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66" r:id="rId2"/>
    <p:sldId id="256" r:id="rId3"/>
    <p:sldId id="471" r:id="rId4"/>
    <p:sldId id="493" r:id="rId5"/>
    <p:sldId id="501" r:id="rId6"/>
    <p:sldId id="517" r:id="rId7"/>
    <p:sldId id="518" r:id="rId8"/>
    <p:sldId id="519" r:id="rId9"/>
    <p:sldId id="494" r:id="rId10"/>
    <p:sldId id="528" r:id="rId11"/>
    <p:sldId id="522" r:id="rId12"/>
    <p:sldId id="512" r:id="rId13"/>
    <p:sldId id="523" r:id="rId14"/>
    <p:sldId id="521" r:id="rId15"/>
    <p:sldId id="497" r:id="rId16"/>
    <p:sldId id="524" r:id="rId17"/>
    <p:sldId id="525" r:id="rId18"/>
    <p:sldId id="527" r:id="rId19"/>
    <p:sldId id="287" r:id="rId20"/>
    <p:sldId id="526" r:id="rId21"/>
    <p:sldId id="267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5B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3AF6EE20-75DE-42F8-9828-CF189B1BD24D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894A19D3-0770-4ADB-BE89-2568FBFD2988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9824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A19D3-0770-4ADB-BE89-2568FBFD2988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38865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A19D3-0770-4ADB-BE89-2568FBFD2988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64293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A19D3-0770-4ADB-BE89-2568FBFD2988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14918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A19D3-0770-4ADB-BE89-2568FBFD2988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26740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A19D3-0770-4ADB-BE89-2568FBFD2988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7656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A19D3-0770-4ADB-BE89-2568FBFD2988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23370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A19D3-0770-4ADB-BE89-2568FBFD2988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12649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A19D3-0770-4ADB-BE89-2568FBFD2988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14544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A19D3-0770-4ADB-BE89-2568FBFD2988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79660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A19D3-0770-4ADB-BE89-2568FBFD2988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44851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A19D3-0770-4ADB-BE89-2568FBFD298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36626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A19D3-0770-4ADB-BE89-2568FBFD2988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89008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A19D3-0770-4ADB-BE89-2568FBFD2988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7418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A19D3-0770-4ADB-BE89-2568FBFD2988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3696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A19D3-0770-4ADB-BE89-2568FBFD2988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7103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A19D3-0770-4ADB-BE89-2568FBFD2988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67083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A19D3-0770-4ADB-BE89-2568FBFD2988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51127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A19D3-0770-4ADB-BE89-2568FBFD2988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419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A19D3-0770-4ADB-BE89-2568FBFD2988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25900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A19D3-0770-4ADB-BE89-2568FBFD2988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4098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11">
            <a:extLst>
              <a:ext uri="{FF2B5EF4-FFF2-40B4-BE49-F238E27FC236}">
                <a16:creationId xmlns:a16="http://schemas.microsoft.com/office/drawing/2014/main" id="{C2287CC9-A0DA-4766-A467-FDECE691AB9F}"/>
              </a:ext>
            </a:extLst>
          </p:cNvPr>
          <p:cNvSpPr/>
          <p:nvPr userDrawn="1"/>
        </p:nvSpPr>
        <p:spPr>
          <a:xfrm rot="13411715">
            <a:off x="567797" y="257932"/>
            <a:ext cx="889589" cy="1015820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rgbClr val="EF5BA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badi" panose="020B0604020104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2AA5BDF-6E76-4A5B-BD4E-812ADD255FE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65584" y="-1200159"/>
            <a:ext cx="6655201" cy="8920408"/>
          </a:xfrm>
          <a:custGeom>
            <a:avLst/>
            <a:gdLst>
              <a:gd name="connsiteX0" fmla="*/ 934591 w 6655201"/>
              <a:gd name="connsiteY0" fmla="*/ 0 h 8920408"/>
              <a:gd name="connsiteX1" fmla="*/ 6655201 w 6655201"/>
              <a:gd name="connsiteY1" fmla="*/ 0 h 8920408"/>
              <a:gd name="connsiteX2" fmla="*/ 6655201 w 6655201"/>
              <a:gd name="connsiteY2" fmla="*/ 3595059 h 8920408"/>
              <a:gd name="connsiteX3" fmla="*/ 6471514 w 6655201"/>
              <a:gd name="connsiteY3" fmla="*/ 3515978 h 8920408"/>
              <a:gd name="connsiteX4" fmla="*/ 5635450 w 6655201"/>
              <a:gd name="connsiteY4" fmla="*/ 3364024 h 8920408"/>
              <a:gd name="connsiteX5" fmla="*/ 4848260 w 6655201"/>
              <a:gd name="connsiteY5" fmla="*/ 3494456 h 8920408"/>
              <a:gd name="connsiteX6" fmla="*/ 4848260 w 6655201"/>
              <a:gd name="connsiteY6" fmla="*/ 3499673 h 8920408"/>
              <a:gd name="connsiteX7" fmla="*/ 4759636 w 6655201"/>
              <a:gd name="connsiteY7" fmla="*/ 3530977 h 8920408"/>
              <a:gd name="connsiteX8" fmla="*/ 4587601 w 6655201"/>
              <a:gd name="connsiteY8" fmla="*/ 3609235 h 8920408"/>
              <a:gd name="connsiteX9" fmla="*/ 4582388 w 6655201"/>
              <a:gd name="connsiteY9" fmla="*/ 3609235 h 8920408"/>
              <a:gd name="connsiteX10" fmla="*/ 4498977 w 6655201"/>
              <a:gd name="connsiteY10" fmla="*/ 3656192 h 8920408"/>
              <a:gd name="connsiteX11" fmla="*/ 4337368 w 6655201"/>
              <a:gd name="connsiteY11" fmla="*/ 3755319 h 8920408"/>
              <a:gd name="connsiteX12" fmla="*/ 4259170 w 6655201"/>
              <a:gd name="connsiteY12" fmla="*/ 3807491 h 8920408"/>
              <a:gd name="connsiteX13" fmla="*/ 4253957 w 6655201"/>
              <a:gd name="connsiteY13" fmla="*/ 3812710 h 8920408"/>
              <a:gd name="connsiteX14" fmla="*/ 4113201 w 6655201"/>
              <a:gd name="connsiteY14" fmla="*/ 3922272 h 8920408"/>
              <a:gd name="connsiteX15" fmla="*/ 4107988 w 6655201"/>
              <a:gd name="connsiteY15" fmla="*/ 3927489 h 8920408"/>
              <a:gd name="connsiteX16" fmla="*/ 4040216 w 6655201"/>
              <a:gd name="connsiteY16" fmla="*/ 3984878 h 8920408"/>
              <a:gd name="connsiteX17" fmla="*/ 4035002 w 6655201"/>
              <a:gd name="connsiteY17" fmla="*/ 3990097 h 8920408"/>
              <a:gd name="connsiteX18" fmla="*/ 3909886 w 6655201"/>
              <a:gd name="connsiteY18" fmla="*/ 4120528 h 8920408"/>
              <a:gd name="connsiteX19" fmla="*/ 3904673 w 6655201"/>
              <a:gd name="connsiteY19" fmla="*/ 4125745 h 8920408"/>
              <a:gd name="connsiteX20" fmla="*/ 3847328 w 6655201"/>
              <a:gd name="connsiteY20" fmla="*/ 4188352 h 8920408"/>
              <a:gd name="connsiteX21" fmla="*/ 3836903 w 6655201"/>
              <a:gd name="connsiteY21" fmla="*/ 4198786 h 8920408"/>
              <a:gd name="connsiteX22" fmla="*/ 3784771 w 6655201"/>
              <a:gd name="connsiteY22" fmla="*/ 4266611 h 8920408"/>
              <a:gd name="connsiteX23" fmla="*/ 3779557 w 6655201"/>
              <a:gd name="connsiteY23" fmla="*/ 4266611 h 8920408"/>
              <a:gd name="connsiteX24" fmla="*/ 3727426 w 6655201"/>
              <a:gd name="connsiteY24" fmla="*/ 4339653 h 8920408"/>
              <a:gd name="connsiteX25" fmla="*/ 3722212 w 6655201"/>
              <a:gd name="connsiteY25" fmla="*/ 4344870 h 8920408"/>
              <a:gd name="connsiteX26" fmla="*/ 3675294 w 6655201"/>
              <a:gd name="connsiteY26" fmla="*/ 4417912 h 8920408"/>
              <a:gd name="connsiteX27" fmla="*/ 3670080 w 6655201"/>
              <a:gd name="connsiteY27" fmla="*/ 4428345 h 8920408"/>
              <a:gd name="connsiteX28" fmla="*/ 3623162 w 6655201"/>
              <a:gd name="connsiteY28" fmla="*/ 4501388 h 8920408"/>
              <a:gd name="connsiteX29" fmla="*/ 3617948 w 6655201"/>
              <a:gd name="connsiteY29" fmla="*/ 4506605 h 8920408"/>
              <a:gd name="connsiteX30" fmla="*/ 3576243 w 6655201"/>
              <a:gd name="connsiteY30" fmla="*/ 4579646 h 8920408"/>
              <a:gd name="connsiteX31" fmla="*/ 3571030 w 6655201"/>
              <a:gd name="connsiteY31" fmla="*/ 4584864 h 8920408"/>
              <a:gd name="connsiteX32" fmla="*/ 3534538 w 6655201"/>
              <a:gd name="connsiteY32" fmla="*/ 4663122 h 8920408"/>
              <a:gd name="connsiteX33" fmla="*/ 3524111 w 6655201"/>
              <a:gd name="connsiteY33" fmla="*/ 4673558 h 8920408"/>
              <a:gd name="connsiteX34" fmla="*/ 3487619 w 6655201"/>
              <a:gd name="connsiteY34" fmla="*/ 4751816 h 8920408"/>
              <a:gd name="connsiteX35" fmla="*/ 3487619 w 6655201"/>
              <a:gd name="connsiteY35" fmla="*/ 4762251 h 8920408"/>
              <a:gd name="connsiteX36" fmla="*/ 3451127 w 6655201"/>
              <a:gd name="connsiteY36" fmla="*/ 4840509 h 8920408"/>
              <a:gd name="connsiteX37" fmla="*/ 3451127 w 6655201"/>
              <a:gd name="connsiteY37" fmla="*/ 4845728 h 8920408"/>
              <a:gd name="connsiteX38" fmla="*/ 3419848 w 6655201"/>
              <a:gd name="connsiteY38" fmla="*/ 4929203 h 8920408"/>
              <a:gd name="connsiteX39" fmla="*/ 3414635 w 6655201"/>
              <a:gd name="connsiteY39" fmla="*/ 4944855 h 8920408"/>
              <a:gd name="connsiteX40" fmla="*/ 3388568 w 6655201"/>
              <a:gd name="connsiteY40" fmla="*/ 5023113 h 8920408"/>
              <a:gd name="connsiteX41" fmla="*/ 3383355 w 6655201"/>
              <a:gd name="connsiteY41" fmla="*/ 5033548 h 8920408"/>
              <a:gd name="connsiteX42" fmla="*/ 3362503 w 6655201"/>
              <a:gd name="connsiteY42" fmla="*/ 5117025 h 8920408"/>
              <a:gd name="connsiteX43" fmla="*/ 3362503 w 6655201"/>
              <a:gd name="connsiteY43" fmla="*/ 5122242 h 8920408"/>
              <a:gd name="connsiteX44" fmla="*/ 3341650 w 6655201"/>
              <a:gd name="connsiteY44" fmla="*/ 5205718 h 8920408"/>
              <a:gd name="connsiteX45" fmla="*/ 3336436 w 6655201"/>
              <a:gd name="connsiteY45" fmla="*/ 5221369 h 8920408"/>
              <a:gd name="connsiteX46" fmla="*/ 3320798 w 6655201"/>
              <a:gd name="connsiteY46" fmla="*/ 5310064 h 8920408"/>
              <a:gd name="connsiteX47" fmla="*/ 3320798 w 6655201"/>
              <a:gd name="connsiteY47" fmla="*/ 5320498 h 8920408"/>
              <a:gd name="connsiteX48" fmla="*/ 3305158 w 6655201"/>
              <a:gd name="connsiteY48" fmla="*/ 5409191 h 8920408"/>
              <a:gd name="connsiteX49" fmla="*/ 3305158 w 6655201"/>
              <a:gd name="connsiteY49" fmla="*/ 5414408 h 8920408"/>
              <a:gd name="connsiteX50" fmla="*/ 3294731 w 6655201"/>
              <a:gd name="connsiteY50" fmla="*/ 5503102 h 8920408"/>
              <a:gd name="connsiteX51" fmla="*/ 3294731 w 6655201"/>
              <a:gd name="connsiteY51" fmla="*/ 5518754 h 8920408"/>
              <a:gd name="connsiteX52" fmla="*/ 3289518 w 6655201"/>
              <a:gd name="connsiteY52" fmla="*/ 5607447 h 8920408"/>
              <a:gd name="connsiteX53" fmla="*/ 3289518 w 6655201"/>
              <a:gd name="connsiteY53" fmla="*/ 5623099 h 8920408"/>
              <a:gd name="connsiteX54" fmla="*/ 3284304 w 6655201"/>
              <a:gd name="connsiteY54" fmla="*/ 5711791 h 8920408"/>
              <a:gd name="connsiteX55" fmla="*/ 3289518 w 6655201"/>
              <a:gd name="connsiteY55" fmla="*/ 5790051 h 8920408"/>
              <a:gd name="connsiteX56" fmla="*/ 3289518 w 6655201"/>
              <a:gd name="connsiteY56" fmla="*/ 5816137 h 8920408"/>
              <a:gd name="connsiteX57" fmla="*/ 3289518 w 6655201"/>
              <a:gd name="connsiteY57" fmla="*/ 5868310 h 8920408"/>
              <a:gd name="connsiteX58" fmla="*/ 3294731 w 6655201"/>
              <a:gd name="connsiteY58" fmla="*/ 5899614 h 8920408"/>
              <a:gd name="connsiteX59" fmla="*/ 3299944 w 6655201"/>
              <a:gd name="connsiteY59" fmla="*/ 5946569 h 8920408"/>
              <a:gd name="connsiteX60" fmla="*/ 3299944 w 6655201"/>
              <a:gd name="connsiteY60" fmla="*/ 5977873 h 8920408"/>
              <a:gd name="connsiteX61" fmla="*/ 3305158 w 6655201"/>
              <a:gd name="connsiteY61" fmla="*/ 6019611 h 8920408"/>
              <a:gd name="connsiteX62" fmla="*/ 3310371 w 6655201"/>
              <a:gd name="connsiteY62" fmla="*/ 6050914 h 8920408"/>
              <a:gd name="connsiteX63" fmla="*/ 3315584 w 6655201"/>
              <a:gd name="connsiteY63" fmla="*/ 6097869 h 8920408"/>
              <a:gd name="connsiteX64" fmla="*/ 3320798 w 6655201"/>
              <a:gd name="connsiteY64" fmla="*/ 6129174 h 8920408"/>
              <a:gd name="connsiteX65" fmla="*/ 3331224 w 6655201"/>
              <a:gd name="connsiteY65" fmla="*/ 6170912 h 8920408"/>
              <a:gd name="connsiteX66" fmla="*/ 3336436 w 6655201"/>
              <a:gd name="connsiteY66" fmla="*/ 6202215 h 8920408"/>
              <a:gd name="connsiteX67" fmla="*/ 3346863 w 6655201"/>
              <a:gd name="connsiteY67" fmla="*/ 6249170 h 8920408"/>
              <a:gd name="connsiteX68" fmla="*/ 3352076 w 6655201"/>
              <a:gd name="connsiteY68" fmla="*/ 6275256 h 8920408"/>
              <a:gd name="connsiteX69" fmla="*/ 3550178 w 6655201"/>
              <a:gd name="connsiteY69" fmla="*/ 6796983 h 8920408"/>
              <a:gd name="connsiteX70" fmla="*/ 3706574 w 6655201"/>
              <a:gd name="connsiteY70" fmla="*/ 7052628 h 8920408"/>
              <a:gd name="connsiteX71" fmla="*/ 4587601 w 6655201"/>
              <a:gd name="connsiteY71" fmla="*/ 8304771 h 8920408"/>
              <a:gd name="connsiteX72" fmla="*/ 5098492 w 6655201"/>
              <a:gd name="connsiteY72" fmla="*/ 8920408 h 8920408"/>
              <a:gd name="connsiteX73" fmla="*/ 2804692 w 6655201"/>
              <a:gd name="connsiteY73" fmla="*/ 8920408 h 8920408"/>
              <a:gd name="connsiteX74" fmla="*/ 2783840 w 6655201"/>
              <a:gd name="connsiteY74" fmla="*/ 8909974 h 8920408"/>
              <a:gd name="connsiteX75" fmla="*/ 2278161 w 6655201"/>
              <a:gd name="connsiteY75" fmla="*/ 8503027 h 8920408"/>
              <a:gd name="connsiteX76" fmla="*/ 0 w 6655201"/>
              <a:gd name="connsiteY76" fmla="*/ 3431850 h 8920408"/>
              <a:gd name="connsiteX77" fmla="*/ 753814 w 6655201"/>
              <a:gd name="connsiteY77" fmla="*/ 318672 h 892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6655201" h="8920408">
                <a:moveTo>
                  <a:pt x="934591" y="0"/>
                </a:moveTo>
                <a:lnTo>
                  <a:pt x="6655201" y="0"/>
                </a:lnTo>
                <a:lnTo>
                  <a:pt x="6655201" y="3595059"/>
                </a:lnTo>
                <a:lnTo>
                  <a:pt x="6471514" y="3515978"/>
                </a:lnTo>
                <a:cubicBezTo>
                  <a:pt x="6211506" y="3417501"/>
                  <a:pt x="5929994" y="3364024"/>
                  <a:pt x="5635450" y="3364024"/>
                </a:cubicBezTo>
                <a:cubicBezTo>
                  <a:pt x="5359151" y="3364024"/>
                  <a:pt x="5093279" y="3410981"/>
                  <a:pt x="4848260" y="3494456"/>
                </a:cubicBezTo>
                <a:cubicBezTo>
                  <a:pt x="4848260" y="3499673"/>
                  <a:pt x="4848260" y="3499673"/>
                  <a:pt x="4848260" y="3499673"/>
                </a:cubicBezTo>
                <a:cubicBezTo>
                  <a:pt x="4816980" y="3510108"/>
                  <a:pt x="4785700" y="3520542"/>
                  <a:pt x="4759636" y="3530977"/>
                </a:cubicBezTo>
                <a:cubicBezTo>
                  <a:pt x="4697077" y="3557063"/>
                  <a:pt x="4639733" y="3583150"/>
                  <a:pt x="4587601" y="3609235"/>
                </a:cubicBezTo>
                <a:cubicBezTo>
                  <a:pt x="4582388" y="3609235"/>
                  <a:pt x="4582388" y="3609235"/>
                  <a:pt x="4582388" y="3609235"/>
                </a:cubicBezTo>
                <a:cubicBezTo>
                  <a:pt x="4556322" y="3624888"/>
                  <a:pt x="4525042" y="3640540"/>
                  <a:pt x="4498977" y="3656192"/>
                </a:cubicBezTo>
                <a:cubicBezTo>
                  <a:pt x="4441632" y="3687495"/>
                  <a:pt x="4389500" y="3718798"/>
                  <a:pt x="4337368" y="3755319"/>
                </a:cubicBezTo>
                <a:cubicBezTo>
                  <a:pt x="4311302" y="3770971"/>
                  <a:pt x="4285236" y="3791841"/>
                  <a:pt x="4259170" y="3807491"/>
                </a:cubicBezTo>
                <a:cubicBezTo>
                  <a:pt x="4259170" y="3807491"/>
                  <a:pt x="4259170" y="3807491"/>
                  <a:pt x="4253957" y="3812710"/>
                </a:cubicBezTo>
                <a:cubicBezTo>
                  <a:pt x="4207038" y="3844013"/>
                  <a:pt x="4160120" y="3885751"/>
                  <a:pt x="4113201" y="3922272"/>
                </a:cubicBezTo>
                <a:cubicBezTo>
                  <a:pt x="4107988" y="3927489"/>
                  <a:pt x="4107988" y="3927489"/>
                  <a:pt x="4107988" y="3927489"/>
                </a:cubicBezTo>
                <a:cubicBezTo>
                  <a:pt x="4087136" y="3948358"/>
                  <a:pt x="4061069" y="3964009"/>
                  <a:pt x="4040216" y="3984878"/>
                </a:cubicBezTo>
                <a:cubicBezTo>
                  <a:pt x="4040216" y="3990097"/>
                  <a:pt x="4040216" y="3990097"/>
                  <a:pt x="4035002" y="3990097"/>
                </a:cubicBezTo>
                <a:cubicBezTo>
                  <a:pt x="3993298" y="4031833"/>
                  <a:pt x="3946378" y="4073573"/>
                  <a:pt x="3909886" y="4120528"/>
                </a:cubicBezTo>
                <a:cubicBezTo>
                  <a:pt x="3904673" y="4120528"/>
                  <a:pt x="3904673" y="4120528"/>
                  <a:pt x="3904673" y="4125745"/>
                </a:cubicBezTo>
                <a:cubicBezTo>
                  <a:pt x="3883821" y="4146614"/>
                  <a:pt x="3862968" y="4167483"/>
                  <a:pt x="3847328" y="4188352"/>
                </a:cubicBezTo>
                <a:cubicBezTo>
                  <a:pt x="3842115" y="4193569"/>
                  <a:pt x="3842115" y="4193569"/>
                  <a:pt x="3836903" y="4198786"/>
                </a:cubicBezTo>
                <a:cubicBezTo>
                  <a:pt x="3821263" y="4219656"/>
                  <a:pt x="3800411" y="4245741"/>
                  <a:pt x="3784771" y="4266611"/>
                </a:cubicBezTo>
                <a:cubicBezTo>
                  <a:pt x="3784771" y="4266611"/>
                  <a:pt x="3784771" y="4266611"/>
                  <a:pt x="3779557" y="4266611"/>
                </a:cubicBezTo>
                <a:cubicBezTo>
                  <a:pt x="3763918" y="4292698"/>
                  <a:pt x="3748278" y="4313566"/>
                  <a:pt x="3727426" y="4339653"/>
                </a:cubicBezTo>
                <a:cubicBezTo>
                  <a:pt x="3727426" y="4339653"/>
                  <a:pt x="3727426" y="4344870"/>
                  <a:pt x="3722212" y="4344870"/>
                </a:cubicBezTo>
                <a:cubicBezTo>
                  <a:pt x="3706574" y="4370956"/>
                  <a:pt x="3690934" y="4391825"/>
                  <a:pt x="3675294" y="4417912"/>
                </a:cubicBezTo>
                <a:cubicBezTo>
                  <a:pt x="3675294" y="4417912"/>
                  <a:pt x="3670080" y="4423128"/>
                  <a:pt x="3670080" y="4428345"/>
                </a:cubicBezTo>
                <a:cubicBezTo>
                  <a:pt x="3654440" y="4449214"/>
                  <a:pt x="3638802" y="4475302"/>
                  <a:pt x="3623162" y="4501388"/>
                </a:cubicBezTo>
                <a:cubicBezTo>
                  <a:pt x="3623162" y="4501388"/>
                  <a:pt x="3617948" y="4506605"/>
                  <a:pt x="3617948" y="4506605"/>
                </a:cubicBezTo>
                <a:cubicBezTo>
                  <a:pt x="3602310" y="4532691"/>
                  <a:pt x="3591883" y="4553560"/>
                  <a:pt x="3576243" y="4579646"/>
                </a:cubicBezTo>
                <a:cubicBezTo>
                  <a:pt x="3576243" y="4584864"/>
                  <a:pt x="3576243" y="4584864"/>
                  <a:pt x="3571030" y="4584864"/>
                </a:cubicBezTo>
                <a:cubicBezTo>
                  <a:pt x="3560603" y="4610950"/>
                  <a:pt x="3544964" y="4637036"/>
                  <a:pt x="3534538" y="4663122"/>
                </a:cubicBezTo>
                <a:cubicBezTo>
                  <a:pt x="3529324" y="4668341"/>
                  <a:pt x="3529324" y="4673558"/>
                  <a:pt x="3524111" y="4673558"/>
                </a:cubicBezTo>
                <a:cubicBezTo>
                  <a:pt x="3513686" y="4699644"/>
                  <a:pt x="3503259" y="4725730"/>
                  <a:pt x="3487619" y="4751816"/>
                </a:cubicBezTo>
                <a:cubicBezTo>
                  <a:pt x="3487619" y="4757033"/>
                  <a:pt x="3487619" y="4762251"/>
                  <a:pt x="3487619" y="4762251"/>
                </a:cubicBezTo>
                <a:cubicBezTo>
                  <a:pt x="3477192" y="4788337"/>
                  <a:pt x="3461554" y="4814423"/>
                  <a:pt x="3451127" y="4840509"/>
                </a:cubicBezTo>
                <a:cubicBezTo>
                  <a:pt x="3451127" y="4840509"/>
                  <a:pt x="3451127" y="4845728"/>
                  <a:pt x="3451127" y="4845728"/>
                </a:cubicBezTo>
                <a:cubicBezTo>
                  <a:pt x="3440700" y="4871812"/>
                  <a:pt x="3430274" y="4903117"/>
                  <a:pt x="3419848" y="4929203"/>
                </a:cubicBezTo>
                <a:cubicBezTo>
                  <a:pt x="3419848" y="4934420"/>
                  <a:pt x="3414635" y="4939638"/>
                  <a:pt x="3414635" y="4944855"/>
                </a:cubicBezTo>
                <a:cubicBezTo>
                  <a:pt x="3404208" y="4970941"/>
                  <a:pt x="3398995" y="4997027"/>
                  <a:pt x="3388568" y="5023113"/>
                </a:cubicBezTo>
                <a:cubicBezTo>
                  <a:pt x="3388568" y="5028331"/>
                  <a:pt x="3388568" y="5033548"/>
                  <a:pt x="3383355" y="5033548"/>
                </a:cubicBezTo>
                <a:cubicBezTo>
                  <a:pt x="3378142" y="5064851"/>
                  <a:pt x="3367716" y="5090937"/>
                  <a:pt x="3362503" y="5117025"/>
                </a:cubicBezTo>
                <a:cubicBezTo>
                  <a:pt x="3362503" y="5117025"/>
                  <a:pt x="3362503" y="5122242"/>
                  <a:pt x="3362503" y="5122242"/>
                </a:cubicBezTo>
                <a:cubicBezTo>
                  <a:pt x="3352076" y="5153545"/>
                  <a:pt x="3346863" y="5179632"/>
                  <a:pt x="3341650" y="5205718"/>
                </a:cubicBezTo>
                <a:cubicBezTo>
                  <a:pt x="3341650" y="5210935"/>
                  <a:pt x="3336436" y="5216152"/>
                  <a:pt x="3336436" y="5221369"/>
                </a:cubicBezTo>
                <a:cubicBezTo>
                  <a:pt x="3331224" y="5252673"/>
                  <a:pt x="3326011" y="5278759"/>
                  <a:pt x="3320798" y="5310064"/>
                </a:cubicBezTo>
                <a:cubicBezTo>
                  <a:pt x="3320798" y="5315281"/>
                  <a:pt x="3320798" y="5320498"/>
                  <a:pt x="3320798" y="5320498"/>
                </a:cubicBezTo>
                <a:cubicBezTo>
                  <a:pt x="3315584" y="5351801"/>
                  <a:pt x="3310371" y="5377888"/>
                  <a:pt x="3305158" y="5409191"/>
                </a:cubicBezTo>
                <a:cubicBezTo>
                  <a:pt x="3305158" y="5409191"/>
                  <a:pt x="3305158" y="5409191"/>
                  <a:pt x="3305158" y="5414408"/>
                </a:cubicBezTo>
                <a:cubicBezTo>
                  <a:pt x="3299944" y="5440494"/>
                  <a:pt x="3299944" y="5471799"/>
                  <a:pt x="3294731" y="5503102"/>
                </a:cubicBezTo>
                <a:cubicBezTo>
                  <a:pt x="3294731" y="5508320"/>
                  <a:pt x="3294731" y="5513535"/>
                  <a:pt x="3294731" y="5518754"/>
                </a:cubicBezTo>
                <a:cubicBezTo>
                  <a:pt x="3289518" y="5544840"/>
                  <a:pt x="3289518" y="5576144"/>
                  <a:pt x="3289518" y="5607447"/>
                </a:cubicBezTo>
                <a:cubicBezTo>
                  <a:pt x="3289518" y="5612664"/>
                  <a:pt x="3289518" y="5617881"/>
                  <a:pt x="3289518" y="5623099"/>
                </a:cubicBezTo>
                <a:cubicBezTo>
                  <a:pt x="3284304" y="5654402"/>
                  <a:pt x="3284304" y="5680488"/>
                  <a:pt x="3284304" y="5711791"/>
                </a:cubicBezTo>
                <a:cubicBezTo>
                  <a:pt x="3284304" y="5737879"/>
                  <a:pt x="3284304" y="5763965"/>
                  <a:pt x="3289518" y="5790051"/>
                </a:cubicBezTo>
                <a:cubicBezTo>
                  <a:pt x="3289518" y="5800486"/>
                  <a:pt x="3289518" y="5805703"/>
                  <a:pt x="3289518" y="5816137"/>
                </a:cubicBezTo>
                <a:cubicBezTo>
                  <a:pt x="3289518" y="5831789"/>
                  <a:pt x="3289518" y="5852658"/>
                  <a:pt x="3289518" y="5868310"/>
                </a:cubicBezTo>
                <a:cubicBezTo>
                  <a:pt x="3289518" y="5878744"/>
                  <a:pt x="3294731" y="5889179"/>
                  <a:pt x="3294731" y="5899614"/>
                </a:cubicBezTo>
                <a:cubicBezTo>
                  <a:pt x="3294731" y="5915266"/>
                  <a:pt x="3294731" y="5930918"/>
                  <a:pt x="3299944" y="5946569"/>
                </a:cubicBezTo>
                <a:cubicBezTo>
                  <a:pt x="3299944" y="5957004"/>
                  <a:pt x="3299944" y="5967438"/>
                  <a:pt x="3299944" y="5977873"/>
                </a:cubicBezTo>
                <a:cubicBezTo>
                  <a:pt x="3299944" y="5988307"/>
                  <a:pt x="3305158" y="6003959"/>
                  <a:pt x="3305158" y="6019611"/>
                </a:cubicBezTo>
                <a:cubicBezTo>
                  <a:pt x="3305158" y="6030045"/>
                  <a:pt x="3310371" y="6040480"/>
                  <a:pt x="3310371" y="6050914"/>
                </a:cubicBezTo>
                <a:cubicBezTo>
                  <a:pt x="3310371" y="6066566"/>
                  <a:pt x="3315584" y="6082217"/>
                  <a:pt x="3315584" y="6097869"/>
                </a:cubicBezTo>
                <a:cubicBezTo>
                  <a:pt x="3320798" y="6108303"/>
                  <a:pt x="3320798" y="6118738"/>
                  <a:pt x="3320798" y="6129174"/>
                </a:cubicBezTo>
                <a:cubicBezTo>
                  <a:pt x="3326011" y="6144825"/>
                  <a:pt x="3326011" y="6155260"/>
                  <a:pt x="3331224" y="6170912"/>
                </a:cubicBezTo>
                <a:cubicBezTo>
                  <a:pt x="3331224" y="6181346"/>
                  <a:pt x="3336436" y="6191780"/>
                  <a:pt x="3336436" y="6202215"/>
                </a:cubicBezTo>
                <a:cubicBezTo>
                  <a:pt x="3341650" y="6217867"/>
                  <a:pt x="3341650" y="6233518"/>
                  <a:pt x="3346863" y="6249170"/>
                </a:cubicBezTo>
                <a:cubicBezTo>
                  <a:pt x="3352076" y="6259604"/>
                  <a:pt x="3352076" y="6264822"/>
                  <a:pt x="3352076" y="6275256"/>
                </a:cubicBezTo>
                <a:cubicBezTo>
                  <a:pt x="3398995" y="6457860"/>
                  <a:pt x="3461554" y="6630030"/>
                  <a:pt x="3550178" y="6796983"/>
                </a:cubicBezTo>
                <a:cubicBezTo>
                  <a:pt x="3597096" y="6885676"/>
                  <a:pt x="3649228" y="6969153"/>
                  <a:pt x="3706574" y="7052628"/>
                </a:cubicBezTo>
                <a:cubicBezTo>
                  <a:pt x="3909886" y="7402185"/>
                  <a:pt x="4191398" y="7809132"/>
                  <a:pt x="4587601" y="8304771"/>
                </a:cubicBezTo>
                <a:cubicBezTo>
                  <a:pt x="4738784" y="8492593"/>
                  <a:pt x="4910818" y="8701283"/>
                  <a:pt x="5098492" y="8920408"/>
                </a:cubicBezTo>
                <a:cubicBezTo>
                  <a:pt x="2804692" y="8920408"/>
                  <a:pt x="2804692" y="8920408"/>
                  <a:pt x="2804692" y="8920408"/>
                </a:cubicBezTo>
                <a:cubicBezTo>
                  <a:pt x="2799480" y="8915191"/>
                  <a:pt x="2789053" y="8909974"/>
                  <a:pt x="2783840" y="8909974"/>
                </a:cubicBezTo>
                <a:cubicBezTo>
                  <a:pt x="2606592" y="8779542"/>
                  <a:pt x="2439769" y="8643892"/>
                  <a:pt x="2278161" y="8503027"/>
                </a:cubicBezTo>
                <a:cubicBezTo>
                  <a:pt x="881028" y="7261319"/>
                  <a:pt x="0" y="5450929"/>
                  <a:pt x="0" y="3431850"/>
                </a:cubicBezTo>
                <a:cubicBezTo>
                  <a:pt x="0" y="2308834"/>
                  <a:pt x="271981" y="1250382"/>
                  <a:pt x="753814" y="318672"/>
                </a:cubicBezTo>
                <a:close/>
              </a:path>
            </a:pathLst>
          </a:custGeom>
          <a:pattFill prst="lgConfetti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lang="en-ID">
                <a:latin typeface="Abadi" panose="020B0604020104020204" pitchFamily="34" charset="0"/>
              </a:defRPr>
            </a:lvl1pPr>
          </a:lstStyle>
          <a:p>
            <a:pPr lvl="0"/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21912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badi" panose="020B0604020104020204" pitchFamily="34" charset="0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badi" panose="020B0604020104020204" pitchFamily="34" charset="0"/>
              </a:defRPr>
            </a:lvl1pPr>
            <a:lvl2pPr>
              <a:defRPr>
                <a:latin typeface="Abadi" panose="020B0604020104020204" pitchFamily="34" charset="0"/>
              </a:defRPr>
            </a:lvl2pPr>
            <a:lvl3pPr>
              <a:defRPr>
                <a:latin typeface="Abadi" panose="020B0604020104020204" pitchFamily="34" charset="0"/>
              </a:defRPr>
            </a:lvl3pPr>
            <a:lvl4pPr>
              <a:defRPr>
                <a:latin typeface="Abadi" panose="020B0604020104020204" pitchFamily="34" charset="0"/>
              </a:defRPr>
            </a:lvl4pPr>
            <a:lvl5pPr>
              <a:defRPr>
                <a:latin typeface="Abadi" panose="020B0604020104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badi" panose="020B0604020104020204" pitchFamily="34" charset="0"/>
              </a:defRPr>
            </a:lvl1pPr>
          </a:lstStyle>
          <a:p>
            <a:fld id="{2E05D328-291A-47AC-BDFD-986BBBD9F7A5}" type="datetimeFigureOut">
              <a:rPr lang="zh-CN" altLang="en-US" smtClean="0"/>
              <a:pPr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badi" panose="020B0604020104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badi" panose="020B0604020104020204" pitchFamily="34" charset="0"/>
              </a:defRPr>
            </a:lvl1pPr>
          </a:lstStyle>
          <a:p>
            <a:fld id="{643A03F8-67D8-4B14-B435-8036BD8CFE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96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873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72" r:id="rId2"/>
    <p:sldLayoutId id="214748368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5">
            <a:extLst>
              <a:ext uri="{FF2B5EF4-FFF2-40B4-BE49-F238E27FC236}">
                <a16:creationId xmlns:a16="http://schemas.microsoft.com/office/drawing/2014/main" id="{09082A26-EA0F-4F2C-ACED-B64F3118BD6E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7098424" y="199565"/>
            <a:ext cx="5575042" cy="7472599"/>
          </a:xfrm>
          <a:custGeom>
            <a:avLst/>
            <a:gdLst>
              <a:gd name="connsiteX0" fmla="*/ 2156244 w 5116512"/>
              <a:gd name="connsiteY0" fmla="*/ 0 h 6858000"/>
              <a:gd name="connsiteX1" fmla="*/ 3919716 w 5116512"/>
              <a:gd name="connsiteY1" fmla="*/ 0 h 6858000"/>
              <a:gd name="connsiteX2" fmla="*/ 3526943 w 5116512"/>
              <a:gd name="connsiteY2" fmla="*/ 473301 h 6858000"/>
              <a:gd name="connsiteX3" fmla="*/ 2849610 w 5116512"/>
              <a:gd name="connsiteY3" fmla="*/ 1435947 h 6858000"/>
              <a:gd name="connsiteX4" fmla="*/ 2729373 w 5116512"/>
              <a:gd name="connsiteY4" fmla="*/ 1632487 h 6858000"/>
              <a:gd name="connsiteX5" fmla="*/ 2577073 w 5116512"/>
              <a:gd name="connsiteY5" fmla="*/ 2033590 h 6858000"/>
              <a:gd name="connsiteX6" fmla="*/ 2573065 w 5116512"/>
              <a:gd name="connsiteY6" fmla="*/ 2053645 h 6858000"/>
              <a:gd name="connsiteX7" fmla="*/ 2565049 w 5116512"/>
              <a:gd name="connsiteY7" fmla="*/ 2089744 h 6858000"/>
              <a:gd name="connsiteX8" fmla="*/ 2561042 w 5116512"/>
              <a:gd name="connsiteY8" fmla="*/ 2113810 h 6858000"/>
              <a:gd name="connsiteX9" fmla="*/ 2553026 w 5116512"/>
              <a:gd name="connsiteY9" fmla="*/ 2145898 h 6858000"/>
              <a:gd name="connsiteX10" fmla="*/ 2549018 w 5116512"/>
              <a:gd name="connsiteY10" fmla="*/ 2169965 h 6858000"/>
              <a:gd name="connsiteX11" fmla="*/ 2545010 w 5116512"/>
              <a:gd name="connsiteY11" fmla="*/ 2206064 h 6858000"/>
              <a:gd name="connsiteX12" fmla="*/ 2541002 w 5116512"/>
              <a:gd name="connsiteY12" fmla="*/ 2230130 h 6858000"/>
              <a:gd name="connsiteX13" fmla="*/ 2536994 w 5116512"/>
              <a:gd name="connsiteY13" fmla="*/ 2262218 h 6858000"/>
              <a:gd name="connsiteX14" fmla="*/ 2536994 w 5116512"/>
              <a:gd name="connsiteY14" fmla="*/ 2286284 h 6858000"/>
              <a:gd name="connsiteX15" fmla="*/ 2532986 w 5116512"/>
              <a:gd name="connsiteY15" fmla="*/ 2322383 h 6858000"/>
              <a:gd name="connsiteX16" fmla="*/ 2528978 w 5116512"/>
              <a:gd name="connsiteY16" fmla="*/ 2346450 h 6858000"/>
              <a:gd name="connsiteX17" fmla="*/ 2528978 w 5116512"/>
              <a:gd name="connsiteY17" fmla="*/ 2386560 h 6858000"/>
              <a:gd name="connsiteX18" fmla="*/ 2528978 w 5116512"/>
              <a:gd name="connsiteY18" fmla="*/ 2406615 h 6858000"/>
              <a:gd name="connsiteX19" fmla="*/ 2524970 w 5116512"/>
              <a:gd name="connsiteY19" fmla="*/ 2466781 h 6858000"/>
              <a:gd name="connsiteX20" fmla="*/ 2528978 w 5116512"/>
              <a:gd name="connsiteY20" fmla="*/ 2534968 h 6858000"/>
              <a:gd name="connsiteX21" fmla="*/ 2528978 w 5116512"/>
              <a:gd name="connsiteY21" fmla="*/ 2547001 h 6858000"/>
              <a:gd name="connsiteX22" fmla="*/ 2532986 w 5116512"/>
              <a:gd name="connsiteY22" fmla="*/ 2615188 h 6858000"/>
              <a:gd name="connsiteX23" fmla="*/ 2532986 w 5116512"/>
              <a:gd name="connsiteY23" fmla="*/ 2627221 h 6858000"/>
              <a:gd name="connsiteX24" fmla="*/ 2541002 w 5116512"/>
              <a:gd name="connsiteY24" fmla="*/ 2695409 h 6858000"/>
              <a:gd name="connsiteX25" fmla="*/ 2541002 w 5116512"/>
              <a:gd name="connsiteY25" fmla="*/ 2699420 h 6858000"/>
              <a:gd name="connsiteX26" fmla="*/ 2553026 w 5116512"/>
              <a:gd name="connsiteY26" fmla="*/ 2767607 h 6858000"/>
              <a:gd name="connsiteX27" fmla="*/ 2553026 w 5116512"/>
              <a:gd name="connsiteY27" fmla="*/ 2775629 h 6858000"/>
              <a:gd name="connsiteX28" fmla="*/ 2565049 w 5116512"/>
              <a:gd name="connsiteY28" fmla="*/ 2843817 h 6858000"/>
              <a:gd name="connsiteX29" fmla="*/ 2569057 w 5116512"/>
              <a:gd name="connsiteY29" fmla="*/ 2855850 h 6858000"/>
              <a:gd name="connsiteX30" fmla="*/ 2585089 w 5116512"/>
              <a:gd name="connsiteY30" fmla="*/ 2920026 h 6858000"/>
              <a:gd name="connsiteX31" fmla="*/ 2585089 w 5116512"/>
              <a:gd name="connsiteY31" fmla="*/ 2924037 h 6858000"/>
              <a:gd name="connsiteX32" fmla="*/ 2601120 w 5116512"/>
              <a:gd name="connsiteY32" fmla="*/ 2988214 h 6858000"/>
              <a:gd name="connsiteX33" fmla="*/ 2605128 w 5116512"/>
              <a:gd name="connsiteY33" fmla="*/ 2996236 h 6858000"/>
              <a:gd name="connsiteX34" fmla="*/ 2625168 w 5116512"/>
              <a:gd name="connsiteY34" fmla="*/ 3056401 h 6858000"/>
              <a:gd name="connsiteX35" fmla="*/ 2629176 w 5116512"/>
              <a:gd name="connsiteY35" fmla="*/ 3068434 h 6858000"/>
              <a:gd name="connsiteX36" fmla="*/ 2653223 w 5116512"/>
              <a:gd name="connsiteY36" fmla="*/ 3132610 h 6858000"/>
              <a:gd name="connsiteX37" fmla="*/ 2653223 w 5116512"/>
              <a:gd name="connsiteY37" fmla="*/ 3136622 h 6858000"/>
              <a:gd name="connsiteX38" fmla="*/ 2681278 w 5116512"/>
              <a:gd name="connsiteY38" fmla="*/ 3196787 h 6858000"/>
              <a:gd name="connsiteX39" fmla="*/ 2681278 w 5116512"/>
              <a:gd name="connsiteY39" fmla="*/ 3204809 h 6858000"/>
              <a:gd name="connsiteX40" fmla="*/ 2709333 w 5116512"/>
              <a:gd name="connsiteY40" fmla="*/ 3264974 h 6858000"/>
              <a:gd name="connsiteX41" fmla="*/ 2717349 w 5116512"/>
              <a:gd name="connsiteY41" fmla="*/ 3272997 h 6858000"/>
              <a:gd name="connsiteX42" fmla="*/ 2745404 w 5116512"/>
              <a:gd name="connsiteY42" fmla="*/ 3333162 h 6858000"/>
              <a:gd name="connsiteX43" fmla="*/ 2749412 w 5116512"/>
              <a:gd name="connsiteY43" fmla="*/ 3337173 h 6858000"/>
              <a:gd name="connsiteX44" fmla="*/ 2781475 w 5116512"/>
              <a:gd name="connsiteY44" fmla="*/ 3393327 h 6858000"/>
              <a:gd name="connsiteX45" fmla="*/ 2785483 w 5116512"/>
              <a:gd name="connsiteY45" fmla="*/ 3397338 h 6858000"/>
              <a:gd name="connsiteX46" fmla="*/ 2821554 w 5116512"/>
              <a:gd name="connsiteY46" fmla="*/ 3453493 h 6858000"/>
              <a:gd name="connsiteX47" fmla="*/ 2825562 w 5116512"/>
              <a:gd name="connsiteY47" fmla="*/ 3461514 h 6858000"/>
              <a:gd name="connsiteX48" fmla="*/ 2861633 w 5116512"/>
              <a:gd name="connsiteY48" fmla="*/ 3517669 h 6858000"/>
              <a:gd name="connsiteX49" fmla="*/ 2865641 w 5116512"/>
              <a:gd name="connsiteY49" fmla="*/ 3521680 h 6858000"/>
              <a:gd name="connsiteX50" fmla="*/ 2905720 w 5116512"/>
              <a:gd name="connsiteY50" fmla="*/ 3577834 h 6858000"/>
              <a:gd name="connsiteX51" fmla="*/ 2909728 w 5116512"/>
              <a:gd name="connsiteY51" fmla="*/ 3577834 h 6858000"/>
              <a:gd name="connsiteX52" fmla="*/ 2949807 w 5116512"/>
              <a:gd name="connsiteY52" fmla="*/ 3629978 h 6858000"/>
              <a:gd name="connsiteX53" fmla="*/ 2957822 w 5116512"/>
              <a:gd name="connsiteY53" fmla="*/ 3638000 h 6858000"/>
              <a:gd name="connsiteX54" fmla="*/ 3001909 w 5116512"/>
              <a:gd name="connsiteY54" fmla="*/ 3686132 h 6858000"/>
              <a:gd name="connsiteX55" fmla="*/ 3005917 w 5116512"/>
              <a:gd name="connsiteY55" fmla="*/ 3690143 h 6858000"/>
              <a:gd name="connsiteX56" fmla="*/ 3102106 w 5116512"/>
              <a:gd name="connsiteY56" fmla="*/ 3790418 h 6858000"/>
              <a:gd name="connsiteX57" fmla="*/ 3106114 w 5116512"/>
              <a:gd name="connsiteY57" fmla="*/ 3794430 h 6858000"/>
              <a:gd name="connsiteX58" fmla="*/ 3158217 w 5116512"/>
              <a:gd name="connsiteY58" fmla="*/ 3838551 h 6858000"/>
              <a:gd name="connsiteX59" fmla="*/ 3162225 w 5116512"/>
              <a:gd name="connsiteY59" fmla="*/ 3842562 h 6858000"/>
              <a:gd name="connsiteX60" fmla="*/ 3270438 w 5116512"/>
              <a:gd name="connsiteY60" fmla="*/ 3926793 h 6858000"/>
              <a:gd name="connsiteX61" fmla="*/ 3274446 w 5116512"/>
              <a:gd name="connsiteY61" fmla="*/ 3930805 h 6858000"/>
              <a:gd name="connsiteX62" fmla="*/ 3334564 w 5116512"/>
              <a:gd name="connsiteY62" fmla="*/ 3970915 h 6858000"/>
              <a:gd name="connsiteX63" fmla="*/ 3458809 w 5116512"/>
              <a:gd name="connsiteY63" fmla="*/ 4047124 h 6858000"/>
              <a:gd name="connsiteX64" fmla="*/ 3522935 w 5116512"/>
              <a:gd name="connsiteY64" fmla="*/ 4083224 h 6858000"/>
              <a:gd name="connsiteX65" fmla="*/ 3526943 w 5116512"/>
              <a:gd name="connsiteY65" fmla="*/ 4083224 h 6858000"/>
              <a:gd name="connsiteX66" fmla="*/ 3659203 w 5116512"/>
              <a:gd name="connsiteY66" fmla="*/ 4143389 h 6858000"/>
              <a:gd name="connsiteX67" fmla="*/ 3727337 w 5116512"/>
              <a:gd name="connsiteY67" fmla="*/ 4167455 h 6858000"/>
              <a:gd name="connsiteX68" fmla="*/ 3727337 w 5116512"/>
              <a:gd name="connsiteY68" fmla="*/ 4171466 h 6858000"/>
              <a:gd name="connsiteX69" fmla="*/ 4332528 w 5116512"/>
              <a:gd name="connsiteY69" fmla="*/ 4271742 h 6858000"/>
              <a:gd name="connsiteX70" fmla="*/ 4975294 w 5116512"/>
              <a:gd name="connsiteY70" fmla="*/ 4154920 h 6858000"/>
              <a:gd name="connsiteX71" fmla="*/ 5116512 w 5116512"/>
              <a:gd name="connsiteY71" fmla="*/ 4094123 h 6858000"/>
              <a:gd name="connsiteX72" fmla="*/ 5116512 w 5116512"/>
              <a:gd name="connsiteY72" fmla="*/ 6858000 h 6858000"/>
              <a:gd name="connsiteX73" fmla="*/ 718513 w 5116512"/>
              <a:gd name="connsiteY73" fmla="*/ 6858000 h 6858000"/>
              <a:gd name="connsiteX74" fmla="*/ 579532 w 5116512"/>
              <a:gd name="connsiteY74" fmla="*/ 6613005 h 6858000"/>
              <a:gd name="connsiteX75" fmla="*/ 0 w 5116512"/>
              <a:gd name="connsiteY75" fmla="*/ 4219598 h 6858000"/>
              <a:gd name="connsiteX76" fmla="*/ 1751448 w 5116512"/>
              <a:gd name="connsiteY76" fmla="*/ 320882 h 6858000"/>
              <a:gd name="connsiteX77" fmla="*/ 2140213 w 5116512"/>
              <a:gd name="connsiteY77" fmla="*/ 8022 h 6858000"/>
              <a:gd name="connsiteX78" fmla="*/ 2156244 w 5116512"/>
              <a:gd name="connsiteY78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116512" h="6858000">
                <a:moveTo>
                  <a:pt x="2156244" y="0"/>
                </a:moveTo>
                <a:cubicBezTo>
                  <a:pt x="2156244" y="0"/>
                  <a:pt x="2156244" y="0"/>
                  <a:pt x="3919716" y="0"/>
                </a:cubicBezTo>
                <a:cubicBezTo>
                  <a:pt x="3775432" y="168463"/>
                  <a:pt x="3643172" y="328904"/>
                  <a:pt x="3526943" y="473301"/>
                </a:cubicBezTo>
                <a:cubicBezTo>
                  <a:pt x="3222343" y="854348"/>
                  <a:pt x="3005917" y="1167208"/>
                  <a:pt x="2849610" y="1435947"/>
                </a:cubicBezTo>
                <a:cubicBezTo>
                  <a:pt x="2805523" y="1500123"/>
                  <a:pt x="2765444" y="1564300"/>
                  <a:pt x="2729373" y="1632487"/>
                </a:cubicBezTo>
                <a:cubicBezTo>
                  <a:pt x="2661239" y="1760840"/>
                  <a:pt x="2613144" y="1893204"/>
                  <a:pt x="2577073" y="2033590"/>
                </a:cubicBezTo>
                <a:cubicBezTo>
                  <a:pt x="2577073" y="2041612"/>
                  <a:pt x="2577073" y="2045623"/>
                  <a:pt x="2573065" y="2053645"/>
                </a:cubicBezTo>
                <a:cubicBezTo>
                  <a:pt x="2569057" y="2065678"/>
                  <a:pt x="2569057" y="2077711"/>
                  <a:pt x="2565049" y="2089744"/>
                </a:cubicBezTo>
                <a:cubicBezTo>
                  <a:pt x="2565049" y="2097766"/>
                  <a:pt x="2561042" y="2105788"/>
                  <a:pt x="2561042" y="2113810"/>
                </a:cubicBezTo>
                <a:cubicBezTo>
                  <a:pt x="2557034" y="2125843"/>
                  <a:pt x="2557034" y="2133865"/>
                  <a:pt x="2553026" y="2145898"/>
                </a:cubicBezTo>
                <a:cubicBezTo>
                  <a:pt x="2553026" y="2153921"/>
                  <a:pt x="2553026" y="2161943"/>
                  <a:pt x="2549018" y="2169965"/>
                </a:cubicBezTo>
                <a:cubicBezTo>
                  <a:pt x="2549018" y="2181998"/>
                  <a:pt x="2545010" y="2194031"/>
                  <a:pt x="2545010" y="2206064"/>
                </a:cubicBezTo>
                <a:cubicBezTo>
                  <a:pt x="2545010" y="2214086"/>
                  <a:pt x="2541002" y="2222108"/>
                  <a:pt x="2541002" y="2230130"/>
                </a:cubicBezTo>
                <a:cubicBezTo>
                  <a:pt x="2541002" y="2242163"/>
                  <a:pt x="2536994" y="2254196"/>
                  <a:pt x="2536994" y="2262218"/>
                </a:cubicBezTo>
                <a:cubicBezTo>
                  <a:pt x="2536994" y="2270240"/>
                  <a:pt x="2536994" y="2278262"/>
                  <a:pt x="2536994" y="2286284"/>
                </a:cubicBezTo>
                <a:cubicBezTo>
                  <a:pt x="2532986" y="2298317"/>
                  <a:pt x="2532986" y="2310350"/>
                  <a:pt x="2532986" y="2322383"/>
                </a:cubicBezTo>
                <a:cubicBezTo>
                  <a:pt x="2532986" y="2330406"/>
                  <a:pt x="2528978" y="2338428"/>
                  <a:pt x="2528978" y="2346450"/>
                </a:cubicBezTo>
                <a:cubicBezTo>
                  <a:pt x="2528978" y="2358483"/>
                  <a:pt x="2528978" y="2374527"/>
                  <a:pt x="2528978" y="2386560"/>
                </a:cubicBezTo>
                <a:cubicBezTo>
                  <a:pt x="2528978" y="2394582"/>
                  <a:pt x="2528978" y="2398593"/>
                  <a:pt x="2528978" y="2406615"/>
                </a:cubicBezTo>
                <a:cubicBezTo>
                  <a:pt x="2524970" y="2426670"/>
                  <a:pt x="2524970" y="2446725"/>
                  <a:pt x="2524970" y="2466781"/>
                </a:cubicBezTo>
                <a:cubicBezTo>
                  <a:pt x="2524970" y="2490847"/>
                  <a:pt x="2524970" y="2510902"/>
                  <a:pt x="2528978" y="2534968"/>
                </a:cubicBezTo>
                <a:cubicBezTo>
                  <a:pt x="2528978" y="2538979"/>
                  <a:pt x="2528978" y="2542990"/>
                  <a:pt x="2528978" y="2547001"/>
                </a:cubicBezTo>
                <a:cubicBezTo>
                  <a:pt x="2528978" y="2571067"/>
                  <a:pt x="2528978" y="2595133"/>
                  <a:pt x="2532986" y="2615188"/>
                </a:cubicBezTo>
                <a:cubicBezTo>
                  <a:pt x="2532986" y="2619200"/>
                  <a:pt x="2532986" y="2623210"/>
                  <a:pt x="2532986" y="2627221"/>
                </a:cubicBezTo>
                <a:cubicBezTo>
                  <a:pt x="2536994" y="2651287"/>
                  <a:pt x="2536994" y="2675354"/>
                  <a:pt x="2541002" y="2695409"/>
                </a:cubicBezTo>
                <a:cubicBezTo>
                  <a:pt x="2541002" y="2699420"/>
                  <a:pt x="2541002" y="2699420"/>
                  <a:pt x="2541002" y="2699420"/>
                </a:cubicBezTo>
                <a:cubicBezTo>
                  <a:pt x="2545010" y="2723486"/>
                  <a:pt x="2549018" y="2743541"/>
                  <a:pt x="2553026" y="2767607"/>
                </a:cubicBezTo>
                <a:cubicBezTo>
                  <a:pt x="2553026" y="2767607"/>
                  <a:pt x="2553026" y="2771618"/>
                  <a:pt x="2553026" y="2775629"/>
                </a:cubicBezTo>
                <a:cubicBezTo>
                  <a:pt x="2557034" y="2799696"/>
                  <a:pt x="2561042" y="2819751"/>
                  <a:pt x="2565049" y="2843817"/>
                </a:cubicBezTo>
                <a:cubicBezTo>
                  <a:pt x="2565049" y="2847828"/>
                  <a:pt x="2569057" y="2851839"/>
                  <a:pt x="2569057" y="2855850"/>
                </a:cubicBezTo>
                <a:cubicBezTo>
                  <a:pt x="2573065" y="2875905"/>
                  <a:pt x="2577073" y="2895960"/>
                  <a:pt x="2585089" y="2920026"/>
                </a:cubicBezTo>
                <a:cubicBezTo>
                  <a:pt x="2585089" y="2920026"/>
                  <a:pt x="2585089" y="2924037"/>
                  <a:pt x="2585089" y="2924037"/>
                </a:cubicBezTo>
                <a:cubicBezTo>
                  <a:pt x="2589097" y="2944093"/>
                  <a:pt x="2597112" y="2964148"/>
                  <a:pt x="2601120" y="2988214"/>
                </a:cubicBezTo>
                <a:cubicBezTo>
                  <a:pt x="2605128" y="2988214"/>
                  <a:pt x="2605128" y="2992225"/>
                  <a:pt x="2605128" y="2996236"/>
                </a:cubicBezTo>
                <a:cubicBezTo>
                  <a:pt x="2613144" y="3016291"/>
                  <a:pt x="2617152" y="3036346"/>
                  <a:pt x="2625168" y="3056401"/>
                </a:cubicBezTo>
                <a:cubicBezTo>
                  <a:pt x="2625168" y="3060412"/>
                  <a:pt x="2629176" y="3064423"/>
                  <a:pt x="2629176" y="3068434"/>
                </a:cubicBezTo>
                <a:cubicBezTo>
                  <a:pt x="2637191" y="3088489"/>
                  <a:pt x="2645207" y="3112556"/>
                  <a:pt x="2653223" y="3132610"/>
                </a:cubicBezTo>
                <a:cubicBezTo>
                  <a:pt x="2653223" y="3132610"/>
                  <a:pt x="2653223" y="3136622"/>
                  <a:pt x="2653223" y="3136622"/>
                </a:cubicBezTo>
                <a:cubicBezTo>
                  <a:pt x="2661239" y="3156677"/>
                  <a:pt x="2673262" y="3176732"/>
                  <a:pt x="2681278" y="3196787"/>
                </a:cubicBezTo>
                <a:cubicBezTo>
                  <a:pt x="2681278" y="3196787"/>
                  <a:pt x="2681278" y="3200798"/>
                  <a:pt x="2681278" y="3204809"/>
                </a:cubicBezTo>
                <a:cubicBezTo>
                  <a:pt x="2693302" y="3224864"/>
                  <a:pt x="2701318" y="3244919"/>
                  <a:pt x="2709333" y="3264974"/>
                </a:cubicBezTo>
                <a:cubicBezTo>
                  <a:pt x="2713341" y="3264974"/>
                  <a:pt x="2713341" y="3268985"/>
                  <a:pt x="2717349" y="3272997"/>
                </a:cubicBezTo>
                <a:cubicBezTo>
                  <a:pt x="2725365" y="3293052"/>
                  <a:pt x="2737388" y="3313107"/>
                  <a:pt x="2745404" y="3333162"/>
                </a:cubicBezTo>
                <a:cubicBezTo>
                  <a:pt x="2749412" y="3333162"/>
                  <a:pt x="2749412" y="3333162"/>
                  <a:pt x="2749412" y="3337173"/>
                </a:cubicBezTo>
                <a:cubicBezTo>
                  <a:pt x="2761436" y="3357228"/>
                  <a:pt x="2769452" y="3373272"/>
                  <a:pt x="2781475" y="3393327"/>
                </a:cubicBezTo>
                <a:cubicBezTo>
                  <a:pt x="2781475" y="3393327"/>
                  <a:pt x="2785483" y="3397338"/>
                  <a:pt x="2785483" y="3397338"/>
                </a:cubicBezTo>
                <a:cubicBezTo>
                  <a:pt x="2797507" y="3417393"/>
                  <a:pt x="2809530" y="3437449"/>
                  <a:pt x="2821554" y="3453493"/>
                </a:cubicBezTo>
                <a:cubicBezTo>
                  <a:pt x="2821554" y="3457504"/>
                  <a:pt x="2825562" y="3461514"/>
                  <a:pt x="2825562" y="3461514"/>
                </a:cubicBezTo>
                <a:cubicBezTo>
                  <a:pt x="2837586" y="3481570"/>
                  <a:pt x="2849610" y="3497614"/>
                  <a:pt x="2861633" y="3517669"/>
                </a:cubicBezTo>
                <a:cubicBezTo>
                  <a:pt x="2865641" y="3517669"/>
                  <a:pt x="2865641" y="3521680"/>
                  <a:pt x="2865641" y="3521680"/>
                </a:cubicBezTo>
                <a:cubicBezTo>
                  <a:pt x="2881672" y="3541735"/>
                  <a:pt x="2893696" y="3557779"/>
                  <a:pt x="2905720" y="3577834"/>
                </a:cubicBezTo>
                <a:cubicBezTo>
                  <a:pt x="2909728" y="3577834"/>
                  <a:pt x="2909728" y="3577834"/>
                  <a:pt x="2909728" y="3577834"/>
                </a:cubicBezTo>
                <a:cubicBezTo>
                  <a:pt x="2921752" y="3593879"/>
                  <a:pt x="2937783" y="3613933"/>
                  <a:pt x="2949807" y="3629978"/>
                </a:cubicBezTo>
                <a:cubicBezTo>
                  <a:pt x="2953814" y="3633989"/>
                  <a:pt x="2953814" y="3633989"/>
                  <a:pt x="2957822" y="3638000"/>
                </a:cubicBezTo>
                <a:cubicBezTo>
                  <a:pt x="2969846" y="3654044"/>
                  <a:pt x="2985878" y="3670088"/>
                  <a:pt x="3001909" y="3686132"/>
                </a:cubicBezTo>
                <a:cubicBezTo>
                  <a:pt x="3001909" y="3690143"/>
                  <a:pt x="3001909" y="3690143"/>
                  <a:pt x="3005917" y="3690143"/>
                </a:cubicBezTo>
                <a:cubicBezTo>
                  <a:pt x="3033972" y="3726242"/>
                  <a:pt x="3070044" y="3758331"/>
                  <a:pt x="3102106" y="3790418"/>
                </a:cubicBezTo>
                <a:cubicBezTo>
                  <a:pt x="3106114" y="3790418"/>
                  <a:pt x="3106114" y="3790418"/>
                  <a:pt x="3106114" y="3794430"/>
                </a:cubicBezTo>
                <a:cubicBezTo>
                  <a:pt x="3122146" y="3810474"/>
                  <a:pt x="3142186" y="3822507"/>
                  <a:pt x="3158217" y="3838551"/>
                </a:cubicBezTo>
                <a:cubicBezTo>
                  <a:pt x="3158217" y="3838551"/>
                  <a:pt x="3158217" y="3838551"/>
                  <a:pt x="3162225" y="3842562"/>
                </a:cubicBezTo>
                <a:cubicBezTo>
                  <a:pt x="3198296" y="3870639"/>
                  <a:pt x="3234367" y="3902727"/>
                  <a:pt x="3270438" y="3926793"/>
                </a:cubicBezTo>
                <a:cubicBezTo>
                  <a:pt x="3274446" y="3930805"/>
                  <a:pt x="3274446" y="3930805"/>
                  <a:pt x="3274446" y="3930805"/>
                </a:cubicBezTo>
                <a:cubicBezTo>
                  <a:pt x="3294485" y="3942837"/>
                  <a:pt x="3314525" y="3958882"/>
                  <a:pt x="3334564" y="3970915"/>
                </a:cubicBezTo>
                <a:cubicBezTo>
                  <a:pt x="3374643" y="3998992"/>
                  <a:pt x="3414722" y="4023058"/>
                  <a:pt x="3458809" y="4047124"/>
                </a:cubicBezTo>
                <a:cubicBezTo>
                  <a:pt x="3478848" y="4059157"/>
                  <a:pt x="3502896" y="4071190"/>
                  <a:pt x="3522935" y="4083224"/>
                </a:cubicBezTo>
                <a:cubicBezTo>
                  <a:pt x="3522935" y="4083224"/>
                  <a:pt x="3522935" y="4083224"/>
                  <a:pt x="3526943" y="4083224"/>
                </a:cubicBezTo>
                <a:cubicBezTo>
                  <a:pt x="3567022" y="4103278"/>
                  <a:pt x="3611108" y="4123334"/>
                  <a:pt x="3659203" y="4143389"/>
                </a:cubicBezTo>
                <a:cubicBezTo>
                  <a:pt x="3679242" y="4151411"/>
                  <a:pt x="3703290" y="4159433"/>
                  <a:pt x="3727337" y="4167455"/>
                </a:cubicBezTo>
                <a:cubicBezTo>
                  <a:pt x="3727337" y="4167455"/>
                  <a:pt x="3727337" y="4167455"/>
                  <a:pt x="3727337" y="4171466"/>
                </a:cubicBezTo>
                <a:cubicBezTo>
                  <a:pt x="3915708" y="4235642"/>
                  <a:pt x="4120110" y="4271742"/>
                  <a:pt x="4332528" y="4271742"/>
                </a:cubicBezTo>
                <a:cubicBezTo>
                  <a:pt x="4558974" y="4271742"/>
                  <a:pt x="4775400" y="4230629"/>
                  <a:pt x="4975294" y="4154920"/>
                </a:cubicBezTo>
                <a:lnTo>
                  <a:pt x="5116512" y="4094123"/>
                </a:lnTo>
                <a:lnTo>
                  <a:pt x="5116512" y="6858000"/>
                </a:lnTo>
                <a:lnTo>
                  <a:pt x="718513" y="6858000"/>
                </a:lnTo>
                <a:lnTo>
                  <a:pt x="579532" y="6613005"/>
                </a:lnTo>
                <a:cubicBezTo>
                  <a:pt x="209099" y="5896708"/>
                  <a:pt x="0" y="5082971"/>
                  <a:pt x="0" y="4219598"/>
                </a:cubicBezTo>
                <a:cubicBezTo>
                  <a:pt x="0" y="2667332"/>
                  <a:pt x="677334" y="1275506"/>
                  <a:pt x="1751448" y="320882"/>
                </a:cubicBezTo>
                <a:cubicBezTo>
                  <a:pt x="1875692" y="212585"/>
                  <a:pt x="2003945" y="108298"/>
                  <a:pt x="2140213" y="8022"/>
                </a:cubicBezTo>
                <a:cubicBezTo>
                  <a:pt x="2144221" y="8022"/>
                  <a:pt x="2152237" y="4011"/>
                  <a:pt x="215624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59F77C67-704A-4610-913E-410F622DAABF}"/>
              </a:ext>
            </a:extLst>
          </p:cNvPr>
          <p:cNvSpPr/>
          <p:nvPr/>
        </p:nvSpPr>
        <p:spPr>
          <a:xfrm rot="8041575">
            <a:off x="-881751" y="4238122"/>
            <a:ext cx="3453556" cy="3943604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FB529EF-0A89-465A-A2EA-66B80F9D127A}"/>
              </a:ext>
            </a:extLst>
          </p:cNvPr>
          <p:cNvSpPr/>
          <p:nvPr/>
        </p:nvSpPr>
        <p:spPr>
          <a:xfrm rot="8011715">
            <a:off x="5085631" y="-245196"/>
            <a:ext cx="1261813" cy="1440861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B838F8B-858C-4D82-A604-68399C49E78E}"/>
              </a:ext>
            </a:extLst>
          </p:cNvPr>
          <p:cNvSpPr/>
          <p:nvPr/>
        </p:nvSpPr>
        <p:spPr>
          <a:xfrm rot="13759608">
            <a:off x="5090232" y="1290371"/>
            <a:ext cx="472110" cy="539101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badi" panose="020B0604020104020204" pitchFamily="34" charset="0"/>
              <a:cs typeface="+mn-ea"/>
              <a:sym typeface="+mn-lt"/>
            </a:endParaRPr>
          </a:p>
        </p:txBody>
      </p:sp>
      <p:pic>
        <p:nvPicPr>
          <p:cNvPr id="11" name="图片占位符 10">
            <a:extLst>
              <a:ext uri="{FF2B5EF4-FFF2-40B4-BE49-F238E27FC236}">
                <a16:creationId xmlns:a16="http://schemas.microsoft.com/office/drawing/2014/main" id="{D537EC31-9B31-48AA-99EE-7A8A385FF37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32" r="25132"/>
          <a:stretch>
            <a:fillRect/>
          </a:stretch>
        </p:blipFill>
        <p:spPr>
          <a:xfrm>
            <a:off x="7188543" y="-138345"/>
            <a:ext cx="5575042" cy="7472599"/>
          </a:xfrm>
        </p:spPr>
      </p:pic>
      <p:grpSp>
        <p:nvGrpSpPr>
          <p:cNvPr id="14" name="Group 10">
            <a:extLst>
              <a:ext uri="{FF2B5EF4-FFF2-40B4-BE49-F238E27FC236}">
                <a16:creationId xmlns:a16="http://schemas.microsoft.com/office/drawing/2014/main" id="{148A41D1-DB34-461B-8E68-E636800A3B31}"/>
              </a:ext>
            </a:extLst>
          </p:cNvPr>
          <p:cNvGrpSpPr/>
          <p:nvPr/>
        </p:nvGrpSpPr>
        <p:grpSpPr>
          <a:xfrm>
            <a:off x="3320391" y="2916785"/>
            <a:ext cx="312877" cy="378950"/>
            <a:chOff x="10387014" y="2925763"/>
            <a:chExt cx="255588" cy="309563"/>
          </a:xfrm>
          <a:solidFill>
            <a:schemeClr val="bg1"/>
          </a:solidFill>
        </p:grpSpPr>
        <p:sp>
          <p:nvSpPr>
            <p:cNvPr id="15" name="Freeform 134">
              <a:extLst>
                <a:ext uri="{FF2B5EF4-FFF2-40B4-BE49-F238E27FC236}">
                  <a16:creationId xmlns:a16="http://schemas.microsoft.com/office/drawing/2014/main" id="{8B27EFE2-407E-4FF8-B8F4-3F370D8DF69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87014" y="2925763"/>
              <a:ext cx="255588" cy="309563"/>
            </a:xfrm>
            <a:custGeom>
              <a:avLst/>
              <a:gdLst>
                <a:gd name="T0" fmla="*/ 84 w 96"/>
                <a:gd name="T1" fmla="*/ 44 h 116"/>
                <a:gd name="T2" fmla="*/ 72 w 96"/>
                <a:gd name="T3" fmla="*/ 44 h 116"/>
                <a:gd name="T4" fmla="*/ 72 w 96"/>
                <a:gd name="T5" fmla="*/ 25 h 116"/>
                <a:gd name="T6" fmla="*/ 48 w 96"/>
                <a:gd name="T7" fmla="*/ 0 h 116"/>
                <a:gd name="T8" fmla="*/ 24 w 96"/>
                <a:gd name="T9" fmla="*/ 25 h 116"/>
                <a:gd name="T10" fmla="*/ 24 w 96"/>
                <a:gd name="T11" fmla="*/ 44 h 116"/>
                <a:gd name="T12" fmla="*/ 12 w 96"/>
                <a:gd name="T13" fmla="*/ 44 h 116"/>
                <a:gd name="T14" fmla="*/ 0 w 96"/>
                <a:gd name="T15" fmla="*/ 56 h 116"/>
                <a:gd name="T16" fmla="*/ 0 w 96"/>
                <a:gd name="T17" fmla="*/ 104 h 116"/>
                <a:gd name="T18" fmla="*/ 12 w 96"/>
                <a:gd name="T19" fmla="*/ 116 h 116"/>
                <a:gd name="T20" fmla="*/ 84 w 96"/>
                <a:gd name="T21" fmla="*/ 116 h 116"/>
                <a:gd name="T22" fmla="*/ 96 w 96"/>
                <a:gd name="T23" fmla="*/ 104 h 116"/>
                <a:gd name="T24" fmla="*/ 96 w 96"/>
                <a:gd name="T25" fmla="*/ 56 h 116"/>
                <a:gd name="T26" fmla="*/ 84 w 96"/>
                <a:gd name="T27" fmla="*/ 44 h 116"/>
                <a:gd name="T28" fmla="*/ 32 w 96"/>
                <a:gd name="T29" fmla="*/ 25 h 116"/>
                <a:gd name="T30" fmla="*/ 48 w 96"/>
                <a:gd name="T31" fmla="*/ 8 h 116"/>
                <a:gd name="T32" fmla="*/ 64 w 96"/>
                <a:gd name="T33" fmla="*/ 25 h 116"/>
                <a:gd name="T34" fmla="*/ 64 w 96"/>
                <a:gd name="T35" fmla="*/ 44 h 116"/>
                <a:gd name="T36" fmla="*/ 32 w 96"/>
                <a:gd name="T37" fmla="*/ 44 h 116"/>
                <a:gd name="T38" fmla="*/ 32 w 96"/>
                <a:gd name="T39" fmla="*/ 25 h 116"/>
                <a:gd name="T40" fmla="*/ 88 w 96"/>
                <a:gd name="T41" fmla="*/ 104 h 116"/>
                <a:gd name="T42" fmla="*/ 84 w 96"/>
                <a:gd name="T43" fmla="*/ 108 h 116"/>
                <a:gd name="T44" fmla="*/ 12 w 96"/>
                <a:gd name="T45" fmla="*/ 108 h 116"/>
                <a:gd name="T46" fmla="*/ 8 w 96"/>
                <a:gd name="T47" fmla="*/ 104 h 116"/>
                <a:gd name="T48" fmla="*/ 8 w 96"/>
                <a:gd name="T49" fmla="*/ 56 h 116"/>
                <a:gd name="T50" fmla="*/ 12 w 96"/>
                <a:gd name="T51" fmla="*/ 52 h 116"/>
                <a:gd name="T52" fmla="*/ 84 w 96"/>
                <a:gd name="T53" fmla="*/ 52 h 116"/>
                <a:gd name="T54" fmla="*/ 88 w 96"/>
                <a:gd name="T55" fmla="*/ 56 h 116"/>
                <a:gd name="T56" fmla="*/ 88 w 96"/>
                <a:gd name="T5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16">
                  <a:moveTo>
                    <a:pt x="84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11"/>
                    <a:pt x="61" y="0"/>
                    <a:pt x="48" y="0"/>
                  </a:cubicBezTo>
                  <a:cubicBezTo>
                    <a:pt x="35" y="0"/>
                    <a:pt x="24" y="11"/>
                    <a:pt x="24" y="2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91" y="116"/>
                    <a:pt x="96" y="111"/>
                    <a:pt x="96" y="104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49"/>
                    <a:pt x="91" y="44"/>
                    <a:pt x="84" y="44"/>
                  </a:cubicBezTo>
                  <a:close/>
                  <a:moveTo>
                    <a:pt x="32" y="25"/>
                  </a:moveTo>
                  <a:cubicBezTo>
                    <a:pt x="32" y="15"/>
                    <a:pt x="39" y="8"/>
                    <a:pt x="48" y="8"/>
                  </a:cubicBezTo>
                  <a:cubicBezTo>
                    <a:pt x="57" y="8"/>
                    <a:pt x="64" y="15"/>
                    <a:pt x="64" y="25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25"/>
                  </a:lnTo>
                  <a:close/>
                  <a:moveTo>
                    <a:pt x="88" y="104"/>
                  </a:moveTo>
                  <a:cubicBezTo>
                    <a:pt x="88" y="106"/>
                    <a:pt x="86" y="108"/>
                    <a:pt x="84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6" y="52"/>
                    <a:pt x="88" y="54"/>
                    <a:pt x="88" y="56"/>
                  </a:cubicBezTo>
                  <a:lnTo>
                    <a:pt x="8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16" name="Freeform 135">
              <a:extLst>
                <a:ext uri="{FF2B5EF4-FFF2-40B4-BE49-F238E27FC236}">
                  <a16:creationId xmlns:a16="http://schemas.microsoft.com/office/drawing/2014/main" id="{C53A44B3-C703-4D08-88BE-7211CB00E99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88614" y="3100388"/>
              <a:ext cx="52388" cy="79375"/>
            </a:xfrm>
            <a:custGeom>
              <a:avLst/>
              <a:gdLst>
                <a:gd name="T0" fmla="*/ 10 w 20"/>
                <a:gd name="T1" fmla="*/ 0 h 30"/>
                <a:gd name="T2" fmla="*/ 0 w 20"/>
                <a:gd name="T3" fmla="*/ 10 h 30"/>
                <a:gd name="T4" fmla="*/ 4 w 20"/>
                <a:gd name="T5" fmla="*/ 18 h 30"/>
                <a:gd name="T6" fmla="*/ 4 w 20"/>
                <a:gd name="T7" fmla="*/ 24 h 30"/>
                <a:gd name="T8" fmla="*/ 10 w 20"/>
                <a:gd name="T9" fmla="*/ 30 h 30"/>
                <a:gd name="T10" fmla="*/ 16 w 20"/>
                <a:gd name="T11" fmla="*/ 24 h 30"/>
                <a:gd name="T12" fmla="*/ 16 w 20"/>
                <a:gd name="T13" fmla="*/ 18 h 30"/>
                <a:gd name="T14" fmla="*/ 20 w 20"/>
                <a:gd name="T15" fmla="*/ 10 h 30"/>
                <a:gd name="T16" fmla="*/ 10 w 20"/>
                <a:gd name="T17" fmla="*/ 0 h 30"/>
                <a:gd name="T18" fmla="*/ 12 w 20"/>
                <a:gd name="T19" fmla="*/ 16 h 30"/>
                <a:gd name="T20" fmla="*/ 12 w 20"/>
                <a:gd name="T21" fmla="*/ 24 h 30"/>
                <a:gd name="T22" fmla="*/ 10 w 20"/>
                <a:gd name="T23" fmla="*/ 26 h 30"/>
                <a:gd name="T24" fmla="*/ 8 w 20"/>
                <a:gd name="T25" fmla="*/ 24 h 30"/>
                <a:gd name="T26" fmla="*/ 8 w 20"/>
                <a:gd name="T27" fmla="*/ 16 h 30"/>
                <a:gd name="T28" fmla="*/ 4 w 20"/>
                <a:gd name="T29" fmla="*/ 10 h 30"/>
                <a:gd name="T30" fmla="*/ 10 w 20"/>
                <a:gd name="T31" fmla="*/ 4 h 30"/>
                <a:gd name="T32" fmla="*/ 16 w 20"/>
                <a:gd name="T33" fmla="*/ 10 h 30"/>
                <a:gd name="T34" fmla="*/ 12 w 20"/>
                <a:gd name="T35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3"/>
                    <a:pt x="2" y="16"/>
                    <a:pt x="4" y="1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7"/>
                    <a:pt x="7" y="30"/>
                    <a:pt x="10" y="30"/>
                  </a:cubicBezTo>
                  <a:cubicBezTo>
                    <a:pt x="13" y="30"/>
                    <a:pt x="16" y="27"/>
                    <a:pt x="16" y="24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2" y="16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1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4" y="15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</p:grpSp>
      <p:sp>
        <p:nvSpPr>
          <p:cNvPr id="17" name="TextBox 9">
            <a:extLst>
              <a:ext uri="{FF2B5EF4-FFF2-40B4-BE49-F238E27FC236}">
                <a16:creationId xmlns:a16="http://schemas.microsoft.com/office/drawing/2014/main" id="{6A03FCFB-6C1A-4A6A-9A78-D0FF62A4BDE6}"/>
              </a:ext>
            </a:extLst>
          </p:cNvPr>
          <p:cNvSpPr txBox="1"/>
          <p:nvPr/>
        </p:nvSpPr>
        <p:spPr>
          <a:xfrm>
            <a:off x="743897" y="1342692"/>
            <a:ext cx="78124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/>
            <a:r>
              <a:rPr lang="en-US" sz="8000" b="1" i="1" dirty="0">
                <a:solidFill>
                  <a:prstClr val="white">
                    <a:lumMod val="65000"/>
                    <a:alpha val="10000"/>
                  </a:prstClr>
                </a:solidFill>
                <a:latin typeface="Abadi" panose="020B0604020104020204" pitchFamily="34" charset="0"/>
                <a:cs typeface="+mn-ea"/>
                <a:sym typeface="+mn-lt"/>
              </a:rPr>
              <a:t>INTEGRALFORM</a:t>
            </a:r>
            <a:endParaRPr kumimoji="0" lang="en-US" sz="8000" b="1" i="1" u="none" strike="noStrike" kern="1200" cap="none" spc="0" normalizeH="0" baseline="45000" noProof="0" dirty="0">
              <a:ln>
                <a:noFill/>
              </a:ln>
              <a:solidFill>
                <a:prstClr val="white">
                  <a:lumMod val="65000"/>
                  <a:alpha val="10000"/>
                </a:prstClr>
              </a:solidFill>
              <a:effectLst/>
              <a:uLnTx/>
              <a:uFillTx/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18" name="Rectangle: Rounded Corners 40">
            <a:extLst>
              <a:ext uri="{FF2B5EF4-FFF2-40B4-BE49-F238E27FC236}">
                <a16:creationId xmlns:a16="http://schemas.microsoft.com/office/drawing/2014/main" id="{0050595A-D497-4BCD-B41D-F89F53D80348}"/>
              </a:ext>
            </a:extLst>
          </p:cNvPr>
          <p:cNvSpPr>
            <a:spLocks/>
          </p:cNvSpPr>
          <p:nvPr/>
        </p:nvSpPr>
        <p:spPr bwMode="auto">
          <a:xfrm rot="16200000">
            <a:off x="1035601" y="4505190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accent2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19" name="Rectangle: Rounded Corners 43">
            <a:extLst>
              <a:ext uri="{FF2B5EF4-FFF2-40B4-BE49-F238E27FC236}">
                <a16:creationId xmlns:a16="http://schemas.microsoft.com/office/drawing/2014/main" id="{AB60AB3F-FA53-4892-9B86-48C5C57879DE}"/>
              </a:ext>
            </a:extLst>
          </p:cNvPr>
          <p:cNvSpPr>
            <a:spLocks/>
          </p:cNvSpPr>
          <p:nvPr/>
        </p:nvSpPr>
        <p:spPr bwMode="auto">
          <a:xfrm rot="16200000">
            <a:off x="2726466" y="4505190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7980A23E-9BBE-45A4-8677-3447A5C3C44C}"/>
              </a:ext>
            </a:extLst>
          </p:cNvPr>
          <p:cNvSpPr/>
          <p:nvPr/>
        </p:nvSpPr>
        <p:spPr bwMode="auto">
          <a:xfrm>
            <a:off x="456574" y="2641930"/>
            <a:ext cx="628610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en-US" altLang="zh-CN" sz="4400" b="1" kern="100" dirty="0">
                <a:latin typeface="Abadi" panose="020B0604020104020204" pitchFamily="34" charset="0"/>
                <a:cs typeface="+mn-ea"/>
                <a:sym typeface="+mn-lt"/>
              </a:rPr>
              <a:t>14.2.2 </a:t>
            </a:r>
            <a:r>
              <a:rPr lang="zh-CN" altLang="en-US" sz="4400" b="1" kern="100" dirty="0">
                <a:latin typeface="Abadi" panose="020B0604020104020204" pitchFamily="34" charset="0"/>
                <a:cs typeface="+mn-ea"/>
                <a:sym typeface="+mn-lt"/>
              </a:rPr>
              <a:t>完全平方公式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3B2D678C-3C5F-4C6D-9617-2A430EA36DBC}"/>
              </a:ext>
            </a:extLst>
          </p:cNvPr>
          <p:cNvSpPr/>
          <p:nvPr/>
        </p:nvSpPr>
        <p:spPr>
          <a:xfrm>
            <a:off x="485224" y="3561408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id="{51AC0628-2EB2-4B89-9F4E-723537DACFF9}"/>
              </a:ext>
            </a:extLst>
          </p:cNvPr>
          <p:cNvCxnSpPr>
            <a:cxnSpLocks/>
          </p:cNvCxnSpPr>
          <p:nvPr/>
        </p:nvCxnSpPr>
        <p:spPr>
          <a:xfrm>
            <a:off x="485224" y="3467931"/>
            <a:ext cx="625745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23" name="矩形 22">
            <a:extLst>
              <a:ext uri="{FF2B5EF4-FFF2-40B4-BE49-F238E27FC236}">
                <a16:creationId xmlns:a16="http://schemas.microsoft.com/office/drawing/2014/main" id="{CC8A61CB-48F6-4FBD-BBF6-C4C77DD61D4F}"/>
              </a:ext>
            </a:extLst>
          </p:cNvPr>
          <p:cNvSpPr/>
          <p:nvPr/>
        </p:nvSpPr>
        <p:spPr bwMode="auto">
          <a:xfrm>
            <a:off x="485224" y="2073809"/>
            <a:ext cx="5445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latin typeface="Abadi" panose="020B0604020104020204" pitchFamily="34" charset="0"/>
                <a:cs typeface="+mn-ea"/>
                <a:sym typeface="+mn-lt"/>
              </a:rPr>
              <a:t>第十四章 整式的乘法与因式分解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E97496CB-019D-47AD-8C30-99C1EB8A6E5E}"/>
              </a:ext>
            </a:extLst>
          </p:cNvPr>
          <p:cNvSpPr txBox="1"/>
          <p:nvPr/>
        </p:nvSpPr>
        <p:spPr>
          <a:xfrm>
            <a:off x="485224" y="4138769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badi" panose="020B0604020104020204" pitchFamily="34" charset="0"/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BFD6BCFE-1EFA-425B-A387-CED3A6C6C546}"/>
              </a:ext>
            </a:extLst>
          </p:cNvPr>
          <p:cNvSpPr/>
          <p:nvPr/>
        </p:nvSpPr>
        <p:spPr>
          <a:xfrm>
            <a:off x="485224" y="3597955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zh-CN" altLang="en-US" sz="2400" dirty="0">
                <a:latin typeface="Abadi" panose="020B0604020104020204" pitchFamily="34" charset="0"/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362E5B09-C22F-49E1-ABDC-D118877DB678}"/>
              </a:ext>
            </a:extLst>
          </p:cNvPr>
          <p:cNvSpPr txBox="1"/>
          <p:nvPr/>
        </p:nvSpPr>
        <p:spPr>
          <a:xfrm>
            <a:off x="501958" y="5083626"/>
            <a:ext cx="14068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>
                <a:solidFill>
                  <a:schemeClr val="bg1"/>
                </a:solidFill>
                <a:latin typeface="Abadi" panose="020B0604020104020204" pitchFamily="34" charset="0"/>
                <a:cs typeface="+mn-ea"/>
                <a:sym typeface="+mn-lt"/>
              </a:rPr>
              <a:t>主讲人：</a:t>
            </a:r>
            <a:r>
              <a:rPr lang="en-US" altLang="zh-CN" sz="1050">
                <a:solidFill>
                  <a:schemeClr val="bg1"/>
                </a:solidFill>
                <a:latin typeface="Abadi" panose="020B0604020104020204" pitchFamily="34" charset="0"/>
                <a:cs typeface="+mn-ea"/>
                <a:sym typeface="+mn-lt"/>
              </a:rPr>
              <a:t>xippt</a:t>
            </a:r>
            <a:endParaRPr lang="zh-CN" altLang="en-US" sz="1050" dirty="0">
              <a:solidFill>
                <a:schemeClr val="bg1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08317753-5756-4E60-AC34-F26AD92CA1B5}"/>
              </a:ext>
            </a:extLst>
          </p:cNvPr>
          <p:cNvSpPr txBox="1"/>
          <p:nvPr/>
        </p:nvSpPr>
        <p:spPr>
          <a:xfrm>
            <a:off x="2192824" y="5083626"/>
            <a:ext cx="13463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dirty="0">
                <a:solidFill>
                  <a:schemeClr val="bg1"/>
                </a:solidFill>
                <a:latin typeface="Abadi" panose="020B0604020104020204" pitchFamily="34" charset="0"/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latin typeface="Abadi" panose="020B0604020104020204" pitchFamily="34" charset="0"/>
                <a:cs typeface="+mn-ea"/>
                <a:sym typeface="+mn-lt"/>
              </a:rPr>
              <a:t>2020.4.4</a:t>
            </a:r>
            <a:endParaRPr lang="zh-CN" altLang="en-US" sz="1050" dirty="0">
              <a:solidFill>
                <a:schemeClr val="bg1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F7DBBCAD-79C0-4C3C-B11F-B8555113CA02}"/>
              </a:ext>
            </a:extLst>
          </p:cNvPr>
          <p:cNvSpPr/>
          <p:nvPr/>
        </p:nvSpPr>
        <p:spPr>
          <a:xfrm>
            <a:off x="547853" y="382155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chemeClr val="lt1">
                <a:alpha val="25000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latin typeface="Abadi" panose="020B0604020104020204" pitchFamily="34" charset="0"/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7346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19" grpId="0" animBg="1"/>
      <p:bldP spid="20" grpId="0"/>
      <p:bldP spid="21" grpId="0"/>
      <p:bldP spid="23" grpId="0"/>
      <p:bldP spid="24" grpId="0"/>
      <p:bldP spid="25" grpId="0"/>
      <p:bldP spid="26" grpId="0"/>
      <p:bldP spid="2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8463243F-0154-4F12-8363-18BF0B401FB4}"/>
                  </a:ext>
                </a:extLst>
              </p:cNvPr>
              <p:cNvSpPr/>
              <p:nvPr/>
            </p:nvSpPr>
            <p:spPr>
              <a:xfrm>
                <a:off x="1200321" y="1972432"/>
                <a:ext cx="6386620" cy="9736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:r>
                  <a:rPr lang="zh-CN" altLang="en-US" sz="28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完全平方公式：</a:t>
                </a:r>
                <a:r>
                  <a:rPr lang="zh-CN" altLang="en-US" sz="28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8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zh-CN" altLang="en-US" sz="28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8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+2ab+</a:t>
                </a:r>
                <a:r>
                  <a:rPr lang="zh-CN" altLang="en-US" sz="28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sz="2800" b="1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  <a:p>
                <a:pPr defTabSz="914377"/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                                (</m:t>
                        </m:r>
                        <m:r>
                          <m:rPr>
                            <m:sty m:val="p"/>
                          </m:rP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8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zh-CN" altLang="en-US" sz="28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8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-2ab+</a:t>
                </a:r>
                <a:r>
                  <a:rPr lang="zh-CN" altLang="en-US" sz="28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sz="2800" b="1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8463243F-0154-4F12-8363-18BF0B401F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321" y="1972432"/>
                <a:ext cx="6386620" cy="973600"/>
              </a:xfrm>
              <a:prstGeom prst="rect">
                <a:avLst/>
              </a:prstGeom>
              <a:blipFill>
                <a:blip r:embed="rId3"/>
                <a:stretch>
                  <a:fillRect l="-2004" t="-7547" b="-1509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70E9562C-E6BB-4915-B17B-CB52DC68F24A}"/>
                  </a:ext>
                </a:extLst>
              </p:cNvPr>
              <p:cNvSpPr txBox="1"/>
              <p:nvPr/>
            </p:nvSpPr>
            <p:spPr>
              <a:xfrm>
                <a:off x="1200321" y="3293709"/>
                <a:ext cx="8775057" cy="8476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扩展一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(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公式变化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)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：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en-US" altLang="zh-CN" sz="2400" b="1" dirty="0">
                        <a:solidFill>
                          <a:schemeClr val="tx1"/>
                        </a:solidFill>
                        <a:latin typeface="Abadi" panose="020B0604020104020204" pitchFamily="34" charset="0"/>
                        <a:cs typeface="+mn-ea"/>
                        <a:sym typeface="+mn-lt"/>
                      </a:rPr>
                      <m:t>−2</m:t>
                    </m:r>
                    <m:r>
                      <m:rPr>
                        <m:nor/>
                      </m:rPr>
                      <a:rPr lang="en-US" altLang="zh-CN" sz="2400" b="1" dirty="0">
                        <a:solidFill>
                          <a:schemeClr val="tx1"/>
                        </a:solidFill>
                        <a:latin typeface="Abadi" panose="020B0604020104020204" pitchFamily="34" charset="0"/>
                        <a:cs typeface="+mn-ea"/>
                        <a:sym typeface="+mn-lt"/>
                      </a:rPr>
                      <m:t>ab</m:t>
                    </m:r>
                  </m:oMath>
                </a14:m>
                <a:endParaRPr lang="en-US" altLang="zh-CN" sz="2400" b="1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  <a:p>
                <a:pPr defTabSz="914377"/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zh-CN" alt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                                        </m:t>
                            </m:r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𝑎</m:t>
                            </m:r>
                          </m:e>
                          <m:sup>
                            <m:r>
                              <a:rPr lang="zh-CN" altLang="en-US" sz="24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altLang="zh-CN" sz="2400" b="1" dirty="0">
                            <a:solidFill>
                              <a:schemeClr val="tx1"/>
                            </a:solidFill>
                            <a:latin typeface="Abadi" panose="020B0604020104020204" pitchFamily="34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zh-CN" altLang="en-US" sz="2400" dirty="0">
                            <a:solidFill>
                              <a:schemeClr val="tx1"/>
                            </a:solidFill>
                            <a:latin typeface="Abadi" panose="020B0604020104020204" pitchFamily="34" charset="0"/>
                            <a:cs typeface="+mn-ea"/>
                            <a:sym typeface="+mn-lt"/>
                          </a:rPr>
                          <m:t> </m:t>
                        </m:r>
                        <m:sSup>
                          <m:sSupPr>
                            <m:ctrlPr>
                              <a:rPr lang="zh-CN" alt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𝑏</m:t>
                            </m:r>
                          </m:e>
                          <m:sup>
                            <m:r>
                              <a:rPr lang="zh-CN" altLang="en-US" sz="24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=(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+2ab</a:t>
                </a:r>
                <a:endParaRPr lang="zh-CN" altLang="en-US" sz="2400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70E9562C-E6BB-4915-B17B-CB52DC68F2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321" y="3293709"/>
                <a:ext cx="8775057" cy="847668"/>
              </a:xfrm>
              <a:prstGeom prst="rect">
                <a:avLst/>
              </a:prstGeom>
              <a:blipFill>
                <a:blip r:embed="rId4"/>
                <a:stretch>
                  <a:fillRect l="-1112" t="-6475" b="-1366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1FA4C0BE-E39D-4542-B5D3-E228C1F354EA}"/>
                  </a:ext>
                </a:extLst>
              </p:cNvPr>
              <p:cNvSpPr txBox="1"/>
              <p:nvPr/>
            </p:nvSpPr>
            <p:spPr>
              <a:xfrm>
                <a:off x="1200321" y="4355169"/>
                <a:ext cx="8775057" cy="8476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扩展二：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 2(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)</a:t>
                </a:r>
              </a:p>
              <a:p>
                <a:pPr defTabSz="914377"/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                  (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 4ab</a:t>
                </a:r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1FA4C0BE-E39D-4542-B5D3-E228C1F354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321" y="4355169"/>
                <a:ext cx="8775057" cy="847668"/>
              </a:xfrm>
              <a:prstGeom prst="rect">
                <a:avLst/>
              </a:prstGeom>
              <a:blipFill>
                <a:blip r:embed="rId5"/>
                <a:stretch>
                  <a:fillRect l="-1112" t="-6475" b="-1366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EB5F795B-EC47-43B5-807B-0BA348A09D1D}"/>
                  </a:ext>
                </a:extLst>
              </p:cNvPr>
              <p:cNvSpPr txBox="1"/>
              <p:nvPr/>
            </p:nvSpPr>
            <p:spPr>
              <a:xfrm>
                <a:off x="1200321" y="5629506"/>
                <a:ext cx="8775057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扩展三：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𝑐</m:t>
                        </m:r>
                      </m:e>
                      <m:sup>
                        <m: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𝑐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-2ab-2ac-2bc</a:t>
                </a:r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EB5F795B-EC47-43B5-807B-0BA348A09D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321" y="5629506"/>
                <a:ext cx="8775057" cy="470000"/>
              </a:xfrm>
              <a:prstGeom prst="rect">
                <a:avLst/>
              </a:prstGeom>
              <a:blipFill>
                <a:blip r:embed="rId6"/>
                <a:stretch>
                  <a:fillRect l="-1112" t="-11538" b="-256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本框 10">
            <a:extLst>
              <a:ext uri="{FF2B5EF4-FFF2-40B4-BE49-F238E27FC236}">
                <a16:creationId xmlns:a16="http://schemas.microsoft.com/office/drawing/2014/main" id="{69169D20-BB59-4F10-BF9C-2DC403DA8F2A}"/>
              </a:ext>
            </a:extLst>
          </p:cNvPr>
          <p:cNvSpPr txBox="1"/>
          <p:nvPr/>
        </p:nvSpPr>
        <p:spPr>
          <a:xfrm>
            <a:off x="1533258" y="573045"/>
            <a:ext cx="980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3200" b="1" dirty="0">
                <a:solidFill>
                  <a:srgbClr val="EF5BA1"/>
                </a:solidFill>
                <a:latin typeface="Abadi" panose="020B0604020104020204" pitchFamily="34" charset="0"/>
                <a:cs typeface="+mn-ea"/>
                <a:sym typeface="+mn-lt"/>
              </a:rPr>
              <a:t>完全平方公式扩展（考点，学会推导，重点掌握）</a:t>
            </a:r>
          </a:p>
        </p:txBody>
      </p:sp>
    </p:spTree>
    <p:extLst>
      <p:ext uri="{BB962C8B-B14F-4D97-AF65-F5344CB8AC3E}">
        <p14:creationId xmlns:p14="http://schemas.microsoft.com/office/powerpoint/2010/main" val="1414177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164F4ADB-FB02-43FA-90C7-FAEF0E4A66B4}"/>
                  </a:ext>
                </a:extLst>
              </p:cNvPr>
              <p:cNvSpPr txBox="1"/>
              <p:nvPr/>
            </p:nvSpPr>
            <p:spPr>
              <a:xfrm>
                <a:off x="1134237" y="1707967"/>
                <a:ext cx="7169481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en-US" altLang="zh-CN" sz="28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1</a:t>
                </a:r>
                <a:r>
                  <a:rPr lang="zh-CN" altLang="en-US" sz="28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）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zh-CN" altLang="en-US" sz="28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与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(−</m:t>
                        </m:r>
                        <m:r>
                          <m:rPr>
                            <m:sty m:val="p"/>
                          </m:rP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28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相等吗？</a:t>
                </a: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164F4ADB-FB02-43FA-90C7-FAEF0E4A66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237" y="1707967"/>
                <a:ext cx="7169481" cy="532966"/>
              </a:xfrm>
              <a:prstGeom prst="rect">
                <a:avLst/>
              </a:prstGeom>
              <a:blipFill>
                <a:blip r:embed="rId3"/>
                <a:stretch>
                  <a:fillRect l="-1701" t="-12500" b="-2840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C71F6B54-0F69-47F5-9616-1104D2E91F9E}"/>
                  </a:ext>
                </a:extLst>
              </p:cNvPr>
              <p:cNvSpPr txBox="1"/>
              <p:nvPr/>
            </p:nvSpPr>
            <p:spPr>
              <a:xfrm>
                <a:off x="1134237" y="3206936"/>
                <a:ext cx="7169481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en-US" altLang="zh-CN" sz="28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2</a:t>
                </a:r>
                <a:r>
                  <a:rPr lang="zh-CN" altLang="en-US" sz="28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）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zh-CN" altLang="en-US" sz="28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与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zh-CN" altLang="en-US" sz="28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相等吗？</a:t>
                </a:r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C71F6B54-0F69-47F5-9616-1104D2E91F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237" y="3206936"/>
                <a:ext cx="7169481" cy="532966"/>
              </a:xfrm>
              <a:prstGeom prst="rect">
                <a:avLst/>
              </a:prstGeom>
              <a:blipFill>
                <a:blip r:embed="rId4"/>
                <a:stretch>
                  <a:fillRect l="-1701" t="-12500" b="-2840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9E3F6FD0-4806-4E5A-BE8B-3C1F30527E71}"/>
                  </a:ext>
                </a:extLst>
              </p:cNvPr>
              <p:cNvSpPr txBox="1"/>
              <p:nvPr/>
            </p:nvSpPr>
            <p:spPr>
              <a:xfrm>
                <a:off x="1134237" y="4705905"/>
                <a:ext cx="7169481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en-US" altLang="zh-CN" sz="28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3</a:t>
                </a:r>
                <a:r>
                  <a:rPr lang="zh-CN" altLang="en-US" sz="28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）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zh-CN" altLang="en-US" sz="28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与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  </m:t>
                        </m:r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8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-</a:t>
                </a:r>
                <a:r>
                  <a:rPr lang="zh-CN" altLang="en-US" sz="28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</m:e>
                      <m:sup>
                        <m:r>
                          <a:rPr lang="zh-CN" altLang="en-US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28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相等吗？</a:t>
                </a:r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9E3F6FD0-4806-4E5A-BE8B-3C1F30527E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237" y="4705905"/>
                <a:ext cx="7169481" cy="532966"/>
              </a:xfrm>
              <a:prstGeom prst="rect">
                <a:avLst/>
              </a:prstGeom>
              <a:blipFill>
                <a:blip r:embed="rId5"/>
                <a:stretch>
                  <a:fillRect l="-1701" t="-13793" b="-2988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91148595-2A62-46E4-B978-62AC6C870820}"/>
                  </a:ext>
                </a:extLst>
              </p:cNvPr>
              <p:cNvSpPr/>
              <p:nvPr/>
            </p:nvSpPr>
            <p:spPr>
              <a:xfrm>
                <a:off x="1134237" y="2488678"/>
                <a:ext cx="473931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(−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[−</m:t>
                        </m:r>
                        <m:d>
                          <m:dPr>
                            <m:ctrlP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a</m:t>
                            </m:r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b</m:t>
                            </m:r>
                          </m:e>
                        </m:d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]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endParaRPr lang="zh-CN" altLang="en-US" sz="2400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91148595-2A62-46E4-B978-62AC6C8708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237" y="2488678"/>
                <a:ext cx="4739311" cy="461665"/>
              </a:xfrm>
              <a:prstGeom prst="rect">
                <a:avLst/>
              </a:prstGeom>
              <a:blipFill>
                <a:blip r:embed="rId6"/>
                <a:stretch>
                  <a:fillRect l="-1028" t="-10526" b="-289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DA62B29A-50D2-4F53-A87F-F337AF536353}"/>
                  </a:ext>
                </a:extLst>
              </p:cNvPr>
              <p:cNvSpPr/>
              <p:nvPr/>
            </p:nvSpPr>
            <p:spPr>
              <a:xfrm>
                <a:off x="1134237" y="3987647"/>
                <a:ext cx="619727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(−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[−</m:t>
                        </m:r>
                        <m:d>
                          <m:dPr>
                            <m:ctrlP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a</m:t>
                            </m:r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b</m:t>
                            </m:r>
                          </m:e>
                        </m:d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]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endParaRPr lang="zh-CN" altLang="en-US" sz="2400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DA62B29A-50D2-4F53-A87F-F337AF5363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237" y="3987647"/>
                <a:ext cx="6197274" cy="461665"/>
              </a:xfrm>
              <a:prstGeom prst="rect">
                <a:avLst/>
              </a:prstGeom>
              <a:blipFill>
                <a:blip r:embed="rId7"/>
                <a:stretch>
                  <a:fillRect l="-787" t="-10526" b="-289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>
            <a:extLst>
              <a:ext uri="{FF2B5EF4-FFF2-40B4-BE49-F238E27FC236}">
                <a16:creationId xmlns:a16="http://schemas.microsoft.com/office/drawing/2014/main" id="{4D3F5C51-69E3-4857-8DFD-4B0C9056AF73}"/>
              </a:ext>
            </a:extLst>
          </p:cNvPr>
          <p:cNvSpPr txBox="1"/>
          <p:nvPr/>
        </p:nvSpPr>
        <p:spPr>
          <a:xfrm>
            <a:off x="1134237" y="5486614"/>
            <a:ext cx="57824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000" dirty="0">
                <a:latin typeface="Abadi" panose="020B0604020104020204" pitchFamily="34" charset="0"/>
                <a:cs typeface="+mn-ea"/>
                <a:sym typeface="+mn-lt"/>
              </a:rPr>
              <a:t>若</a:t>
            </a:r>
            <a:r>
              <a:rPr lang="en-US" altLang="zh-CN" sz="2000" dirty="0">
                <a:latin typeface="Abadi" panose="020B0604020104020204" pitchFamily="34" charset="0"/>
                <a:cs typeface="+mn-ea"/>
                <a:sym typeface="+mn-lt"/>
              </a:rPr>
              <a:t>a=b</a:t>
            </a:r>
            <a:r>
              <a:rPr lang="zh-CN" altLang="en-US" sz="2000" dirty="0">
                <a:latin typeface="Abadi" panose="020B0604020104020204" pitchFamily="34" charset="0"/>
                <a:cs typeface="+mn-ea"/>
                <a:sym typeface="+mn-lt"/>
              </a:rPr>
              <a:t>时，相等若</a:t>
            </a:r>
            <a:r>
              <a:rPr lang="en-US" altLang="zh-CN" sz="2000" dirty="0">
                <a:latin typeface="Abadi" panose="020B0604020104020204" pitchFamily="34" charset="0"/>
                <a:cs typeface="+mn-ea"/>
                <a:sym typeface="+mn-lt"/>
              </a:rPr>
              <a:t>a</a:t>
            </a:r>
            <a:r>
              <a:rPr lang="zh-CN" altLang="en-US" sz="2000" dirty="0">
                <a:latin typeface="Abadi" panose="020B0604020104020204" pitchFamily="34" charset="0"/>
                <a:cs typeface="+mn-ea"/>
                <a:sym typeface="+mn-lt"/>
              </a:rPr>
              <a:t> ≠</a:t>
            </a:r>
            <a:r>
              <a:rPr lang="en-US" altLang="zh-CN" sz="2000" dirty="0">
                <a:latin typeface="Abadi" panose="020B0604020104020204" pitchFamily="34" charset="0"/>
                <a:cs typeface="+mn-ea"/>
                <a:sym typeface="+mn-lt"/>
              </a:rPr>
              <a:t>b </a:t>
            </a:r>
            <a:r>
              <a:rPr lang="zh-CN" altLang="en-US" sz="2000" dirty="0">
                <a:latin typeface="Abadi" panose="020B0604020104020204" pitchFamily="34" charset="0"/>
                <a:cs typeface="+mn-ea"/>
                <a:sym typeface="+mn-lt"/>
              </a:rPr>
              <a:t>时，不相等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4996F3AA-51EE-4F27-884A-CF3E836DEB40}"/>
              </a:ext>
            </a:extLst>
          </p:cNvPr>
          <p:cNvSpPr txBox="1"/>
          <p:nvPr/>
        </p:nvSpPr>
        <p:spPr>
          <a:xfrm>
            <a:off x="1533258" y="573045"/>
            <a:ext cx="980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latin typeface="Abadi" panose="020B0604020104020204" pitchFamily="34" charset="0"/>
                <a:cs typeface="+mn-ea"/>
                <a:sym typeface="+mn-lt"/>
              </a:rPr>
              <a:t>思考</a:t>
            </a:r>
          </a:p>
        </p:txBody>
      </p:sp>
    </p:spTree>
    <p:extLst>
      <p:ext uri="{BB962C8B-B14F-4D97-AF65-F5344CB8AC3E}">
        <p14:creationId xmlns:p14="http://schemas.microsoft.com/office/powerpoint/2010/main" val="377721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AE5E67B9-6F02-49D5-8305-63C01DA202A2}"/>
              </a:ext>
            </a:extLst>
          </p:cNvPr>
          <p:cNvSpPr/>
          <p:nvPr/>
        </p:nvSpPr>
        <p:spPr>
          <a:xfrm>
            <a:off x="1153808" y="1579059"/>
            <a:ext cx="781962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请同学们完成下列运算并回忆去括号法则．</a:t>
            </a:r>
          </a:p>
          <a:p>
            <a:pPr defTabSz="914377">
              <a:spcBef>
                <a:spcPct val="50000"/>
              </a:spcBef>
            </a:pP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（</a:t>
            </a:r>
            <a:r>
              <a:rPr lang="en-US" altLang="zh-CN" sz="2000" b="1" dirty="0">
                <a:latin typeface="Abadi" panose="020B0604020104020204" pitchFamily="34" charset="0"/>
                <a:cs typeface="+mn-ea"/>
                <a:sym typeface="+mn-lt"/>
              </a:rPr>
              <a:t>1</a:t>
            </a: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en-US" altLang="zh-CN" sz="2000" b="1" dirty="0">
                <a:latin typeface="Abadi" panose="020B0604020104020204" pitchFamily="34" charset="0"/>
                <a:cs typeface="+mn-ea"/>
                <a:sym typeface="+mn-lt"/>
              </a:rPr>
              <a:t>4+</a:t>
            </a: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（</a:t>
            </a:r>
            <a:r>
              <a:rPr lang="en-US" altLang="zh-CN" sz="2000" b="1" dirty="0">
                <a:latin typeface="Abadi" panose="020B0604020104020204" pitchFamily="34" charset="0"/>
                <a:cs typeface="+mn-ea"/>
                <a:sym typeface="+mn-lt"/>
              </a:rPr>
              <a:t>5+3</a:t>
            </a: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）    （</a:t>
            </a:r>
            <a:r>
              <a:rPr lang="en-US" altLang="zh-CN" sz="2000" b="1" dirty="0">
                <a:latin typeface="Abadi" panose="020B0604020104020204" pitchFamily="34" charset="0"/>
                <a:cs typeface="+mn-ea"/>
                <a:sym typeface="+mn-lt"/>
              </a:rPr>
              <a:t>2</a:t>
            </a: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en-US" altLang="zh-CN" sz="2000" b="1" dirty="0">
                <a:latin typeface="Abadi" panose="020B0604020104020204" pitchFamily="34" charset="0"/>
                <a:cs typeface="+mn-ea"/>
                <a:sym typeface="+mn-lt"/>
              </a:rPr>
              <a:t>4-</a:t>
            </a: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（</a:t>
            </a:r>
            <a:r>
              <a:rPr lang="en-US" altLang="zh-CN" sz="2000" b="1" dirty="0">
                <a:latin typeface="Abadi" panose="020B0604020104020204" pitchFamily="34" charset="0"/>
                <a:cs typeface="+mn-ea"/>
                <a:sym typeface="+mn-lt"/>
              </a:rPr>
              <a:t>5+3</a:t>
            </a: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）   </a:t>
            </a:r>
          </a:p>
          <a:p>
            <a:pPr defTabSz="914377">
              <a:spcBef>
                <a:spcPct val="50000"/>
              </a:spcBef>
            </a:pP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（</a:t>
            </a:r>
            <a:r>
              <a:rPr lang="en-US" altLang="zh-CN" sz="2000" b="1" dirty="0">
                <a:latin typeface="Abadi" panose="020B0604020104020204" pitchFamily="34" charset="0"/>
                <a:cs typeface="+mn-ea"/>
                <a:sym typeface="+mn-lt"/>
              </a:rPr>
              <a:t>3</a:t>
            </a: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en-US" altLang="zh-CN" sz="2000" b="1" dirty="0">
                <a:latin typeface="Abadi" panose="020B0604020104020204" pitchFamily="34" charset="0"/>
                <a:cs typeface="+mn-ea"/>
                <a:sym typeface="+mn-lt"/>
              </a:rPr>
              <a:t>a+</a:t>
            </a: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（</a:t>
            </a:r>
            <a:r>
              <a:rPr lang="en-US" altLang="zh-CN" sz="2000" b="1" dirty="0" err="1">
                <a:latin typeface="Abadi" panose="020B0604020104020204" pitchFamily="34" charset="0"/>
                <a:cs typeface="+mn-ea"/>
                <a:sym typeface="+mn-lt"/>
              </a:rPr>
              <a:t>b+c</a:t>
            </a: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）    （</a:t>
            </a:r>
            <a:r>
              <a:rPr lang="en-US" altLang="zh-CN" sz="2000" b="1" dirty="0">
                <a:latin typeface="Abadi" panose="020B0604020104020204" pitchFamily="34" charset="0"/>
                <a:cs typeface="+mn-ea"/>
                <a:sym typeface="+mn-lt"/>
              </a:rPr>
              <a:t>4</a:t>
            </a: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en-US" altLang="zh-CN" sz="2000" b="1" dirty="0">
                <a:latin typeface="Abadi" panose="020B0604020104020204" pitchFamily="34" charset="0"/>
                <a:cs typeface="+mn-ea"/>
                <a:sym typeface="+mn-lt"/>
              </a:rPr>
              <a:t>a-</a:t>
            </a: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（</a:t>
            </a:r>
            <a:r>
              <a:rPr lang="en-US" altLang="zh-CN" sz="2000" b="1" dirty="0">
                <a:latin typeface="Abadi" panose="020B0604020104020204" pitchFamily="34" charset="0"/>
                <a:cs typeface="+mn-ea"/>
                <a:sym typeface="+mn-lt"/>
              </a:rPr>
              <a:t>b-c</a:t>
            </a: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  <a:endParaRPr lang="zh-CN" altLang="en-US" sz="2000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9" name="Text Box 17">
            <a:extLst>
              <a:ext uri="{FF2B5EF4-FFF2-40B4-BE49-F238E27FC236}">
                <a16:creationId xmlns:a16="http://schemas.microsoft.com/office/drawing/2014/main" id="{1076FD77-A9BE-47FF-9A69-9C793D4E1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068" y="3147582"/>
            <a:ext cx="7315200" cy="2802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b="1" dirty="0">
                <a:latin typeface="Abadi" panose="020B0604020104020204" pitchFamily="34" charset="0"/>
                <a:cs typeface="+mn-ea"/>
                <a:sym typeface="+mn-lt"/>
              </a:rPr>
              <a:t>解（</a:t>
            </a: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1</a:t>
            </a:r>
            <a:r>
              <a:rPr lang="zh-CN" altLang="en-US" sz="2400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4+(5+3</a:t>
            </a:r>
            <a:r>
              <a:rPr lang="zh-CN" altLang="en-US" sz="2400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=4+5+3=12</a:t>
            </a:r>
          </a:p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    </a:t>
            </a:r>
            <a:r>
              <a:rPr lang="zh-CN" altLang="en-US" sz="2400" b="1" dirty="0">
                <a:latin typeface="Abadi" panose="020B0604020104020204" pitchFamily="34" charset="0"/>
                <a:cs typeface="+mn-ea"/>
                <a:sym typeface="+mn-lt"/>
              </a:rPr>
              <a:t>（</a:t>
            </a: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2</a:t>
            </a:r>
            <a:r>
              <a:rPr lang="zh-CN" altLang="en-US" sz="2400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4-(5+3</a:t>
            </a:r>
            <a:r>
              <a:rPr lang="zh-CN" altLang="en-US" sz="2400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=4-5-3=-4</a:t>
            </a:r>
          </a:p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    </a:t>
            </a:r>
            <a:r>
              <a:rPr lang="zh-CN" altLang="en-US" sz="2400" b="1" dirty="0">
                <a:latin typeface="Abadi" panose="020B0604020104020204" pitchFamily="34" charset="0"/>
                <a:cs typeface="+mn-ea"/>
                <a:sym typeface="+mn-lt"/>
              </a:rPr>
              <a:t>（</a:t>
            </a: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3</a:t>
            </a:r>
            <a:r>
              <a:rPr lang="zh-CN" altLang="en-US" sz="2400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a+(</a:t>
            </a:r>
            <a:r>
              <a:rPr lang="en-US" altLang="zh-CN" sz="2400" b="1" dirty="0" err="1">
                <a:latin typeface="Abadi" panose="020B0604020104020204" pitchFamily="34" charset="0"/>
                <a:cs typeface="+mn-ea"/>
                <a:sym typeface="+mn-lt"/>
              </a:rPr>
              <a:t>b+c</a:t>
            </a:r>
            <a:r>
              <a:rPr lang="zh-CN" altLang="en-US" sz="2400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=</a:t>
            </a:r>
            <a:r>
              <a:rPr lang="en-US" altLang="zh-CN" sz="2400" b="1" dirty="0" err="1">
                <a:latin typeface="Abadi" panose="020B0604020104020204" pitchFamily="34" charset="0"/>
                <a:cs typeface="+mn-ea"/>
                <a:sym typeface="+mn-lt"/>
              </a:rPr>
              <a:t>a+b+c</a:t>
            </a:r>
            <a:endParaRPr lang="en-US" altLang="zh-CN" sz="2400" b="1" dirty="0">
              <a:latin typeface="Abadi" panose="020B0604020104020204" pitchFamily="34" charset="0"/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    </a:t>
            </a:r>
            <a:r>
              <a:rPr lang="zh-CN" altLang="en-US" sz="2400" b="1" dirty="0">
                <a:latin typeface="Abadi" panose="020B0604020104020204" pitchFamily="34" charset="0"/>
                <a:cs typeface="+mn-ea"/>
                <a:sym typeface="+mn-lt"/>
              </a:rPr>
              <a:t>（</a:t>
            </a: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4</a:t>
            </a:r>
            <a:r>
              <a:rPr lang="zh-CN" altLang="en-US" sz="2400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a-(b-c</a:t>
            </a:r>
            <a:r>
              <a:rPr lang="zh-CN" altLang="en-US" sz="2400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=</a:t>
            </a:r>
            <a:r>
              <a:rPr lang="en-US" altLang="zh-CN" sz="2400" b="1" dirty="0" err="1">
                <a:latin typeface="Abadi" panose="020B0604020104020204" pitchFamily="34" charset="0"/>
                <a:cs typeface="+mn-ea"/>
                <a:sym typeface="+mn-lt"/>
              </a:rPr>
              <a:t>a-b+c</a:t>
            </a:r>
            <a:endParaRPr lang="en-US" altLang="zh-CN" sz="2400" b="1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C85D966F-73F7-4305-AB85-A0C630A3D9FD}"/>
              </a:ext>
            </a:extLst>
          </p:cNvPr>
          <p:cNvSpPr/>
          <p:nvPr/>
        </p:nvSpPr>
        <p:spPr>
          <a:xfrm>
            <a:off x="6487397" y="2300866"/>
            <a:ext cx="4894535" cy="2485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en-US" altLang="zh-CN" b="1" dirty="0">
                <a:solidFill>
                  <a:srgbClr val="F53760"/>
                </a:solidFill>
                <a:latin typeface="Abadi" panose="020B0604020104020204" pitchFamily="34" charset="0"/>
                <a:cs typeface="+mn-ea"/>
                <a:sym typeface="+mn-lt"/>
              </a:rPr>
              <a:t>【</a:t>
            </a:r>
            <a:r>
              <a:rPr lang="zh-CN" altLang="zh-CN" b="1" dirty="0">
                <a:solidFill>
                  <a:srgbClr val="F53760"/>
                </a:solidFill>
                <a:latin typeface="Abadi" panose="020B0604020104020204" pitchFamily="34" charset="0"/>
                <a:cs typeface="+mn-ea"/>
                <a:sym typeface="+mn-lt"/>
              </a:rPr>
              <a:t>去括号法则</a:t>
            </a:r>
            <a:r>
              <a:rPr lang="en-US" altLang="zh-CN" b="1" dirty="0">
                <a:solidFill>
                  <a:srgbClr val="F53760"/>
                </a:solidFill>
                <a:latin typeface="Abadi" panose="020B0604020104020204" pitchFamily="34" charset="0"/>
                <a:cs typeface="+mn-ea"/>
                <a:sym typeface="+mn-lt"/>
              </a:rPr>
              <a:t>】</a:t>
            </a:r>
            <a:r>
              <a:rPr lang="zh-CN" altLang="zh-CN" b="1" dirty="0">
                <a:solidFill>
                  <a:srgbClr val="50742F">
                    <a:lumMod val="50000"/>
                  </a:srgbClr>
                </a:solidFill>
                <a:latin typeface="Abadi" panose="020B0604020104020204" pitchFamily="34" charset="0"/>
                <a:cs typeface="+mn-ea"/>
                <a:sym typeface="+mn-lt"/>
              </a:rPr>
              <a:t>去括号时，</a:t>
            </a:r>
            <a:endParaRPr lang="en-US" altLang="zh-CN" b="1" dirty="0">
              <a:solidFill>
                <a:srgbClr val="50742F">
                  <a:lumMod val="50000"/>
                </a:srgbClr>
              </a:solidFill>
              <a:latin typeface="Abadi" panose="020B0604020104020204" pitchFamily="34" charset="0"/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en-US" altLang="zh-CN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1</a:t>
            </a:r>
            <a:r>
              <a:rPr lang="zh-CN" altLang="en-US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zh-CN" altLang="zh-CN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如果括号前是正号，去掉括号后，括号里</a:t>
            </a:r>
            <a:r>
              <a:rPr lang="zh-CN" altLang="en-US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各</a:t>
            </a:r>
            <a:r>
              <a:rPr lang="zh-CN" altLang="zh-CN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项不</a:t>
            </a:r>
            <a:r>
              <a:rPr lang="zh-CN" altLang="en-US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变号</a:t>
            </a:r>
            <a:r>
              <a:rPr lang="zh-CN" altLang="zh-CN" b="1" dirty="0">
                <a:solidFill>
                  <a:srgbClr val="50742F">
                    <a:lumMod val="50000"/>
                  </a:srgbClr>
                </a:solidFill>
                <a:latin typeface="Abadi" panose="020B0604020104020204" pitchFamily="34" charset="0"/>
                <a:cs typeface="+mn-ea"/>
                <a:sym typeface="+mn-lt"/>
              </a:rPr>
              <a:t>；</a:t>
            </a:r>
            <a:endParaRPr lang="en-US" altLang="zh-CN" b="1" dirty="0">
              <a:solidFill>
                <a:srgbClr val="50742F">
                  <a:lumMod val="50000"/>
                </a:srgbClr>
              </a:solidFill>
              <a:latin typeface="Abadi" panose="020B0604020104020204" pitchFamily="34" charset="0"/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en-US" altLang="zh-CN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2</a:t>
            </a:r>
            <a:r>
              <a:rPr lang="zh-CN" altLang="en-US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zh-CN" altLang="zh-CN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如果括号前是负号，去掉括号后，括号里的各项都变</a:t>
            </a:r>
            <a:r>
              <a:rPr lang="zh-CN" altLang="en-US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号</a:t>
            </a:r>
            <a:r>
              <a:rPr lang="en-US" altLang="zh-CN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.</a:t>
            </a:r>
            <a:endParaRPr lang="zh-CN" altLang="zh-CN" b="1" dirty="0">
              <a:solidFill>
                <a:srgbClr val="FF0000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569533FF-33AF-464F-9D15-900055E2C120}"/>
              </a:ext>
            </a:extLst>
          </p:cNvPr>
          <p:cNvSpPr/>
          <p:nvPr/>
        </p:nvSpPr>
        <p:spPr>
          <a:xfrm>
            <a:off x="7286915" y="5089113"/>
            <a:ext cx="3373039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sz="1867" b="1" dirty="0">
                <a:solidFill>
                  <a:srgbClr val="F53760"/>
                </a:solidFill>
                <a:latin typeface="Abadi" panose="020B0604020104020204" pitchFamily="34" charset="0"/>
                <a:cs typeface="+mn-ea"/>
                <a:sym typeface="+mn-lt"/>
              </a:rPr>
              <a:t>遇“加”不变，遇“减”都变</a:t>
            </a:r>
            <a:endParaRPr lang="zh-CN" altLang="en-US" dirty="0">
              <a:solidFill>
                <a:prstClr val="black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0634DADC-E9B2-4F36-A9FE-D9C242A7EAC1}"/>
              </a:ext>
            </a:extLst>
          </p:cNvPr>
          <p:cNvSpPr txBox="1"/>
          <p:nvPr/>
        </p:nvSpPr>
        <p:spPr>
          <a:xfrm>
            <a:off x="1533258" y="573045"/>
            <a:ext cx="980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latin typeface="Abadi" panose="020B0604020104020204" pitchFamily="34" charset="0"/>
                <a:cs typeface="+mn-ea"/>
                <a:sym typeface="+mn-lt"/>
              </a:rPr>
              <a:t>探索添括号法则</a:t>
            </a:r>
          </a:p>
        </p:txBody>
      </p:sp>
    </p:spTree>
    <p:extLst>
      <p:ext uri="{BB962C8B-B14F-4D97-AF65-F5344CB8AC3E}">
        <p14:creationId xmlns:p14="http://schemas.microsoft.com/office/powerpoint/2010/main" val="69378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AE5E67B9-6F02-49D5-8305-63C01DA202A2}"/>
              </a:ext>
            </a:extLst>
          </p:cNvPr>
          <p:cNvSpPr/>
          <p:nvPr/>
        </p:nvSpPr>
        <p:spPr>
          <a:xfrm>
            <a:off x="1153808" y="1537773"/>
            <a:ext cx="781962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请同学们完成下列运算并探索添括号法则．</a:t>
            </a:r>
          </a:p>
          <a:p>
            <a:pPr defTabSz="914377">
              <a:spcBef>
                <a:spcPct val="50000"/>
              </a:spcBef>
            </a:pP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（</a:t>
            </a:r>
            <a:r>
              <a:rPr lang="en-US" altLang="zh-CN" sz="2000" b="1" dirty="0">
                <a:latin typeface="Abadi" panose="020B0604020104020204" pitchFamily="34" charset="0"/>
                <a:cs typeface="+mn-ea"/>
                <a:sym typeface="+mn-lt"/>
              </a:rPr>
              <a:t>1</a:t>
            </a: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en-US" altLang="zh-CN" sz="2000" b="1" dirty="0">
                <a:latin typeface="Abadi" panose="020B0604020104020204" pitchFamily="34" charset="0"/>
                <a:cs typeface="+mn-ea"/>
                <a:sym typeface="+mn-lt"/>
              </a:rPr>
              <a:t>4+5+3</a:t>
            </a: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    （</a:t>
            </a:r>
            <a:r>
              <a:rPr lang="en-US" altLang="zh-CN" sz="2000" b="1" dirty="0">
                <a:latin typeface="Abadi" panose="020B0604020104020204" pitchFamily="34" charset="0"/>
                <a:cs typeface="+mn-ea"/>
                <a:sym typeface="+mn-lt"/>
              </a:rPr>
              <a:t>2</a:t>
            </a: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en-US" altLang="zh-CN" sz="2000" b="1" dirty="0">
                <a:latin typeface="Abadi" panose="020B0604020104020204" pitchFamily="34" charset="0"/>
                <a:cs typeface="+mn-ea"/>
                <a:sym typeface="+mn-lt"/>
              </a:rPr>
              <a:t>4-5-3</a:t>
            </a:r>
            <a:endParaRPr lang="zh-CN" altLang="en-US" sz="2000" b="1" dirty="0">
              <a:latin typeface="Abadi" panose="020B0604020104020204" pitchFamily="34" charset="0"/>
              <a:cs typeface="+mn-ea"/>
              <a:sym typeface="+mn-lt"/>
            </a:endParaRPr>
          </a:p>
          <a:p>
            <a:pPr defTabSz="914377">
              <a:spcBef>
                <a:spcPct val="50000"/>
              </a:spcBef>
            </a:pP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（</a:t>
            </a:r>
            <a:r>
              <a:rPr lang="en-US" altLang="zh-CN" sz="2000" b="1" dirty="0">
                <a:latin typeface="Abadi" panose="020B0604020104020204" pitchFamily="34" charset="0"/>
                <a:cs typeface="+mn-ea"/>
                <a:sym typeface="+mn-lt"/>
              </a:rPr>
              <a:t>3</a:t>
            </a: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en-US" altLang="zh-CN" sz="2000" b="1" dirty="0" err="1">
                <a:latin typeface="Abadi" panose="020B0604020104020204" pitchFamily="34" charset="0"/>
                <a:cs typeface="+mn-ea"/>
                <a:sym typeface="+mn-lt"/>
              </a:rPr>
              <a:t>a+b+c</a:t>
            </a: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    （</a:t>
            </a:r>
            <a:r>
              <a:rPr lang="en-US" altLang="zh-CN" sz="2000" b="1" dirty="0">
                <a:latin typeface="Abadi" panose="020B0604020104020204" pitchFamily="34" charset="0"/>
                <a:cs typeface="+mn-ea"/>
                <a:sym typeface="+mn-lt"/>
              </a:rPr>
              <a:t>4</a:t>
            </a: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en-US" altLang="zh-CN" sz="2000" b="1" dirty="0" err="1">
                <a:latin typeface="Abadi" panose="020B0604020104020204" pitchFamily="34" charset="0"/>
                <a:cs typeface="+mn-ea"/>
                <a:sym typeface="+mn-lt"/>
              </a:rPr>
              <a:t>a-b+c</a:t>
            </a:r>
            <a:endParaRPr lang="zh-CN" altLang="en-US" sz="2000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9" name="Text Box 17">
            <a:extLst>
              <a:ext uri="{FF2B5EF4-FFF2-40B4-BE49-F238E27FC236}">
                <a16:creationId xmlns:a16="http://schemas.microsoft.com/office/drawing/2014/main" id="{1076FD77-A9BE-47FF-9A69-9C793D4E1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853" y="3118054"/>
            <a:ext cx="7315200" cy="2802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b="1" dirty="0">
                <a:latin typeface="Abadi" panose="020B0604020104020204" pitchFamily="34" charset="0"/>
                <a:cs typeface="+mn-ea"/>
                <a:sym typeface="+mn-lt"/>
              </a:rPr>
              <a:t>解（</a:t>
            </a: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1</a:t>
            </a:r>
            <a:r>
              <a:rPr lang="zh-CN" altLang="en-US" sz="2400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4+5+3= 4+(5+3</a:t>
            </a:r>
            <a:r>
              <a:rPr lang="zh-CN" altLang="en-US" sz="2400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= 12</a:t>
            </a:r>
          </a:p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    </a:t>
            </a:r>
            <a:r>
              <a:rPr lang="zh-CN" altLang="en-US" sz="2400" b="1" dirty="0">
                <a:latin typeface="Abadi" panose="020B0604020104020204" pitchFamily="34" charset="0"/>
                <a:cs typeface="+mn-ea"/>
                <a:sym typeface="+mn-lt"/>
              </a:rPr>
              <a:t>（</a:t>
            </a: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2</a:t>
            </a:r>
            <a:r>
              <a:rPr lang="zh-CN" altLang="en-US" sz="2400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4-5-3= 4-(5+3</a:t>
            </a:r>
            <a:r>
              <a:rPr lang="zh-CN" altLang="en-US" sz="2400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= -4</a:t>
            </a:r>
          </a:p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    </a:t>
            </a:r>
            <a:r>
              <a:rPr lang="zh-CN" altLang="en-US" sz="2400" b="1" dirty="0">
                <a:latin typeface="Abadi" panose="020B0604020104020204" pitchFamily="34" charset="0"/>
                <a:cs typeface="+mn-ea"/>
                <a:sym typeface="+mn-lt"/>
              </a:rPr>
              <a:t>（</a:t>
            </a: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3</a:t>
            </a:r>
            <a:r>
              <a:rPr lang="zh-CN" altLang="en-US" sz="2400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en-US" altLang="zh-CN" sz="2400" b="1" dirty="0" err="1">
                <a:latin typeface="Abadi" panose="020B0604020104020204" pitchFamily="34" charset="0"/>
                <a:cs typeface="+mn-ea"/>
                <a:sym typeface="+mn-lt"/>
              </a:rPr>
              <a:t>a+b+c</a:t>
            </a: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=a+(</a:t>
            </a:r>
            <a:r>
              <a:rPr lang="en-US" altLang="zh-CN" sz="2400" b="1" dirty="0" err="1">
                <a:latin typeface="Abadi" panose="020B0604020104020204" pitchFamily="34" charset="0"/>
                <a:cs typeface="+mn-ea"/>
                <a:sym typeface="+mn-lt"/>
              </a:rPr>
              <a:t>b+c</a:t>
            </a:r>
            <a:r>
              <a:rPr lang="zh-CN" altLang="en-US" sz="2400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  <a:endParaRPr lang="en-US" altLang="zh-CN" sz="2400" b="1" dirty="0">
              <a:latin typeface="Abadi" panose="020B0604020104020204" pitchFamily="34" charset="0"/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    </a:t>
            </a:r>
            <a:r>
              <a:rPr lang="zh-CN" altLang="en-US" sz="2400" b="1" dirty="0">
                <a:latin typeface="Abadi" panose="020B0604020104020204" pitchFamily="34" charset="0"/>
                <a:cs typeface="+mn-ea"/>
                <a:sym typeface="+mn-lt"/>
              </a:rPr>
              <a:t>（</a:t>
            </a: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4</a:t>
            </a:r>
            <a:r>
              <a:rPr lang="zh-CN" altLang="en-US" sz="2400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en-US" altLang="zh-CN" sz="2400" b="1" dirty="0" err="1">
                <a:latin typeface="Abadi" panose="020B0604020104020204" pitchFamily="34" charset="0"/>
                <a:cs typeface="+mn-ea"/>
                <a:sym typeface="+mn-lt"/>
              </a:rPr>
              <a:t>a-b+c</a:t>
            </a: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=a-(b-c</a:t>
            </a:r>
            <a:r>
              <a:rPr lang="zh-CN" altLang="en-US" sz="2400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  <a:endParaRPr lang="en-US" altLang="zh-CN" sz="2400" b="1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C85D966F-73F7-4305-AB85-A0C630A3D9FD}"/>
              </a:ext>
            </a:extLst>
          </p:cNvPr>
          <p:cNvSpPr/>
          <p:nvPr/>
        </p:nvSpPr>
        <p:spPr>
          <a:xfrm>
            <a:off x="6375058" y="2261871"/>
            <a:ext cx="4894535" cy="2485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en-US" altLang="zh-CN" b="1" dirty="0">
                <a:solidFill>
                  <a:srgbClr val="F53760"/>
                </a:solidFill>
                <a:latin typeface="Abadi" panose="020B0604020104020204" pitchFamily="34" charset="0"/>
                <a:cs typeface="+mn-ea"/>
                <a:sym typeface="+mn-lt"/>
              </a:rPr>
              <a:t>【</a:t>
            </a:r>
            <a:r>
              <a:rPr lang="zh-CN" altLang="en-US" b="1" dirty="0">
                <a:solidFill>
                  <a:srgbClr val="F53760"/>
                </a:solidFill>
                <a:latin typeface="Abadi" panose="020B0604020104020204" pitchFamily="34" charset="0"/>
                <a:cs typeface="+mn-ea"/>
                <a:sym typeface="+mn-lt"/>
              </a:rPr>
              <a:t>添</a:t>
            </a:r>
            <a:r>
              <a:rPr lang="zh-CN" altLang="zh-CN" b="1" dirty="0">
                <a:solidFill>
                  <a:srgbClr val="F53760"/>
                </a:solidFill>
                <a:latin typeface="Abadi" panose="020B0604020104020204" pitchFamily="34" charset="0"/>
                <a:cs typeface="+mn-ea"/>
                <a:sym typeface="+mn-lt"/>
              </a:rPr>
              <a:t>括号法则</a:t>
            </a:r>
            <a:r>
              <a:rPr lang="en-US" altLang="zh-CN" b="1" dirty="0">
                <a:solidFill>
                  <a:srgbClr val="F53760"/>
                </a:solidFill>
                <a:latin typeface="Abadi" panose="020B0604020104020204" pitchFamily="34" charset="0"/>
                <a:cs typeface="+mn-ea"/>
                <a:sym typeface="+mn-lt"/>
              </a:rPr>
              <a:t>】</a:t>
            </a:r>
            <a:r>
              <a:rPr lang="zh-CN" altLang="en-US" b="1" dirty="0">
                <a:solidFill>
                  <a:srgbClr val="50742F">
                    <a:lumMod val="50000"/>
                  </a:srgbClr>
                </a:solidFill>
                <a:latin typeface="Abadi" panose="020B0604020104020204" pitchFamily="34" charset="0"/>
                <a:cs typeface="+mn-ea"/>
                <a:sym typeface="+mn-lt"/>
              </a:rPr>
              <a:t>添</a:t>
            </a:r>
            <a:r>
              <a:rPr lang="zh-CN" altLang="zh-CN" b="1" dirty="0">
                <a:solidFill>
                  <a:srgbClr val="50742F">
                    <a:lumMod val="50000"/>
                  </a:srgbClr>
                </a:solidFill>
                <a:latin typeface="Abadi" panose="020B0604020104020204" pitchFamily="34" charset="0"/>
                <a:cs typeface="+mn-ea"/>
                <a:sym typeface="+mn-lt"/>
              </a:rPr>
              <a:t>括号时，</a:t>
            </a:r>
            <a:endParaRPr lang="en-US" altLang="zh-CN" b="1" dirty="0">
              <a:solidFill>
                <a:srgbClr val="50742F">
                  <a:lumMod val="50000"/>
                </a:srgbClr>
              </a:solidFill>
              <a:latin typeface="Abadi" panose="020B0604020104020204" pitchFamily="34" charset="0"/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en-US" altLang="zh-CN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1</a:t>
            </a:r>
            <a:r>
              <a:rPr lang="zh-CN" altLang="en-US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zh-CN" altLang="zh-CN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如果括号前是正号，</a:t>
            </a:r>
            <a:r>
              <a:rPr lang="zh-CN" altLang="en-US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添</a:t>
            </a:r>
            <a:r>
              <a:rPr lang="zh-CN" altLang="zh-CN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括号后，括号里</a:t>
            </a:r>
            <a:r>
              <a:rPr lang="zh-CN" altLang="en-US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各</a:t>
            </a:r>
            <a:r>
              <a:rPr lang="zh-CN" altLang="zh-CN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项不</a:t>
            </a:r>
            <a:r>
              <a:rPr lang="zh-CN" altLang="en-US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变号</a:t>
            </a:r>
            <a:r>
              <a:rPr lang="zh-CN" altLang="zh-CN" b="1" dirty="0">
                <a:solidFill>
                  <a:srgbClr val="50742F">
                    <a:lumMod val="50000"/>
                  </a:srgbClr>
                </a:solidFill>
                <a:latin typeface="Abadi" panose="020B0604020104020204" pitchFamily="34" charset="0"/>
                <a:cs typeface="+mn-ea"/>
                <a:sym typeface="+mn-lt"/>
              </a:rPr>
              <a:t>；</a:t>
            </a:r>
            <a:endParaRPr lang="en-US" altLang="zh-CN" b="1" dirty="0">
              <a:solidFill>
                <a:srgbClr val="50742F">
                  <a:lumMod val="50000"/>
                </a:srgbClr>
              </a:solidFill>
              <a:latin typeface="Abadi" panose="020B0604020104020204" pitchFamily="34" charset="0"/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en-US" altLang="zh-CN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2</a:t>
            </a:r>
            <a:r>
              <a:rPr lang="zh-CN" altLang="en-US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zh-CN" altLang="zh-CN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如果括号前是负号，</a:t>
            </a:r>
            <a:r>
              <a:rPr lang="zh-CN" altLang="en-US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添</a:t>
            </a:r>
            <a:r>
              <a:rPr lang="zh-CN" altLang="zh-CN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括号后，括号里的各项都变</a:t>
            </a:r>
            <a:r>
              <a:rPr lang="zh-CN" altLang="en-US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号</a:t>
            </a:r>
            <a:r>
              <a:rPr lang="en-US" altLang="zh-CN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.</a:t>
            </a:r>
            <a:endParaRPr lang="zh-CN" altLang="zh-CN" b="1" dirty="0">
              <a:solidFill>
                <a:srgbClr val="FF0000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A4CB4FA5-44FE-4BE4-8C33-35B2C21656D9}"/>
              </a:ext>
            </a:extLst>
          </p:cNvPr>
          <p:cNvSpPr/>
          <p:nvPr/>
        </p:nvSpPr>
        <p:spPr>
          <a:xfrm>
            <a:off x="7135805" y="5084961"/>
            <a:ext cx="3373039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sz="1867" b="1" dirty="0">
                <a:solidFill>
                  <a:srgbClr val="F53760"/>
                </a:solidFill>
                <a:latin typeface="Abadi" panose="020B0604020104020204" pitchFamily="34" charset="0"/>
                <a:cs typeface="+mn-ea"/>
                <a:sym typeface="+mn-lt"/>
              </a:rPr>
              <a:t>遇“加”不变，遇“减”都变</a:t>
            </a:r>
            <a:endParaRPr lang="zh-CN" altLang="en-US" dirty="0">
              <a:solidFill>
                <a:prstClr val="black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914248E8-026B-4EED-BA18-79FD9B98670B}"/>
              </a:ext>
            </a:extLst>
          </p:cNvPr>
          <p:cNvSpPr txBox="1"/>
          <p:nvPr/>
        </p:nvSpPr>
        <p:spPr>
          <a:xfrm>
            <a:off x="1533258" y="573045"/>
            <a:ext cx="980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latin typeface="Abadi" panose="020B0604020104020204" pitchFamily="34" charset="0"/>
                <a:cs typeface="+mn-ea"/>
                <a:sym typeface="+mn-lt"/>
              </a:rPr>
              <a:t>探索添括号法则</a:t>
            </a:r>
          </a:p>
        </p:txBody>
      </p:sp>
    </p:spTree>
    <p:extLst>
      <p:ext uri="{BB962C8B-B14F-4D97-AF65-F5344CB8AC3E}">
        <p14:creationId xmlns:p14="http://schemas.microsoft.com/office/powerpoint/2010/main" val="274100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>
            <a:extLst>
              <a:ext uri="{FF2B5EF4-FFF2-40B4-BE49-F238E27FC236}">
                <a16:creationId xmlns:a16="http://schemas.microsoft.com/office/drawing/2014/main" id="{6E41EA1A-E294-4B98-B937-0A6530730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202" y="1483826"/>
            <a:ext cx="9696451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85783" indent="-685783" defTabSz="914377">
              <a:spcBef>
                <a:spcPct val="50000"/>
              </a:spcBef>
              <a:buFontTx/>
              <a:buAutoNum type="arabicParenBoth"/>
            </a:pPr>
            <a:r>
              <a:rPr lang="en-US" altLang="zh-CN" sz="2800" b="1" dirty="0">
                <a:latin typeface="Abadi" panose="020B0604020104020204" pitchFamily="34" charset="0"/>
                <a:cs typeface="+mn-ea"/>
                <a:sym typeface="+mn-lt"/>
              </a:rPr>
              <a:t>( </a:t>
            </a:r>
            <a:r>
              <a:rPr lang="en-US" altLang="zh-CN" sz="2800" b="1" i="1" dirty="0">
                <a:latin typeface="Abadi" panose="020B0604020104020204" pitchFamily="34" charset="0"/>
                <a:cs typeface="+mn-ea"/>
                <a:sym typeface="+mn-lt"/>
              </a:rPr>
              <a:t>x</a:t>
            </a:r>
            <a:r>
              <a:rPr lang="en-US" altLang="zh-CN" sz="2800" b="1" dirty="0">
                <a:latin typeface="Abadi" panose="020B0604020104020204" pitchFamily="34" charset="0"/>
                <a:cs typeface="+mn-ea"/>
                <a:sym typeface="+mn-lt"/>
              </a:rPr>
              <a:t> +2</a:t>
            </a:r>
            <a:r>
              <a:rPr lang="en-US" altLang="zh-CN" sz="2800" b="1" i="1" dirty="0">
                <a:latin typeface="Abadi" panose="020B0604020104020204" pitchFamily="34" charset="0"/>
                <a:cs typeface="+mn-ea"/>
                <a:sym typeface="+mn-lt"/>
              </a:rPr>
              <a:t>y</a:t>
            </a:r>
            <a:r>
              <a:rPr lang="en-US" altLang="zh-CN" sz="2800" b="1" dirty="0">
                <a:latin typeface="Abadi" panose="020B0604020104020204" pitchFamily="34" charset="0"/>
                <a:cs typeface="+mn-ea"/>
                <a:sym typeface="+mn-lt"/>
              </a:rPr>
              <a:t>-3) (</a:t>
            </a:r>
            <a:r>
              <a:rPr lang="en-US" altLang="zh-CN" sz="2800" b="1" i="1" dirty="0">
                <a:latin typeface="Abadi" panose="020B0604020104020204" pitchFamily="34" charset="0"/>
                <a:cs typeface="+mn-ea"/>
                <a:sym typeface="+mn-lt"/>
              </a:rPr>
              <a:t>x</a:t>
            </a:r>
            <a:r>
              <a:rPr lang="en-US" altLang="zh-CN" sz="2800" b="1" dirty="0">
                <a:latin typeface="Abadi" panose="020B0604020104020204" pitchFamily="34" charset="0"/>
                <a:cs typeface="+mn-ea"/>
                <a:sym typeface="+mn-lt"/>
              </a:rPr>
              <a:t>- 2</a:t>
            </a:r>
            <a:r>
              <a:rPr lang="en-US" altLang="zh-CN" sz="2800" b="1" i="1" dirty="0">
                <a:latin typeface="Abadi" panose="020B0604020104020204" pitchFamily="34" charset="0"/>
                <a:cs typeface="+mn-ea"/>
                <a:sym typeface="+mn-lt"/>
              </a:rPr>
              <a:t>y</a:t>
            </a:r>
            <a:r>
              <a:rPr lang="en-US" altLang="zh-CN" sz="2800" b="1" dirty="0">
                <a:latin typeface="Abadi" panose="020B0604020104020204" pitchFamily="34" charset="0"/>
                <a:cs typeface="+mn-ea"/>
                <a:sym typeface="+mn-lt"/>
              </a:rPr>
              <a:t> +3)          </a:t>
            </a:r>
          </a:p>
          <a:p>
            <a:pPr marL="685783" indent="-685783" defTabSz="914377">
              <a:spcBef>
                <a:spcPct val="50000"/>
              </a:spcBef>
              <a:buFontTx/>
              <a:buAutoNum type="arabicParenBoth"/>
            </a:pPr>
            <a:r>
              <a:rPr lang="en-US" altLang="zh-CN" sz="2800" b="1" dirty="0">
                <a:latin typeface="Abadi" panose="020B0604020104020204" pitchFamily="34" charset="0"/>
                <a:cs typeface="+mn-ea"/>
                <a:sym typeface="+mn-lt"/>
              </a:rPr>
              <a:t>(</a:t>
            </a:r>
            <a:r>
              <a:rPr lang="en-US" altLang="zh-CN" sz="2800" b="1" i="1" dirty="0">
                <a:latin typeface="Abadi" panose="020B0604020104020204" pitchFamily="34" charset="0"/>
                <a:cs typeface="+mn-ea"/>
                <a:sym typeface="+mn-lt"/>
              </a:rPr>
              <a:t>a</a:t>
            </a:r>
            <a:r>
              <a:rPr lang="en-US" altLang="zh-CN" sz="2800" b="1" dirty="0">
                <a:latin typeface="Abadi" panose="020B0604020104020204" pitchFamily="34" charset="0"/>
                <a:cs typeface="+mn-ea"/>
                <a:sym typeface="+mn-lt"/>
              </a:rPr>
              <a:t> + </a:t>
            </a:r>
            <a:r>
              <a:rPr lang="en-US" altLang="zh-CN" sz="2800" b="1" i="1" dirty="0">
                <a:latin typeface="Abadi" panose="020B0604020104020204" pitchFamily="34" charset="0"/>
                <a:cs typeface="+mn-ea"/>
                <a:sym typeface="+mn-lt"/>
              </a:rPr>
              <a:t>b</a:t>
            </a:r>
            <a:r>
              <a:rPr lang="en-US" altLang="zh-CN" sz="2800" b="1" dirty="0">
                <a:latin typeface="Abadi" panose="020B0604020104020204" pitchFamily="34" charset="0"/>
                <a:cs typeface="+mn-ea"/>
                <a:sym typeface="+mn-lt"/>
              </a:rPr>
              <a:t> </a:t>
            </a:r>
            <a:r>
              <a:rPr lang="en-US" altLang="zh-CN" sz="2800" b="1" i="1" dirty="0">
                <a:latin typeface="Abadi" panose="020B0604020104020204" pitchFamily="34" charset="0"/>
                <a:cs typeface="+mn-ea"/>
                <a:sym typeface="+mn-lt"/>
              </a:rPr>
              <a:t>+c</a:t>
            </a:r>
            <a:r>
              <a:rPr lang="en-US" altLang="zh-CN" sz="2800" b="1" dirty="0">
                <a:latin typeface="Abadi" panose="020B0604020104020204" pitchFamily="34" charset="0"/>
                <a:cs typeface="+mn-ea"/>
                <a:sym typeface="+mn-lt"/>
              </a:rPr>
              <a:t> ) </a:t>
            </a:r>
            <a:r>
              <a:rPr lang="en-US" altLang="zh-CN" sz="2800" b="1" baseline="30000" dirty="0">
                <a:latin typeface="Abadi" panose="020B0604020104020204" pitchFamily="34" charset="0"/>
                <a:cs typeface="+mn-ea"/>
                <a:sym typeface="+mn-lt"/>
              </a:rPr>
              <a:t>2</a:t>
            </a:r>
            <a:endParaRPr lang="en-US" altLang="zh-CN" sz="2800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58C2B36-C175-4740-8B43-DAC7C69336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953" y="2653377"/>
            <a:ext cx="4895850" cy="3443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189" indent="-457189" defTabSz="914377">
              <a:lnSpc>
                <a:spcPct val="200000"/>
              </a:lnSpc>
            </a:pPr>
            <a:r>
              <a:rPr lang="zh-CN" altLang="en-US" sz="28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解</a:t>
            </a:r>
            <a:r>
              <a:rPr lang="en-US" altLang="zh-CN" sz="28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:</a:t>
            </a:r>
            <a:r>
              <a:rPr lang="en-US" altLang="zh-CN" sz="32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 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(1) ( 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x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 +2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y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-3) (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x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- 2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y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 +3)</a:t>
            </a:r>
          </a:p>
          <a:p>
            <a:pPr marL="457189" indent="-457189" defTabSz="914377">
              <a:lnSpc>
                <a:spcPct val="200000"/>
              </a:lnSpc>
            </a:pP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      = [ 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x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+ (2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y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 – 3 )] [ 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x-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 (2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y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-3) ]</a:t>
            </a:r>
          </a:p>
          <a:p>
            <a:pPr marL="457189" indent="-457189" defTabSz="914377">
              <a:lnSpc>
                <a:spcPct val="200000"/>
              </a:lnSpc>
            </a:pP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      = 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x</a:t>
            </a:r>
            <a:r>
              <a:rPr lang="en-US" altLang="zh-CN" sz="2000" b="1" baseline="30000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2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- (2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y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- 3)</a:t>
            </a:r>
            <a:r>
              <a:rPr lang="en-US" altLang="zh-CN" sz="2000" b="1" baseline="30000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2</a:t>
            </a:r>
          </a:p>
          <a:p>
            <a:pPr marL="457189" indent="-457189" defTabSz="914377">
              <a:lnSpc>
                <a:spcPct val="200000"/>
              </a:lnSpc>
            </a:pP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      = 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x</a:t>
            </a:r>
            <a:r>
              <a:rPr lang="en-US" altLang="zh-CN" sz="2000" b="1" baseline="30000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2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- ( 4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y</a:t>
            </a:r>
            <a:r>
              <a:rPr lang="en-US" altLang="zh-CN" sz="2000" b="1" baseline="30000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2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-12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y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+9)</a:t>
            </a:r>
          </a:p>
          <a:p>
            <a:pPr marL="457189" indent="-457189" defTabSz="914377">
              <a:lnSpc>
                <a:spcPct val="200000"/>
              </a:lnSpc>
            </a:pP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      = 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x</a:t>
            </a:r>
            <a:r>
              <a:rPr lang="en-US" altLang="zh-CN" sz="2000" b="1" baseline="30000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2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-4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y</a:t>
            </a:r>
            <a:r>
              <a:rPr lang="en-US" altLang="zh-CN" sz="2000" b="1" baseline="30000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2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+12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y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-9.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EBE568E-4A46-4174-82F2-AEB7AE70C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3803" y="3022709"/>
            <a:ext cx="4767997" cy="307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189" indent="-457189" defTabSz="914377">
              <a:lnSpc>
                <a:spcPct val="200000"/>
              </a:lnSpc>
              <a:buFontTx/>
              <a:buAutoNum type="arabicParenBoth" startAt="2"/>
            </a:pP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(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a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 + 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b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 +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c 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) </a:t>
            </a:r>
            <a:r>
              <a:rPr lang="en-US" altLang="zh-CN" sz="2000" b="1" baseline="30000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2</a:t>
            </a:r>
          </a:p>
          <a:p>
            <a:pPr marL="457189" indent="-457189" defTabSz="914377">
              <a:lnSpc>
                <a:spcPct val="200000"/>
              </a:lnSpc>
            </a:pP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   = [ (</a:t>
            </a:r>
            <a:r>
              <a:rPr lang="en-US" altLang="zh-CN" sz="2000" b="1" i="1" dirty="0" err="1">
                <a:latin typeface="Abadi" panose="020B0604020104020204" pitchFamily="34" charset="0"/>
                <a:ea typeface="+mn-ea"/>
                <a:cs typeface="+mn-ea"/>
                <a:sym typeface="+mn-lt"/>
              </a:rPr>
              <a:t>a</a:t>
            </a:r>
            <a:r>
              <a:rPr lang="en-US" altLang="zh-CN" sz="2000" b="1" dirty="0" err="1">
                <a:latin typeface="Abadi" panose="020B0604020104020204" pitchFamily="34" charset="0"/>
                <a:ea typeface="+mn-ea"/>
                <a:cs typeface="+mn-ea"/>
                <a:sym typeface="+mn-lt"/>
              </a:rPr>
              <a:t>+</a:t>
            </a:r>
            <a:r>
              <a:rPr lang="en-US" altLang="zh-CN" sz="2000" b="1" i="1" dirty="0" err="1">
                <a:latin typeface="Abadi" panose="020B0604020104020204" pitchFamily="34" charset="0"/>
                <a:ea typeface="+mn-ea"/>
                <a:cs typeface="+mn-ea"/>
                <a:sym typeface="+mn-lt"/>
              </a:rPr>
              <a:t>b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) +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c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 ]</a:t>
            </a:r>
            <a:r>
              <a:rPr lang="en-US" altLang="zh-CN" sz="2000" b="1" baseline="30000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2</a:t>
            </a:r>
          </a:p>
          <a:p>
            <a:pPr marL="457189" indent="-457189" defTabSz="914377">
              <a:lnSpc>
                <a:spcPct val="200000"/>
              </a:lnSpc>
            </a:pP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   = (</a:t>
            </a:r>
            <a:r>
              <a:rPr lang="en-US" altLang="zh-CN" sz="2000" b="1" i="1" dirty="0" err="1">
                <a:latin typeface="Abadi" panose="020B0604020104020204" pitchFamily="34" charset="0"/>
                <a:ea typeface="+mn-ea"/>
                <a:cs typeface="+mn-ea"/>
                <a:sym typeface="+mn-lt"/>
              </a:rPr>
              <a:t>a</a:t>
            </a:r>
            <a:r>
              <a:rPr lang="en-US" altLang="zh-CN" sz="2000" b="1" dirty="0" err="1">
                <a:latin typeface="Abadi" panose="020B0604020104020204" pitchFamily="34" charset="0"/>
                <a:ea typeface="+mn-ea"/>
                <a:cs typeface="+mn-ea"/>
                <a:sym typeface="+mn-lt"/>
              </a:rPr>
              <a:t>+</a:t>
            </a:r>
            <a:r>
              <a:rPr lang="en-US" altLang="zh-CN" sz="2000" b="1" i="1" dirty="0" err="1">
                <a:latin typeface="Abadi" panose="020B0604020104020204" pitchFamily="34" charset="0"/>
                <a:ea typeface="+mn-ea"/>
                <a:cs typeface="+mn-ea"/>
                <a:sym typeface="+mn-lt"/>
              </a:rPr>
              <a:t>b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)</a:t>
            </a:r>
            <a:r>
              <a:rPr lang="en-US" altLang="zh-CN" sz="2000" b="1" baseline="30000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2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 +2 (</a:t>
            </a:r>
            <a:r>
              <a:rPr lang="en-US" altLang="zh-CN" sz="2000" b="1" i="1" dirty="0" err="1">
                <a:latin typeface="Abadi" panose="020B0604020104020204" pitchFamily="34" charset="0"/>
                <a:ea typeface="+mn-ea"/>
                <a:cs typeface="+mn-ea"/>
                <a:sym typeface="+mn-lt"/>
              </a:rPr>
              <a:t>a</a:t>
            </a:r>
            <a:r>
              <a:rPr lang="en-US" altLang="zh-CN" sz="2000" b="1" dirty="0" err="1">
                <a:latin typeface="Abadi" panose="020B0604020104020204" pitchFamily="34" charset="0"/>
                <a:ea typeface="+mn-ea"/>
                <a:cs typeface="+mn-ea"/>
                <a:sym typeface="+mn-lt"/>
              </a:rPr>
              <a:t>+</a:t>
            </a:r>
            <a:r>
              <a:rPr lang="en-US" altLang="zh-CN" sz="2000" b="1" i="1" dirty="0" err="1">
                <a:latin typeface="Abadi" panose="020B0604020104020204" pitchFamily="34" charset="0"/>
                <a:ea typeface="+mn-ea"/>
                <a:cs typeface="+mn-ea"/>
                <a:sym typeface="+mn-lt"/>
              </a:rPr>
              <a:t>b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)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c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 +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c</a:t>
            </a:r>
            <a:r>
              <a:rPr lang="en-US" altLang="zh-CN" sz="2000" b="1" baseline="30000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2</a:t>
            </a:r>
          </a:p>
          <a:p>
            <a:pPr marL="457189" indent="-457189" defTabSz="914377">
              <a:lnSpc>
                <a:spcPct val="200000"/>
              </a:lnSpc>
            </a:pP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   = 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a</a:t>
            </a:r>
            <a:r>
              <a:rPr lang="en-US" altLang="zh-CN" sz="2000" b="1" baseline="30000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2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+2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ab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 +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b</a:t>
            </a:r>
            <a:r>
              <a:rPr lang="en-US" altLang="zh-CN" sz="2000" b="1" baseline="30000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2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 +2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ac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 +2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bc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 +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c</a:t>
            </a:r>
            <a:r>
              <a:rPr lang="en-US" altLang="zh-CN" sz="2000" b="1" baseline="30000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2</a:t>
            </a:r>
          </a:p>
          <a:p>
            <a:pPr marL="457189" indent="-457189" defTabSz="914377">
              <a:lnSpc>
                <a:spcPct val="200000"/>
              </a:lnSpc>
            </a:pP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   = 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a</a:t>
            </a:r>
            <a:r>
              <a:rPr lang="en-US" altLang="zh-CN" sz="2000" b="1" baseline="30000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2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+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b</a:t>
            </a:r>
            <a:r>
              <a:rPr lang="en-US" altLang="zh-CN" sz="2000" b="1" baseline="30000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2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+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c</a:t>
            </a:r>
            <a:r>
              <a:rPr lang="en-US" altLang="zh-CN" sz="2000" b="1" baseline="30000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2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 +2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ab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+2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bc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 +2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ac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.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370BCB0D-0D84-44A2-85AF-3E5AA857F04F}"/>
              </a:ext>
            </a:extLst>
          </p:cNvPr>
          <p:cNvSpPr txBox="1"/>
          <p:nvPr/>
        </p:nvSpPr>
        <p:spPr>
          <a:xfrm>
            <a:off x="1533258" y="573045"/>
            <a:ext cx="980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latin typeface="Abadi" panose="020B0604020104020204" pitchFamily="34" charset="0"/>
                <a:cs typeface="+mn-ea"/>
                <a:sym typeface="+mn-lt"/>
              </a:rPr>
              <a:t>练一练</a:t>
            </a:r>
          </a:p>
        </p:txBody>
      </p:sp>
    </p:spTree>
    <p:extLst>
      <p:ext uri="{BB962C8B-B14F-4D97-AF65-F5344CB8AC3E}">
        <p14:creationId xmlns:p14="http://schemas.microsoft.com/office/powerpoint/2010/main" val="69303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68C43431-661D-4C43-8A67-0813A48A1F25}"/>
                  </a:ext>
                </a:extLst>
              </p:cNvPr>
              <p:cNvSpPr/>
              <p:nvPr/>
            </p:nvSpPr>
            <p:spPr>
              <a:xfrm>
                <a:off x="1014546" y="1189531"/>
                <a:ext cx="5800049" cy="9646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sz="2667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1</a:t>
                </a:r>
                <a:r>
                  <a:rPr lang="zh-CN" altLang="zh-CN" sz="2667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．若</a:t>
                </a:r>
                <a:r>
                  <a:rPr lang="en-US" altLang="zh-CN" sz="2667" i="1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a</a:t>
                </a:r>
                <a:r>
                  <a:rPr lang="en-US" altLang="zh-CN" sz="2667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667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667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altLang="zh-CN" sz="2667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=7</a:t>
                </a:r>
                <a:r>
                  <a:rPr lang="zh-CN" altLang="zh-CN" sz="2667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，则</a:t>
                </a:r>
                <a:r>
                  <a:rPr lang="en-US" altLang="zh-CN" sz="2667" i="1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a</a:t>
                </a:r>
                <a:r>
                  <a:rPr lang="en-US" altLang="zh-CN" sz="2667" kern="100" baseline="300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2 </a:t>
                </a:r>
                <a:r>
                  <a:rPr lang="en-US" altLang="zh-CN" sz="2667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667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zh-CN" altLang="zh-CN" sz="2667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2667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CN" sz="2667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altLang="zh-CN" sz="2667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 ______ </a:t>
                </a:r>
                <a:r>
                  <a:rPr lang="zh-CN" altLang="zh-CN" sz="2667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．</a:t>
                </a:r>
              </a:p>
            </p:txBody>
          </p:sp>
        </mc:Choice>
        <mc:Fallback xmlns="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68C43431-661D-4C43-8A67-0813A48A1F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546" y="1189531"/>
                <a:ext cx="5800049" cy="964623"/>
              </a:xfrm>
              <a:prstGeom prst="rect">
                <a:avLst/>
              </a:prstGeom>
              <a:blipFill>
                <a:blip r:embed="rId3"/>
                <a:stretch>
                  <a:fillRect l="-1996" r="-315" b="-696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0B4B7B0C-8E94-4545-8BD3-92DA8A0ABB4D}"/>
                  </a:ext>
                </a:extLst>
              </p:cNvPr>
              <p:cNvSpPr/>
              <p:nvPr/>
            </p:nvSpPr>
            <p:spPr>
              <a:xfrm>
                <a:off x="1313029" y="2221128"/>
                <a:ext cx="6096000" cy="399109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914377" fontAlgn="ctr">
                  <a:lnSpc>
                    <a:spcPct val="20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【详解】</a:t>
                </a:r>
              </a:p>
              <a:p>
                <a:pPr defTabSz="914377" fontAlgn="ctr">
                  <a:lnSpc>
                    <a:spcPct val="20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解：</a:t>
                </a:r>
                <a:r>
                  <a:rPr lang="en-US" altLang="zh-CN" sz="20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∵</a:t>
                </a:r>
                <a:r>
                  <a:rPr lang="en-US" altLang="zh-CN" sz="2000" i="1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a</a:t>
                </a:r>
                <a:r>
                  <a:rPr lang="en-US" altLang="zh-CN" sz="20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altLang="zh-CN" sz="20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=7</a:t>
                </a:r>
                <a:r>
                  <a:rPr lang="zh-CN" altLang="zh-CN" sz="20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， </a:t>
                </a:r>
              </a:p>
              <a:p>
                <a:pPr defTabSz="914377" fontAlgn="ctr">
                  <a:lnSpc>
                    <a:spcPct val="200000"/>
                  </a:lnSpc>
                </a:pPr>
                <a:r>
                  <a:rPr lang="en-US" altLang="zh-CN" sz="20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∴</a:t>
                </a:r>
                <a:r>
                  <a:rPr lang="zh-CN" altLang="zh-CN" sz="20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（</a:t>
                </a:r>
                <a:r>
                  <a:rPr lang="en-US" altLang="zh-CN" sz="20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a+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den>
                    </m:f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）</a:t>
                </a:r>
                <a:r>
                  <a:rPr lang="en-US" altLang="zh-CN" sz="2000" kern="100" baseline="30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2</a:t>
                </a:r>
                <a:r>
                  <a:rPr lang="en-US" altLang="zh-CN" sz="20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=49</a:t>
                </a:r>
                <a:r>
                  <a:rPr lang="zh-CN" altLang="zh-CN" sz="20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，即</a:t>
                </a:r>
                <a:r>
                  <a:rPr lang="en-US" altLang="zh-CN" sz="20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a</a:t>
                </a:r>
                <a:r>
                  <a:rPr lang="en-US" altLang="zh-CN" sz="2000" kern="100" baseline="30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2</a:t>
                </a:r>
                <a:r>
                  <a:rPr lang="en-US" altLang="zh-CN" sz="20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+2+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zh-CN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altLang="zh-CN" sz="20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=49</a:t>
                </a:r>
                <a:r>
                  <a:rPr lang="zh-CN" altLang="zh-CN" sz="20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， </a:t>
                </a:r>
              </a:p>
              <a:p>
                <a:pPr defTabSz="914377" fontAlgn="ctr">
                  <a:lnSpc>
                    <a:spcPct val="200000"/>
                  </a:lnSpc>
                </a:pPr>
                <a:r>
                  <a:rPr lang="en-US" altLang="zh-CN" sz="20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∴a</a:t>
                </a:r>
                <a:r>
                  <a:rPr lang="en-US" altLang="zh-CN" sz="2000" kern="100" baseline="30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2</a:t>
                </a:r>
                <a:r>
                  <a:rPr lang="en-US" altLang="zh-CN" sz="20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zh-CN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altLang="zh-CN" sz="20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=47</a:t>
                </a:r>
                <a:r>
                  <a:rPr lang="zh-CN" altLang="zh-CN" sz="20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</a:p>
              <a:p>
                <a:pPr defTabSz="914377" fontAlgn="ctr">
                  <a:lnSpc>
                    <a:spcPct val="20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故答案是：</a:t>
                </a:r>
                <a:r>
                  <a:rPr lang="en-US" altLang="zh-CN" sz="20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47</a:t>
                </a:r>
                <a:r>
                  <a:rPr lang="zh-CN" altLang="zh-CN" sz="16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．</a:t>
                </a:r>
                <a:endParaRPr lang="zh-CN" altLang="zh-CN" sz="1200" kern="100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0B4B7B0C-8E94-4545-8BD3-92DA8A0ABB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029" y="2221128"/>
                <a:ext cx="6096000" cy="3991093"/>
              </a:xfrm>
              <a:prstGeom prst="rect">
                <a:avLst/>
              </a:prstGeom>
              <a:blipFill>
                <a:blip r:embed="rId4"/>
                <a:stretch>
                  <a:fillRect l="-1000" b="-4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矩形 11">
            <a:extLst>
              <a:ext uri="{FF2B5EF4-FFF2-40B4-BE49-F238E27FC236}">
                <a16:creationId xmlns:a16="http://schemas.microsoft.com/office/drawing/2014/main" id="{A9A32B71-F5C8-4A65-A753-0C4ADFCBCD91}"/>
              </a:ext>
            </a:extLst>
          </p:cNvPr>
          <p:cNvSpPr/>
          <p:nvPr/>
        </p:nvSpPr>
        <p:spPr>
          <a:xfrm>
            <a:off x="5285933" y="1520197"/>
            <a:ext cx="5565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400" kern="100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47</a:t>
            </a:r>
            <a:endParaRPr lang="zh-CN" altLang="en-US" sz="2400" dirty="0">
              <a:solidFill>
                <a:prstClr val="black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73DEDE53-19CE-48B0-A867-9C40892324B1}"/>
              </a:ext>
            </a:extLst>
          </p:cNvPr>
          <p:cNvSpPr txBox="1"/>
          <p:nvPr/>
        </p:nvSpPr>
        <p:spPr>
          <a:xfrm>
            <a:off x="1533258" y="573045"/>
            <a:ext cx="980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latin typeface="Abadi" panose="020B0604020104020204" pitchFamily="34" charset="0"/>
                <a:cs typeface="+mn-ea"/>
                <a:sym typeface="+mn-lt"/>
              </a:rPr>
              <a:t>探索提高</a:t>
            </a:r>
          </a:p>
        </p:txBody>
      </p:sp>
    </p:spTree>
    <p:extLst>
      <p:ext uri="{BB962C8B-B14F-4D97-AF65-F5344CB8AC3E}">
        <p14:creationId xmlns:p14="http://schemas.microsoft.com/office/powerpoint/2010/main" val="363748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59E8551E-BE4E-422E-9407-E1217A9BDEC3}"/>
                  </a:ext>
                </a:extLst>
              </p:cNvPr>
              <p:cNvSpPr/>
              <p:nvPr/>
            </p:nvSpPr>
            <p:spPr>
              <a:xfrm>
                <a:off x="1096135" y="1315684"/>
                <a:ext cx="9025764" cy="10892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sz="2667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2</a:t>
                </a:r>
                <a:r>
                  <a:rPr lang="zh-CN" altLang="zh-CN" sz="2667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．若</a:t>
                </a:r>
                <a14:m>
                  <m:oMath xmlns:m="http://schemas.openxmlformats.org/officeDocument/2006/math">
                    <m:r>
                      <a:rPr lang="en-US" altLang="zh-CN" sz="2667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</m:t>
                    </m:r>
                    <m:r>
                      <a:rPr lang="en-US" altLang="zh-CN" sz="2667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r>
                      <a:rPr lang="en-US" altLang="zh-CN" sz="2667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𝑏</m:t>
                    </m:r>
                    <m:r>
                      <a:rPr lang="en-US" altLang="zh-CN" sz="2667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=7</m:t>
                    </m:r>
                  </m:oMath>
                </a14:m>
                <a:r>
                  <a:rPr lang="zh-CN" altLang="zh-CN" sz="2667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667" kern="1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ab</m:t>
                    </m:r>
                    <m:r>
                      <a:rPr lang="en-US" altLang="zh-CN" sz="2667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=12</m:t>
                    </m:r>
                  </m:oMath>
                </a14:m>
                <a:r>
                  <a:rPr lang="zh-CN" altLang="zh-CN" sz="2667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，则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667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zh-CN" altLang="zh-CN" sz="2667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2667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CN" sz="2667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sz="2667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sSup>
                          <m:sSupPr>
                            <m:ctrlPr>
                              <a:rPr lang="zh-CN" altLang="zh-CN" sz="2667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2667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𝑏</m:t>
                            </m:r>
                          </m:e>
                          <m:sup>
                            <m:r>
                              <a:rPr lang="en-US" altLang="zh-CN" sz="2667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m:rPr>
                            <m:nor/>
                          </m:rPr>
                          <a:rPr lang="en-US" altLang="zh-CN" sz="2667" kern="100">
                            <a:solidFill>
                              <a:prstClr val="black"/>
                            </a:solidFill>
                            <a:latin typeface="Abadi" panose="020B0604020104020204" pitchFamily="34" charset="0"/>
                            <a:cs typeface="+mn-ea"/>
                            <a:sym typeface="+mn-lt"/>
                          </a:rPr>
                          <m:t>ab</m:t>
                        </m:r>
                      </m:den>
                    </m:f>
                  </m:oMath>
                </a14:m>
                <a:r>
                  <a:rPr lang="zh-CN" altLang="zh-CN" sz="2667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的值为</a:t>
                </a:r>
                <a:r>
                  <a:rPr lang="en-US" altLang="zh-CN" sz="2667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______</a:t>
                </a:r>
                <a:r>
                  <a:rPr lang="zh-CN" altLang="zh-CN" sz="2667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．</a:t>
                </a:r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59E8551E-BE4E-422E-9407-E1217A9BDE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6135" y="1315684"/>
                <a:ext cx="9025764" cy="1089273"/>
              </a:xfrm>
              <a:prstGeom prst="rect">
                <a:avLst/>
              </a:prstGeom>
              <a:blipFill>
                <a:blip r:embed="rId3"/>
                <a:stretch>
                  <a:fillRect l="-1284" b="-11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E09D641A-47B3-4432-9CFC-AF05A2801001}"/>
                  </a:ext>
                </a:extLst>
              </p:cNvPr>
              <p:cNvSpPr/>
              <p:nvPr/>
            </p:nvSpPr>
            <p:spPr>
              <a:xfrm>
                <a:off x="1261533" y="2439710"/>
                <a:ext cx="6096000" cy="370928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【详解】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原式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  <m:sSup>
                          <m:sSupPr>
                            <m:ctrlPr>
                              <a:rPr lang="zh-CN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zh-CN" altLang="en-US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ab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kern="100">
                            <a:solidFill>
                              <a:schemeClr val="tx1"/>
                            </a:solidFill>
                            <a:latin typeface="Abadi" panose="020B0604020104020204" pitchFamily="34" charset="0"/>
                            <a:cs typeface="+mn-ea"/>
                            <a:sym typeface="+mn-lt"/>
                          </a:rPr>
                          <m:t>ab</m:t>
                        </m:r>
                      </m:den>
                    </m:f>
                  </m:oMath>
                </a14:m>
                <a:r>
                  <a:rPr lang="zh-CN" altLang="zh-CN" sz="24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，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由于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𝑏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=7</m:t>
                    </m:r>
                  </m:oMath>
                </a14:m>
                <a:r>
                  <a:rPr lang="zh-CN" altLang="zh-CN" sz="24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400" kern="1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ab</m:t>
                    </m:r>
                    <m:r>
                      <a:rPr lang="en-US" altLang="zh-CN" sz="2400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=12</m:t>
                    </m:r>
                  </m:oMath>
                </a14:m>
                <a:r>
                  <a:rPr lang="zh-CN" altLang="zh-CN" sz="24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，</a:t>
                </a:r>
              </a:p>
              <a:p>
                <a:pPr defTabSz="914377" font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∴</m:t>
                    </m:r>
                  </m:oMath>
                </a14:m>
                <a:r>
                  <a:rPr lang="zh-CN" altLang="zh-CN" sz="24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原式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49</m:t>
                        </m:r>
                        <m:r>
                          <a:rPr lang="zh-CN" altLang="en-US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24</m:t>
                        </m:r>
                      </m:num>
                      <m:den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12</m:t>
                        </m:r>
                      </m:den>
                    </m:f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25</m:t>
                        </m:r>
                      </m:num>
                      <m:den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12</m:t>
                        </m:r>
                      </m:den>
                    </m:f>
                  </m:oMath>
                </a14:m>
                <a:r>
                  <a:rPr lang="zh-CN" altLang="zh-CN" sz="24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，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故答案为：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25</m:t>
                        </m:r>
                      </m:num>
                      <m:den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12</m:t>
                        </m:r>
                      </m:den>
                    </m:f>
                  </m:oMath>
                </a14:m>
                <a:r>
                  <a:rPr lang="zh-CN" altLang="zh-CN" sz="24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．</a:t>
                </a:r>
              </a:p>
            </p:txBody>
          </p:sp>
        </mc:Choice>
        <mc:Fallback xmlns="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E09D641A-47B3-4432-9CFC-AF05A28010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1533" y="2439710"/>
                <a:ext cx="6096000" cy="3709285"/>
              </a:xfrm>
              <a:prstGeom prst="rect">
                <a:avLst/>
              </a:prstGeom>
              <a:blipFill>
                <a:blip r:embed="rId4"/>
                <a:stretch>
                  <a:fillRect l="-16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41AE5691-685B-4D14-A0AC-A23521D77C18}"/>
                  </a:ext>
                </a:extLst>
              </p:cNvPr>
              <p:cNvSpPr/>
              <p:nvPr/>
            </p:nvSpPr>
            <p:spPr>
              <a:xfrm>
                <a:off x="7633992" y="1455384"/>
                <a:ext cx="522900" cy="6356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zh-CN" sz="1867" i="1" kern="1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1867" i="1" kern="1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25</m:t>
                          </m:r>
                        </m:num>
                        <m:den>
                          <m:r>
                            <a:rPr lang="en-US" altLang="zh-CN" sz="1867" i="1" kern="1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zh-CN" altLang="en-US" dirty="0">
                  <a:solidFill>
                    <a:prstClr val="black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41AE5691-685B-4D14-A0AC-A23521D77C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3992" y="1455384"/>
                <a:ext cx="522900" cy="63562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>
            <a:extLst>
              <a:ext uri="{FF2B5EF4-FFF2-40B4-BE49-F238E27FC236}">
                <a16:creationId xmlns:a16="http://schemas.microsoft.com/office/drawing/2014/main" id="{6592A9C1-3328-4687-B2BD-FFF69DB778A4}"/>
              </a:ext>
            </a:extLst>
          </p:cNvPr>
          <p:cNvSpPr txBox="1"/>
          <p:nvPr/>
        </p:nvSpPr>
        <p:spPr>
          <a:xfrm>
            <a:off x="1533258" y="573045"/>
            <a:ext cx="980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latin typeface="Abadi" panose="020B0604020104020204" pitchFamily="34" charset="0"/>
                <a:cs typeface="+mn-ea"/>
                <a:sym typeface="+mn-lt"/>
              </a:rPr>
              <a:t>探索提高</a:t>
            </a:r>
          </a:p>
        </p:txBody>
      </p:sp>
    </p:spTree>
    <p:extLst>
      <p:ext uri="{BB962C8B-B14F-4D97-AF65-F5344CB8AC3E}">
        <p14:creationId xmlns:p14="http://schemas.microsoft.com/office/powerpoint/2010/main" val="175046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4F0012D3-4EF9-41A4-9FE5-0FF70AB36659}"/>
              </a:ext>
            </a:extLst>
          </p:cNvPr>
          <p:cNvSpPr/>
          <p:nvPr/>
        </p:nvSpPr>
        <p:spPr>
          <a:xfrm>
            <a:off x="294795" y="1171531"/>
            <a:ext cx="1168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591" defTabSz="914377" fontAlgn="ctr">
              <a:lnSpc>
                <a:spcPct val="150000"/>
              </a:lnSpc>
            </a:pPr>
            <a:r>
              <a:rPr lang="en-US" altLang="zh-CN" sz="2400" kern="1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3</a:t>
            </a:r>
            <a:r>
              <a:rPr lang="zh-CN" altLang="zh-CN" sz="2400" kern="1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．若</a:t>
            </a:r>
            <a:r>
              <a:rPr lang="en-US" altLang="zh-CN" sz="2400" kern="1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a=2009x+2007</a:t>
            </a:r>
            <a:r>
              <a:rPr lang="zh-CN" altLang="zh-CN" sz="2400" kern="1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，</a:t>
            </a:r>
            <a:r>
              <a:rPr lang="en-US" altLang="zh-CN" sz="2400" kern="1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b=2009x+2008</a:t>
            </a:r>
            <a:r>
              <a:rPr lang="zh-CN" altLang="zh-CN" sz="2400" kern="1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，</a:t>
            </a:r>
            <a:r>
              <a:rPr lang="en-US" altLang="zh-CN" sz="2400" kern="1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c=2009x+2009</a:t>
            </a:r>
            <a:r>
              <a:rPr lang="zh-CN" altLang="zh-CN" sz="2400" kern="1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，则</a:t>
            </a:r>
            <a:r>
              <a:rPr lang="en-US" altLang="zh-CN" sz="2400" kern="1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a</a:t>
            </a:r>
            <a:r>
              <a:rPr lang="en-US" altLang="zh-CN" sz="2400" kern="100" baseline="300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2</a:t>
            </a:r>
            <a:r>
              <a:rPr lang="en-US" altLang="zh-CN" sz="2400" kern="1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+b</a:t>
            </a:r>
            <a:r>
              <a:rPr lang="en-US" altLang="zh-CN" sz="2400" kern="100" baseline="300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2</a:t>
            </a:r>
            <a:r>
              <a:rPr lang="en-US" altLang="zh-CN" sz="2400" kern="1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+c</a:t>
            </a:r>
            <a:r>
              <a:rPr lang="en-US" altLang="zh-CN" sz="2400" kern="100" baseline="300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2</a:t>
            </a:r>
            <a:r>
              <a:rPr lang="zh-CN" altLang="zh-CN" sz="2400" kern="1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﹣</a:t>
            </a:r>
            <a:r>
              <a:rPr lang="en-US" altLang="zh-CN" sz="2400" kern="1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ab</a:t>
            </a:r>
            <a:r>
              <a:rPr lang="zh-CN" altLang="zh-CN" sz="2400" kern="1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﹣</a:t>
            </a:r>
            <a:r>
              <a:rPr lang="en-US" altLang="zh-CN" sz="2400" kern="100" dirty="0" err="1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bc</a:t>
            </a:r>
            <a:r>
              <a:rPr lang="zh-CN" altLang="zh-CN" sz="2400" kern="1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﹣</a:t>
            </a:r>
            <a:r>
              <a:rPr lang="en-US" altLang="zh-CN" sz="2400" kern="1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ca</a:t>
            </a:r>
            <a:r>
              <a:rPr lang="zh-CN" altLang="zh-CN" sz="2400" kern="1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的值为</a:t>
            </a:r>
            <a:r>
              <a:rPr lang="en-US" altLang="zh-CN" sz="2400" kern="1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_____</a:t>
            </a:r>
            <a:r>
              <a:rPr lang="zh-CN" altLang="zh-CN" sz="2400" kern="1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．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85C74BDD-46F5-4166-9FE7-C5F626578931}"/>
                  </a:ext>
                </a:extLst>
              </p:cNvPr>
              <p:cNvSpPr/>
              <p:nvPr/>
            </p:nvSpPr>
            <p:spPr>
              <a:xfrm>
                <a:off x="684199" y="2290099"/>
                <a:ext cx="8293461" cy="39299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【详解】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∵</a:t>
                </a:r>
                <a:r>
                  <a:rPr lang="en-US" altLang="zh-CN" i="1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a</a:t>
                </a:r>
                <a:r>
                  <a:rPr lang="en-US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=2009</a:t>
                </a:r>
                <a:r>
                  <a:rPr lang="en-US" altLang="zh-CN" i="1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x</a:t>
                </a:r>
                <a:r>
                  <a:rPr lang="en-US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+2007</a:t>
                </a:r>
                <a:r>
                  <a:rPr lang="zh-CN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，</a:t>
                </a:r>
                <a:r>
                  <a:rPr lang="en-US" altLang="zh-CN" i="1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b</a:t>
                </a:r>
                <a:r>
                  <a:rPr lang="en-US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=2009</a:t>
                </a:r>
                <a:r>
                  <a:rPr lang="en-US" altLang="zh-CN" i="1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x</a:t>
                </a:r>
                <a:r>
                  <a:rPr lang="en-US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+2008</a:t>
                </a:r>
                <a:r>
                  <a:rPr lang="zh-CN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，</a:t>
                </a:r>
                <a:r>
                  <a:rPr lang="en-US" altLang="zh-CN" i="1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c</a:t>
                </a:r>
                <a:r>
                  <a:rPr lang="en-US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=2009</a:t>
                </a:r>
                <a:r>
                  <a:rPr lang="en-US" altLang="zh-CN" i="1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x</a:t>
                </a:r>
                <a:r>
                  <a:rPr lang="en-US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+2009</a:t>
                </a:r>
                <a:endParaRPr lang="zh-CN" altLang="zh-CN" kern="100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∴</a:t>
                </a:r>
                <a:r>
                  <a:rPr lang="en-US" altLang="zh-CN" i="1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a</a:t>
                </a:r>
                <a:r>
                  <a:rPr lang="zh-CN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−</a:t>
                </a:r>
                <a:r>
                  <a:rPr lang="en-US" altLang="zh-CN" i="1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b</a:t>
                </a:r>
                <a:r>
                  <a:rPr lang="en-US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zh-CN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−</a:t>
                </a:r>
                <a:r>
                  <a:rPr lang="en-US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1</a:t>
                </a:r>
                <a:r>
                  <a:rPr lang="zh-CN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，</a:t>
                </a:r>
                <a:r>
                  <a:rPr lang="en-US" altLang="zh-CN" i="1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a</a:t>
                </a:r>
                <a:r>
                  <a:rPr lang="zh-CN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−</a:t>
                </a:r>
                <a:r>
                  <a:rPr lang="en-US" altLang="zh-CN" i="1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c</a:t>
                </a:r>
                <a:r>
                  <a:rPr lang="en-US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zh-CN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−</a:t>
                </a:r>
                <a:r>
                  <a:rPr lang="en-US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2</a:t>
                </a:r>
                <a:r>
                  <a:rPr lang="zh-CN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，</a:t>
                </a:r>
                <a:r>
                  <a:rPr lang="en-US" altLang="zh-CN" i="1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b</a:t>
                </a:r>
                <a:r>
                  <a:rPr lang="zh-CN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−</a:t>
                </a:r>
                <a:r>
                  <a:rPr lang="en-US" altLang="zh-CN" i="1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c</a:t>
                </a:r>
                <a:r>
                  <a:rPr lang="en-US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zh-CN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−</a:t>
                </a:r>
                <a:r>
                  <a:rPr lang="en-US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1</a:t>
                </a:r>
                <a:r>
                  <a:rPr lang="zh-CN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，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∴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sSup>
                      <m:sSupPr>
                        <m:ctrlPr>
                          <a:rPr lang="zh-CN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sSup>
                      <m:sSupPr>
                        <m:ctrlPr>
                          <a:rPr lang="zh-CN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𝑐</m:t>
                        </m:r>
                      </m:e>
                      <m:sup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𝑎𝑏</m:t>
                    </m:r>
                    <m:r>
                      <a:rPr lang="zh-CN" altLang="en-US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𝑏𝑐</m:t>
                    </m:r>
                    <m:r>
                      <a:rPr lang="zh-CN" altLang="en-US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𝑎𝑐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,</m:t>
                    </m:r>
                  </m:oMath>
                </a14:m>
                <a:r>
                  <a:rPr lang="en-US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:endParaRPr lang="zh-CN" altLang="zh-CN" kern="100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(2</m:t>
                    </m:r>
                    <m:sSup>
                      <m:sSupPr>
                        <m:ctrlPr>
                          <a:rPr lang="zh-CN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+2</m:t>
                    </m:r>
                    <m:sSup>
                      <m:sSupPr>
                        <m:ctrlPr>
                          <a:rPr lang="zh-CN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+2</m:t>
                    </m:r>
                    <m:sSup>
                      <m:sSupPr>
                        <m:ctrlPr>
                          <a:rPr lang="zh-CN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𝑐</m:t>
                        </m:r>
                      </m:e>
                      <m:sup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𝑎𝑏</m:t>
                    </m:r>
                    <m:r>
                      <a:rPr lang="zh-CN" altLang="en-US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𝑏𝑐</m:t>
                    </m:r>
                    <m:r>
                      <a:rPr lang="zh-CN" altLang="en-US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𝑎𝑐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),</m:t>
                    </m:r>
                  </m:oMath>
                </a14:m>
                <a:r>
                  <a:rPr lang="en-US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:endParaRPr lang="en-US" altLang="zh-CN" i="1" kern="100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(</m:t>
                    </m:r>
                    <m:sSup>
                      <m:sSupPr>
                        <m:ctrlPr>
                          <a:rPr lang="zh-CN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𝑎𝑏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sSup>
                      <m:sSupPr>
                        <m:ctrlPr>
                          <a:rPr lang="zh-CN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sSup>
                      <m:sSupPr>
                        <m:ctrlPr>
                          <a:rPr lang="zh-CN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𝑎𝑐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sSup>
                      <m:sSupPr>
                        <m:ctrlPr>
                          <a:rPr lang="zh-CN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𝑐</m:t>
                        </m:r>
                      </m:e>
                      <m:sup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sSup>
                      <m:sSupPr>
                        <m:ctrlPr>
                          <a:rPr lang="zh-CN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𝑏𝑐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sSup>
                      <m:sSupPr>
                        <m:ctrlPr>
                          <a:rPr lang="zh-CN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𝑐</m:t>
                        </m:r>
                      </m:e>
                      <m:sup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)</m:t>
                    </m:r>
                  </m:oMath>
                </a14:m>
                <a:r>
                  <a:rPr lang="en-US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:endParaRPr lang="zh-CN" altLang="zh-CN" kern="100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[(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</m:t>
                    </m:r>
                    <m:r>
                      <a:rPr lang="zh-CN" altLang="en-US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𝑏</m:t>
                    </m:r>
                    <m:sSup>
                      <m:sSupPr>
                        <m:ctrlPr>
                          <a:rPr lang="zh-CN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+(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</m:t>
                    </m:r>
                    <m:r>
                      <a:rPr lang="zh-CN" altLang="en-US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𝑐</m:t>
                    </m:r>
                    <m:sSup>
                      <m:sSupPr>
                        <m:ctrlPr>
                          <a:rPr lang="zh-CN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+(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𝑏</m:t>
                    </m:r>
                    <m:r>
                      <a:rPr lang="zh-CN" altLang="en-US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𝑐</m:t>
                    </m:r>
                    <m:sSup>
                      <m:sSupPr>
                        <m:ctrlPr>
                          <a:rPr lang="zh-CN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]=</m:t>
                    </m:r>
                    <m:f>
                      <m:fPr>
                        <m:ctrlPr>
                          <a:rPr lang="zh-CN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×[</m:t>
                    </m:r>
                    <m:sSup>
                      <m:sSupPr>
                        <m:ctrlPr>
                          <a:rPr lang="zh-CN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zh-CN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zh-CN" altLang="en-US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−</m:t>
                            </m:r>
                            <m:r>
                              <a:rPr lang="en-US" altLang="zh-CN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sSup>
                      <m:sSupPr>
                        <m:ctrlPr>
                          <a:rPr lang="zh-CN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zh-CN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zh-CN" altLang="en-US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−</m:t>
                            </m:r>
                            <m:r>
                              <a:rPr lang="en-US" altLang="zh-CN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e>
                        </m:d>
                      </m:e>
                      <m:sup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sSup>
                      <m:sSupPr>
                        <m:ctrlPr>
                          <a:rPr lang="zh-CN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zh-CN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zh-CN" altLang="en-US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−</m:t>
                            </m:r>
                            <m:r>
                              <a:rPr lang="en-US" altLang="zh-CN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]=3.</m:t>
                    </m:r>
                  </m:oMath>
                </a14:m>
                <a:r>
                  <a:rPr lang="en-US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:endParaRPr lang="zh-CN" altLang="zh-CN" kern="100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故答案为：</a:t>
                </a:r>
                <a:r>
                  <a:rPr lang="en-US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3.</a:t>
                </a:r>
                <a:endParaRPr lang="zh-CN" altLang="zh-CN" kern="100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85C74BDD-46F5-4166-9FE7-C5F6265789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199" y="2290099"/>
                <a:ext cx="8293461" cy="3929922"/>
              </a:xfrm>
              <a:prstGeom prst="rect">
                <a:avLst/>
              </a:prstGeom>
              <a:blipFill>
                <a:blip r:embed="rId3"/>
                <a:stretch>
                  <a:fillRect l="-588" b="-17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矩形 6">
            <a:extLst>
              <a:ext uri="{FF2B5EF4-FFF2-40B4-BE49-F238E27FC236}">
                <a16:creationId xmlns:a16="http://schemas.microsoft.com/office/drawing/2014/main" id="{25326EC4-7A63-4197-A72E-4E3D17D752EA}"/>
              </a:ext>
            </a:extLst>
          </p:cNvPr>
          <p:cNvSpPr/>
          <p:nvPr/>
        </p:nvSpPr>
        <p:spPr>
          <a:xfrm>
            <a:off x="4830930" y="1879417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400" kern="100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3</a:t>
            </a:r>
            <a:endParaRPr lang="zh-CN" altLang="en-US" sz="2400" dirty="0">
              <a:solidFill>
                <a:prstClr val="black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51F3E11D-D31F-46FC-8033-5BE67CDB35CA}"/>
              </a:ext>
            </a:extLst>
          </p:cNvPr>
          <p:cNvSpPr txBox="1"/>
          <p:nvPr/>
        </p:nvSpPr>
        <p:spPr>
          <a:xfrm>
            <a:off x="1533258" y="573045"/>
            <a:ext cx="980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latin typeface="Abadi" panose="020B0604020104020204" pitchFamily="34" charset="0"/>
                <a:cs typeface="+mn-ea"/>
                <a:sym typeface="+mn-lt"/>
              </a:rPr>
              <a:t>探索提高</a:t>
            </a:r>
          </a:p>
        </p:txBody>
      </p:sp>
    </p:spTree>
    <p:extLst>
      <p:ext uri="{BB962C8B-B14F-4D97-AF65-F5344CB8AC3E}">
        <p14:creationId xmlns:p14="http://schemas.microsoft.com/office/powerpoint/2010/main" val="414376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3C9A5BCF-829F-4C99-A569-FFCE5F91F55B}"/>
                  </a:ext>
                </a:extLst>
              </p:cNvPr>
              <p:cNvSpPr/>
              <p:nvPr/>
            </p:nvSpPr>
            <p:spPr>
              <a:xfrm>
                <a:off x="804333" y="1293243"/>
                <a:ext cx="11489267" cy="12128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sz="2400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4</a:t>
                </a:r>
                <a:r>
                  <a:rPr lang="zh-CN" altLang="zh-CN" sz="2400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．若</a:t>
                </a:r>
                <a:r>
                  <a:rPr lang="en-US" altLang="zh-CN" sz="2400" kern="100" dirty="0" err="1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a,b,c</a:t>
                </a:r>
                <a:r>
                  <a:rPr lang="zh-CN" altLang="zh-CN" sz="2400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是</a:t>
                </a:r>
                <a:r>
                  <a:rPr lang="en-US" altLang="zh-CN" sz="2400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△ABC</a:t>
                </a:r>
                <a:r>
                  <a:rPr lang="zh-CN" altLang="zh-CN" sz="2400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的三边，且满足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𝑐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6</m:t>
                    </m:r>
                    <m:r>
                      <a:rPr lang="en-US" altLang="zh-CN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</m:t>
                    </m:r>
                    <m:r>
                      <a:rPr lang="zh-CN" altLang="en-US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8</m:t>
                    </m:r>
                    <m:r>
                      <a:rPr lang="en-US" altLang="zh-CN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𝑏</m:t>
                    </m:r>
                    <m:r>
                      <a:rPr lang="zh-CN" altLang="en-US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10</m:t>
                    </m:r>
                    <m:r>
                      <a:rPr lang="en-US" altLang="zh-CN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𝑐</m:t>
                    </m:r>
                    <m:r>
                      <a:rPr lang="en-US" altLang="zh-CN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+50=0</m:t>
                    </m:r>
                  </m:oMath>
                </a14:m>
                <a:r>
                  <a:rPr lang="zh-CN" altLang="zh-CN" sz="2400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，则</a:t>
                </a:r>
                <a:r>
                  <a:rPr lang="en-US" altLang="zh-CN" sz="2400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△ABC</a:t>
                </a:r>
                <a:r>
                  <a:rPr lang="zh-CN" altLang="zh-CN" sz="2400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的周长为</a:t>
                </a:r>
                <a:r>
                  <a:rPr lang="en-US" altLang="zh-CN" sz="2400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______.</a:t>
                </a:r>
                <a:endParaRPr lang="zh-CN" altLang="zh-CN" sz="2400" kern="100" dirty="0">
                  <a:solidFill>
                    <a:prstClr val="black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3C9A5BCF-829F-4C99-A569-FFCE5F91F5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333" y="1293243"/>
                <a:ext cx="11489267" cy="1212833"/>
              </a:xfrm>
              <a:prstGeom prst="rect">
                <a:avLst/>
              </a:prstGeom>
              <a:blipFill>
                <a:blip r:embed="rId3"/>
                <a:stretch>
                  <a:fillRect l="-849" b="-954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D4B60EAB-CE74-4AD2-889A-AE5E11071787}"/>
                  </a:ext>
                </a:extLst>
              </p:cNvPr>
              <p:cNvSpPr/>
              <p:nvPr/>
            </p:nvSpPr>
            <p:spPr>
              <a:xfrm>
                <a:off x="804333" y="2688160"/>
                <a:ext cx="8204200" cy="3080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 fontAlgn="ctr">
                  <a:lnSpc>
                    <a:spcPct val="20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【详解】</a:t>
                </a:r>
              </a:p>
              <a:p>
                <a:pPr defTabSz="914377" fontAlgn="ctr">
                  <a:lnSpc>
                    <a:spcPct val="20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方程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𝑐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6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</m:t>
                    </m:r>
                    <m:r>
                      <a:rPr lang="zh-CN" altLang="en-US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8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𝑏</m:t>
                    </m:r>
                    <m:r>
                      <a:rPr lang="zh-CN" altLang="en-US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10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𝑐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+50=0</m:t>
                    </m:r>
                  </m:oMath>
                </a14:m>
                <a:r>
                  <a:rPr lang="zh-CN" altLang="zh-CN" sz="24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可转化为</a:t>
                </a:r>
              </a:p>
              <a:p>
                <a:pPr defTabSz="914377" fontAlgn="ctr">
                  <a:lnSpc>
                    <a:spcPct val="200000"/>
                  </a:lnSpc>
                </a:pP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(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</m:t>
                    </m:r>
                    <m:r>
                      <a:rPr lang="zh-CN" altLang="en-US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3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+(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𝑏</m:t>
                    </m:r>
                    <m:r>
                      <a:rPr lang="zh-CN" altLang="en-US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4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+(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𝑐</m:t>
                    </m:r>
                    <m:r>
                      <a:rPr lang="zh-CN" altLang="en-US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5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=0</m:t>
                    </m:r>
                  </m:oMath>
                </a14:m>
                <a:r>
                  <a:rPr lang="zh-CN" altLang="zh-CN" sz="24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，则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=3,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𝑏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=4,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𝑐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=5</m:t>
                    </m:r>
                  </m:oMath>
                </a14:m>
                <a:r>
                  <a:rPr lang="zh-CN" altLang="zh-CN" sz="24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，</a:t>
                </a:r>
              </a:p>
              <a:p>
                <a:pPr defTabSz="914377" fontAlgn="ctr">
                  <a:lnSpc>
                    <a:spcPct val="20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所以</a:t>
                </a:r>
                <a:r>
                  <a:rPr lang="en-US" altLang="zh-CN" sz="24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△ABC</a:t>
                </a:r>
                <a:r>
                  <a:rPr lang="zh-CN" altLang="zh-CN" sz="24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的周长为</a:t>
                </a:r>
                <a:r>
                  <a:rPr lang="en-US" altLang="zh-CN" sz="24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12.</a:t>
                </a:r>
                <a:endParaRPr lang="zh-CN" altLang="zh-CN" sz="2400" kern="100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D4B60EAB-CE74-4AD2-889A-AE5E110717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333" y="2688160"/>
                <a:ext cx="8204200" cy="3080330"/>
              </a:xfrm>
              <a:prstGeom prst="rect">
                <a:avLst/>
              </a:prstGeom>
              <a:blipFill>
                <a:blip r:embed="rId4"/>
                <a:stretch>
                  <a:fillRect l="-1189" b="-257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矩形 6">
            <a:extLst>
              <a:ext uri="{FF2B5EF4-FFF2-40B4-BE49-F238E27FC236}">
                <a16:creationId xmlns:a16="http://schemas.microsoft.com/office/drawing/2014/main" id="{05F27801-B3C3-4077-AD1C-89E5C2314FD5}"/>
              </a:ext>
            </a:extLst>
          </p:cNvPr>
          <p:cNvSpPr/>
          <p:nvPr/>
        </p:nvSpPr>
        <p:spPr>
          <a:xfrm>
            <a:off x="2273482" y="2044411"/>
            <a:ext cx="5565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400" kern="100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12</a:t>
            </a:r>
            <a:endParaRPr lang="zh-CN" altLang="en-US" sz="2400" dirty="0">
              <a:solidFill>
                <a:prstClr val="black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A93CA3A6-7553-4409-9C6F-68886CF8918A}"/>
              </a:ext>
            </a:extLst>
          </p:cNvPr>
          <p:cNvSpPr txBox="1"/>
          <p:nvPr/>
        </p:nvSpPr>
        <p:spPr>
          <a:xfrm>
            <a:off x="1533258" y="573045"/>
            <a:ext cx="980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latin typeface="Abadi" panose="020B0604020104020204" pitchFamily="34" charset="0"/>
                <a:cs typeface="+mn-ea"/>
                <a:sym typeface="+mn-lt"/>
              </a:rPr>
              <a:t>探索提高</a:t>
            </a:r>
          </a:p>
        </p:txBody>
      </p:sp>
    </p:spTree>
    <p:extLst>
      <p:ext uri="{BB962C8B-B14F-4D97-AF65-F5344CB8AC3E}">
        <p14:creationId xmlns:p14="http://schemas.microsoft.com/office/powerpoint/2010/main" val="400450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Regular" panose="020B0500000000000000" pitchFamily="34" charset="-122"/>
              <a:ea typeface="思源黑体 CN Regular" panose="020B0500000000000000" pitchFamily="34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>
            <a:extLst>
              <a:ext uri="{FF2B5EF4-FFF2-40B4-BE49-F238E27FC236}">
                <a16:creationId xmlns:a16="http://schemas.microsoft.com/office/drawing/2014/main" id="{888E06ED-FF16-4E26-85FA-10817BA501CF}"/>
              </a:ext>
            </a:extLst>
          </p:cNvPr>
          <p:cNvSpPr txBox="1"/>
          <p:nvPr/>
        </p:nvSpPr>
        <p:spPr>
          <a:xfrm>
            <a:off x="1533258" y="573045"/>
            <a:ext cx="3468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latin typeface="Abadi" panose="020B0604020104020204" pitchFamily="34" charset="0"/>
                <a:cs typeface="+mn-ea"/>
                <a:sym typeface="+mn-lt"/>
              </a:rPr>
              <a:t>前 言</a:t>
            </a: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DFCCC047-C026-49C0-AEB3-D2D6FC2BC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074" y="1909900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  <a:defRPr/>
            </a:pPr>
            <a:r>
              <a:rPr lang="zh-CN" altLang="en-US" sz="3200" b="1" dirty="0">
                <a:solidFill>
                  <a:srgbClr val="EF5BA1"/>
                </a:solidFill>
                <a:latin typeface="Abadi" panose="020B0604020104020204" pitchFamily="34" charset="0"/>
                <a:cs typeface="+mn-ea"/>
                <a:sym typeface="+mn-lt"/>
              </a:rPr>
              <a:t>学习目标</a:t>
            </a: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0861B3CA-CCB5-4F75-97C1-F26A5AED9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074" y="2820075"/>
            <a:ext cx="10348517" cy="1019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1</a:t>
            </a:r>
            <a:r>
              <a:rPr lang="zh-CN" altLang="en-US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、会推导完全平方公式，知道推导完全平方公式的理论依据。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2</a:t>
            </a:r>
            <a:r>
              <a:rPr lang="zh-CN" altLang="en-US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、掌握完全平方公式的结构特征，能运用公式进行简单的计算。</a:t>
            </a:r>
          </a:p>
        </p:txBody>
      </p:sp>
      <p:sp>
        <p:nvSpPr>
          <p:cNvPr id="12" name="Text Box 7">
            <a:extLst>
              <a:ext uri="{FF2B5EF4-FFF2-40B4-BE49-F238E27FC236}">
                <a16:creationId xmlns:a16="http://schemas.microsoft.com/office/drawing/2014/main" id="{5F38A61E-EF49-4D15-B17F-5EDE3CEAC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074" y="4275464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  <a:defRPr/>
            </a:pPr>
            <a:r>
              <a:rPr lang="zh-CN" altLang="en-US" sz="3200" b="1" dirty="0">
                <a:solidFill>
                  <a:srgbClr val="EF5BA1"/>
                </a:solidFill>
                <a:latin typeface="Abadi" panose="020B0604020104020204" pitchFamily="34" charset="0"/>
                <a:cs typeface="+mn-ea"/>
                <a:sym typeface="+mn-lt"/>
              </a:rPr>
              <a:t>重点难点</a:t>
            </a:r>
          </a:p>
        </p:txBody>
      </p:sp>
      <p:sp>
        <p:nvSpPr>
          <p:cNvPr id="13" name="Text Box 8">
            <a:extLst>
              <a:ext uri="{FF2B5EF4-FFF2-40B4-BE49-F238E27FC236}">
                <a16:creationId xmlns:a16="http://schemas.microsoft.com/office/drawing/2014/main" id="{9749535F-A6D3-4C72-811F-C5DA8CB5A1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074" y="5185638"/>
            <a:ext cx="10348517" cy="1121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dirty="0">
                <a:solidFill>
                  <a:srgbClr val="000000"/>
                </a:solidFill>
                <a:latin typeface="Abadi" panose="020B0604020104020204" pitchFamily="34" charset="0"/>
                <a:cs typeface="+mn-ea"/>
                <a:sym typeface="+mn-lt"/>
              </a:rPr>
              <a:t>重点：</a:t>
            </a:r>
            <a:r>
              <a:rPr lang="zh-CN" altLang="en-US" sz="20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完全平方公式的推导及应用。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难点：用公式的结构特征判断题目能否使用公式。</a:t>
            </a:r>
          </a:p>
        </p:txBody>
      </p:sp>
    </p:spTree>
    <p:extLst>
      <p:ext uri="{BB962C8B-B14F-4D97-AF65-F5344CB8AC3E}">
        <p14:creationId xmlns:p14="http://schemas.microsoft.com/office/powerpoint/2010/main" val="50108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F7E9DD52-EF6E-48DC-8083-E0FE613C9A03}"/>
                  </a:ext>
                </a:extLst>
              </p:cNvPr>
              <p:cNvSpPr/>
              <p:nvPr/>
            </p:nvSpPr>
            <p:spPr>
              <a:xfrm>
                <a:off x="1199456" y="1671769"/>
                <a:ext cx="8080011" cy="5118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 fontAlgn="ctr"/>
                <a:r>
                  <a:rPr lang="en-US" altLang="zh-CN" sz="2667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5</a:t>
                </a:r>
                <a:r>
                  <a:rPr lang="zh-CN" altLang="zh-CN" sz="2667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．已知</a:t>
                </a:r>
                <a:r>
                  <a:rPr lang="en-US" altLang="zh-CN" sz="2667" kern="100" dirty="0" err="1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x+y</a:t>
                </a:r>
                <a:r>
                  <a:rPr lang="en-US" altLang="zh-CN" sz="2667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=4</a:t>
                </a:r>
                <a:r>
                  <a:rPr lang="zh-CN" altLang="zh-CN" sz="2667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，</a:t>
                </a:r>
                <a:r>
                  <a:rPr lang="en-US" altLang="zh-CN" sz="2667" kern="100" dirty="0" err="1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xy</a:t>
                </a:r>
                <a:r>
                  <a:rPr lang="en-US" altLang="zh-CN" sz="2667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=2</a:t>
                </a:r>
                <a:r>
                  <a:rPr lang="zh-CN" altLang="zh-CN" sz="2667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，则</a:t>
                </a:r>
                <a14:m>
                  <m:oMath xmlns:m="http://schemas.openxmlformats.org/officeDocument/2006/math">
                    <m:r>
                      <a:rPr lang="en-US" altLang="zh-CN" sz="2667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(</m:t>
                    </m:r>
                    <m:r>
                      <a:rPr lang="en-US" altLang="zh-CN" sz="2667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zh-CN" altLang="en-US" sz="2667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667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sSup>
                      <m:sSupPr>
                        <m:ctrlPr>
                          <a:rPr lang="zh-CN" altLang="zh-CN" sz="2667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667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sz="2667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667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=_________</m:t>
                    </m:r>
                  </m:oMath>
                </a14:m>
                <a:r>
                  <a:rPr lang="zh-CN" altLang="zh-CN" sz="2667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．</a:t>
                </a:r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F7E9DD52-EF6E-48DC-8083-E0FE613C9A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456" y="1671769"/>
                <a:ext cx="8080011" cy="511871"/>
              </a:xfrm>
              <a:prstGeom prst="rect">
                <a:avLst/>
              </a:prstGeom>
              <a:blipFill>
                <a:blip r:embed="rId3"/>
                <a:stretch>
                  <a:fillRect l="-1434" t="-13095" b="-2857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矩形 5">
            <a:extLst>
              <a:ext uri="{FF2B5EF4-FFF2-40B4-BE49-F238E27FC236}">
                <a16:creationId xmlns:a16="http://schemas.microsoft.com/office/drawing/2014/main" id="{D898FC74-953A-4E0F-91A0-ACE1F3DEF2F8}"/>
              </a:ext>
            </a:extLst>
          </p:cNvPr>
          <p:cNvSpPr/>
          <p:nvPr/>
        </p:nvSpPr>
        <p:spPr>
          <a:xfrm>
            <a:off x="1199456" y="2470891"/>
            <a:ext cx="7848600" cy="1939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zh-CN" altLang="zh-CN" sz="2667" dirty="0">
                <a:latin typeface="Abadi" panose="020B0604020104020204" pitchFamily="34" charset="0"/>
                <a:cs typeface="+mn-ea"/>
                <a:sym typeface="+mn-lt"/>
              </a:rPr>
              <a:t>【解析】</a:t>
            </a:r>
          </a:p>
          <a:p>
            <a:pPr defTabSz="914377" fontAlgn="ctr">
              <a:lnSpc>
                <a:spcPct val="150000"/>
              </a:lnSpc>
            </a:pPr>
            <a:r>
              <a:rPr lang="en-US" altLang="zh-CN" sz="2667" dirty="0">
                <a:latin typeface="Abadi" panose="020B0604020104020204" pitchFamily="34" charset="0"/>
                <a:cs typeface="+mn-ea"/>
                <a:sym typeface="+mn-lt"/>
              </a:rPr>
              <a:t>(</a:t>
            </a:r>
            <a:r>
              <a:rPr lang="en-US" altLang="zh-CN" sz="2667" i="1" dirty="0">
                <a:latin typeface="Abadi" panose="020B0604020104020204" pitchFamily="34" charset="0"/>
                <a:cs typeface="+mn-ea"/>
                <a:sym typeface="+mn-lt"/>
              </a:rPr>
              <a:t>x</a:t>
            </a:r>
            <a:r>
              <a:rPr lang="zh-CN" altLang="zh-CN" sz="2667" dirty="0">
                <a:latin typeface="Abadi" panose="020B0604020104020204" pitchFamily="34" charset="0"/>
                <a:cs typeface="+mn-ea"/>
                <a:sym typeface="+mn-lt"/>
              </a:rPr>
              <a:t>﹣</a:t>
            </a:r>
            <a:r>
              <a:rPr lang="en-US" altLang="zh-CN" sz="2667" i="1" dirty="0">
                <a:latin typeface="Abadi" panose="020B0604020104020204" pitchFamily="34" charset="0"/>
                <a:cs typeface="+mn-ea"/>
                <a:sym typeface="+mn-lt"/>
              </a:rPr>
              <a:t>y</a:t>
            </a:r>
            <a:r>
              <a:rPr lang="en-US" altLang="zh-CN" sz="2667" dirty="0">
                <a:latin typeface="Abadi" panose="020B0604020104020204" pitchFamily="34" charset="0"/>
                <a:cs typeface="+mn-ea"/>
                <a:sym typeface="+mn-lt"/>
              </a:rPr>
              <a:t>)</a:t>
            </a:r>
            <a:r>
              <a:rPr lang="en-US" altLang="zh-CN" sz="2667" baseline="30000" dirty="0">
                <a:latin typeface="Abadi" panose="020B0604020104020204" pitchFamily="34" charset="0"/>
                <a:cs typeface="+mn-ea"/>
                <a:sym typeface="+mn-lt"/>
              </a:rPr>
              <a:t>2</a:t>
            </a:r>
            <a:r>
              <a:rPr lang="en-US" altLang="zh-CN" sz="2667" dirty="0">
                <a:latin typeface="Abadi" panose="020B0604020104020204" pitchFamily="34" charset="0"/>
                <a:cs typeface="+mn-ea"/>
                <a:sym typeface="+mn-lt"/>
              </a:rPr>
              <a:t>=(</a:t>
            </a:r>
            <a:r>
              <a:rPr lang="en-US" altLang="zh-CN" sz="2667" i="1" dirty="0" err="1">
                <a:latin typeface="Abadi" panose="020B0604020104020204" pitchFamily="34" charset="0"/>
                <a:cs typeface="+mn-ea"/>
                <a:sym typeface="+mn-lt"/>
              </a:rPr>
              <a:t>x</a:t>
            </a:r>
            <a:r>
              <a:rPr lang="en-US" altLang="zh-CN" sz="2667" dirty="0" err="1">
                <a:latin typeface="Abadi" panose="020B0604020104020204" pitchFamily="34" charset="0"/>
                <a:cs typeface="+mn-ea"/>
                <a:sym typeface="+mn-lt"/>
              </a:rPr>
              <a:t>+</a:t>
            </a:r>
            <a:r>
              <a:rPr lang="en-US" altLang="zh-CN" sz="2667" i="1" dirty="0" err="1">
                <a:latin typeface="Abadi" panose="020B0604020104020204" pitchFamily="34" charset="0"/>
                <a:cs typeface="+mn-ea"/>
                <a:sym typeface="+mn-lt"/>
              </a:rPr>
              <a:t>y</a:t>
            </a:r>
            <a:r>
              <a:rPr lang="en-US" altLang="zh-CN" sz="2667" dirty="0">
                <a:latin typeface="Abadi" panose="020B0604020104020204" pitchFamily="34" charset="0"/>
                <a:cs typeface="+mn-ea"/>
                <a:sym typeface="+mn-lt"/>
              </a:rPr>
              <a:t>)</a:t>
            </a:r>
            <a:r>
              <a:rPr lang="en-US" altLang="zh-CN" sz="2667" baseline="30000" dirty="0">
                <a:latin typeface="Abadi" panose="020B0604020104020204" pitchFamily="34" charset="0"/>
                <a:cs typeface="+mn-ea"/>
                <a:sym typeface="+mn-lt"/>
              </a:rPr>
              <a:t> 2</a:t>
            </a:r>
            <a:r>
              <a:rPr lang="zh-CN" altLang="zh-CN" sz="2667" dirty="0">
                <a:latin typeface="Abadi" panose="020B0604020104020204" pitchFamily="34" charset="0"/>
                <a:cs typeface="+mn-ea"/>
                <a:sym typeface="+mn-lt"/>
              </a:rPr>
              <a:t>﹣</a:t>
            </a:r>
            <a:r>
              <a:rPr lang="en-US" altLang="zh-CN" sz="2667" dirty="0">
                <a:latin typeface="Abadi" panose="020B0604020104020204" pitchFamily="34" charset="0"/>
                <a:cs typeface="+mn-ea"/>
                <a:sym typeface="+mn-lt"/>
              </a:rPr>
              <a:t>4</a:t>
            </a:r>
            <a:r>
              <a:rPr lang="en-US" altLang="zh-CN" sz="2667" i="1" dirty="0">
                <a:latin typeface="Abadi" panose="020B0604020104020204" pitchFamily="34" charset="0"/>
                <a:cs typeface="+mn-ea"/>
                <a:sym typeface="+mn-lt"/>
              </a:rPr>
              <a:t>xy</a:t>
            </a:r>
            <a:r>
              <a:rPr lang="en-US" altLang="zh-CN" sz="2667" dirty="0">
                <a:latin typeface="Abadi" panose="020B0604020104020204" pitchFamily="34" charset="0"/>
                <a:cs typeface="+mn-ea"/>
                <a:sym typeface="+mn-lt"/>
              </a:rPr>
              <a:t>=4</a:t>
            </a:r>
            <a:r>
              <a:rPr lang="en-US" altLang="zh-CN" sz="2667" baseline="30000" dirty="0">
                <a:latin typeface="Abadi" panose="020B0604020104020204" pitchFamily="34" charset="0"/>
                <a:cs typeface="+mn-ea"/>
                <a:sym typeface="+mn-lt"/>
              </a:rPr>
              <a:t>2</a:t>
            </a:r>
            <a:r>
              <a:rPr lang="zh-CN" altLang="zh-CN" sz="2667" dirty="0">
                <a:latin typeface="Abadi" panose="020B0604020104020204" pitchFamily="34" charset="0"/>
                <a:cs typeface="+mn-ea"/>
                <a:sym typeface="+mn-lt"/>
              </a:rPr>
              <a:t>﹣</a:t>
            </a:r>
            <a:r>
              <a:rPr lang="en-US" altLang="zh-CN" sz="2667" dirty="0">
                <a:latin typeface="Abadi" panose="020B0604020104020204" pitchFamily="34" charset="0"/>
                <a:cs typeface="+mn-ea"/>
                <a:sym typeface="+mn-lt"/>
              </a:rPr>
              <a:t>4×2=8</a:t>
            </a:r>
            <a:r>
              <a:rPr lang="zh-CN" altLang="zh-CN" sz="2667" dirty="0">
                <a:latin typeface="Abadi" panose="020B0604020104020204" pitchFamily="34" charset="0"/>
                <a:cs typeface="+mn-ea"/>
                <a:sym typeface="+mn-lt"/>
              </a:rPr>
              <a:t>．</a:t>
            </a:r>
          </a:p>
          <a:p>
            <a:pPr defTabSz="914377" fontAlgn="ctr">
              <a:lnSpc>
                <a:spcPct val="150000"/>
              </a:lnSpc>
            </a:pPr>
            <a:r>
              <a:rPr lang="zh-CN" altLang="zh-CN" sz="2667" dirty="0">
                <a:latin typeface="Abadi" panose="020B0604020104020204" pitchFamily="34" charset="0"/>
                <a:cs typeface="+mn-ea"/>
                <a:sym typeface="+mn-lt"/>
              </a:rPr>
              <a:t>故答案为：</a:t>
            </a:r>
            <a:r>
              <a:rPr lang="en-US" altLang="zh-CN" sz="2667" dirty="0">
                <a:latin typeface="Abadi" panose="020B0604020104020204" pitchFamily="34" charset="0"/>
                <a:cs typeface="+mn-ea"/>
                <a:sym typeface="+mn-lt"/>
              </a:rPr>
              <a:t>8</a:t>
            </a:r>
            <a:r>
              <a:rPr lang="zh-CN" altLang="zh-CN" sz="2667" dirty="0">
                <a:latin typeface="Abadi" panose="020B0604020104020204" pitchFamily="34" charset="0"/>
                <a:cs typeface="+mn-ea"/>
                <a:sym typeface="+mn-lt"/>
              </a:rPr>
              <a:t>．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598217A3-1C35-43A5-B20F-88BD35F0DE5B}"/>
              </a:ext>
            </a:extLst>
          </p:cNvPr>
          <p:cNvSpPr/>
          <p:nvPr/>
        </p:nvSpPr>
        <p:spPr>
          <a:xfrm>
            <a:off x="7055909" y="1595808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400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8</a:t>
            </a:r>
            <a:endParaRPr lang="zh-CN" altLang="en-US" sz="2400" dirty="0">
              <a:solidFill>
                <a:prstClr val="black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D6A389CB-AE5D-4DAB-97DA-CF0B9C7FC903}"/>
              </a:ext>
            </a:extLst>
          </p:cNvPr>
          <p:cNvSpPr txBox="1"/>
          <p:nvPr/>
        </p:nvSpPr>
        <p:spPr>
          <a:xfrm>
            <a:off x="1533258" y="573045"/>
            <a:ext cx="980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latin typeface="Abadi" panose="020B0604020104020204" pitchFamily="34" charset="0"/>
                <a:cs typeface="+mn-ea"/>
                <a:sym typeface="+mn-lt"/>
              </a:rPr>
              <a:t>探索提高</a:t>
            </a:r>
          </a:p>
        </p:txBody>
      </p:sp>
    </p:spTree>
    <p:extLst>
      <p:ext uri="{BB962C8B-B14F-4D97-AF65-F5344CB8AC3E}">
        <p14:creationId xmlns:p14="http://schemas.microsoft.com/office/powerpoint/2010/main" val="196461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5">
            <a:extLst>
              <a:ext uri="{FF2B5EF4-FFF2-40B4-BE49-F238E27FC236}">
                <a16:creationId xmlns:a16="http://schemas.microsoft.com/office/drawing/2014/main" id="{09082A26-EA0F-4F2C-ACED-B64F3118BD6E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7098424" y="199565"/>
            <a:ext cx="5575042" cy="7472599"/>
          </a:xfrm>
          <a:custGeom>
            <a:avLst/>
            <a:gdLst>
              <a:gd name="connsiteX0" fmla="*/ 2156244 w 5116512"/>
              <a:gd name="connsiteY0" fmla="*/ 0 h 6858000"/>
              <a:gd name="connsiteX1" fmla="*/ 3919716 w 5116512"/>
              <a:gd name="connsiteY1" fmla="*/ 0 h 6858000"/>
              <a:gd name="connsiteX2" fmla="*/ 3526943 w 5116512"/>
              <a:gd name="connsiteY2" fmla="*/ 473301 h 6858000"/>
              <a:gd name="connsiteX3" fmla="*/ 2849610 w 5116512"/>
              <a:gd name="connsiteY3" fmla="*/ 1435947 h 6858000"/>
              <a:gd name="connsiteX4" fmla="*/ 2729373 w 5116512"/>
              <a:gd name="connsiteY4" fmla="*/ 1632487 h 6858000"/>
              <a:gd name="connsiteX5" fmla="*/ 2577073 w 5116512"/>
              <a:gd name="connsiteY5" fmla="*/ 2033590 h 6858000"/>
              <a:gd name="connsiteX6" fmla="*/ 2573065 w 5116512"/>
              <a:gd name="connsiteY6" fmla="*/ 2053645 h 6858000"/>
              <a:gd name="connsiteX7" fmla="*/ 2565049 w 5116512"/>
              <a:gd name="connsiteY7" fmla="*/ 2089744 h 6858000"/>
              <a:gd name="connsiteX8" fmla="*/ 2561042 w 5116512"/>
              <a:gd name="connsiteY8" fmla="*/ 2113810 h 6858000"/>
              <a:gd name="connsiteX9" fmla="*/ 2553026 w 5116512"/>
              <a:gd name="connsiteY9" fmla="*/ 2145898 h 6858000"/>
              <a:gd name="connsiteX10" fmla="*/ 2549018 w 5116512"/>
              <a:gd name="connsiteY10" fmla="*/ 2169965 h 6858000"/>
              <a:gd name="connsiteX11" fmla="*/ 2545010 w 5116512"/>
              <a:gd name="connsiteY11" fmla="*/ 2206064 h 6858000"/>
              <a:gd name="connsiteX12" fmla="*/ 2541002 w 5116512"/>
              <a:gd name="connsiteY12" fmla="*/ 2230130 h 6858000"/>
              <a:gd name="connsiteX13" fmla="*/ 2536994 w 5116512"/>
              <a:gd name="connsiteY13" fmla="*/ 2262218 h 6858000"/>
              <a:gd name="connsiteX14" fmla="*/ 2536994 w 5116512"/>
              <a:gd name="connsiteY14" fmla="*/ 2286284 h 6858000"/>
              <a:gd name="connsiteX15" fmla="*/ 2532986 w 5116512"/>
              <a:gd name="connsiteY15" fmla="*/ 2322383 h 6858000"/>
              <a:gd name="connsiteX16" fmla="*/ 2528978 w 5116512"/>
              <a:gd name="connsiteY16" fmla="*/ 2346450 h 6858000"/>
              <a:gd name="connsiteX17" fmla="*/ 2528978 w 5116512"/>
              <a:gd name="connsiteY17" fmla="*/ 2386560 h 6858000"/>
              <a:gd name="connsiteX18" fmla="*/ 2528978 w 5116512"/>
              <a:gd name="connsiteY18" fmla="*/ 2406615 h 6858000"/>
              <a:gd name="connsiteX19" fmla="*/ 2524970 w 5116512"/>
              <a:gd name="connsiteY19" fmla="*/ 2466781 h 6858000"/>
              <a:gd name="connsiteX20" fmla="*/ 2528978 w 5116512"/>
              <a:gd name="connsiteY20" fmla="*/ 2534968 h 6858000"/>
              <a:gd name="connsiteX21" fmla="*/ 2528978 w 5116512"/>
              <a:gd name="connsiteY21" fmla="*/ 2547001 h 6858000"/>
              <a:gd name="connsiteX22" fmla="*/ 2532986 w 5116512"/>
              <a:gd name="connsiteY22" fmla="*/ 2615188 h 6858000"/>
              <a:gd name="connsiteX23" fmla="*/ 2532986 w 5116512"/>
              <a:gd name="connsiteY23" fmla="*/ 2627221 h 6858000"/>
              <a:gd name="connsiteX24" fmla="*/ 2541002 w 5116512"/>
              <a:gd name="connsiteY24" fmla="*/ 2695409 h 6858000"/>
              <a:gd name="connsiteX25" fmla="*/ 2541002 w 5116512"/>
              <a:gd name="connsiteY25" fmla="*/ 2699420 h 6858000"/>
              <a:gd name="connsiteX26" fmla="*/ 2553026 w 5116512"/>
              <a:gd name="connsiteY26" fmla="*/ 2767607 h 6858000"/>
              <a:gd name="connsiteX27" fmla="*/ 2553026 w 5116512"/>
              <a:gd name="connsiteY27" fmla="*/ 2775629 h 6858000"/>
              <a:gd name="connsiteX28" fmla="*/ 2565049 w 5116512"/>
              <a:gd name="connsiteY28" fmla="*/ 2843817 h 6858000"/>
              <a:gd name="connsiteX29" fmla="*/ 2569057 w 5116512"/>
              <a:gd name="connsiteY29" fmla="*/ 2855850 h 6858000"/>
              <a:gd name="connsiteX30" fmla="*/ 2585089 w 5116512"/>
              <a:gd name="connsiteY30" fmla="*/ 2920026 h 6858000"/>
              <a:gd name="connsiteX31" fmla="*/ 2585089 w 5116512"/>
              <a:gd name="connsiteY31" fmla="*/ 2924037 h 6858000"/>
              <a:gd name="connsiteX32" fmla="*/ 2601120 w 5116512"/>
              <a:gd name="connsiteY32" fmla="*/ 2988214 h 6858000"/>
              <a:gd name="connsiteX33" fmla="*/ 2605128 w 5116512"/>
              <a:gd name="connsiteY33" fmla="*/ 2996236 h 6858000"/>
              <a:gd name="connsiteX34" fmla="*/ 2625168 w 5116512"/>
              <a:gd name="connsiteY34" fmla="*/ 3056401 h 6858000"/>
              <a:gd name="connsiteX35" fmla="*/ 2629176 w 5116512"/>
              <a:gd name="connsiteY35" fmla="*/ 3068434 h 6858000"/>
              <a:gd name="connsiteX36" fmla="*/ 2653223 w 5116512"/>
              <a:gd name="connsiteY36" fmla="*/ 3132610 h 6858000"/>
              <a:gd name="connsiteX37" fmla="*/ 2653223 w 5116512"/>
              <a:gd name="connsiteY37" fmla="*/ 3136622 h 6858000"/>
              <a:gd name="connsiteX38" fmla="*/ 2681278 w 5116512"/>
              <a:gd name="connsiteY38" fmla="*/ 3196787 h 6858000"/>
              <a:gd name="connsiteX39" fmla="*/ 2681278 w 5116512"/>
              <a:gd name="connsiteY39" fmla="*/ 3204809 h 6858000"/>
              <a:gd name="connsiteX40" fmla="*/ 2709333 w 5116512"/>
              <a:gd name="connsiteY40" fmla="*/ 3264974 h 6858000"/>
              <a:gd name="connsiteX41" fmla="*/ 2717349 w 5116512"/>
              <a:gd name="connsiteY41" fmla="*/ 3272997 h 6858000"/>
              <a:gd name="connsiteX42" fmla="*/ 2745404 w 5116512"/>
              <a:gd name="connsiteY42" fmla="*/ 3333162 h 6858000"/>
              <a:gd name="connsiteX43" fmla="*/ 2749412 w 5116512"/>
              <a:gd name="connsiteY43" fmla="*/ 3337173 h 6858000"/>
              <a:gd name="connsiteX44" fmla="*/ 2781475 w 5116512"/>
              <a:gd name="connsiteY44" fmla="*/ 3393327 h 6858000"/>
              <a:gd name="connsiteX45" fmla="*/ 2785483 w 5116512"/>
              <a:gd name="connsiteY45" fmla="*/ 3397338 h 6858000"/>
              <a:gd name="connsiteX46" fmla="*/ 2821554 w 5116512"/>
              <a:gd name="connsiteY46" fmla="*/ 3453493 h 6858000"/>
              <a:gd name="connsiteX47" fmla="*/ 2825562 w 5116512"/>
              <a:gd name="connsiteY47" fmla="*/ 3461514 h 6858000"/>
              <a:gd name="connsiteX48" fmla="*/ 2861633 w 5116512"/>
              <a:gd name="connsiteY48" fmla="*/ 3517669 h 6858000"/>
              <a:gd name="connsiteX49" fmla="*/ 2865641 w 5116512"/>
              <a:gd name="connsiteY49" fmla="*/ 3521680 h 6858000"/>
              <a:gd name="connsiteX50" fmla="*/ 2905720 w 5116512"/>
              <a:gd name="connsiteY50" fmla="*/ 3577834 h 6858000"/>
              <a:gd name="connsiteX51" fmla="*/ 2909728 w 5116512"/>
              <a:gd name="connsiteY51" fmla="*/ 3577834 h 6858000"/>
              <a:gd name="connsiteX52" fmla="*/ 2949807 w 5116512"/>
              <a:gd name="connsiteY52" fmla="*/ 3629978 h 6858000"/>
              <a:gd name="connsiteX53" fmla="*/ 2957822 w 5116512"/>
              <a:gd name="connsiteY53" fmla="*/ 3638000 h 6858000"/>
              <a:gd name="connsiteX54" fmla="*/ 3001909 w 5116512"/>
              <a:gd name="connsiteY54" fmla="*/ 3686132 h 6858000"/>
              <a:gd name="connsiteX55" fmla="*/ 3005917 w 5116512"/>
              <a:gd name="connsiteY55" fmla="*/ 3690143 h 6858000"/>
              <a:gd name="connsiteX56" fmla="*/ 3102106 w 5116512"/>
              <a:gd name="connsiteY56" fmla="*/ 3790418 h 6858000"/>
              <a:gd name="connsiteX57" fmla="*/ 3106114 w 5116512"/>
              <a:gd name="connsiteY57" fmla="*/ 3794430 h 6858000"/>
              <a:gd name="connsiteX58" fmla="*/ 3158217 w 5116512"/>
              <a:gd name="connsiteY58" fmla="*/ 3838551 h 6858000"/>
              <a:gd name="connsiteX59" fmla="*/ 3162225 w 5116512"/>
              <a:gd name="connsiteY59" fmla="*/ 3842562 h 6858000"/>
              <a:gd name="connsiteX60" fmla="*/ 3270438 w 5116512"/>
              <a:gd name="connsiteY60" fmla="*/ 3926793 h 6858000"/>
              <a:gd name="connsiteX61" fmla="*/ 3274446 w 5116512"/>
              <a:gd name="connsiteY61" fmla="*/ 3930805 h 6858000"/>
              <a:gd name="connsiteX62" fmla="*/ 3334564 w 5116512"/>
              <a:gd name="connsiteY62" fmla="*/ 3970915 h 6858000"/>
              <a:gd name="connsiteX63" fmla="*/ 3458809 w 5116512"/>
              <a:gd name="connsiteY63" fmla="*/ 4047124 h 6858000"/>
              <a:gd name="connsiteX64" fmla="*/ 3522935 w 5116512"/>
              <a:gd name="connsiteY64" fmla="*/ 4083224 h 6858000"/>
              <a:gd name="connsiteX65" fmla="*/ 3526943 w 5116512"/>
              <a:gd name="connsiteY65" fmla="*/ 4083224 h 6858000"/>
              <a:gd name="connsiteX66" fmla="*/ 3659203 w 5116512"/>
              <a:gd name="connsiteY66" fmla="*/ 4143389 h 6858000"/>
              <a:gd name="connsiteX67" fmla="*/ 3727337 w 5116512"/>
              <a:gd name="connsiteY67" fmla="*/ 4167455 h 6858000"/>
              <a:gd name="connsiteX68" fmla="*/ 3727337 w 5116512"/>
              <a:gd name="connsiteY68" fmla="*/ 4171466 h 6858000"/>
              <a:gd name="connsiteX69" fmla="*/ 4332528 w 5116512"/>
              <a:gd name="connsiteY69" fmla="*/ 4271742 h 6858000"/>
              <a:gd name="connsiteX70" fmla="*/ 4975294 w 5116512"/>
              <a:gd name="connsiteY70" fmla="*/ 4154920 h 6858000"/>
              <a:gd name="connsiteX71" fmla="*/ 5116512 w 5116512"/>
              <a:gd name="connsiteY71" fmla="*/ 4094123 h 6858000"/>
              <a:gd name="connsiteX72" fmla="*/ 5116512 w 5116512"/>
              <a:gd name="connsiteY72" fmla="*/ 6858000 h 6858000"/>
              <a:gd name="connsiteX73" fmla="*/ 718513 w 5116512"/>
              <a:gd name="connsiteY73" fmla="*/ 6858000 h 6858000"/>
              <a:gd name="connsiteX74" fmla="*/ 579532 w 5116512"/>
              <a:gd name="connsiteY74" fmla="*/ 6613005 h 6858000"/>
              <a:gd name="connsiteX75" fmla="*/ 0 w 5116512"/>
              <a:gd name="connsiteY75" fmla="*/ 4219598 h 6858000"/>
              <a:gd name="connsiteX76" fmla="*/ 1751448 w 5116512"/>
              <a:gd name="connsiteY76" fmla="*/ 320882 h 6858000"/>
              <a:gd name="connsiteX77" fmla="*/ 2140213 w 5116512"/>
              <a:gd name="connsiteY77" fmla="*/ 8022 h 6858000"/>
              <a:gd name="connsiteX78" fmla="*/ 2156244 w 5116512"/>
              <a:gd name="connsiteY78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116512" h="6858000">
                <a:moveTo>
                  <a:pt x="2156244" y="0"/>
                </a:moveTo>
                <a:cubicBezTo>
                  <a:pt x="2156244" y="0"/>
                  <a:pt x="2156244" y="0"/>
                  <a:pt x="3919716" y="0"/>
                </a:cubicBezTo>
                <a:cubicBezTo>
                  <a:pt x="3775432" y="168463"/>
                  <a:pt x="3643172" y="328904"/>
                  <a:pt x="3526943" y="473301"/>
                </a:cubicBezTo>
                <a:cubicBezTo>
                  <a:pt x="3222343" y="854348"/>
                  <a:pt x="3005917" y="1167208"/>
                  <a:pt x="2849610" y="1435947"/>
                </a:cubicBezTo>
                <a:cubicBezTo>
                  <a:pt x="2805523" y="1500123"/>
                  <a:pt x="2765444" y="1564300"/>
                  <a:pt x="2729373" y="1632487"/>
                </a:cubicBezTo>
                <a:cubicBezTo>
                  <a:pt x="2661239" y="1760840"/>
                  <a:pt x="2613144" y="1893204"/>
                  <a:pt x="2577073" y="2033590"/>
                </a:cubicBezTo>
                <a:cubicBezTo>
                  <a:pt x="2577073" y="2041612"/>
                  <a:pt x="2577073" y="2045623"/>
                  <a:pt x="2573065" y="2053645"/>
                </a:cubicBezTo>
                <a:cubicBezTo>
                  <a:pt x="2569057" y="2065678"/>
                  <a:pt x="2569057" y="2077711"/>
                  <a:pt x="2565049" y="2089744"/>
                </a:cubicBezTo>
                <a:cubicBezTo>
                  <a:pt x="2565049" y="2097766"/>
                  <a:pt x="2561042" y="2105788"/>
                  <a:pt x="2561042" y="2113810"/>
                </a:cubicBezTo>
                <a:cubicBezTo>
                  <a:pt x="2557034" y="2125843"/>
                  <a:pt x="2557034" y="2133865"/>
                  <a:pt x="2553026" y="2145898"/>
                </a:cubicBezTo>
                <a:cubicBezTo>
                  <a:pt x="2553026" y="2153921"/>
                  <a:pt x="2553026" y="2161943"/>
                  <a:pt x="2549018" y="2169965"/>
                </a:cubicBezTo>
                <a:cubicBezTo>
                  <a:pt x="2549018" y="2181998"/>
                  <a:pt x="2545010" y="2194031"/>
                  <a:pt x="2545010" y="2206064"/>
                </a:cubicBezTo>
                <a:cubicBezTo>
                  <a:pt x="2545010" y="2214086"/>
                  <a:pt x="2541002" y="2222108"/>
                  <a:pt x="2541002" y="2230130"/>
                </a:cubicBezTo>
                <a:cubicBezTo>
                  <a:pt x="2541002" y="2242163"/>
                  <a:pt x="2536994" y="2254196"/>
                  <a:pt x="2536994" y="2262218"/>
                </a:cubicBezTo>
                <a:cubicBezTo>
                  <a:pt x="2536994" y="2270240"/>
                  <a:pt x="2536994" y="2278262"/>
                  <a:pt x="2536994" y="2286284"/>
                </a:cubicBezTo>
                <a:cubicBezTo>
                  <a:pt x="2532986" y="2298317"/>
                  <a:pt x="2532986" y="2310350"/>
                  <a:pt x="2532986" y="2322383"/>
                </a:cubicBezTo>
                <a:cubicBezTo>
                  <a:pt x="2532986" y="2330406"/>
                  <a:pt x="2528978" y="2338428"/>
                  <a:pt x="2528978" y="2346450"/>
                </a:cubicBezTo>
                <a:cubicBezTo>
                  <a:pt x="2528978" y="2358483"/>
                  <a:pt x="2528978" y="2374527"/>
                  <a:pt x="2528978" y="2386560"/>
                </a:cubicBezTo>
                <a:cubicBezTo>
                  <a:pt x="2528978" y="2394582"/>
                  <a:pt x="2528978" y="2398593"/>
                  <a:pt x="2528978" y="2406615"/>
                </a:cubicBezTo>
                <a:cubicBezTo>
                  <a:pt x="2524970" y="2426670"/>
                  <a:pt x="2524970" y="2446725"/>
                  <a:pt x="2524970" y="2466781"/>
                </a:cubicBezTo>
                <a:cubicBezTo>
                  <a:pt x="2524970" y="2490847"/>
                  <a:pt x="2524970" y="2510902"/>
                  <a:pt x="2528978" y="2534968"/>
                </a:cubicBezTo>
                <a:cubicBezTo>
                  <a:pt x="2528978" y="2538979"/>
                  <a:pt x="2528978" y="2542990"/>
                  <a:pt x="2528978" y="2547001"/>
                </a:cubicBezTo>
                <a:cubicBezTo>
                  <a:pt x="2528978" y="2571067"/>
                  <a:pt x="2528978" y="2595133"/>
                  <a:pt x="2532986" y="2615188"/>
                </a:cubicBezTo>
                <a:cubicBezTo>
                  <a:pt x="2532986" y="2619200"/>
                  <a:pt x="2532986" y="2623210"/>
                  <a:pt x="2532986" y="2627221"/>
                </a:cubicBezTo>
                <a:cubicBezTo>
                  <a:pt x="2536994" y="2651287"/>
                  <a:pt x="2536994" y="2675354"/>
                  <a:pt x="2541002" y="2695409"/>
                </a:cubicBezTo>
                <a:cubicBezTo>
                  <a:pt x="2541002" y="2699420"/>
                  <a:pt x="2541002" y="2699420"/>
                  <a:pt x="2541002" y="2699420"/>
                </a:cubicBezTo>
                <a:cubicBezTo>
                  <a:pt x="2545010" y="2723486"/>
                  <a:pt x="2549018" y="2743541"/>
                  <a:pt x="2553026" y="2767607"/>
                </a:cubicBezTo>
                <a:cubicBezTo>
                  <a:pt x="2553026" y="2767607"/>
                  <a:pt x="2553026" y="2771618"/>
                  <a:pt x="2553026" y="2775629"/>
                </a:cubicBezTo>
                <a:cubicBezTo>
                  <a:pt x="2557034" y="2799696"/>
                  <a:pt x="2561042" y="2819751"/>
                  <a:pt x="2565049" y="2843817"/>
                </a:cubicBezTo>
                <a:cubicBezTo>
                  <a:pt x="2565049" y="2847828"/>
                  <a:pt x="2569057" y="2851839"/>
                  <a:pt x="2569057" y="2855850"/>
                </a:cubicBezTo>
                <a:cubicBezTo>
                  <a:pt x="2573065" y="2875905"/>
                  <a:pt x="2577073" y="2895960"/>
                  <a:pt x="2585089" y="2920026"/>
                </a:cubicBezTo>
                <a:cubicBezTo>
                  <a:pt x="2585089" y="2920026"/>
                  <a:pt x="2585089" y="2924037"/>
                  <a:pt x="2585089" y="2924037"/>
                </a:cubicBezTo>
                <a:cubicBezTo>
                  <a:pt x="2589097" y="2944093"/>
                  <a:pt x="2597112" y="2964148"/>
                  <a:pt x="2601120" y="2988214"/>
                </a:cubicBezTo>
                <a:cubicBezTo>
                  <a:pt x="2605128" y="2988214"/>
                  <a:pt x="2605128" y="2992225"/>
                  <a:pt x="2605128" y="2996236"/>
                </a:cubicBezTo>
                <a:cubicBezTo>
                  <a:pt x="2613144" y="3016291"/>
                  <a:pt x="2617152" y="3036346"/>
                  <a:pt x="2625168" y="3056401"/>
                </a:cubicBezTo>
                <a:cubicBezTo>
                  <a:pt x="2625168" y="3060412"/>
                  <a:pt x="2629176" y="3064423"/>
                  <a:pt x="2629176" y="3068434"/>
                </a:cubicBezTo>
                <a:cubicBezTo>
                  <a:pt x="2637191" y="3088489"/>
                  <a:pt x="2645207" y="3112556"/>
                  <a:pt x="2653223" y="3132610"/>
                </a:cubicBezTo>
                <a:cubicBezTo>
                  <a:pt x="2653223" y="3132610"/>
                  <a:pt x="2653223" y="3136622"/>
                  <a:pt x="2653223" y="3136622"/>
                </a:cubicBezTo>
                <a:cubicBezTo>
                  <a:pt x="2661239" y="3156677"/>
                  <a:pt x="2673262" y="3176732"/>
                  <a:pt x="2681278" y="3196787"/>
                </a:cubicBezTo>
                <a:cubicBezTo>
                  <a:pt x="2681278" y="3196787"/>
                  <a:pt x="2681278" y="3200798"/>
                  <a:pt x="2681278" y="3204809"/>
                </a:cubicBezTo>
                <a:cubicBezTo>
                  <a:pt x="2693302" y="3224864"/>
                  <a:pt x="2701318" y="3244919"/>
                  <a:pt x="2709333" y="3264974"/>
                </a:cubicBezTo>
                <a:cubicBezTo>
                  <a:pt x="2713341" y="3264974"/>
                  <a:pt x="2713341" y="3268985"/>
                  <a:pt x="2717349" y="3272997"/>
                </a:cubicBezTo>
                <a:cubicBezTo>
                  <a:pt x="2725365" y="3293052"/>
                  <a:pt x="2737388" y="3313107"/>
                  <a:pt x="2745404" y="3333162"/>
                </a:cubicBezTo>
                <a:cubicBezTo>
                  <a:pt x="2749412" y="3333162"/>
                  <a:pt x="2749412" y="3333162"/>
                  <a:pt x="2749412" y="3337173"/>
                </a:cubicBezTo>
                <a:cubicBezTo>
                  <a:pt x="2761436" y="3357228"/>
                  <a:pt x="2769452" y="3373272"/>
                  <a:pt x="2781475" y="3393327"/>
                </a:cubicBezTo>
                <a:cubicBezTo>
                  <a:pt x="2781475" y="3393327"/>
                  <a:pt x="2785483" y="3397338"/>
                  <a:pt x="2785483" y="3397338"/>
                </a:cubicBezTo>
                <a:cubicBezTo>
                  <a:pt x="2797507" y="3417393"/>
                  <a:pt x="2809530" y="3437449"/>
                  <a:pt x="2821554" y="3453493"/>
                </a:cubicBezTo>
                <a:cubicBezTo>
                  <a:pt x="2821554" y="3457504"/>
                  <a:pt x="2825562" y="3461514"/>
                  <a:pt x="2825562" y="3461514"/>
                </a:cubicBezTo>
                <a:cubicBezTo>
                  <a:pt x="2837586" y="3481570"/>
                  <a:pt x="2849610" y="3497614"/>
                  <a:pt x="2861633" y="3517669"/>
                </a:cubicBezTo>
                <a:cubicBezTo>
                  <a:pt x="2865641" y="3517669"/>
                  <a:pt x="2865641" y="3521680"/>
                  <a:pt x="2865641" y="3521680"/>
                </a:cubicBezTo>
                <a:cubicBezTo>
                  <a:pt x="2881672" y="3541735"/>
                  <a:pt x="2893696" y="3557779"/>
                  <a:pt x="2905720" y="3577834"/>
                </a:cubicBezTo>
                <a:cubicBezTo>
                  <a:pt x="2909728" y="3577834"/>
                  <a:pt x="2909728" y="3577834"/>
                  <a:pt x="2909728" y="3577834"/>
                </a:cubicBezTo>
                <a:cubicBezTo>
                  <a:pt x="2921752" y="3593879"/>
                  <a:pt x="2937783" y="3613933"/>
                  <a:pt x="2949807" y="3629978"/>
                </a:cubicBezTo>
                <a:cubicBezTo>
                  <a:pt x="2953814" y="3633989"/>
                  <a:pt x="2953814" y="3633989"/>
                  <a:pt x="2957822" y="3638000"/>
                </a:cubicBezTo>
                <a:cubicBezTo>
                  <a:pt x="2969846" y="3654044"/>
                  <a:pt x="2985878" y="3670088"/>
                  <a:pt x="3001909" y="3686132"/>
                </a:cubicBezTo>
                <a:cubicBezTo>
                  <a:pt x="3001909" y="3690143"/>
                  <a:pt x="3001909" y="3690143"/>
                  <a:pt x="3005917" y="3690143"/>
                </a:cubicBezTo>
                <a:cubicBezTo>
                  <a:pt x="3033972" y="3726242"/>
                  <a:pt x="3070044" y="3758331"/>
                  <a:pt x="3102106" y="3790418"/>
                </a:cubicBezTo>
                <a:cubicBezTo>
                  <a:pt x="3106114" y="3790418"/>
                  <a:pt x="3106114" y="3790418"/>
                  <a:pt x="3106114" y="3794430"/>
                </a:cubicBezTo>
                <a:cubicBezTo>
                  <a:pt x="3122146" y="3810474"/>
                  <a:pt x="3142186" y="3822507"/>
                  <a:pt x="3158217" y="3838551"/>
                </a:cubicBezTo>
                <a:cubicBezTo>
                  <a:pt x="3158217" y="3838551"/>
                  <a:pt x="3158217" y="3838551"/>
                  <a:pt x="3162225" y="3842562"/>
                </a:cubicBezTo>
                <a:cubicBezTo>
                  <a:pt x="3198296" y="3870639"/>
                  <a:pt x="3234367" y="3902727"/>
                  <a:pt x="3270438" y="3926793"/>
                </a:cubicBezTo>
                <a:cubicBezTo>
                  <a:pt x="3274446" y="3930805"/>
                  <a:pt x="3274446" y="3930805"/>
                  <a:pt x="3274446" y="3930805"/>
                </a:cubicBezTo>
                <a:cubicBezTo>
                  <a:pt x="3294485" y="3942837"/>
                  <a:pt x="3314525" y="3958882"/>
                  <a:pt x="3334564" y="3970915"/>
                </a:cubicBezTo>
                <a:cubicBezTo>
                  <a:pt x="3374643" y="3998992"/>
                  <a:pt x="3414722" y="4023058"/>
                  <a:pt x="3458809" y="4047124"/>
                </a:cubicBezTo>
                <a:cubicBezTo>
                  <a:pt x="3478848" y="4059157"/>
                  <a:pt x="3502896" y="4071190"/>
                  <a:pt x="3522935" y="4083224"/>
                </a:cubicBezTo>
                <a:cubicBezTo>
                  <a:pt x="3522935" y="4083224"/>
                  <a:pt x="3522935" y="4083224"/>
                  <a:pt x="3526943" y="4083224"/>
                </a:cubicBezTo>
                <a:cubicBezTo>
                  <a:pt x="3567022" y="4103278"/>
                  <a:pt x="3611108" y="4123334"/>
                  <a:pt x="3659203" y="4143389"/>
                </a:cubicBezTo>
                <a:cubicBezTo>
                  <a:pt x="3679242" y="4151411"/>
                  <a:pt x="3703290" y="4159433"/>
                  <a:pt x="3727337" y="4167455"/>
                </a:cubicBezTo>
                <a:cubicBezTo>
                  <a:pt x="3727337" y="4167455"/>
                  <a:pt x="3727337" y="4167455"/>
                  <a:pt x="3727337" y="4171466"/>
                </a:cubicBezTo>
                <a:cubicBezTo>
                  <a:pt x="3915708" y="4235642"/>
                  <a:pt x="4120110" y="4271742"/>
                  <a:pt x="4332528" y="4271742"/>
                </a:cubicBezTo>
                <a:cubicBezTo>
                  <a:pt x="4558974" y="4271742"/>
                  <a:pt x="4775400" y="4230629"/>
                  <a:pt x="4975294" y="4154920"/>
                </a:cubicBezTo>
                <a:lnTo>
                  <a:pt x="5116512" y="4094123"/>
                </a:lnTo>
                <a:lnTo>
                  <a:pt x="5116512" y="6858000"/>
                </a:lnTo>
                <a:lnTo>
                  <a:pt x="718513" y="6858000"/>
                </a:lnTo>
                <a:lnTo>
                  <a:pt x="579532" y="6613005"/>
                </a:lnTo>
                <a:cubicBezTo>
                  <a:pt x="209099" y="5896708"/>
                  <a:pt x="0" y="5082971"/>
                  <a:pt x="0" y="4219598"/>
                </a:cubicBezTo>
                <a:cubicBezTo>
                  <a:pt x="0" y="2667332"/>
                  <a:pt x="677334" y="1275506"/>
                  <a:pt x="1751448" y="320882"/>
                </a:cubicBezTo>
                <a:cubicBezTo>
                  <a:pt x="1875692" y="212585"/>
                  <a:pt x="2003945" y="108298"/>
                  <a:pt x="2140213" y="8022"/>
                </a:cubicBezTo>
                <a:cubicBezTo>
                  <a:pt x="2144221" y="8022"/>
                  <a:pt x="2152237" y="4011"/>
                  <a:pt x="215624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59F77C67-704A-4610-913E-410F622DAABF}"/>
              </a:ext>
            </a:extLst>
          </p:cNvPr>
          <p:cNvSpPr/>
          <p:nvPr/>
        </p:nvSpPr>
        <p:spPr>
          <a:xfrm rot="8041575">
            <a:off x="-881751" y="4238122"/>
            <a:ext cx="3453556" cy="3943604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FB529EF-0A89-465A-A2EA-66B80F9D127A}"/>
              </a:ext>
            </a:extLst>
          </p:cNvPr>
          <p:cNvSpPr/>
          <p:nvPr/>
        </p:nvSpPr>
        <p:spPr>
          <a:xfrm rot="8011715">
            <a:off x="5085631" y="-245196"/>
            <a:ext cx="1261813" cy="1440861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B838F8B-858C-4D82-A604-68399C49E78E}"/>
              </a:ext>
            </a:extLst>
          </p:cNvPr>
          <p:cNvSpPr/>
          <p:nvPr/>
        </p:nvSpPr>
        <p:spPr>
          <a:xfrm rot="13759608">
            <a:off x="5090232" y="1290371"/>
            <a:ext cx="472110" cy="539101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badi" panose="020B0604020104020204" pitchFamily="34" charset="0"/>
              <a:cs typeface="+mn-ea"/>
              <a:sym typeface="+mn-lt"/>
            </a:endParaRPr>
          </a:p>
        </p:txBody>
      </p:sp>
      <p:pic>
        <p:nvPicPr>
          <p:cNvPr id="11" name="图片占位符 10">
            <a:extLst>
              <a:ext uri="{FF2B5EF4-FFF2-40B4-BE49-F238E27FC236}">
                <a16:creationId xmlns:a16="http://schemas.microsoft.com/office/drawing/2014/main" id="{D537EC31-9B31-48AA-99EE-7A8A385FF37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32" r="25132"/>
          <a:stretch>
            <a:fillRect/>
          </a:stretch>
        </p:blipFill>
        <p:spPr>
          <a:xfrm>
            <a:off x="7188543" y="-138345"/>
            <a:ext cx="5575042" cy="7472599"/>
          </a:xfrm>
        </p:spPr>
      </p:pic>
      <p:grpSp>
        <p:nvGrpSpPr>
          <p:cNvPr id="14" name="Group 10">
            <a:extLst>
              <a:ext uri="{FF2B5EF4-FFF2-40B4-BE49-F238E27FC236}">
                <a16:creationId xmlns:a16="http://schemas.microsoft.com/office/drawing/2014/main" id="{148A41D1-DB34-461B-8E68-E636800A3B31}"/>
              </a:ext>
            </a:extLst>
          </p:cNvPr>
          <p:cNvGrpSpPr/>
          <p:nvPr/>
        </p:nvGrpSpPr>
        <p:grpSpPr>
          <a:xfrm>
            <a:off x="3320391" y="2916785"/>
            <a:ext cx="312877" cy="378950"/>
            <a:chOff x="10387014" y="2925763"/>
            <a:chExt cx="255588" cy="309563"/>
          </a:xfrm>
          <a:solidFill>
            <a:schemeClr val="bg1"/>
          </a:solidFill>
        </p:grpSpPr>
        <p:sp>
          <p:nvSpPr>
            <p:cNvPr id="15" name="Freeform 134">
              <a:extLst>
                <a:ext uri="{FF2B5EF4-FFF2-40B4-BE49-F238E27FC236}">
                  <a16:creationId xmlns:a16="http://schemas.microsoft.com/office/drawing/2014/main" id="{8B27EFE2-407E-4FF8-B8F4-3F370D8DF69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87014" y="2925763"/>
              <a:ext cx="255588" cy="309563"/>
            </a:xfrm>
            <a:custGeom>
              <a:avLst/>
              <a:gdLst>
                <a:gd name="T0" fmla="*/ 84 w 96"/>
                <a:gd name="T1" fmla="*/ 44 h 116"/>
                <a:gd name="T2" fmla="*/ 72 w 96"/>
                <a:gd name="T3" fmla="*/ 44 h 116"/>
                <a:gd name="T4" fmla="*/ 72 w 96"/>
                <a:gd name="T5" fmla="*/ 25 h 116"/>
                <a:gd name="T6" fmla="*/ 48 w 96"/>
                <a:gd name="T7" fmla="*/ 0 h 116"/>
                <a:gd name="T8" fmla="*/ 24 w 96"/>
                <a:gd name="T9" fmla="*/ 25 h 116"/>
                <a:gd name="T10" fmla="*/ 24 w 96"/>
                <a:gd name="T11" fmla="*/ 44 h 116"/>
                <a:gd name="T12" fmla="*/ 12 w 96"/>
                <a:gd name="T13" fmla="*/ 44 h 116"/>
                <a:gd name="T14" fmla="*/ 0 w 96"/>
                <a:gd name="T15" fmla="*/ 56 h 116"/>
                <a:gd name="T16" fmla="*/ 0 w 96"/>
                <a:gd name="T17" fmla="*/ 104 h 116"/>
                <a:gd name="T18" fmla="*/ 12 w 96"/>
                <a:gd name="T19" fmla="*/ 116 h 116"/>
                <a:gd name="T20" fmla="*/ 84 w 96"/>
                <a:gd name="T21" fmla="*/ 116 h 116"/>
                <a:gd name="T22" fmla="*/ 96 w 96"/>
                <a:gd name="T23" fmla="*/ 104 h 116"/>
                <a:gd name="T24" fmla="*/ 96 w 96"/>
                <a:gd name="T25" fmla="*/ 56 h 116"/>
                <a:gd name="T26" fmla="*/ 84 w 96"/>
                <a:gd name="T27" fmla="*/ 44 h 116"/>
                <a:gd name="T28" fmla="*/ 32 w 96"/>
                <a:gd name="T29" fmla="*/ 25 h 116"/>
                <a:gd name="T30" fmla="*/ 48 w 96"/>
                <a:gd name="T31" fmla="*/ 8 h 116"/>
                <a:gd name="T32" fmla="*/ 64 w 96"/>
                <a:gd name="T33" fmla="*/ 25 h 116"/>
                <a:gd name="T34" fmla="*/ 64 w 96"/>
                <a:gd name="T35" fmla="*/ 44 h 116"/>
                <a:gd name="T36" fmla="*/ 32 w 96"/>
                <a:gd name="T37" fmla="*/ 44 h 116"/>
                <a:gd name="T38" fmla="*/ 32 w 96"/>
                <a:gd name="T39" fmla="*/ 25 h 116"/>
                <a:gd name="T40" fmla="*/ 88 w 96"/>
                <a:gd name="T41" fmla="*/ 104 h 116"/>
                <a:gd name="T42" fmla="*/ 84 w 96"/>
                <a:gd name="T43" fmla="*/ 108 h 116"/>
                <a:gd name="T44" fmla="*/ 12 w 96"/>
                <a:gd name="T45" fmla="*/ 108 h 116"/>
                <a:gd name="T46" fmla="*/ 8 w 96"/>
                <a:gd name="T47" fmla="*/ 104 h 116"/>
                <a:gd name="T48" fmla="*/ 8 w 96"/>
                <a:gd name="T49" fmla="*/ 56 h 116"/>
                <a:gd name="T50" fmla="*/ 12 w 96"/>
                <a:gd name="T51" fmla="*/ 52 h 116"/>
                <a:gd name="T52" fmla="*/ 84 w 96"/>
                <a:gd name="T53" fmla="*/ 52 h 116"/>
                <a:gd name="T54" fmla="*/ 88 w 96"/>
                <a:gd name="T55" fmla="*/ 56 h 116"/>
                <a:gd name="T56" fmla="*/ 88 w 96"/>
                <a:gd name="T5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16">
                  <a:moveTo>
                    <a:pt x="84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11"/>
                    <a:pt x="61" y="0"/>
                    <a:pt x="48" y="0"/>
                  </a:cubicBezTo>
                  <a:cubicBezTo>
                    <a:pt x="35" y="0"/>
                    <a:pt x="24" y="11"/>
                    <a:pt x="24" y="2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91" y="116"/>
                    <a:pt x="96" y="111"/>
                    <a:pt x="96" y="104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49"/>
                    <a:pt x="91" y="44"/>
                    <a:pt x="84" y="44"/>
                  </a:cubicBezTo>
                  <a:close/>
                  <a:moveTo>
                    <a:pt x="32" y="25"/>
                  </a:moveTo>
                  <a:cubicBezTo>
                    <a:pt x="32" y="15"/>
                    <a:pt x="39" y="8"/>
                    <a:pt x="48" y="8"/>
                  </a:cubicBezTo>
                  <a:cubicBezTo>
                    <a:pt x="57" y="8"/>
                    <a:pt x="64" y="15"/>
                    <a:pt x="64" y="25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25"/>
                  </a:lnTo>
                  <a:close/>
                  <a:moveTo>
                    <a:pt x="88" y="104"/>
                  </a:moveTo>
                  <a:cubicBezTo>
                    <a:pt x="88" y="106"/>
                    <a:pt x="86" y="108"/>
                    <a:pt x="84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6" y="52"/>
                    <a:pt x="88" y="54"/>
                    <a:pt x="88" y="56"/>
                  </a:cubicBezTo>
                  <a:lnTo>
                    <a:pt x="8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16" name="Freeform 135">
              <a:extLst>
                <a:ext uri="{FF2B5EF4-FFF2-40B4-BE49-F238E27FC236}">
                  <a16:creationId xmlns:a16="http://schemas.microsoft.com/office/drawing/2014/main" id="{C53A44B3-C703-4D08-88BE-7211CB00E99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88614" y="3100388"/>
              <a:ext cx="52388" cy="79375"/>
            </a:xfrm>
            <a:custGeom>
              <a:avLst/>
              <a:gdLst>
                <a:gd name="T0" fmla="*/ 10 w 20"/>
                <a:gd name="T1" fmla="*/ 0 h 30"/>
                <a:gd name="T2" fmla="*/ 0 w 20"/>
                <a:gd name="T3" fmla="*/ 10 h 30"/>
                <a:gd name="T4" fmla="*/ 4 w 20"/>
                <a:gd name="T5" fmla="*/ 18 h 30"/>
                <a:gd name="T6" fmla="*/ 4 w 20"/>
                <a:gd name="T7" fmla="*/ 24 h 30"/>
                <a:gd name="T8" fmla="*/ 10 w 20"/>
                <a:gd name="T9" fmla="*/ 30 h 30"/>
                <a:gd name="T10" fmla="*/ 16 w 20"/>
                <a:gd name="T11" fmla="*/ 24 h 30"/>
                <a:gd name="T12" fmla="*/ 16 w 20"/>
                <a:gd name="T13" fmla="*/ 18 h 30"/>
                <a:gd name="T14" fmla="*/ 20 w 20"/>
                <a:gd name="T15" fmla="*/ 10 h 30"/>
                <a:gd name="T16" fmla="*/ 10 w 20"/>
                <a:gd name="T17" fmla="*/ 0 h 30"/>
                <a:gd name="T18" fmla="*/ 12 w 20"/>
                <a:gd name="T19" fmla="*/ 16 h 30"/>
                <a:gd name="T20" fmla="*/ 12 w 20"/>
                <a:gd name="T21" fmla="*/ 24 h 30"/>
                <a:gd name="T22" fmla="*/ 10 w 20"/>
                <a:gd name="T23" fmla="*/ 26 h 30"/>
                <a:gd name="T24" fmla="*/ 8 w 20"/>
                <a:gd name="T25" fmla="*/ 24 h 30"/>
                <a:gd name="T26" fmla="*/ 8 w 20"/>
                <a:gd name="T27" fmla="*/ 16 h 30"/>
                <a:gd name="T28" fmla="*/ 4 w 20"/>
                <a:gd name="T29" fmla="*/ 10 h 30"/>
                <a:gd name="T30" fmla="*/ 10 w 20"/>
                <a:gd name="T31" fmla="*/ 4 h 30"/>
                <a:gd name="T32" fmla="*/ 16 w 20"/>
                <a:gd name="T33" fmla="*/ 10 h 30"/>
                <a:gd name="T34" fmla="*/ 12 w 20"/>
                <a:gd name="T35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3"/>
                    <a:pt x="2" y="16"/>
                    <a:pt x="4" y="1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7"/>
                    <a:pt x="7" y="30"/>
                    <a:pt x="10" y="30"/>
                  </a:cubicBezTo>
                  <a:cubicBezTo>
                    <a:pt x="13" y="30"/>
                    <a:pt x="16" y="27"/>
                    <a:pt x="16" y="24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2" y="16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1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4" y="15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</p:grpSp>
      <p:sp>
        <p:nvSpPr>
          <p:cNvPr id="17" name="TextBox 9">
            <a:extLst>
              <a:ext uri="{FF2B5EF4-FFF2-40B4-BE49-F238E27FC236}">
                <a16:creationId xmlns:a16="http://schemas.microsoft.com/office/drawing/2014/main" id="{6A03FCFB-6C1A-4A6A-9A78-D0FF62A4BDE6}"/>
              </a:ext>
            </a:extLst>
          </p:cNvPr>
          <p:cNvSpPr txBox="1"/>
          <p:nvPr/>
        </p:nvSpPr>
        <p:spPr>
          <a:xfrm>
            <a:off x="743897" y="1342692"/>
            <a:ext cx="78124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/>
            <a:r>
              <a:rPr lang="en-US" sz="8000" b="1" i="1" dirty="0">
                <a:solidFill>
                  <a:prstClr val="white">
                    <a:lumMod val="65000"/>
                    <a:alpha val="10000"/>
                  </a:prstClr>
                </a:solidFill>
                <a:latin typeface="Abadi" panose="020B0604020104020204" pitchFamily="34" charset="0"/>
                <a:cs typeface="+mn-ea"/>
                <a:sym typeface="+mn-lt"/>
              </a:rPr>
              <a:t>INTEGRALFORM</a:t>
            </a:r>
            <a:endParaRPr kumimoji="0" lang="en-US" sz="8000" b="1" i="1" u="none" strike="noStrike" kern="1200" cap="none" spc="0" normalizeH="0" baseline="45000" noProof="0" dirty="0">
              <a:ln>
                <a:noFill/>
              </a:ln>
              <a:solidFill>
                <a:prstClr val="white">
                  <a:lumMod val="65000"/>
                  <a:alpha val="10000"/>
                </a:prstClr>
              </a:solidFill>
              <a:effectLst/>
              <a:uLnTx/>
              <a:uFillTx/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18" name="Rectangle: Rounded Corners 40">
            <a:extLst>
              <a:ext uri="{FF2B5EF4-FFF2-40B4-BE49-F238E27FC236}">
                <a16:creationId xmlns:a16="http://schemas.microsoft.com/office/drawing/2014/main" id="{0050595A-D497-4BCD-B41D-F89F53D80348}"/>
              </a:ext>
            </a:extLst>
          </p:cNvPr>
          <p:cNvSpPr>
            <a:spLocks/>
          </p:cNvSpPr>
          <p:nvPr/>
        </p:nvSpPr>
        <p:spPr bwMode="auto">
          <a:xfrm rot="16200000">
            <a:off x="1035601" y="4505190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accent2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19" name="Rectangle: Rounded Corners 43">
            <a:extLst>
              <a:ext uri="{FF2B5EF4-FFF2-40B4-BE49-F238E27FC236}">
                <a16:creationId xmlns:a16="http://schemas.microsoft.com/office/drawing/2014/main" id="{AB60AB3F-FA53-4892-9B86-48C5C57879DE}"/>
              </a:ext>
            </a:extLst>
          </p:cNvPr>
          <p:cNvSpPr>
            <a:spLocks/>
          </p:cNvSpPr>
          <p:nvPr/>
        </p:nvSpPr>
        <p:spPr bwMode="auto">
          <a:xfrm rot="16200000">
            <a:off x="2726466" y="4505190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7980A23E-9BBE-45A4-8677-3447A5C3C44C}"/>
              </a:ext>
            </a:extLst>
          </p:cNvPr>
          <p:cNvSpPr/>
          <p:nvPr/>
        </p:nvSpPr>
        <p:spPr bwMode="auto">
          <a:xfrm>
            <a:off x="456574" y="2641930"/>
            <a:ext cx="62861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zh-CN" altLang="en-US" sz="4800" b="1" kern="100" dirty="0">
                <a:latin typeface="Abadi" panose="020B0604020104020204" pitchFamily="34" charset="0"/>
                <a:cs typeface="+mn-ea"/>
                <a:sym typeface="+mn-lt"/>
              </a:rPr>
              <a:t>感谢各位的仔细聆听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3B2D678C-3C5F-4C6D-9617-2A430EA36DBC}"/>
              </a:ext>
            </a:extLst>
          </p:cNvPr>
          <p:cNvSpPr/>
          <p:nvPr/>
        </p:nvSpPr>
        <p:spPr>
          <a:xfrm>
            <a:off x="485224" y="3561408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id="{51AC0628-2EB2-4B89-9F4E-723537DACFF9}"/>
              </a:ext>
            </a:extLst>
          </p:cNvPr>
          <p:cNvCxnSpPr>
            <a:cxnSpLocks/>
          </p:cNvCxnSpPr>
          <p:nvPr/>
        </p:nvCxnSpPr>
        <p:spPr>
          <a:xfrm>
            <a:off x="485224" y="3467931"/>
            <a:ext cx="625745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23" name="矩形 22">
            <a:extLst>
              <a:ext uri="{FF2B5EF4-FFF2-40B4-BE49-F238E27FC236}">
                <a16:creationId xmlns:a16="http://schemas.microsoft.com/office/drawing/2014/main" id="{CC8A61CB-48F6-4FBD-BBF6-C4C77DD61D4F}"/>
              </a:ext>
            </a:extLst>
          </p:cNvPr>
          <p:cNvSpPr/>
          <p:nvPr/>
        </p:nvSpPr>
        <p:spPr bwMode="auto">
          <a:xfrm>
            <a:off x="485224" y="2073809"/>
            <a:ext cx="5445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latin typeface="Abadi" panose="020B0604020104020204" pitchFamily="34" charset="0"/>
                <a:cs typeface="+mn-ea"/>
                <a:sym typeface="+mn-lt"/>
              </a:rPr>
              <a:t>第十四章 整式的乘法与因式分解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E97496CB-019D-47AD-8C30-99C1EB8A6E5E}"/>
              </a:ext>
            </a:extLst>
          </p:cNvPr>
          <p:cNvSpPr txBox="1"/>
          <p:nvPr/>
        </p:nvSpPr>
        <p:spPr>
          <a:xfrm>
            <a:off x="485224" y="4138769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badi" panose="020B0604020104020204" pitchFamily="34" charset="0"/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BFD6BCFE-1EFA-425B-A387-CED3A6C6C546}"/>
              </a:ext>
            </a:extLst>
          </p:cNvPr>
          <p:cNvSpPr/>
          <p:nvPr/>
        </p:nvSpPr>
        <p:spPr>
          <a:xfrm>
            <a:off x="485224" y="3597955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zh-CN" altLang="en-US" sz="2400" dirty="0">
                <a:latin typeface="Abadi" panose="020B0604020104020204" pitchFamily="34" charset="0"/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362E5B09-C22F-49E1-ABDC-D118877DB678}"/>
              </a:ext>
            </a:extLst>
          </p:cNvPr>
          <p:cNvSpPr txBox="1"/>
          <p:nvPr/>
        </p:nvSpPr>
        <p:spPr>
          <a:xfrm>
            <a:off x="501958" y="5083626"/>
            <a:ext cx="14068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>
                <a:solidFill>
                  <a:schemeClr val="bg1"/>
                </a:solidFill>
                <a:latin typeface="Abadi" panose="020B0604020104020204" pitchFamily="34" charset="0"/>
                <a:cs typeface="+mn-ea"/>
                <a:sym typeface="+mn-lt"/>
              </a:rPr>
              <a:t>主讲人：</a:t>
            </a:r>
            <a:r>
              <a:rPr lang="en-US" altLang="zh-CN" sz="1050">
                <a:solidFill>
                  <a:schemeClr val="bg1"/>
                </a:solidFill>
                <a:latin typeface="Abadi" panose="020B0604020104020204" pitchFamily="34" charset="0"/>
                <a:cs typeface="+mn-ea"/>
                <a:sym typeface="+mn-lt"/>
              </a:rPr>
              <a:t>xippt</a:t>
            </a:r>
            <a:endParaRPr lang="zh-CN" altLang="en-US" sz="1050" dirty="0">
              <a:solidFill>
                <a:schemeClr val="bg1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08317753-5756-4E60-AC34-F26AD92CA1B5}"/>
              </a:ext>
            </a:extLst>
          </p:cNvPr>
          <p:cNvSpPr txBox="1"/>
          <p:nvPr/>
        </p:nvSpPr>
        <p:spPr>
          <a:xfrm>
            <a:off x="2192824" y="5083626"/>
            <a:ext cx="13463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dirty="0">
                <a:solidFill>
                  <a:schemeClr val="bg1"/>
                </a:solidFill>
                <a:latin typeface="Abadi" panose="020B0604020104020204" pitchFamily="34" charset="0"/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latin typeface="Abadi" panose="020B0604020104020204" pitchFamily="34" charset="0"/>
                <a:cs typeface="+mn-ea"/>
                <a:sym typeface="+mn-lt"/>
              </a:rPr>
              <a:t>2020.4.4</a:t>
            </a:r>
            <a:endParaRPr lang="zh-CN" altLang="en-US" sz="1050" dirty="0">
              <a:solidFill>
                <a:schemeClr val="bg1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F7DBBCAD-79C0-4C3C-B11F-B8555113CA02}"/>
              </a:ext>
            </a:extLst>
          </p:cNvPr>
          <p:cNvSpPr/>
          <p:nvPr/>
        </p:nvSpPr>
        <p:spPr>
          <a:xfrm>
            <a:off x="547853" y="382155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chemeClr val="lt1">
                <a:alpha val="25000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latin typeface="Abadi" panose="020B0604020104020204" pitchFamily="34" charset="0"/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54452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E5D7A6E6-2B66-4320-8080-8C3A601E5992}"/>
              </a:ext>
            </a:extLst>
          </p:cNvPr>
          <p:cNvSpPr/>
          <p:nvPr/>
        </p:nvSpPr>
        <p:spPr>
          <a:xfrm>
            <a:off x="1225952" y="1598123"/>
            <a:ext cx="10140425" cy="1140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 fontAlgn="base">
              <a:lnSpc>
                <a:spcPct val="150000"/>
              </a:lnSpc>
              <a:spcAft>
                <a:spcPct val="0"/>
              </a:spcAft>
              <a:defRPr/>
            </a:pPr>
            <a:r>
              <a:rPr lang="zh-CN" altLang="en-US" sz="2400" b="1" noProof="1">
                <a:solidFill>
                  <a:srgbClr val="50742F">
                    <a:lumMod val="50000"/>
                  </a:srgbClr>
                </a:solidFill>
                <a:latin typeface="Abadi" panose="020B0604020104020204" pitchFamily="34" charset="0"/>
                <a:cs typeface="+mn-ea"/>
                <a:sym typeface="+mn-lt"/>
              </a:rPr>
              <a:t>   </a:t>
            </a:r>
            <a:r>
              <a:rPr lang="zh-CN" altLang="en-US" sz="2400" b="1" noProof="1">
                <a:latin typeface="Abadi" panose="020B0604020104020204" pitchFamily="34" charset="0"/>
                <a:cs typeface="+mn-ea"/>
                <a:sym typeface="+mn-lt"/>
              </a:rPr>
              <a:t>多项式与多项式相乘</a:t>
            </a:r>
            <a:r>
              <a:rPr lang="en-US" altLang="zh-CN" sz="2400" b="1" noProof="1">
                <a:latin typeface="Abadi" panose="020B0604020104020204" pitchFamily="34" charset="0"/>
                <a:cs typeface="+mn-ea"/>
                <a:sym typeface="+mn-lt"/>
              </a:rPr>
              <a:t>,</a:t>
            </a:r>
            <a:r>
              <a:rPr lang="zh-CN" altLang="en-US" sz="2400" b="1" noProof="1">
                <a:latin typeface="Abadi" panose="020B0604020104020204" pitchFamily="34" charset="0"/>
                <a:cs typeface="+mn-ea"/>
                <a:sym typeface="+mn-lt"/>
              </a:rPr>
              <a:t>先用</a:t>
            </a:r>
            <a:r>
              <a:rPr lang="zh-CN" altLang="en-US" sz="2400" b="1" noProof="1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一个多项式的每一项</a:t>
            </a:r>
            <a:r>
              <a:rPr lang="zh-CN" altLang="en-US" sz="2400" b="1" noProof="1">
                <a:latin typeface="Abadi" panose="020B0604020104020204" pitchFamily="34" charset="0"/>
                <a:cs typeface="+mn-ea"/>
                <a:sym typeface="+mn-lt"/>
              </a:rPr>
              <a:t>乘</a:t>
            </a:r>
            <a:r>
              <a:rPr lang="zh-CN" altLang="en-US" sz="2400" b="1" noProof="1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另一个多项式的每一项</a:t>
            </a:r>
            <a:r>
              <a:rPr lang="en-US" altLang="zh-CN" sz="2400" b="1" noProof="1">
                <a:latin typeface="Abadi" panose="020B0604020104020204" pitchFamily="34" charset="0"/>
                <a:cs typeface="+mn-ea"/>
                <a:sym typeface="+mn-lt"/>
              </a:rPr>
              <a:t>,</a:t>
            </a:r>
            <a:r>
              <a:rPr lang="zh-CN" altLang="en-US" sz="2400" b="1" noProof="1">
                <a:latin typeface="Abadi" panose="020B0604020104020204" pitchFamily="34" charset="0"/>
                <a:cs typeface="+mn-ea"/>
                <a:sym typeface="+mn-lt"/>
              </a:rPr>
              <a:t>再把</a:t>
            </a:r>
            <a:r>
              <a:rPr lang="zh-CN" altLang="en-US" sz="2400" b="1" noProof="1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所得的积相加</a:t>
            </a:r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latin typeface="Abadi" panose="020B0604020104020204" pitchFamily="34" charset="0"/>
                <a:cs typeface="+mn-ea"/>
                <a:sym typeface="+mn-lt"/>
              </a:rPr>
              <a:t>。</a:t>
            </a:r>
            <a:endParaRPr kumimoji="1" lang="en-US" altLang="zh-CN" sz="2400" b="1" dirty="0">
              <a:solidFill>
                <a:srgbClr val="50742F">
                  <a:lumMod val="50000"/>
                </a:srgbClr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1F3D3BBE-9664-4A43-A542-66E9330AA28C}"/>
              </a:ext>
            </a:extLst>
          </p:cNvPr>
          <p:cNvSpPr/>
          <p:nvPr/>
        </p:nvSpPr>
        <p:spPr>
          <a:xfrm>
            <a:off x="1838604" y="3884950"/>
            <a:ext cx="7957628" cy="7532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en-US" altLang="zh-CN" sz="3200" b="1" dirty="0">
                <a:latin typeface="Abadi" panose="020B0604020104020204" pitchFamily="34" charset="0"/>
                <a:cs typeface="+mn-ea"/>
                <a:sym typeface="+mn-lt"/>
              </a:rPr>
              <a:t>(</a:t>
            </a:r>
            <a:r>
              <a:rPr lang="en-US" altLang="zh-CN" sz="3200" b="1" dirty="0" err="1">
                <a:latin typeface="Abadi" panose="020B0604020104020204" pitchFamily="34" charset="0"/>
                <a:cs typeface="+mn-ea"/>
                <a:sym typeface="+mn-lt"/>
              </a:rPr>
              <a:t>a+b</a:t>
            </a:r>
            <a:r>
              <a:rPr lang="en-US" altLang="zh-CN" sz="3200" b="1" dirty="0">
                <a:latin typeface="Abadi" panose="020B0604020104020204" pitchFamily="34" charset="0"/>
                <a:cs typeface="+mn-ea"/>
                <a:sym typeface="+mn-lt"/>
              </a:rPr>
              <a:t>)•(</a:t>
            </a:r>
            <a:r>
              <a:rPr lang="en-US" altLang="zh-CN" sz="3200" b="1" dirty="0" err="1">
                <a:latin typeface="Abadi" panose="020B0604020104020204" pitchFamily="34" charset="0"/>
                <a:cs typeface="+mn-ea"/>
                <a:sym typeface="+mn-lt"/>
              </a:rPr>
              <a:t>m+n</a:t>
            </a:r>
            <a:r>
              <a:rPr lang="en-US" altLang="zh-CN" sz="3200" b="1" dirty="0">
                <a:latin typeface="Abadi" panose="020B0604020104020204" pitchFamily="34" charset="0"/>
                <a:cs typeface="+mn-ea"/>
                <a:sym typeface="+mn-lt"/>
              </a:rPr>
              <a:t>)=            +             +             +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027557B8-3C61-4133-8F39-C87F5CE4F2BE}"/>
              </a:ext>
            </a:extLst>
          </p:cNvPr>
          <p:cNvSpPr/>
          <p:nvPr/>
        </p:nvSpPr>
        <p:spPr>
          <a:xfrm>
            <a:off x="4620716" y="3979701"/>
            <a:ext cx="782587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3733" b="1" dirty="0">
                <a:latin typeface="Abadi" panose="020B0604020104020204" pitchFamily="34" charset="0"/>
                <a:cs typeface="+mn-ea"/>
                <a:sym typeface="+mn-lt"/>
              </a:rPr>
              <a:t>am</a:t>
            </a:r>
            <a:endParaRPr lang="zh-CN" altLang="en-US" sz="3733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E742AB8-791D-460E-9FBB-78275F4B287C}"/>
              </a:ext>
            </a:extLst>
          </p:cNvPr>
          <p:cNvSpPr/>
          <p:nvPr/>
        </p:nvSpPr>
        <p:spPr>
          <a:xfrm>
            <a:off x="8020826" y="4000063"/>
            <a:ext cx="816249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3733" b="1" dirty="0" err="1">
                <a:latin typeface="Abadi" panose="020B0604020104020204" pitchFamily="34" charset="0"/>
                <a:cs typeface="+mn-ea"/>
                <a:sym typeface="+mn-lt"/>
              </a:rPr>
              <a:t>bm</a:t>
            </a:r>
            <a:endParaRPr lang="zh-CN" altLang="en-US" sz="3733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DE2A4571-2F74-4C42-86F8-4BD6ABA7CDE1}"/>
              </a:ext>
            </a:extLst>
          </p:cNvPr>
          <p:cNvSpPr/>
          <p:nvPr/>
        </p:nvSpPr>
        <p:spPr>
          <a:xfrm>
            <a:off x="6325198" y="3979701"/>
            <a:ext cx="665567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3733" b="1" dirty="0">
                <a:latin typeface="Abadi" panose="020B0604020104020204" pitchFamily="34" charset="0"/>
                <a:cs typeface="+mn-ea"/>
                <a:sym typeface="+mn-lt"/>
              </a:rPr>
              <a:t>an</a:t>
            </a:r>
            <a:endParaRPr lang="zh-CN" altLang="en-US" sz="3733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6AD440CB-4643-4747-B357-61E2266EA741}"/>
              </a:ext>
            </a:extLst>
          </p:cNvPr>
          <p:cNvSpPr/>
          <p:nvPr/>
        </p:nvSpPr>
        <p:spPr>
          <a:xfrm>
            <a:off x="9629627" y="4000063"/>
            <a:ext cx="699230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3733" b="1" dirty="0">
                <a:latin typeface="Abadi" panose="020B0604020104020204" pitchFamily="34" charset="0"/>
                <a:cs typeface="+mn-ea"/>
                <a:sym typeface="+mn-lt"/>
              </a:rPr>
              <a:t>bn</a:t>
            </a:r>
            <a:endParaRPr lang="zh-CN" altLang="en-US" sz="3733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11" name="空心弧 10">
            <a:extLst>
              <a:ext uri="{FF2B5EF4-FFF2-40B4-BE49-F238E27FC236}">
                <a16:creationId xmlns:a16="http://schemas.microsoft.com/office/drawing/2014/main" id="{090C2419-6064-4503-99B2-F43999EF5DE5}"/>
              </a:ext>
            </a:extLst>
          </p:cNvPr>
          <p:cNvSpPr/>
          <p:nvPr/>
        </p:nvSpPr>
        <p:spPr>
          <a:xfrm>
            <a:off x="2188880" y="3884949"/>
            <a:ext cx="1178896" cy="9475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schemeClr val="tx1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12" name="空心弧 11">
            <a:extLst>
              <a:ext uri="{FF2B5EF4-FFF2-40B4-BE49-F238E27FC236}">
                <a16:creationId xmlns:a16="http://schemas.microsoft.com/office/drawing/2014/main" id="{037C1010-A510-4A07-8006-5C23269B0831}"/>
              </a:ext>
            </a:extLst>
          </p:cNvPr>
          <p:cNvSpPr/>
          <p:nvPr/>
        </p:nvSpPr>
        <p:spPr>
          <a:xfrm>
            <a:off x="2188880" y="3659785"/>
            <a:ext cx="1672623" cy="155369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schemeClr val="tx1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13" name="空心弧 12">
            <a:extLst>
              <a:ext uri="{FF2B5EF4-FFF2-40B4-BE49-F238E27FC236}">
                <a16:creationId xmlns:a16="http://schemas.microsoft.com/office/drawing/2014/main" id="{9F949523-06D3-4825-9432-4100F89D50FC}"/>
              </a:ext>
            </a:extLst>
          </p:cNvPr>
          <p:cNvSpPr/>
          <p:nvPr/>
        </p:nvSpPr>
        <p:spPr>
          <a:xfrm rot="10800000">
            <a:off x="2681209" y="4553622"/>
            <a:ext cx="823789" cy="155371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schemeClr val="tx1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14" name="空心弧 13">
            <a:extLst>
              <a:ext uri="{FF2B5EF4-FFF2-40B4-BE49-F238E27FC236}">
                <a16:creationId xmlns:a16="http://schemas.microsoft.com/office/drawing/2014/main" id="{35B53614-BBBA-4DF8-93F7-D0D26218A24A}"/>
              </a:ext>
            </a:extLst>
          </p:cNvPr>
          <p:cNvSpPr/>
          <p:nvPr/>
        </p:nvSpPr>
        <p:spPr>
          <a:xfrm rot="10800000">
            <a:off x="2681207" y="4762897"/>
            <a:ext cx="1260904" cy="155371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schemeClr val="tx1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95659534-DEF8-4670-94E7-D5AAE4DADA20}"/>
              </a:ext>
            </a:extLst>
          </p:cNvPr>
          <p:cNvSpPr txBox="1"/>
          <p:nvPr/>
        </p:nvSpPr>
        <p:spPr>
          <a:xfrm>
            <a:off x="1533258" y="573045"/>
            <a:ext cx="980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latin typeface="Abadi" panose="020B0604020104020204" pitchFamily="34" charset="0"/>
                <a:cs typeface="+mn-ea"/>
                <a:sym typeface="+mn-lt"/>
              </a:rPr>
              <a:t>多项式乘以多项式相乘知识点回顾</a:t>
            </a:r>
          </a:p>
        </p:txBody>
      </p:sp>
    </p:spTree>
    <p:extLst>
      <p:ext uri="{BB962C8B-B14F-4D97-AF65-F5344CB8AC3E}">
        <p14:creationId xmlns:p14="http://schemas.microsoft.com/office/powerpoint/2010/main" val="33642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>
            <a:extLst>
              <a:ext uri="{FF2B5EF4-FFF2-40B4-BE49-F238E27FC236}">
                <a16:creationId xmlns:a16="http://schemas.microsoft.com/office/drawing/2014/main" id="{0A08565C-8D94-4FC6-B24F-99008E3FDA8C}"/>
              </a:ext>
            </a:extLst>
          </p:cNvPr>
          <p:cNvGrpSpPr/>
          <p:nvPr/>
        </p:nvGrpSpPr>
        <p:grpSpPr>
          <a:xfrm>
            <a:off x="1049734" y="1968500"/>
            <a:ext cx="9548840" cy="3957445"/>
            <a:chOff x="275033" y="1320001"/>
            <a:chExt cx="12682986" cy="525636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矩形 5">
                  <a:extLst>
                    <a:ext uri="{FF2B5EF4-FFF2-40B4-BE49-F238E27FC236}">
                      <a16:creationId xmlns:a16="http://schemas.microsoft.com/office/drawing/2014/main" id="{0A732958-0371-4E80-A323-AD197B7AEDAE}"/>
                    </a:ext>
                  </a:extLst>
                </p:cNvPr>
                <p:cNvSpPr/>
                <p:nvPr/>
              </p:nvSpPr>
              <p:spPr>
                <a:xfrm>
                  <a:off x="275033" y="1320001"/>
                  <a:ext cx="9712779" cy="520584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defTabSz="914377"/>
                  <a:r>
                    <a:rPr lang="zh-CN" altLang="en-US" sz="2800" b="1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计算下列多项式的积，你能发现什么规律：</a:t>
                  </a:r>
                  <a:endParaRPr lang="en-US" altLang="zh-CN" sz="28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endParaRPr>
                </a:p>
                <a:p>
                  <a:pPr defTabSz="914377">
                    <a:lnSpc>
                      <a:spcPct val="200000"/>
                    </a:lnSpc>
                  </a:pPr>
                  <a:r>
                    <a:rPr lang="en-US" altLang="zh-CN" sz="2800" b="1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1</a:t>
                  </a:r>
                  <a:r>
                    <a:rPr lang="zh-CN" altLang="en-US" sz="2800" b="1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）</a:t>
                  </a:r>
                  <a:r>
                    <a:rPr lang="zh-CN" altLang="en-US" sz="2800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zh-CN" alt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28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altLang="zh-CN" sz="28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x</m:t>
                          </m:r>
                          <m:r>
                            <a:rPr lang="en-US" altLang="zh-CN" sz="28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+1)</m:t>
                          </m:r>
                        </m:e>
                        <m:sup>
                          <m:r>
                            <a:rPr lang="zh-CN" altLang="en-US" sz="28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a14:m>
                  <a:r>
                    <a:rPr lang="en-US" altLang="zh-CN" sz="2800" b="1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=(x+1)(x+1)=</a:t>
                  </a:r>
                </a:p>
                <a:p>
                  <a:pPr defTabSz="914377">
                    <a:lnSpc>
                      <a:spcPct val="200000"/>
                    </a:lnSpc>
                  </a:pPr>
                  <a:r>
                    <a:rPr lang="en-US" altLang="zh-CN" sz="2800" b="1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2</a:t>
                  </a:r>
                  <a:r>
                    <a:rPr lang="zh-CN" altLang="en-US" sz="2800" b="1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）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zh-CN" alt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28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altLang="zh-CN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m</m:t>
                          </m:r>
                          <m:r>
                            <a:rPr lang="en-US" altLang="zh-CN" sz="28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+</m:t>
                          </m:r>
                          <m:r>
                            <a:rPr lang="en-US" altLang="zh-CN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  <m:r>
                            <a:rPr lang="en-US" altLang="zh-CN" sz="28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)</m:t>
                          </m:r>
                        </m:e>
                        <m:sup>
                          <m:r>
                            <a:rPr lang="zh-CN" altLang="en-US" sz="28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a14:m>
                  <a:r>
                    <a:rPr lang="en-US" altLang="zh-CN" sz="2800" b="1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=(m+2)(m+2)=</a:t>
                  </a:r>
                </a:p>
                <a:p>
                  <a:pPr defTabSz="914377">
                    <a:lnSpc>
                      <a:spcPct val="200000"/>
                    </a:lnSpc>
                  </a:pPr>
                  <a:r>
                    <a:rPr lang="en-US" altLang="zh-CN" sz="2800" b="1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3</a:t>
                  </a:r>
                  <a:r>
                    <a:rPr lang="zh-CN" altLang="en-US" sz="2800" b="1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）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zh-CN" alt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28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(</m:t>
                          </m:r>
                          <m:r>
                            <a:rPr lang="en-US" altLang="zh-CN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n-US" altLang="zh-CN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x</m:t>
                          </m:r>
                          <m:r>
                            <a:rPr lang="en-US" altLang="zh-CN" sz="28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+</m:t>
                          </m:r>
                          <m:r>
                            <a:rPr lang="en-US" altLang="zh-CN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  <m:r>
                            <a:rPr lang="en-US" altLang="zh-CN" sz="28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)</m:t>
                          </m:r>
                        </m:e>
                        <m:sup>
                          <m:r>
                            <a:rPr lang="zh-CN" altLang="en-US" sz="28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a14:m>
                  <a:r>
                    <a:rPr lang="en-US" altLang="zh-CN" sz="2800" b="1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=(2x+2)(2x+2)=</a:t>
                  </a:r>
                </a:p>
                <a:p>
                  <a:pPr defTabSz="914377">
                    <a:lnSpc>
                      <a:spcPct val="200000"/>
                    </a:lnSpc>
                  </a:pPr>
                  <a:r>
                    <a:rPr lang="en-US" altLang="zh-CN" sz="2800" b="1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4</a:t>
                  </a:r>
                  <a:r>
                    <a:rPr lang="zh-CN" altLang="en-US" sz="2800" b="1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）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zh-CN" alt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28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altLang="zh-CN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a</m:t>
                          </m:r>
                          <m:r>
                            <a:rPr lang="en-US" altLang="zh-CN" sz="28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altLang="zh-CN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b</m:t>
                          </m:r>
                          <m:r>
                            <a:rPr lang="en-US" altLang="zh-CN" sz="28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)</m:t>
                          </m:r>
                        </m:e>
                        <m:sup>
                          <m:r>
                            <a:rPr lang="zh-CN" altLang="en-US" sz="28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a14:m>
                  <a:r>
                    <a:rPr lang="en-US" altLang="zh-CN" sz="2800" b="1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=(</a:t>
                  </a:r>
                  <a:r>
                    <a:rPr lang="en-US" altLang="zh-CN" sz="2800" b="1" dirty="0" err="1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a+b</a:t>
                  </a:r>
                  <a:r>
                    <a:rPr lang="en-US" altLang="zh-CN" sz="2800" b="1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)(</a:t>
                  </a:r>
                  <a:r>
                    <a:rPr lang="en-US" altLang="zh-CN" sz="2800" b="1" dirty="0" err="1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a+b</a:t>
                  </a:r>
                  <a:r>
                    <a:rPr lang="en-US" altLang="zh-CN" sz="2800" b="1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)=</a:t>
                  </a:r>
                  <a:endParaRPr lang="zh-CN" altLang="en-US" sz="28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6" name="矩形 5">
                  <a:extLst>
                    <a:ext uri="{FF2B5EF4-FFF2-40B4-BE49-F238E27FC236}">
                      <a16:creationId xmlns:a16="http://schemas.microsoft.com/office/drawing/2014/main" id="{0A732958-0371-4E80-A323-AD197B7AEDA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5033" y="1320001"/>
                  <a:ext cx="9712779" cy="5205844"/>
                </a:xfrm>
                <a:prstGeom prst="rect">
                  <a:avLst/>
                </a:prstGeom>
                <a:blipFill>
                  <a:blip r:embed="rId3"/>
                  <a:stretch>
                    <a:fillRect l="-1667" t="-1866" b="-1555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箭头: 上弧形 6">
              <a:extLst>
                <a:ext uri="{FF2B5EF4-FFF2-40B4-BE49-F238E27FC236}">
                  <a16:creationId xmlns:a16="http://schemas.microsoft.com/office/drawing/2014/main" id="{CB6A088B-9273-4DF3-9A5F-B6F0A685BCED}"/>
                </a:ext>
              </a:extLst>
            </p:cNvPr>
            <p:cNvSpPr/>
            <p:nvPr/>
          </p:nvSpPr>
          <p:spPr>
            <a:xfrm>
              <a:off x="3477839" y="2263991"/>
              <a:ext cx="1236133" cy="143933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zh-CN" altLang="en-US" sz="1400" dirty="0">
                <a:solidFill>
                  <a:schemeClr val="tx1"/>
                </a:solidFill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8" name="箭头: 上弧形 7">
              <a:extLst>
                <a:ext uri="{FF2B5EF4-FFF2-40B4-BE49-F238E27FC236}">
                  <a16:creationId xmlns:a16="http://schemas.microsoft.com/office/drawing/2014/main" id="{1C1118F6-E111-4EE1-B736-D5F7A84716CB}"/>
                </a:ext>
              </a:extLst>
            </p:cNvPr>
            <p:cNvSpPr/>
            <p:nvPr/>
          </p:nvSpPr>
          <p:spPr>
            <a:xfrm>
              <a:off x="3477839" y="2183734"/>
              <a:ext cx="1667933" cy="224191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zh-CN" altLang="en-US" sz="1400" dirty="0">
                <a:solidFill>
                  <a:schemeClr val="tx1"/>
                </a:solidFill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文本框 8">
                  <a:extLst>
                    <a:ext uri="{FF2B5EF4-FFF2-40B4-BE49-F238E27FC236}">
                      <a16:creationId xmlns:a16="http://schemas.microsoft.com/office/drawing/2014/main" id="{133FCA69-1F09-4E45-A98B-6EF8D75AF0FA}"/>
                    </a:ext>
                  </a:extLst>
                </p:cNvPr>
                <p:cNvSpPr txBox="1"/>
                <p:nvPr/>
              </p:nvSpPr>
              <p:spPr>
                <a:xfrm>
                  <a:off x="5810530" y="2347600"/>
                  <a:ext cx="735918" cy="65407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defTabSz="914377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zh-CN" altLang="en-US" sz="3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zh-CN" alt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</m:e>
                          <m:sup>
                            <m:r>
                              <a:rPr lang="zh-CN" altLang="en-US" sz="32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9" name="文本框 8">
                  <a:extLst>
                    <a:ext uri="{FF2B5EF4-FFF2-40B4-BE49-F238E27FC236}">
                      <a16:creationId xmlns:a16="http://schemas.microsoft.com/office/drawing/2014/main" id="{133FCA69-1F09-4E45-A98B-6EF8D75AF0F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10530" y="2347600"/>
                  <a:ext cx="735918" cy="65407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56129312-9F35-4158-B0F5-7E77CEFA4C16}"/>
                </a:ext>
              </a:extLst>
            </p:cNvPr>
            <p:cNvSpPr txBox="1"/>
            <p:nvPr/>
          </p:nvSpPr>
          <p:spPr>
            <a:xfrm>
              <a:off x="7196235" y="2317664"/>
              <a:ext cx="86" cy="65407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377"/>
              <a:endParaRPr lang="zh-CN" altLang="en-US" sz="3200" dirty="0"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文本框 10">
                  <a:extLst>
                    <a:ext uri="{FF2B5EF4-FFF2-40B4-BE49-F238E27FC236}">
                      <a16:creationId xmlns:a16="http://schemas.microsoft.com/office/drawing/2014/main" id="{F9A72255-984E-42AB-A45E-89053AD780F3}"/>
                    </a:ext>
                  </a:extLst>
                </p:cNvPr>
                <p:cNvSpPr txBox="1"/>
                <p:nvPr/>
              </p:nvSpPr>
              <p:spPr>
                <a:xfrm>
                  <a:off x="6359800" y="2347598"/>
                  <a:ext cx="876696" cy="65407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defTabSz="914377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a:rPr lang="en-US" altLang="zh-CN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oMath>
                    </m:oMathPara>
                  </a14:m>
                  <a:endPara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11" name="文本框 10">
                  <a:extLst>
                    <a:ext uri="{FF2B5EF4-FFF2-40B4-BE49-F238E27FC236}">
                      <a16:creationId xmlns:a16="http://schemas.microsoft.com/office/drawing/2014/main" id="{F9A72255-984E-42AB-A45E-89053AD780F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59800" y="2347598"/>
                  <a:ext cx="876696" cy="65407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文本框 11">
                  <a:extLst>
                    <a:ext uri="{FF2B5EF4-FFF2-40B4-BE49-F238E27FC236}">
                      <a16:creationId xmlns:a16="http://schemas.microsoft.com/office/drawing/2014/main" id="{EABDC145-3095-4B30-BE08-7BB012E87743}"/>
                    </a:ext>
                  </a:extLst>
                </p:cNvPr>
                <p:cNvSpPr txBox="1"/>
                <p:nvPr/>
              </p:nvSpPr>
              <p:spPr>
                <a:xfrm>
                  <a:off x="7092147" y="2360933"/>
                  <a:ext cx="876696" cy="65407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defTabSz="914377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a:rPr lang="en-US" altLang="zh-CN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oMath>
                    </m:oMathPara>
                  </a14:m>
                  <a:endPara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12" name="文本框 11">
                  <a:extLst>
                    <a:ext uri="{FF2B5EF4-FFF2-40B4-BE49-F238E27FC236}">
                      <a16:creationId xmlns:a16="http://schemas.microsoft.com/office/drawing/2014/main" id="{EABDC145-3095-4B30-BE08-7BB012E8774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92147" y="2360933"/>
                  <a:ext cx="876696" cy="65407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文本框 12">
                  <a:extLst>
                    <a:ext uri="{FF2B5EF4-FFF2-40B4-BE49-F238E27FC236}">
                      <a16:creationId xmlns:a16="http://schemas.microsoft.com/office/drawing/2014/main" id="{779631F6-850A-41A6-83C7-5762E4ED5AFA}"/>
                    </a:ext>
                  </a:extLst>
                </p:cNvPr>
                <p:cNvSpPr txBox="1"/>
                <p:nvPr/>
              </p:nvSpPr>
              <p:spPr>
                <a:xfrm>
                  <a:off x="7785748" y="2358856"/>
                  <a:ext cx="872949" cy="65407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defTabSz="914377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+1</m:t>
                        </m:r>
                      </m:oMath>
                    </m:oMathPara>
                  </a14:m>
                  <a:endPara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13" name="文本框 12">
                  <a:extLst>
                    <a:ext uri="{FF2B5EF4-FFF2-40B4-BE49-F238E27FC236}">
                      <a16:creationId xmlns:a16="http://schemas.microsoft.com/office/drawing/2014/main" id="{779631F6-850A-41A6-83C7-5762E4ED5AF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85748" y="2358856"/>
                  <a:ext cx="872949" cy="654074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箭头: 上弧形 13">
              <a:extLst>
                <a:ext uri="{FF2B5EF4-FFF2-40B4-BE49-F238E27FC236}">
                  <a16:creationId xmlns:a16="http://schemas.microsoft.com/office/drawing/2014/main" id="{339E30A4-856C-4272-8E91-6C4619F84442}"/>
                </a:ext>
              </a:extLst>
            </p:cNvPr>
            <p:cNvSpPr/>
            <p:nvPr/>
          </p:nvSpPr>
          <p:spPr>
            <a:xfrm flipV="1">
              <a:off x="3965873" y="2920075"/>
              <a:ext cx="745067" cy="114884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zh-CN" altLang="en-US" sz="1400" dirty="0">
                <a:solidFill>
                  <a:schemeClr val="tx1"/>
                </a:solidFill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15" name="箭头: 上弧形 14">
              <a:extLst>
                <a:ext uri="{FF2B5EF4-FFF2-40B4-BE49-F238E27FC236}">
                  <a16:creationId xmlns:a16="http://schemas.microsoft.com/office/drawing/2014/main" id="{78A97B2A-B37E-4044-BA5F-32DBE81CAD68}"/>
                </a:ext>
              </a:extLst>
            </p:cNvPr>
            <p:cNvSpPr/>
            <p:nvPr/>
          </p:nvSpPr>
          <p:spPr>
            <a:xfrm flipV="1">
              <a:off x="3965873" y="2924943"/>
              <a:ext cx="1176867" cy="224189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zh-CN" altLang="en-US" sz="1400" dirty="0">
                <a:solidFill>
                  <a:schemeClr val="tx1"/>
                </a:solidFill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20" name="箭头: 上弧形 19">
              <a:extLst>
                <a:ext uri="{FF2B5EF4-FFF2-40B4-BE49-F238E27FC236}">
                  <a16:creationId xmlns:a16="http://schemas.microsoft.com/office/drawing/2014/main" id="{E8A9F8E7-A7EF-49AC-91CE-013181E92E49}"/>
                </a:ext>
              </a:extLst>
            </p:cNvPr>
            <p:cNvSpPr/>
            <p:nvPr/>
          </p:nvSpPr>
          <p:spPr>
            <a:xfrm>
              <a:off x="3624139" y="3408988"/>
              <a:ext cx="1236133" cy="143933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zh-CN" altLang="en-US" sz="1400" dirty="0">
                <a:solidFill>
                  <a:schemeClr val="tx1"/>
                </a:solidFill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21" name="箭头: 上弧形 20">
              <a:extLst>
                <a:ext uri="{FF2B5EF4-FFF2-40B4-BE49-F238E27FC236}">
                  <a16:creationId xmlns:a16="http://schemas.microsoft.com/office/drawing/2014/main" id="{F40C8B69-5AB6-417D-9660-B77BD1B76B68}"/>
                </a:ext>
              </a:extLst>
            </p:cNvPr>
            <p:cNvSpPr/>
            <p:nvPr/>
          </p:nvSpPr>
          <p:spPr>
            <a:xfrm>
              <a:off x="3624139" y="3328731"/>
              <a:ext cx="1667933" cy="224191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zh-CN" altLang="en-US" sz="1400" dirty="0">
                <a:solidFill>
                  <a:schemeClr val="tx1"/>
                </a:solidFill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22" name="箭头: 上弧形 21">
              <a:extLst>
                <a:ext uri="{FF2B5EF4-FFF2-40B4-BE49-F238E27FC236}">
                  <a16:creationId xmlns:a16="http://schemas.microsoft.com/office/drawing/2014/main" id="{B065DAE7-65C2-410D-99B5-EB624B8AE7F1}"/>
                </a:ext>
              </a:extLst>
            </p:cNvPr>
            <p:cNvSpPr/>
            <p:nvPr/>
          </p:nvSpPr>
          <p:spPr>
            <a:xfrm flipV="1">
              <a:off x="4159336" y="4040185"/>
              <a:ext cx="745067" cy="114884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zh-CN" altLang="en-US" sz="1400" dirty="0">
                <a:solidFill>
                  <a:schemeClr val="tx1"/>
                </a:solidFill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23" name="箭头: 上弧形 22">
              <a:extLst>
                <a:ext uri="{FF2B5EF4-FFF2-40B4-BE49-F238E27FC236}">
                  <a16:creationId xmlns:a16="http://schemas.microsoft.com/office/drawing/2014/main" id="{6984512A-8491-40CB-AA4C-239F426BBEEA}"/>
                </a:ext>
              </a:extLst>
            </p:cNvPr>
            <p:cNvSpPr/>
            <p:nvPr/>
          </p:nvSpPr>
          <p:spPr>
            <a:xfrm flipV="1">
              <a:off x="4159336" y="4045052"/>
              <a:ext cx="1176867" cy="224189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zh-CN" altLang="en-US" sz="1400" dirty="0">
                <a:solidFill>
                  <a:schemeClr val="tx1"/>
                </a:solidFill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24" name="箭头: 上弧形 23">
              <a:extLst>
                <a:ext uri="{FF2B5EF4-FFF2-40B4-BE49-F238E27FC236}">
                  <a16:creationId xmlns:a16="http://schemas.microsoft.com/office/drawing/2014/main" id="{A8618B16-3108-47E5-A3A6-7DF65622FBAD}"/>
                </a:ext>
              </a:extLst>
            </p:cNvPr>
            <p:cNvSpPr/>
            <p:nvPr/>
          </p:nvSpPr>
          <p:spPr>
            <a:xfrm>
              <a:off x="3716473" y="4523755"/>
              <a:ext cx="1608667" cy="143933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zh-CN" altLang="en-US" sz="1400" dirty="0">
                <a:solidFill>
                  <a:schemeClr val="tx1"/>
                </a:solidFill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25" name="箭头: 上弧形 24">
              <a:extLst>
                <a:ext uri="{FF2B5EF4-FFF2-40B4-BE49-F238E27FC236}">
                  <a16:creationId xmlns:a16="http://schemas.microsoft.com/office/drawing/2014/main" id="{D2CC71D9-768D-45F2-89D0-5AA6D873A77E}"/>
                </a:ext>
              </a:extLst>
            </p:cNvPr>
            <p:cNvSpPr/>
            <p:nvPr/>
          </p:nvSpPr>
          <p:spPr>
            <a:xfrm>
              <a:off x="3716473" y="4443498"/>
              <a:ext cx="2142067" cy="224191"/>
            </a:xfrm>
            <a:prstGeom prst="curvedDownArrow">
              <a:avLst>
                <a:gd name="adj1" fmla="val 25000"/>
                <a:gd name="adj2" fmla="val 50000"/>
                <a:gd name="adj3" fmla="val 1744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zh-CN" altLang="en-US" sz="1400" dirty="0">
                <a:solidFill>
                  <a:schemeClr val="tx1"/>
                </a:solidFill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26" name="箭头: 上弧形 25">
              <a:extLst>
                <a:ext uri="{FF2B5EF4-FFF2-40B4-BE49-F238E27FC236}">
                  <a16:creationId xmlns:a16="http://schemas.microsoft.com/office/drawing/2014/main" id="{412BAEFD-55F9-4FEC-8EF6-3706179357F4}"/>
                </a:ext>
              </a:extLst>
            </p:cNvPr>
            <p:cNvSpPr/>
            <p:nvPr/>
          </p:nvSpPr>
          <p:spPr>
            <a:xfrm flipV="1">
              <a:off x="4508388" y="5183675"/>
              <a:ext cx="745067" cy="114884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zh-CN" altLang="en-US" sz="1400" dirty="0">
                <a:solidFill>
                  <a:schemeClr val="tx1"/>
                </a:solidFill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27" name="箭头: 上弧形 26">
              <a:extLst>
                <a:ext uri="{FF2B5EF4-FFF2-40B4-BE49-F238E27FC236}">
                  <a16:creationId xmlns:a16="http://schemas.microsoft.com/office/drawing/2014/main" id="{1FFDEF6A-95C4-40FC-ACF8-FB7DCC0353B3}"/>
                </a:ext>
              </a:extLst>
            </p:cNvPr>
            <p:cNvSpPr/>
            <p:nvPr/>
          </p:nvSpPr>
          <p:spPr>
            <a:xfrm flipV="1">
              <a:off x="4508387" y="5183674"/>
              <a:ext cx="1435100" cy="224191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zh-CN" altLang="en-US" sz="1400" dirty="0">
                <a:solidFill>
                  <a:schemeClr val="tx1"/>
                </a:solidFill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文本框 27">
                  <a:extLst>
                    <a:ext uri="{FF2B5EF4-FFF2-40B4-BE49-F238E27FC236}">
                      <a16:creationId xmlns:a16="http://schemas.microsoft.com/office/drawing/2014/main" id="{6011685B-C8AF-479A-912B-46FDB63878F5}"/>
                    </a:ext>
                  </a:extLst>
                </p:cNvPr>
                <p:cNvSpPr txBox="1"/>
                <p:nvPr/>
              </p:nvSpPr>
              <p:spPr>
                <a:xfrm>
                  <a:off x="5989123" y="3471291"/>
                  <a:ext cx="883596" cy="65407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defTabSz="914377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zh-CN" altLang="en-US" sz="3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𝑚</m:t>
                            </m:r>
                          </m:e>
                          <m:sup>
                            <m:r>
                              <a:rPr lang="zh-CN" altLang="en-US" sz="32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28" name="文本框 27">
                  <a:extLst>
                    <a:ext uri="{FF2B5EF4-FFF2-40B4-BE49-F238E27FC236}">
                      <a16:creationId xmlns:a16="http://schemas.microsoft.com/office/drawing/2014/main" id="{6011685B-C8AF-479A-912B-46FDB63878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89123" y="3471291"/>
                  <a:ext cx="883596" cy="654074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文本框 28">
                  <a:extLst>
                    <a:ext uri="{FF2B5EF4-FFF2-40B4-BE49-F238E27FC236}">
                      <a16:creationId xmlns:a16="http://schemas.microsoft.com/office/drawing/2014/main" id="{D674DA1D-DD5F-4911-A122-16AC64D03632}"/>
                    </a:ext>
                  </a:extLst>
                </p:cNvPr>
                <p:cNvSpPr txBox="1"/>
                <p:nvPr/>
              </p:nvSpPr>
              <p:spPr>
                <a:xfrm>
                  <a:off x="6577909" y="3497376"/>
                  <a:ext cx="1327224" cy="65407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defTabSz="914377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+2</m:t>
                        </m:r>
                        <m:r>
                          <a:rPr lang="en-US" altLang="zh-CN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𝑚</m:t>
                        </m:r>
                      </m:oMath>
                    </m:oMathPara>
                  </a14:m>
                  <a:endPara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29" name="文本框 28">
                  <a:extLst>
                    <a:ext uri="{FF2B5EF4-FFF2-40B4-BE49-F238E27FC236}">
                      <a16:creationId xmlns:a16="http://schemas.microsoft.com/office/drawing/2014/main" id="{D674DA1D-DD5F-4911-A122-16AC64D0363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77909" y="3497376"/>
                  <a:ext cx="1327224" cy="654074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文本框 29">
                  <a:extLst>
                    <a:ext uri="{FF2B5EF4-FFF2-40B4-BE49-F238E27FC236}">
                      <a16:creationId xmlns:a16="http://schemas.microsoft.com/office/drawing/2014/main" id="{DAA0CAF1-91EE-4146-A232-D101199F0E9C}"/>
                    </a:ext>
                  </a:extLst>
                </p:cNvPr>
                <p:cNvSpPr txBox="1"/>
                <p:nvPr/>
              </p:nvSpPr>
              <p:spPr>
                <a:xfrm>
                  <a:off x="7634773" y="3494970"/>
                  <a:ext cx="1327224" cy="65407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defTabSz="914377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+2</m:t>
                        </m:r>
                        <m:r>
                          <a:rPr lang="en-US" altLang="zh-CN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𝑚</m:t>
                        </m:r>
                      </m:oMath>
                    </m:oMathPara>
                  </a14:m>
                  <a:endPara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30" name="文本框 29">
                  <a:extLst>
                    <a:ext uri="{FF2B5EF4-FFF2-40B4-BE49-F238E27FC236}">
                      <a16:creationId xmlns:a16="http://schemas.microsoft.com/office/drawing/2014/main" id="{DAA0CAF1-91EE-4146-A232-D101199F0E9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34773" y="3494970"/>
                  <a:ext cx="1327224" cy="654074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文本框 30">
                  <a:extLst>
                    <a:ext uri="{FF2B5EF4-FFF2-40B4-BE49-F238E27FC236}">
                      <a16:creationId xmlns:a16="http://schemas.microsoft.com/office/drawing/2014/main" id="{F944E88F-9C47-4648-A5D2-A42AFE81F395}"/>
                    </a:ext>
                  </a:extLst>
                </p:cNvPr>
                <p:cNvSpPr txBox="1"/>
                <p:nvPr/>
              </p:nvSpPr>
              <p:spPr>
                <a:xfrm>
                  <a:off x="8734554" y="3477445"/>
                  <a:ext cx="872949" cy="65407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defTabSz="914377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+4</m:t>
                        </m:r>
                      </m:oMath>
                    </m:oMathPara>
                  </a14:m>
                  <a:endPara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31" name="文本框 30">
                  <a:extLst>
                    <a:ext uri="{FF2B5EF4-FFF2-40B4-BE49-F238E27FC236}">
                      <a16:creationId xmlns:a16="http://schemas.microsoft.com/office/drawing/2014/main" id="{F944E88F-9C47-4648-A5D2-A42AFE81F39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34554" y="3477445"/>
                  <a:ext cx="872949" cy="654074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文本框 31">
                  <a:extLst>
                    <a:ext uri="{FF2B5EF4-FFF2-40B4-BE49-F238E27FC236}">
                      <a16:creationId xmlns:a16="http://schemas.microsoft.com/office/drawing/2014/main" id="{8F75D92D-3A1C-41D6-BFEA-19CC19845455}"/>
                    </a:ext>
                  </a:extLst>
                </p:cNvPr>
                <p:cNvSpPr txBox="1"/>
                <p:nvPr/>
              </p:nvSpPr>
              <p:spPr>
                <a:xfrm>
                  <a:off x="6477031" y="4610780"/>
                  <a:ext cx="1038256" cy="65407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defTabSz="914377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zh-CN" altLang="en-US" sz="3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4</m:t>
                            </m:r>
                            <m:r>
                              <a:rPr lang="en-US" altLang="zh-CN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</m:e>
                          <m:sup>
                            <m:r>
                              <a:rPr lang="zh-CN" altLang="en-US" sz="32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32" name="文本框 31">
                  <a:extLst>
                    <a:ext uri="{FF2B5EF4-FFF2-40B4-BE49-F238E27FC236}">
                      <a16:creationId xmlns:a16="http://schemas.microsoft.com/office/drawing/2014/main" id="{8F75D92D-3A1C-41D6-BFEA-19CC1984545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77031" y="4610780"/>
                  <a:ext cx="1038256" cy="654074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文本框 32">
                  <a:extLst>
                    <a:ext uri="{FF2B5EF4-FFF2-40B4-BE49-F238E27FC236}">
                      <a16:creationId xmlns:a16="http://schemas.microsoft.com/office/drawing/2014/main" id="{DB0A87B5-534B-4E06-B359-58119CFF7B35}"/>
                    </a:ext>
                  </a:extLst>
                </p:cNvPr>
                <p:cNvSpPr txBox="1"/>
                <p:nvPr/>
              </p:nvSpPr>
              <p:spPr>
                <a:xfrm>
                  <a:off x="7287630" y="4600784"/>
                  <a:ext cx="1179035" cy="65407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defTabSz="914377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+2</m:t>
                        </m:r>
                        <m:r>
                          <a:rPr lang="en-US" altLang="zh-CN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oMath>
                    </m:oMathPara>
                  </a14:m>
                  <a:endPara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33" name="文本框 32">
                  <a:extLst>
                    <a:ext uri="{FF2B5EF4-FFF2-40B4-BE49-F238E27FC236}">
                      <a16:creationId xmlns:a16="http://schemas.microsoft.com/office/drawing/2014/main" id="{DB0A87B5-534B-4E06-B359-58119CFF7B3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87630" y="4600784"/>
                  <a:ext cx="1179035" cy="654074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文本框 33">
                  <a:extLst>
                    <a:ext uri="{FF2B5EF4-FFF2-40B4-BE49-F238E27FC236}">
                      <a16:creationId xmlns:a16="http://schemas.microsoft.com/office/drawing/2014/main" id="{5935068A-BE35-4D91-A8BA-0154AC716D11}"/>
                    </a:ext>
                  </a:extLst>
                </p:cNvPr>
                <p:cNvSpPr txBox="1"/>
                <p:nvPr/>
              </p:nvSpPr>
              <p:spPr>
                <a:xfrm>
                  <a:off x="8252002" y="4577399"/>
                  <a:ext cx="1179035" cy="65407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defTabSz="914377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+2</m:t>
                        </m:r>
                        <m:r>
                          <a:rPr lang="en-US" altLang="zh-CN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oMath>
                    </m:oMathPara>
                  </a14:m>
                  <a:endPara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34" name="文本框 33">
                  <a:extLst>
                    <a:ext uri="{FF2B5EF4-FFF2-40B4-BE49-F238E27FC236}">
                      <a16:creationId xmlns:a16="http://schemas.microsoft.com/office/drawing/2014/main" id="{5935068A-BE35-4D91-A8BA-0154AC716D1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52002" y="4577399"/>
                  <a:ext cx="1179035" cy="654074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文本框 34">
                  <a:extLst>
                    <a:ext uri="{FF2B5EF4-FFF2-40B4-BE49-F238E27FC236}">
                      <a16:creationId xmlns:a16="http://schemas.microsoft.com/office/drawing/2014/main" id="{64746593-EA51-49DE-9127-5AA35B2FC524}"/>
                    </a:ext>
                  </a:extLst>
                </p:cNvPr>
                <p:cNvSpPr txBox="1"/>
                <p:nvPr/>
              </p:nvSpPr>
              <p:spPr>
                <a:xfrm>
                  <a:off x="9169857" y="4577398"/>
                  <a:ext cx="872949" cy="65407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defTabSz="914377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+1</m:t>
                        </m:r>
                      </m:oMath>
                    </m:oMathPara>
                  </a14:m>
                  <a:endPara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35" name="文本框 34">
                  <a:extLst>
                    <a:ext uri="{FF2B5EF4-FFF2-40B4-BE49-F238E27FC236}">
                      <a16:creationId xmlns:a16="http://schemas.microsoft.com/office/drawing/2014/main" id="{64746593-EA51-49DE-9127-5AA35B2FC52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69857" y="4577398"/>
                  <a:ext cx="872949" cy="654074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矩形 4">
                  <a:extLst>
                    <a:ext uri="{FF2B5EF4-FFF2-40B4-BE49-F238E27FC236}">
                      <a16:creationId xmlns:a16="http://schemas.microsoft.com/office/drawing/2014/main" id="{DAF3ACDE-A9A8-4686-A1D3-7AB29C566E00}"/>
                    </a:ext>
                  </a:extLst>
                </p:cNvPr>
                <p:cNvSpPr/>
                <p:nvPr/>
              </p:nvSpPr>
              <p:spPr>
                <a:xfrm>
                  <a:off x="8525837" y="1942597"/>
                  <a:ext cx="2942138" cy="124180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defTabSz="914377">
                    <a:lnSpc>
                      <a:spcPct val="200000"/>
                    </a:lnSpc>
                  </a:pPr>
                  <a:r>
                    <a:rPr lang="en-US" altLang="zh-CN" sz="3200" b="1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=</a:t>
                  </a:r>
                  <a:r>
                    <a:rPr lang="zh-CN" altLang="en-US" sz="3200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zh-CN" alt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zh-CN" alt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</m:e>
                        <m:sup>
                          <m:r>
                            <a:rPr lang="zh-CN" altLang="en-US" sz="3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a14:m>
                  <a:r>
                    <a:rPr lang="en-US" altLang="zh-CN" sz="3200" b="1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+2x+1</a:t>
                  </a:r>
                </a:p>
              </p:txBody>
            </p:sp>
          </mc:Choice>
          <mc:Fallback xmlns="">
            <p:sp>
              <p:nvSpPr>
                <p:cNvPr id="5" name="矩形 4">
                  <a:extLst>
                    <a:ext uri="{FF2B5EF4-FFF2-40B4-BE49-F238E27FC236}">
                      <a16:creationId xmlns:a16="http://schemas.microsoft.com/office/drawing/2014/main" id="{DAF3ACDE-A9A8-4686-A1D3-7AB29C566E0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25837" y="1942597"/>
                  <a:ext cx="2942138" cy="1241803"/>
                </a:xfrm>
                <a:prstGeom prst="rect">
                  <a:avLst/>
                </a:prstGeom>
                <a:blipFill>
                  <a:blip r:embed="rId16"/>
                  <a:stretch>
                    <a:fillRect l="-6868" r="-6868" b="-20915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矩形 35">
                  <a:extLst>
                    <a:ext uri="{FF2B5EF4-FFF2-40B4-BE49-F238E27FC236}">
                      <a16:creationId xmlns:a16="http://schemas.microsoft.com/office/drawing/2014/main" id="{2C8DFED9-081C-4AAF-97B7-7FED046BAD9E}"/>
                    </a:ext>
                  </a:extLst>
                </p:cNvPr>
                <p:cNvSpPr/>
                <p:nvPr/>
              </p:nvSpPr>
              <p:spPr>
                <a:xfrm>
                  <a:off x="9262547" y="3043396"/>
                  <a:ext cx="3266535" cy="124180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defTabSz="914377">
                    <a:lnSpc>
                      <a:spcPct val="200000"/>
                    </a:lnSpc>
                  </a:pPr>
                  <a:r>
                    <a:rPr lang="en-US" altLang="zh-CN" sz="3200" b="1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=</a:t>
                  </a:r>
                  <a:r>
                    <a:rPr lang="zh-CN" altLang="en-US" sz="3200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zh-CN" alt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𝑚</m:t>
                          </m:r>
                        </m:e>
                        <m:sup>
                          <m:r>
                            <a:rPr lang="zh-CN" altLang="en-US" sz="3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a14:m>
                  <a:r>
                    <a:rPr lang="en-US" altLang="zh-CN" sz="3200" b="1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+4m+4</a:t>
                  </a:r>
                </a:p>
              </p:txBody>
            </p:sp>
          </mc:Choice>
          <mc:Fallback xmlns="">
            <p:sp>
              <p:nvSpPr>
                <p:cNvPr id="36" name="矩形 35">
                  <a:extLst>
                    <a:ext uri="{FF2B5EF4-FFF2-40B4-BE49-F238E27FC236}">
                      <a16:creationId xmlns:a16="http://schemas.microsoft.com/office/drawing/2014/main" id="{2C8DFED9-081C-4AAF-97B7-7FED046BAD9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62547" y="3043396"/>
                  <a:ext cx="3266535" cy="1241803"/>
                </a:xfrm>
                <a:prstGeom prst="rect">
                  <a:avLst/>
                </a:prstGeom>
                <a:blipFill>
                  <a:blip r:embed="rId17"/>
                  <a:stretch>
                    <a:fillRect l="-6188" r="-6188" b="-20915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矩形 36">
                  <a:extLst>
                    <a:ext uri="{FF2B5EF4-FFF2-40B4-BE49-F238E27FC236}">
                      <a16:creationId xmlns:a16="http://schemas.microsoft.com/office/drawing/2014/main" id="{EDB04888-E3A2-41AC-B02C-8BF3F70188F3}"/>
                    </a:ext>
                  </a:extLst>
                </p:cNvPr>
                <p:cNvSpPr/>
                <p:nvPr/>
              </p:nvSpPr>
              <p:spPr>
                <a:xfrm>
                  <a:off x="9713543" y="4140811"/>
                  <a:ext cx="3244476" cy="124180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defTabSz="914377">
                    <a:lnSpc>
                      <a:spcPct val="200000"/>
                    </a:lnSpc>
                  </a:pPr>
                  <a:r>
                    <a:rPr lang="en-US" altLang="zh-CN" sz="3200" b="1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=</a:t>
                  </a:r>
                  <a:r>
                    <a:rPr lang="zh-CN" altLang="en-US" sz="3200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zh-CN" alt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4</m:t>
                          </m:r>
                          <m:r>
                            <a:rPr lang="en-US" altLang="zh-CN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</m:e>
                        <m:sup>
                          <m:r>
                            <a:rPr lang="zh-CN" altLang="en-US" sz="3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a14:m>
                  <a:r>
                    <a:rPr lang="en-US" altLang="zh-CN" sz="3200" b="1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+4x+1</a:t>
                  </a:r>
                </a:p>
              </p:txBody>
            </p:sp>
          </mc:Choice>
          <mc:Fallback xmlns="">
            <p:sp>
              <p:nvSpPr>
                <p:cNvPr id="37" name="矩形 36">
                  <a:extLst>
                    <a:ext uri="{FF2B5EF4-FFF2-40B4-BE49-F238E27FC236}">
                      <a16:creationId xmlns:a16="http://schemas.microsoft.com/office/drawing/2014/main" id="{EDB04888-E3A2-41AC-B02C-8BF3F70188F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13543" y="4140811"/>
                  <a:ext cx="3244476" cy="1241803"/>
                </a:xfrm>
                <a:prstGeom prst="rect">
                  <a:avLst/>
                </a:prstGeom>
                <a:blipFill>
                  <a:blip r:embed="rId18"/>
                  <a:stretch>
                    <a:fillRect l="-6484" r="-5985" b="-20130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8" name="箭头: 上弧形 37">
              <a:extLst>
                <a:ext uri="{FF2B5EF4-FFF2-40B4-BE49-F238E27FC236}">
                  <a16:creationId xmlns:a16="http://schemas.microsoft.com/office/drawing/2014/main" id="{2FD138A3-5F27-45C2-B888-982C06E6C88A}"/>
                </a:ext>
              </a:extLst>
            </p:cNvPr>
            <p:cNvSpPr/>
            <p:nvPr/>
          </p:nvSpPr>
          <p:spPr>
            <a:xfrm>
              <a:off x="3477839" y="5691562"/>
              <a:ext cx="1236133" cy="120373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zh-CN" altLang="en-US" sz="1400" dirty="0">
                <a:solidFill>
                  <a:schemeClr val="tx1"/>
                </a:solidFill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39" name="箭头: 上弧形 38">
              <a:extLst>
                <a:ext uri="{FF2B5EF4-FFF2-40B4-BE49-F238E27FC236}">
                  <a16:creationId xmlns:a16="http://schemas.microsoft.com/office/drawing/2014/main" id="{FDC43C0C-EF7F-4E13-B83C-BD785527E8A2}"/>
                </a:ext>
              </a:extLst>
            </p:cNvPr>
            <p:cNvSpPr/>
            <p:nvPr/>
          </p:nvSpPr>
          <p:spPr>
            <a:xfrm>
              <a:off x="3477839" y="5611305"/>
              <a:ext cx="1744133" cy="224191"/>
            </a:xfrm>
            <a:prstGeom prst="curvedDownArrow">
              <a:avLst>
                <a:gd name="adj1" fmla="val 25000"/>
                <a:gd name="adj2" fmla="val 50000"/>
                <a:gd name="adj3" fmla="val 1744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zh-CN" altLang="en-US" sz="1400" dirty="0">
                <a:solidFill>
                  <a:schemeClr val="tx1"/>
                </a:solidFill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40" name="箭头: 上弧形 39">
              <a:extLst>
                <a:ext uri="{FF2B5EF4-FFF2-40B4-BE49-F238E27FC236}">
                  <a16:creationId xmlns:a16="http://schemas.microsoft.com/office/drawing/2014/main" id="{5F86F304-100A-4A96-AEF6-E6B8977A5986}"/>
                </a:ext>
              </a:extLst>
            </p:cNvPr>
            <p:cNvSpPr/>
            <p:nvPr/>
          </p:nvSpPr>
          <p:spPr>
            <a:xfrm flipV="1">
              <a:off x="3965875" y="6341154"/>
              <a:ext cx="636275" cy="114884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zh-CN" altLang="en-US" sz="1400" dirty="0">
                <a:solidFill>
                  <a:schemeClr val="tx1"/>
                </a:solidFill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41" name="箭头: 上弧形 40">
              <a:extLst>
                <a:ext uri="{FF2B5EF4-FFF2-40B4-BE49-F238E27FC236}">
                  <a16:creationId xmlns:a16="http://schemas.microsoft.com/office/drawing/2014/main" id="{7B6D7362-D0F2-4DFD-AEE4-8752F5D5305B}"/>
                </a:ext>
              </a:extLst>
            </p:cNvPr>
            <p:cNvSpPr/>
            <p:nvPr/>
          </p:nvSpPr>
          <p:spPr>
            <a:xfrm flipV="1">
              <a:off x="3965874" y="6341153"/>
              <a:ext cx="1225551" cy="224191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zh-CN" altLang="en-US" sz="1400" dirty="0">
                <a:solidFill>
                  <a:schemeClr val="tx1"/>
                </a:solidFill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文本框 41">
                  <a:extLst>
                    <a:ext uri="{FF2B5EF4-FFF2-40B4-BE49-F238E27FC236}">
                      <a16:creationId xmlns:a16="http://schemas.microsoft.com/office/drawing/2014/main" id="{A5B00C55-4610-451F-9296-7E655EA2D77F}"/>
                    </a:ext>
                  </a:extLst>
                </p:cNvPr>
                <p:cNvSpPr txBox="1"/>
                <p:nvPr/>
              </p:nvSpPr>
              <p:spPr>
                <a:xfrm>
                  <a:off x="5902334" y="5750268"/>
                  <a:ext cx="4019145" cy="65407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defTabSz="914377"/>
                  <a14:m>
                    <m:oMath xmlns:m="http://schemas.openxmlformats.org/officeDocument/2006/math">
                      <m:sSup>
                        <m:sSupPr>
                          <m:ctrlPr>
                            <a:rPr lang="zh-CN" altLang="en-US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𝑎</m:t>
                          </m:r>
                        </m:e>
                        <m:sup>
                          <m:r>
                            <a:rPr lang="zh-CN" altLang="en-US" sz="3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a14:m>
                  <a:r>
                    <a:rPr lang="en-US" altLang="zh-CN" sz="3200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+ ab + ab+</a:t>
                  </a:r>
                  <a:r>
                    <a:rPr lang="zh-CN" altLang="en-US" sz="3200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zh-CN" alt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𝑏</m:t>
                          </m:r>
                        </m:e>
                        <m:sup>
                          <m:r>
                            <a:rPr lang="zh-CN" altLang="en-US" sz="3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a14:m>
                  <a:endPara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42" name="文本框 41">
                  <a:extLst>
                    <a:ext uri="{FF2B5EF4-FFF2-40B4-BE49-F238E27FC236}">
                      <a16:creationId xmlns:a16="http://schemas.microsoft.com/office/drawing/2014/main" id="{A5B00C55-4610-451F-9296-7E655EA2D77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02334" y="5750268"/>
                  <a:ext cx="4019145" cy="654074"/>
                </a:xfrm>
                <a:prstGeom prst="rect">
                  <a:avLst/>
                </a:prstGeom>
                <a:blipFill>
                  <a:blip r:embed="rId19"/>
                  <a:stretch>
                    <a:fillRect t="-24691" b="-49383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矩形 42">
                  <a:extLst>
                    <a:ext uri="{FF2B5EF4-FFF2-40B4-BE49-F238E27FC236}">
                      <a16:creationId xmlns:a16="http://schemas.microsoft.com/office/drawing/2014/main" id="{E32A1717-D3B9-4006-80A4-915163A762BD}"/>
                    </a:ext>
                  </a:extLst>
                </p:cNvPr>
                <p:cNvSpPr/>
                <p:nvPr/>
              </p:nvSpPr>
              <p:spPr>
                <a:xfrm>
                  <a:off x="8872977" y="5334566"/>
                  <a:ext cx="3653358" cy="124180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defTabSz="914377">
                    <a:lnSpc>
                      <a:spcPct val="200000"/>
                    </a:lnSpc>
                  </a:pPr>
                  <a:r>
                    <a:rPr lang="en-US" altLang="zh-CN" sz="3200" b="1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=</a:t>
                  </a:r>
                  <a:r>
                    <a:rPr lang="zh-CN" altLang="en-US" sz="3200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zh-CN" alt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𝑎</m:t>
                          </m:r>
                        </m:e>
                        <m:sup>
                          <m:r>
                            <a:rPr lang="zh-CN" altLang="en-US" sz="3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a14:m>
                  <a:r>
                    <a:rPr lang="en-US" altLang="zh-CN" sz="3200" b="1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+2ab+</a:t>
                  </a:r>
                  <a:r>
                    <a:rPr lang="zh-CN" altLang="en-US" sz="3200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zh-CN" alt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𝑏</m:t>
                          </m:r>
                        </m:e>
                        <m:sup>
                          <m:r>
                            <a:rPr lang="zh-CN" altLang="en-US" sz="3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a14:m>
                  <a:endPara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43" name="矩形 42">
                  <a:extLst>
                    <a:ext uri="{FF2B5EF4-FFF2-40B4-BE49-F238E27FC236}">
                      <a16:creationId xmlns:a16="http://schemas.microsoft.com/office/drawing/2014/main" id="{E32A1717-D3B9-4006-80A4-915163A762B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72977" y="5334566"/>
                  <a:ext cx="3653358" cy="1241803"/>
                </a:xfrm>
                <a:prstGeom prst="rect">
                  <a:avLst/>
                </a:prstGeom>
                <a:blipFill>
                  <a:blip r:embed="rId20"/>
                  <a:stretch>
                    <a:fillRect l="-5543" b="-20915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4" name="文本框 43">
            <a:extLst>
              <a:ext uri="{FF2B5EF4-FFF2-40B4-BE49-F238E27FC236}">
                <a16:creationId xmlns:a16="http://schemas.microsoft.com/office/drawing/2014/main" id="{DDB302B7-6276-4AF5-864D-CB57E7E81711}"/>
              </a:ext>
            </a:extLst>
          </p:cNvPr>
          <p:cNvSpPr txBox="1"/>
          <p:nvPr/>
        </p:nvSpPr>
        <p:spPr>
          <a:xfrm>
            <a:off x="1533258" y="573045"/>
            <a:ext cx="980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latin typeface="Abadi" panose="020B0604020104020204" pitchFamily="34" charset="0"/>
                <a:cs typeface="+mn-ea"/>
                <a:sym typeface="+mn-lt"/>
              </a:rPr>
              <a:t>探索完全平方公式</a:t>
            </a:r>
          </a:p>
        </p:txBody>
      </p:sp>
    </p:spTree>
    <p:extLst>
      <p:ext uri="{BB962C8B-B14F-4D97-AF65-F5344CB8AC3E}">
        <p14:creationId xmlns:p14="http://schemas.microsoft.com/office/powerpoint/2010/main" val="1093124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69D2A0F2-31BD-4220-BC65-36BBE50C9426}"/>
                  </a:ext>
                </a:extLst>
              </p:cNvPr>
              <p:cNvSpPr txBox="1"/>
              <p:nvPr/>
            </p:nvSpPr>
            <p:spPr>
              <a:xfrm>
                <a:off x="932756" y="1521716"/>
                <a:ext cx="9981504" cy="511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对于形如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（</m:t>
                        </m:r>
                        <m:r>
                          <m:rPr>
                            <m:sty m:val="p"/>
                          </m:r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zh-CN" alt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）</m:t>
                        </m:r>
                      </m:e>
                      <m:sup>
                        <m:r>
                          <a:rPr lang="zh-CN" altLang="en-US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20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的多项式相乘，我们可以直接写出运算结果，即</a:t>
                </a:r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69D2A0F2-31BD-4220-BC65-36BBE50C94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756" y="1521716"/>
                <a:ext cx="9981504" cy="511807"/>
              </a:xfrm>
              <a:prstGeom prst="rect">
                <a:avLst/>
              </a:prstGeom>
              <a:blipFill>
                <a:blip r:embed="rId3"/>
                <a:stretch>
                  <a:fillRect l="-611" b="-178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3A11456B-1F38-4881-911F-06EF0ACAD060}"/>
                  </a:ext>
                </a:extLst>
              </p:cNvPr>
              <p:cNvSpPr/>
              <p:nvPr/>
            </p:nvSpPr>
            <p:spPr>
              <a:xfrm>
                <a:off x="1410762" y="2361057"/>
                <a:ext cx="6125395" cy="11534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>
                  <a:lnSpc>
                    <a:spcPct val="150000"/>
                  </a:lnSpc>
                </a:pPr>
                <a:r>
                  <a:rPr lang="zh-CN" altLang="en-US" sz="2400" b="1" dirty="0">
                    <a:latin typeface="Abadi" panose="020B0604020104020204" pitchFamily="34" charset="0"/>
                    <a:cs typeface="+mn-ea"/>
                    <a:sym typeface="+mn-lt"/>
                  </a:rPr>
                  <a:t>完全平方公式：</a:t>
                </a:r>
                <a:r>
                  <a:rPr lang="zh-CN" altLang="en-US" sz="2400" dirty="0"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（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+   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zh-CN" alt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）</m:t>
                        </m:r>
                      </m:e>
                      <m:sup>
                        <m:r>
                          <a:rPr lang="zh-CN" altLang="en-US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400" b="1" dirty="0">
                    <a:solidFill>
                      <a:srgbClr val="FF0000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b="1" dirty="0">
                    <a:solidFill>
                      <a:srgbClr val="FF0000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+2ab+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sz="2400" b="1" dirty="0">
                  <a:solidFill>
                    <a:srgbClr val="FF0000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                                </m:t>
                        </m:r>
                        <m:r>
                          <a:rPr lang="zh-CN" alt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（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 −  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zh-CN" alt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）</m:t>
                        </m:r>
                      </m:e>
                      <m:sup>
                        <m:r>
                          <a:rPr lang="zh-CN" altLang="en-US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400" b="1" dirty="0">
                    <a:solidFill>
                      <a:srgbClr val="FF0000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b="1" dirty="0">
                    <a:solidFill>
                      <a:srgbClr val="FF0000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-2ab+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sz="2400" b="1" dirty="0">
                  <a:solidFill>
                    <a:srgbClr val="FF0000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3A11456B-1F38-4881-911F-06EF0ACAD0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0762" y="2361057"/>
                <a:ext cx="6125395" cy="1153457"/>
              </a:xfrm>
              <a:prstGeom prst="rect">
                <a:avLst/>
              </a:prstGeom>
              <a:blipFill>
                <a:blip r:embed="rId4"/>
                <a:stretch>
                  <a:fillRect l="-1493" b="-10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矩形 8">
            <a:extLst>
              <a:ext uri="{FF2B5EF4-FFF2-40B4-BE49-F238E27FC236}">
                <a16:creationId xmlns:a16="http://schemas.microsoft.com/office/drawing/2014/main" id="{03F808DA-9BEB-40C9-9FD5-ECC81DEB7D40}"/>
              </a:ext>
            </a:extLst>
          </p:cNvPr>
          <p:cNvSpPr/>
          <p:nvPr/>
        </p:nvSpPr>
        <p:spPr>
          <a:xfrm>
            <a:off x="1836160" y="3852668"/>
            <a:ext cx="81746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/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两数和</a:t>
            </a:r>
            <a:r>
              <a:rPr lang="en-US" altLang="zh-CN" sz="2000" b="1" dirty="0">
                <a:latin typeface="Abadi" panose="020B0604020104020204" pitchFamily="34" charset="0"/>
                <a:cs typeface="+mn-ea"/>
                <a:sym typeface="+mn-lt"/>
              </a:rPr>
              <a:t>(</a:t>
            </a: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或差</a:t>
            </a:r>
            <a:r>
              <a:rPr lang="en-US" altLang="zh-CN" sz="2000" b="1" dirty="0">
                <a:latin typeface="Abadi" panose="020B0604020104020204" pitchFamily="34" charset="0"/>
                <a:cs typeface="+mn-ea"/>
                <a:sym typeface="+mn-lt"/>
              </a:rPr>
              <a:t>)</a:t>
            </a: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的平方，等于</a:t>
            </a:r>
            <a:r>
              <a:rPr lang="zh-CN" altLang="en-US" sz="2000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它们的平方和，加</a:t>
            </a:r>
            <a:r>
              <a:rPr lang="en-US" altLang="zh-CN" sz="2000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(</a:t>
            </a:r>
            <a:r>
              <a:rPr lang="zh-CN" altLang="en-US" sz="2000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或减</a:t>
            </a:r>
            <a:r>
              <a:rPr lang="en-US" altLang="zh-CN" sz="2000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)</a:t>
            </a:r>
            <a:r>
              <a:rPr lang="zh-CN" altLang="en-US" sz="2000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它们的积的</a:t>
            </a:r>
            <a:r>
              <a:rPr lang="en-US" altLang="zh-CN" sz="2000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2</a:t>
            </a:r>
            <a:r>
              <a:rPr lang="zh-CN" altLang="en-US" sz="2000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倍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Abadi" panose="020B0604020104020204" pitchFamily="34" charset="0"/>
                <a:cs typeface="+mn-ea"/>
                <a:sym typeface="+mn-lt"/>
              </a:rPr>
              <a:t>。</a:t>
            </a:r>
            <a:endParaRPr lang="zh-CN" altLang="en-US" sz="2000" dirty="0">
              <a:solidFill>
                <a:srgbClr val="50742F">
                  <a:lumMod val="50000"/>
                </a:srgbClr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654C64A3-592D-43E9-95D2-033E804CD6CB}"/>
              </a:ext>
            </a:extLst>
          </p:cNvPr>
          <p:cNvSpPr txBox="1"/>
          <p:nvPr/>
        </p:nvSpPr>
        <p:spPr>
          <a:xfrm>
            <a:off x="1168926" y="4590932"/>
            <a:ext cx="6367231" cy="2262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en-US" altLang="zh-CN" sz="2000" dirty="0">
                <a:latin typeface="Abadi" panose="020B0604020104020204" pitchFamily="34" charset="0"/>
                <a:cs typeface="+mn-ea"/>
                <a:sym typeface="+mn-lt"/>
              </a:rPr>
              <a:t>【</a:t>
            </a:r>
            <a:r>
              <a:rPr lang="zh-CN" altLang="en-US" sz="2000" dirty="0">
                <a:latin typeface="Abadi" panose="020B0604020104020204" pitchFamily="34" charset="0"/>
                <a:cs typeface="+mn-ea"/>
                <a:sym typeface="+mn-lt"/>
              </a:rPr>
              <a:t>注意事项</a:t>
            </a:r>
            <a:r>
              <a:rPr lang="en-US" altLang="zh-CN" sz="2000" dirty="0">
                <a:latin typeface="Abadi" panose="020B0604020104020204" pitchFamily="34" charset="0"/>
                <a:cs typeface="+mn-ea"/>
                <a:sym typeface="+mn-lt"/>
              </a:rPr>
              <a:t>】</a:t>
            </a:r>
          </a:p>
          <a:p>
            <a:pPr defTabSz="914377">
              <a:lnSpc>
                <a:spcPct val="150000"/>
              </a:lnSpc>
            </a:pPr>
            <a:r>
              <a:rPr lang="en-US" altLang="zh-CN" sz="2000" dirty="0">
                <a:latin typeface="Abadi" panose="020B0604020104020204" pitchFamily="34" charset="0"/>
                <a:cs typeface="+mn-ea"/>
                <a:sym typeface="+mn-lt"/>
              </a:rPr>
              <a:t>1</a:t>
            </a:r>
            <a:r>
              <a:rPr lang="zh-CN" altLang="en-US" sz="2000" dirty="0">
                <a:latin typeface="Abadi" panose="020B0604020104020204" pitchFamily="34" charset="0"/>
                <a:cs typeface="+mn-ea"/>
                <a:sym typeface="+mn-lt"/>
              </a:rPr>
              <a:t>、注意字母是否相同 。</a:t>
            </a:r>
            <a:br>
              <a:rPr lang="zh-CN" altLang="en-US" sz="2000" dirty="0">
                <a:latin typeface="Abadi" panose="020B0604020104020204" pitchFamily="34" charset="0"/>
                <a:cs typeface="+mn-ea"/>
                <a:sym typeface="+mn-lt"/>
              </a:rPr>
            </a:br>
            <a:r>
              <a:rPr lang="en-US" altLang="zh-CN" sz="2000" dirty="0">
                <a:latin typeface="Abadi" panose="020B0604020104020204" pitchFamily="34" charset="0"/>
                <a:cs typeface="+mn-ea"/>
                <a:sym typeface="+mn-lt"/>
              </a:rPr>
              <a:t>2</a:t>
            </a:r>
            <a:r>
              <a:rPr lang="zh-CN" altLang="en-US" sz="2000" dirty="0">
                <a:latin typeface="Abadi" panose="020B0604020104020204" pitchFamily="34" charset="0"/>
                <a:cs typeface="+mn-ea"/>
                <a:sym typeface="+mn-lt"/>
              </a:rPr>
              <a:t>、是否是头平方尾平方</a:t>
            </a:r>
            <a:r>
              <a:rPr lang="en-US" altLang="zh-CN" sz="2000" dirty="0">
                <a:latin typeface="Abadi" panose="020B0604020104020204" pitchFamily="34" charset="0"/>
                <a:cs typeface="+mn-ea"/>
                <a:sym typeface="+mn-lt"/>
              </a:rPr>
              <a:t>,2</a:t>
            </a:r>
            <a:r>
              <a:rPr lang="zh-CN" altLang="en-US" sz="2000" dirty="0">
                <a:latin typeface="Abadi" panose="020B0604020104020204" pitchFamily="34" charset="0"/>
                <a:cs typeface="+mn-ea"/>
                <a:sym typeface="+mn-lt"/>
              </a:rPr>
              <a:t>倍的首尾写中央的形式。 </a:t>
            </a:r>
            <a:br>
              <a:rPr lang="zh-CN" altLang="en-US" sz="2000" dirty="0">
                <a:latin typeface="Abadi" panose="020B0604020104020204" pitchFamily="34" charset="0"/>
                <a:cs typeface="+mn-ea"/>
                <a:sym typeface="+mn-lt"/>
              </a:rPr>
            </a:br>
            <a:r>
              <a:rPr lang="en-US" altLang="zh-CN" sz="2000" dirty="0">
                <a:latin typeface="Abadi" panose="020B0604020104020204" pitchFamily="34" charset="0"/>
                <a:cs typeface="+mn-ea"/>
                <a:sym typeface="+mn-lt"/>
              </a:rPr>
              <a:t>3</a:t>
            </a:r>
            <a:r>
              <a:rPr lang="zh-CN" altLang="en-US" sz="2000" dirty="0">
                <a:latin typeface="Abadi" panose="020B0604020104020204" pitchFamily="34" charset="0"/>
                <a:cs typeface="+mn-ea"/>
                <a:sym typeface="+mn-lt"/>
              </a:rPr>
              <a:t>、头与尾的符号必须相同。</a:t>
            </a:r>
          </a:p>
          <a:p>
            <a:pPr defTabSz="914377">
              <a:lnSpc>
                <a:spcPct val="150000"/>
              </a:lnSpc>
            </a:pPr>
            <a:endParaRPr lang="zh-CN" altLang="en-US" sz="1600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04455BA8-D74C-4F61-BB98-F3CBEACDAD13}"/>
              </a:ext>
            </a:extLst>
          </p:cNvPr>
          <p:cNvSpPr txBox="1"/>
          <p:nvPr/>
        </p:nvSpPr>
        <p:spPr>
          <a:xfrm>
            <a:off x="1533258" y="573045"/>
            <a:ext cx="980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latin typeface="Abadi" panose="020B0604020104020204" pitchFamily="34" charset="0"/>
                <a:cs typeface="+mn-ea"/>
                <a:sym typeface="+mn-lt"/>
              </a:rPr>
              <a:t>完全平方公式</a:t>
            </a:r>
          </a:p>
        </p:txBody>
      </p:sp>
    </p:spTree>
    <p:extLst>
      <p:ext uri="{BB962C8B-B14F-4D97-AF65-F5344CB8AC3E}">
        <p14:creationId xmlns:p14="http://schemas.microsoft.com/office/powerpoint/2010/main" val="411229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0C99D412-D0F0-4E5F-9778-CFD11BEEFC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0011" y="2521105"/>
            <a:ext cx="3202395" cy="3014480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3F67957D-79A8-4A76-8932-4D28A142B862}"/>
              </a:ext>
            </a:extLst>
          </p:cNvPr>
          <p:cNvSpPr txBox="1"/>
          <p:nvPr/>
        </p:nvSpPr>
        <p:spPr>
          <a:xfrm>
            <a:off x="1146043" y="1486261"/>
            <a:ext cx="9710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你能根据下图中的图形面积说明完全平方公式吗？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5167E4B5-C2BC-416F-9193-55202F97224D}"/>
              </a:ext>
            </a:extLst>
          </p:cNvPr>
          <p:cNvSpPr txBox="1"/>
          <p:nvPr/>
        </p:nvSpPr>
        <p:spPr>
          <a:xfrm>
            <a:off x="2320703" y="4063643"/>
            <a:ext cx="54340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b="1" dirty="0">
                <a:solidFill>
                  <a:srgbClr val="4B14AA">
                    <a:lumMod val="50000"/>
                  </a:srgbClr>
                </a:solidFill>
                <a:latin typeface="Abadi" panose="020B0604020104020204" pitchFamily="34" charset="0"/>
                <a:cs typeface="+mn-ea"/>
                <a:sym typeface="+mn-lt"/>
              </a:rPr>
              <a:t>s</a:t>
            </a:r>
            <a:r>
              <a:rPr lang="en-US" altLang="zh-CN" sz="2667" b="1" baseline="-25000" dirty="0">
                <a:solidFill>
                  <a:srgbClr val="4B14AA">
                    <a:lumMod val="50000"/>
                  </a:srgbClr>
                </a:solidFill>
                <a:latin typeface="Abadi" panose="020B0604020104020204" pitchFamily="34" charset="0"/>
                <a:cs typeface="+mn-ea"/>
                <a:sym typeface="+mn-lt"/>
              </a:rPr>
              <a:t>3</a:t>
            </a:r>
            <a:endParaRPr lang="zh-CN" altLang="en-US" sz="2667" b="1" baseline="-25000" dirty="0">
              <a:solidFill>
                <a:srgbClr val="4B14AA">
                  <a:lumMod val="50000"/>
                </a:srgbClr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68BFAD74-6F45-442A-B06A-23BB67AF5D1D}"/>
                  </a:ext>
                </a:extLst>
              </p:cNvPr>
              <p:cNvSpPr txBox="1"/>
              <p:nvPr/>
            </p:nvSpPr>
            <p:spPr>
              <a:xfrm>
                <a:off x="5101752" y="2789384"/>
                <a:ext cx="6344543" cy="24779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∵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S=</a:t>
                </a:r>
                <a:r>
                  <a: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32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1</a:t>
                </a:r>
                <a:r>
                  <a:rPr lang="en-US" altLang="zh-CN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</a:t>
                </a:r>
                <a:r>
                  <a: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32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2</a:t>
                </a:r>
                <a:r>
                  <a:rPr lang="en-US" altLang="zh-CN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</a:t>
                </a:r>
                <a:r>
                  <a: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32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3</a:t>
                </a:r>
                <a:r>
                  <a:rPr lang="en-US" altLang="zh-CN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</a:t>
                </a:r>
                <a:r>
                  <a: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32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4</a:t>
                </a:r>
                <a:r>
                  <a:rPr lang="en-US" altLang="zh-CN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endParaRPr lang="en-US" altLang="zh-CN" sz="3200" b="1" baseline="-25000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而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24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1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24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4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=ab,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24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2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,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24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4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sz="2400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∴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S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=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24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1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24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2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24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3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24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4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+2ab+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sz="2400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∴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+2ab+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zh-CN" altLang="en-US" sz="2400" b="1" baseline="-25000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68BFAD74-6F45-442A-B06A-23BB67AF5D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1752" y="2789384"/>
                <a:ext cx="6344543" cy="2477922"/>
              </a:xfrm>
              <a:prstGeom prst="rect">
                <a:avLst/>
              </a:prstGeom>
              <a:blipFill>
                <a:blip r:embed="rId4"/>
                <a:stretch>
                  <a:fillRect l="-1537" b="-320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矩形 13">
            <a:extLst>
              <a:ext uri="{FF2B5EF4-FFF2-40B4-BE49-F238E27FC236}">
                <a16:creationId xmlns:a16="http://schemas.microsoft.com/office/drawing/2014/main" id="{A86CECAE-9AEE-4074-9145-D5C67450437B}"/>
              </a:ext>
            </a:extLst>
          </p:cNvPr>
          <p:cNvSpPr/>
          <p:nvPr/>
        </p:nvSpPr>
        <p:spPr>
          <a:xfrm>
            <a:off x="2363330" y="2922075"/>
            <a:ext cx="466795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en-US" altLang="zh-CN" sz="2667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s</a:t>
            </a:r>
            <a:r>
              <a:rPr lang="en-US" altLang="zh-CN" sz="2667" b="1" baseline="-25000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1</a:t>
            </a:r>
            <a:endParaRPr lang="zh-CN" altLang="en-US" sz="2667" b="1" baseline="-25000" dirty="0">
              <a:solidFill>
                <a:srgbClr val="FF0000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DAAC6D2D-CAF6-4A0D-89B6-D88617623FF8}"/>
              </a:ext>
            </a:extLst>
          </p:cNvPr>
          <p:cNvSpPr txBox="1"/>
          <p:nvPr/>
        </p:nvSpPr>
        <p:spPr>
          <a:xfrm>
            <a:off x="3441554" y="2922075"/>
            <a:ext cx="54340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s</a:t>
            </a:r>
            <a:r>
              <a:rPr lang="en-US" altLang="zh-CN" sz="2667" b="1" baseline="-25000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2</a:t>
            </a:r>
            <a:endParaRPr lang="zh-CN" altLang="en-US" sz="2667" b="1" baseline="-25000" dirty="0">
              <a:solidFill>
                <a:srgbClr val="FF0000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40E91EB-32C0-4990-9D0C-35C0181EE39E}"/>
              </a:ext>
            </a:extLst>
          </p:cNvPr>
          <p:cNvSpPr txBox="1"/>
          <p:nvPr/>
        </p:nvSpPr>
        <p:spPr>
          <a:xfrm>
            <a:off x="3441554" y="4063643"/>
            <a:ext cx="54340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b="1" dirty="0">
                <a:solidFill>
                  <a:srgbClr val="FFFF00"/>
                </a:solidFill>
                <a:latin typeface="Abadi" panose="020B0604020104020204" pitchFamily="34" charset="0"/>
                <a:cs typeface="+mn-ea"/>
                <a:sym typeface="+mn-lt"/>
              </a:rPr>
              <a:t>s</a:t>
            </a:r>
            <a:r>
              <a:rPr lang="en-US" altLang="zh-CN" sz="2667" b="1" baseline="-25000" dirty="0">
                <a:solidFill>
                  <a:srgbClr val="FFFF00"/>
                </a:solidFill>
                <a:latin typeface="Abadi" panose="020B0604020104020204" pitchFamily="34" charset="0"/>
                <a:cs typeface="+mn-ea"/>
                <a:sym typeface="+mn-lt"/>
              </a:rPr>
              <a:t>4</a:t>
            </a:r>
            <a:endParaRPr lang="zh-CN" altLang="en-US" sz="2667" b="1" baseline="-25000" dirty="0">
              <a:solidFill>
                <a:srgbClr val="FFFF00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916CF8DA-0AB6-425A-82B0-FC408C9A5F3C}"/>
              </a:ext>
            </a:extLst>
          </p:cNvPr>
          <p:cNvSpPr txBox="1"/>
          <p:nvPr/>
        </p:nvSpPr>
        <p:spPr>
          <a:xfrm>
            <a:off x="1533258" y="573045"/>
            <a:ext cx="980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latin typeface="Abadi" panose="020B0604020104020204" pitchFamily="34" charset="0"/>
                <a:cs typeface="+mn-ea"/>
                <a:sym typeface="+mn-lt"/>
              </a:rPr>
              <a:t>思考</a:t>
            </a:r>
          </a:p>
        </p:txBody>
      </p:sp>
    </p:spTree>
    <p:extLst>
      <p:ext uri="{BB962C8B-B14F-4D97-AF65-F5344CB8AC3E}">
        <p14:creationId xmlns:p14="http://schemas.microsoft.com/office/powerpoint/2010/main" val="16642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1DE7625F-EC2D-4072-A065-1E91CB0205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7943" y="2677469"/>
            <a:ext cx="3575305" cy="3247928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3F67957D-79A8-4A76-8932-4D28A142B862}"/>
              </a:ext>
            </a:extLst>
          </p:cNvPr>
          <p:cNvSpPr txBox="1"/>
          <p:nvPr/>
        </p:nvSpPr>
        <p:spPr>
          <a:xfrm>
            <a:off x="1107943" y="1645860"/>
            <a:ext cx="9710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dirty="0">
                <a:latin typeface="Abadi" panose="020B0604020104020204" pitchFamily="34" charset="0"/>
                <a:cs typeface="+mn-ea"/>
                <a:sym typeface="+mn-lt"/>
              </a:rPr>
              <a:t>你能根据下图中的图形面积</a:t>
            </a:r>
            <a:r>
              <a:rPr lang="en-US" altLang="zh-CN" sz="2400" dirty="0">
                <a:latin typeface="Abadi" panose="020B0604020104020204" pitchFamily="34" charset="0"/>
                <a:cs typeface="+mn-ea"/>
                <a:sym typeface="+mn-lt"/>
              </a:rPr>
              <a:t>(</a:t>
            </a: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s</a:t>
            </a:r>
            <a:r>
              <a:rPr lang="en-US" altLang="zh-CN" sz="2400" b="1" baseline="-25000" dirty="0">
                <a:latin typeface="Abadi" panose="020B0604020104020204" pitchFamily="34" charset="0"/>
                <a:cs typeface="+mn-ea"/>
                <a:sym typeface="+mn-lt"/>
              </a:rPr>
              <a:t>3</a:t>
            </a:r>
            <a:r>
              <a:rPr lang="en-US" altLang="zh-CN" sz="2400" dirty="0">
                <a:latin typeface="Abadi" panose="020B0604020104020204" pitchFamily="34" charset="0"/>
                <a:cs typeface="+mn-ea"/>
                <a:sym typeface="+mn-lt"/>
              </a:rPr>
              <a:t>)</a:t>
            </a:r>
            <a:r>
              <a:rPr lang="zh-CN" altLang="en-US" sz="2400" dirty="0">
                <a:latin typeface="Abadi" panose="020B0604020104020204" pitchFamily="34" charset="0"/>
                <a:cs typeface="+mn-ea"/>
                <a:sym typeface="+mn-lt"/>
              </a:rPr>
              <a:t>说明完全平方公式吗？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5167E4B5-C2BC-416F-9193-55202F97224D}"/>
              </a:ext>
            </a:extLst>
          </p:cNvPr>
          <p:cNvSpPr txBox="1"/>
          <p:nvPr/>
        </p:nvSpPr>
        <p:spPr>
          <a:xfrm>
            <a:off x="2316925" y="4148273"/>
            <a:ext cx="54340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b="1" dirty="0">
                <a:solidFill>
                  <a:srgbClr val="4B14AA">
                    <a:lumMod val="50000"/>
                  </a:srgbClr>
                </a:solidFill>
                <a:latin typeface="Abadi" panose="020B0604020104020204" pitchFamily="34" charset="0"/>
                <a:cs typeface="+mn-ea"/>
                <a:sym typeface="+mn-lt"/>
              </a:rPr>
              <a:t>s</a:t>
            </a:r>
            <a:r>
              <a:rPr lang="en-US" altLang="zh-CN" sz="2667" b="1" baseline="-25000" dirty="0">
                <a:solidFill>
                  <a:srgbClr val="4B14AA">
                    <a:lumMod val="50000"/>
                  </a:srgbClr>
                </a:solidFill>
                <a:latin typeface="Abadi" panose="020B0604020104020204" pitchFamily="34" charset="0"/>
                <a:cs typeface="+mn-ea"/>
                <a:sym typeface="+mn-lt"/>
              </a:rPr>
              <a:t>3</a:t>
            </a:r>
            <a:endParaRPr lang="zh-CN" altLang="en-US" sz="2667" b="1" baseline="-25000" dirty="0">
              <a:solidFill>
                <a:srgbClr val="4B14AA">
                  <a:lumMod val="50000"/>
                </a:srgbClr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68BFAD74-6F45-442A-B06A-23BB67AF5D1D}"/>
                  </a:ext>
                </a:extLst>
              </p:cNvPr>
              <p:cNvSpPr txBox="1"/>
              <p:nvPr/>
            </p:nvSpPr>
            <p:spPr>
              <a:xfrm>
                <a:off x="5027521" y="2256729"/>
                <a:ext cx="7202009" cy="37830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∵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S=</a:t>
                </a:r>
                <a:r>
                  <a: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32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1</a:t>
                </a:r>
                <a:r>
                  <a:rPr lang="en-US" altLang="zh-CN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</a:t>
                </a:r>
                <a:r>
                  <a: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32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2</a:t>
                </a:r>
                <a:r>
                  <a:rPr lang="en-US" altLang="zh-CN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</a:t>
                </a:r>
                <a:r>
                  <a: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32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3</a:t>
                </a:r>
                <a:r>
                  <a:rPr lang="en-US" altLang="zh-CN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</a:t>
                </a:r>
                <a:r>
                  <a: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32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4</a:t>
                </a:r>
                <a:r>
                  <a:rPr lang="en-US" altLang="zh-CN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</m:e>
                      <m:sup>
                        <m:r>
                          <a:rPr lang="zh-CN" altLang="en-US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endParaRPr lang="en-US" altLang="zh-CN" sz="3200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∴</a:t>
                </a:r>
                <a:r>
                  <a: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32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3</a:t>
                </a:r>
                <a:r>
                  <a:rPr lang="en-US" altLang="zh-CN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=S-(</a:t>
                </a:r>
                <a:r>
                  <a: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32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1</a:t>
                </a:r>
                <a:r>
                  <a:rPr lang="en-US" altLang="zh-CN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</a:t>
                </a:r>
                <a:r>
                  <a: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32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2</a:t>
                </a:r>
                <a:r>
                  <a:rPr lang="en-US" altLang="zh-CN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</a:t>
                </a:r>
                <a:r>
                  <a: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32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4</a:t>
                </a:r>
                <a:r>
                  <a:rPr lang="en-US" altLang="zh-CN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)</a:t>
                </a:r>
                <a:r>
                  <a:rPr lang="en-US" altLang="zh-CN" sz="32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 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而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24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1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24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4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=(a-b)b,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24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2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sz="2400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∴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24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3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S-(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24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1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24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2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24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4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)</a:t>
                </a:r>
                <a:r>
                  <a:rPr lang="en-US" altLang="zh-CN" sz="24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-(2ab-2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)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                                      =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-2ab+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sz="2400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∴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-2ab+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sz="2400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68BFAD74-6F45-442A-B06A-23BB67AF5D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7521" y="2256729"/>
                <a:ext cx="7202009" cy="3783087"/>
              </a:xfrm>
              <a:prstGeom prst="rect">
                <a:avLst/>
              </a:prstGeom>
              <a:blipFill>
                <a:blip r:embed="rId4"/>
                <a:stretch>
                  <a:fillRect l="-2202" b="-128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矩形 13">
            <a:extLst>
              <a:ext uri="{FF2B5EF4-FFF2-40B4-BE49-F238E27FC236}">
                <a16:creationId xmlns:a16="http://schemas.microsoft.com/office/drawing/2014/main" id="{A86CECAE-9AEE-4074-9145-D5C67450437B}"/>
              </a:ext>
            </a:extLst>
          </p:cNvPr>
          <p:cNvSpPr/>
          <p:nvPr/>
        </p:nvSpPr>
        <p:spPr>
          <a:xfrm>
            <a:off x="2359552" y="3006705"/>
            <a:ext cx="466795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en-US" altLang="zh-CN" sz="2667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s</a:t>
            </a:r>
            <a:r>
              <a:rPr lang="en-US" altLang="zh-CN" sz="2667" b="1" baseline="-25000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1</a:t>
            </a:r>
            <a:endParaRPr lang="zh-CN" altLang="en-US" sz="2667" b="1" baseline="-25000" dirty="0">
              <a:solidFill>
                <a:srgbClr val="FF0000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DAAC6D2D-CAF6-4A0D-89B6-D88617623FF8}"/>
              </a:ext>
            </a:extLst>
          </p:cNvPr>
          <p:cNvSpPr txBox="1"/>
          <p:nvPr/>
        </p:nvSpPr>
        <p:spPr>
          <a:xfrm>
            <a:off x="3437776" y="3006705"/>
            <a:ext cx="54340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s</a:t>
            </a:r>
            <a:r>
              <a:rPr lang="en-US" altLang="zh-CN" sz="2667" b="1" baseline="-25000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2</a:t>
            </a:r>
            <a:endParaRPr lang="zh-CN" altLang="en-US" sz="2667" b="1" baseline="-25000" dirty="0">
              <a:solidFill>
                <a:srgbClr val="FF0000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40E91EB-32C0-4990-9D0C-35C0181EE39E}"/>
              </a:ext>
            </a:extLst>
          </p:cNvPr>
          <p:cNvSpPr txBox="1"/>
          <p:nvPr/>
        </p:nvSpPr>
        <p:spPr>
          <a:xfrm>
            <a:off x="3437776" y="4148273"/>
            <a:ext cx="54340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b="1" dirty="0">
                <a:solidFill>
                  <a:srgbClr val="FFFF00"/>
                </a:solidFill>
                <a:latin typeface="Abadi" panose="020B0604020104020204" pitchFamily="34" charset="0"/>
                <a:cs typeface="+mn-ea"/>
                <a:sym typeface="+mn-lt"/>
              </a:rPr>
              <a:t>s</a:t>
            </a:r>
            <a:r>
              <a:rPr lang="en-US" altLang="zh-CN" sz="2667" b="1" baseline="-25000" dirty="0">
                <a:solidFill>
                  <a:srgbClr val="FFFF00"/>
                </a:solidFill>
                <a:latin typeface="Abadi" panose="020B0604020104020204" pitchFamily="34" charset="0"/>
                <a:cs typeface="+mn-ea"/>
                <a:sym typeface="+mn-lt"/>
              </a:rPr>
              <a:t>4</a:t>
            </a:r>
            <a:endParaRPr lang="zh-CN" altLang="en-US" sz="2667" b="1" baseline="-25000" dirty="0">
              <a:solidFill>
                <a:srgbClr val="FFFF00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A1607CC7-A821-400B-92EC-938B8616AE09}"/>
              </a:ext>
            </a:extLst>
          </p:cNvPr>
          <p:cNvSpPr txBox="1"/>
          <p:nvPr/>
        </p:nvSpPr>
        <p:spPr>
          <a:xfrm>
            <a:off x="1533258" y="573045"/>
            <a:ext cx="980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latin typeface="Abadi" panose="020B0604020104020204" pitchFamily="34" charset="0"/>
                <a:cs typeface="+mn-ea"/>
                <a:sym typeface="+mn-lt"/>
              </a:rPr>
              <a:t>思考</a:t>
            </a:r>
          </a:p>
        </p:txBody>
      </p:sp>
    </p:spTree>
    <p:extLst>
      <p:ext uri="{BB962C8B-B14F-4D97-AF65-F5344CB8AC3E}">
        <p14:creationId xmlns:p14="http://schemas.microsoft.com/office/powerpoint/2010/main" val="110576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74B27F56-72C5-4C2F-AE7C-E4CC5869A164}"/>
                  </a:ext>
                </a:extLst>
              </p:cNvPr>
              <p:cNvSpPr/>
              <p:nvPr/>
            </p:nvSpPr>
            <p:spPr>
              <a:xfrm>
                <a:off x="1268943" y="1682231"/>
                <a:ext cx="4292535" cy="5959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/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计算：</m:t>
                        </m:r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+2ab+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:r>
                  <a:rPr lang="en-US" altLang="zh-CN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？</a:t>
                </a:r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74B27F56-72C5-4C2F-AE7C-E4CC5869A1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8943" y="1682231"/>
                <a:ext cx="4292535" cy="595932"/>
              </a:xfrm>
              <a:prstGeom prst="rect">
                <a:avLst/>
              </a:prstGeom>
              <a:blipFill>
                <a:blip r:embed="rId3"/>
                <a:stretch>
                  <a:fillRect t="-14286" r="-2699" b="-3061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B88F64AE-3BC2-4C46-A7BA-025C2A672FBB}"/>
                  </a:ext>
                </a:extLst>
              </p:cNvPr>
              <p:cNvSpPr/>
              <p:nvPr/>
            </p:nvSpPr>
            <p:spPr>
              <a:xfrm>
                <a:off x="3237597" y="2417938"/>
                <a:ext cx="8488891" cy="44400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  </m:t>
                        </m:r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+2ab+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:endParaRPr lang="en-US" altLang="zh-CN" sz="3200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en-US" altLang="zh-CN" sz="3200" dirty="0">
                        <a:solidFill>
                          <a:schemeClr val="tx1"/>
                        </a:solidFill>
                        <a:latin typeface="Abadi" panose="020B0604020104020204" pitchFamily="34" charset="0"/>
                        <a:cs typeface="+mn-ea"/>
                        <a:sym typeface="+mn-lt"/>
                      </a:rPr>
                      <m:t>+</m:t>
                    </m:r>
                    <m:r>
                      <m:rPr>
                        <m:nor/>
                      </m:rPr>
                      <a:rPr lang="en-US" altLang="zh-CN" sz="3200" dirty="0">
                        <a:solidFill>
                          <a:schemeClr val="tx1"/>
                        </a:solidFill>
                        <a:latin typeface="Abadi" panose="020B0604020104020204" pitchFamily="34" charset="0"/>
                        <a:cs typeface="+mn-ea"/>
                        <a:sym typeface="+mn-lt"/>
                      </a:rPr>
                      <m:t>ab</m:t>
                    </m:r>
                    <m:r>
                      <a:rPr lang="en-US" altLang="zh-CN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</m:oMath>
                </a14:m>
                <a:r>
                  <a: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+ab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=a(</a:t>
                </a:r>
                <a:r>
                  <a:rPr lang="en-US" altLang="zh-CN" sz="3200" dirty="0" err="1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a+b</a:t>
                </a:r>
                <a:r>
                  <a:rPr lang="en-US" altLang="zh-CN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)+b(</a:t>
                </a:r>
                <a:r>
                  <a:rPr lang="en-US" altLang="zh-CN" sz="3200" dirty="0" err="1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a+b</a:t>
                </a:r>
                <a:r>
                  <a:rPr lang="en-US" altLang="zh-CN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)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(</a:t>
                </a:r>
                <a:r>
                  <a:rPr lang="en-US" altLang="zh-CN" sz="3200" b="1" dirty="0" err="1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a+b</a:t>
                </a:r>
                <a:r>
                  <a: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)(</a:t>
                </a:r>
                <a:r>
                  <a:rPr lang="en-US" altLang="zh-CN" sz="3200" b="1" dirty="0" err="1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a+b</a:t>
                </a:r>
                <a:r>
                  <a: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)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endParaRPr lang="en-US" altLang="zh-CN" sz="3200" b="1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:endParaRPr lang="en-US" altLang="zh-CN" sz="3200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B88F64AE-3BC2-4C46-A7BA-025C2A672F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7597" y="2417938"/>
                <a:ext cx="8488891" cy="4440062"/>
              </a:xfrm>
              <a:prstGeom prst="rect">
                <a:avLst/>
              </a:prstGeom>
              <a:blipFill>
                <a:blip r:embed="rId4"/>
                <a:stretch>
                  <a:fillRect l="-179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>
            <a:extLst>
              <a:ext uri="{FF2B5EF4-FFF2-40B4-BE49-F238E27FC236}">
                <a16:creationId xmlns:a16="http://schemas.microsoft.com/office/drawing/2014/main" id="{BB958E99-39B8-497B-9D98-09A29F49AD14}"/>
              </a:ext>
            </a:extLst>
          </p:cNvPr>
          <p:cNvSpPr txBox="1"/>
          <p:nvPr/>
        </p:nvSpPr>
        <p:spPr>
          <a:xfrm>
            <a:off x="1533258" y="573045"/>
            <a:ext cx="980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latin typeface="Abadi" panose="020B0604020104020204" pitchFamily="34" charset="0"/>
                <a:cs typeface="+mn-ea"/>
                <a:sym typeface="+mn-lt"/>
              </a:rPr>
              <a:t>逆推导完全平方公式</a:t>
            </a:r>
          </a:p>
        </p:txBody>
      </p:sp>
    </p:spTree>
    <p:extLst>
      <p:ext uri="{BB962C8B-B14F-4D97-AF65-F5344CB8AC3E}">
        <p14:creationId xmlns:p14="http://schemas.microsoft.com/office/powerpoint/2010/main" val="825117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74B27F56-72C5-4C2F-AE7C-E4CC5869A164}"/>
                  </a:ext>
                </a:extLst>
              </p:cNvPr>
              <p:cNvSpPr/>
              <p:nvPr/>
            </p:nvSpPr>
            <p:spPr>
              <a:xfrm>
                <a:off x="1256243" y="1708356"/>
                <a:ext cx="4292535" cy="5959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/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计算：</m:t>
                        </m:r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-2ab+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:r>
                  <a:rPr lang="en-US" altLang="zh-CN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？</a:t>
                </a:r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74B27F56-72C5-4C2F-AE7C-E4CC5869A1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6243" y="1708356"/>
                <a:ext cx="4292535" cy="595932"/>
              </a:xfrm>
              <a:prstGeom prst="rect">
                <a:avLst/>
              </a:prstGeom>
              <a:blipFill>
                <a:blip r:embed="rId3"/>
                <a:stretch>
                  <a:fillRect t="-14286" b="-3061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B88F64AE-3BC2-4C46-A7BA-025C2A672FBB}"/>
                  </a:ext>
                </a:extLst>
              </p:cNvPr>
              <p:cNvSpPr/>
              <p:nvPr/>
            </p:nvSpPr>
            <p:spPr>
              <a:xfrm>
                <a:off x="3268440" y="2417938"/>
                <a:ext cx="8488891" cy="44400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  </m:t>
                        </m:r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-2ab</a:t>
                </a:r>
                <a:r>
                  <a:rPr lang="en-US" altLang="zh-CN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:endParaRPr lang="en-US" altLang="zh-CN" sz="3200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-ab-ab</a:t>
                </a:r>
                <a:r>
                  <a: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:endParaRPr lang="en-US" altLang="zh-CN" sz="3200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=a(a-b)-b(a-b)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(a-b)(a-b)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endParaRPr lang="en-US" altLang="zh-CN" sz="3200" b="1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:endParaRPr lang="en-US" altLang="zh-CN" sz="3200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B88F64AE-3BC2-4C46-A7BA-025C2A672F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8440" y="2417938"/>
                <a:ext cx="8488891" cy="4440062"/>
              </a:xfrm>
              <a:prstGeom prst="rect">
                <a:avLst/>
              </a:prstGeom>
              <a:blipFill>
                <a:blip r:embed="rId4"/>
                <a:stretch>
                  <a:fillRect l="-179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>
            <a:extLst>
              <a:ext uri="{FF2B5EF4-FFF2-40B4-BE49-F238E27FC236}">
                <a16:creationId xmlns:a16="http://schemas.microsoft.com/office/drawing/2014/main" id="{0C70AB78-1057-4776-B2FD-AEB5D525580D}"/>
              </a:ext>
            </a:extLst>
          </p:cNvPr>
          <p:cNvSpPr txBox="1"/>
          <p:nvPr/>
        </p:nvSpPr>
        <p:spPr>
          <a:xfrm>
            <a:off x="1533258" y="573045"/>
            <a:ext cx="980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latin typeface="Abadi" panose="020B0604020104020204" pitchFamily="34" charset="0"/>
                <a:cs typeface="+mn-ea"/>
                <a:sym typeface="+mn-lt"/>
              </a:rPr>
              <a:t>逆推导完全平方公式</a:t>
            </a:r>
          </a:p>
        </p:txBody>
      </p:sp>
    </p:spTree>
    <p:extLst>
      <p:ext uri="{BB962C8B-B14F-4D97-AF65-F5344CB8AC3E}">
        <p14:creationId xmlns:p14="http://schemas.microsoft.com/office/powerpoint/2010/main" val="409106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theme/theme1.xml><?xml version="1.0" encoding="utf-8"?>
<a:theme xmlns:a="http://schemas.openxmlformats.org/drawingml/2006/main" name="办公资源网：www.bangongziyuan.com">
  <a:themeElements>
    <a:clrScheme name="Newstep Slank Color 6">
      <a:dk1>
        <a:srgbClr val="000000"/>
      </a:dk1>
      <a:lt1>
        <a:sysClr val="window" lastClr="FFFFFF"/>
      </a:lt1>
      <a:dk2>
        <a:srgbClr val="394656"/>
      </a:dk2>
      <a:lt2>
        <a:srgbClr val="B4B3B2"/>
      </a:lt2>
      <a:accent1>
        <a:srgbClr val="EF5BA1"/>
      </a:accent1>
      <a:accent2>
        <a:srgbClr val="E7268A"/>
      </a:accent2>
      <a:accent3>
        <a:srgbClr val="E1E1E1"/>
      </a:accent3>
      <a:accent4>
        <a:srgbClr val="D2D2D2"/>
      </a:accent4>
      <a:accent5>
        <a:srgbClr val="5A7182"/>
      </a:accent5>
      <a:accent6>
        <a:srgbClr val="425A66"/>
      </a:accent6>
      <a:hlink>
        <a:srgbClr val="1CADE4"/>
      </a:hlink>
      <a:folHlink>
        <a:srgbClr val="2683C6"/>
      </a:folHlink>
    </a:clrScheme>
    <a:fontScheme name="hryrwqfy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1880</Words>
  <Application>Microsoft Office PowerPoint</Application>
  <PresentationFormat>宽屏</PresentationFormat>
  <Paragraphs>216</Paragraphs>
  <Slides>21</Slides>
  <Notes>21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7" baseType="lpstr">
      <vt:lpstr>思源黑体 CN Light</vt:lpstr>
      <vt:lpstr>思源黑体 CN Regular</vt:lpstr>
      <vt:lpstr>Abadi</vt:lpstr>
      <vt:lpstr>Arial</vt:lpstr>
      <vt:lpstr>Cambria Math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3</cp:revision>
  <dcterms:created xsi:type="dcterms:W3CDTF">2020-04-06T08:39:57Z</dcterms:created>
  <dcterms:modified xsi:type="dcterms:W3CDTF">2021-01-09T09:43:47Z</dcterms:modified>
</cp:coreProperties>
</file>