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98" r:id="rId2"/>
    <p:sldId id="399" r:id="rId3"/>
    <p:sldId id="307" r:id="rId4"/>
    <p:sldId id="400" r:id="rId5"/>
    <p:sldId id="401" r:id="rId6"/>
    <p:sldId id="402" r:id="rId7"/>
    <p:sldId id="278" r:id="rId8"/>
    <p:sldId id="403" r:id="rId9"/>
    <p:sldId id="404" r:id="rId10"/>
    <p:sldId id="405" r:id="rId11"/>
    <p:sldId id="287" r:id="rId12"/>
    <p:sldId id="286" r:id="rId13"/>
    <p:sldId id="406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50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ED21B5-CC90-40B8-8579-361C7D8C959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2DAEA5F-F0C2-458A-A649-C3E788FF97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151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96FC-6963-4C88-B723-A7CB97A203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3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E96FC-6963-4C88-B723-A7CB97A203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1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èè, æµ·ç»µ, è¿·ä½ èè, æ£®æèè, è, çèç©ç§, åççè">
            <a:extLst>
              <a:ext uri="{FF2B5EF4-FFF2-40B4-BE49-F238E27FC236}">
                <a16:creationId xmlns:a16="http://schemas.microsoft.com/office/drawing/2014/main" id="{AF508B29-CBE4-4846-AFA6-D1C55E9F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279" r="13217" b="10537"/>
          <a:stretch>
            <a:fillRect/>
          </a:stretch>
        </p:blipFill>
        <p:spPr bwMode="auto">
          <a:xfrm>
            <a:off x="0" y="1"/>
            <a:ext cx="8134521" cy="6857998"/>
          </a:xfrm>
          <a:custGeom>
            <a:avLst/>
            <a:gdLst>
              <a:gd name="connsiteX0" fmla="*/ 0 w 8134521"/>
              <a:gd name="connsiteY0" fmla="*/ 0 h 6857998"/>
              <a:gd name="connsiteX1" fmla="*/ 4826286 w 8134521"/>
              <a:gd name="connsiteY1" fmla="*/ 0 h 6857998"/>
              <a:gd name="connsiteX2" fmla="*/ 4838219 w 8134521"/>
              <a:gd name="connsiteY2" fmla="*/ 92597 h 6857998"/>
              <a:gd name="connsiteX3" fmla="*/ 5046562 w 8134521"/>
              <a:gd name="connsiteY3" fmla="*/ 3264061 h 6857998"/>
              <a:gd name="connsiteX4" fmla="*/ 7962840 w 8134521"/>
              <a:gd name="connsiteY4" fmla="*/ 6718290 h 6857998"/>
              <a:gd name="connsiteX5" fmla="*/ 8134521 w 8134521"/>
              <a:gd name="connsiteY5" fmla="*/ 6857998 h 6857998"/>
              <a:gd name="connsiteX6" fmla="*/ 0 w 81345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521" h="6857998">
                <a:moveTo>
                  <a:pt x="0" y="0"/>
                </a:moveTo>
                <a:lnTo>
                  <a:pt x="4826286" y="0"/>
                </a:lnTo>
                <a:lnTo>
                  <a:pt x="4838219" y="92597"/>
                </a:lnTo>
                <a:cubicBezTo>
                  <a:pt x="4909595" y="661686"/>
                  <a:pt x="4350153" y="2041003"/>
                  <a:pt x="5046562" y="3264061"/>
                </a:cubicBezTo>
                <a:cubicBezTo>
                  <a:pt x="5568870" y="4181355"/>
                  <a:pt x="6832319" y="5755150"/>
                  <a:pt x="7962840" y="6718290"/>
                </a:cubicBezTo>
                <a:lnTo>
                  <a:pt x="8134521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40"/>
          <p:cNvSpPr/>
          <p:nvPr/>
        </p:nvSpPr>
        <p:spPr>
          <a:xfrm>
            <a:off x="6283660" y="5622069"/>
            <a:ext cx="4798019" cy="748923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zh-CN" altLang="en-US" sz="6400" baseline="-25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40">
            <a:extLst>
              <a:ext uri="{FF2B5EF4-FFF2-40B4-BE49-F238E27FC236}">
                <a16:creationId xmlns:a16="http://schemas.microsoft.com/office/drawing/2014/main" id="{98679F74-440C-4977-877E-3D1D42E0AB99}"/>
              </a:ext>
            </a:extLst>
          </p:cNvPr>
          <p:cNvSpPr/>
          <p:nvPr/>
        </p:nvSpPr>
        <p:spPr>
          <a:xfrm>
            <a:off x="5591944" y="2349607"/>
            <a:ext cx="5414269" cy="1405513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zh-CN" altLang="en-US" sz="6400" baseline="-25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人类对细菌和真菌的利用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19DB61-3CD7-422B-9C50-19981EEB502D}"/>
              </a:ext>
            </a:extLst>
          </p:cNvPr>
          <p:cNvSpPr txBox="1"/>
          <p:nvPr/>
        </p:nvSpPr>
        <p:spPr>
          <a:xfrm>
            <a:off x="8256240" y="1700808"/>
            <a:ext cx="2749973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r" defTabSz="1219170" latinLnBrk="1" hangingPunct="0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专题</a:t>
            </a: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5.4.5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855D97-269B-451E-9197-961417E519DD}"/>
              </a:ext>
            </a:extLst>
          </p:cNvPr>
          <p:cNvSpPr txBox="1"/>
          <p:nvPr/>
        </p:nvSpPr>
        <p:spPr>
          <a:xfrm>
            <a:off x="9178973" y="4404506"/>
            <a:ext cx="1827240" cy="45134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133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八年级生物</a:t>
            </a:r>
          </a:p>
        </p:txBody>
      </p:sp>
      <p:sp>
        <p:nvSpPr>
          <p:cNvPr id="14" name="Shape 40">
            <a:extLst>
              <a:ext uri="{FF2B5EF4-FFF2-40B4-BE49-F238E27FC236}">
                <a16:creationId xmlns:a16="http://schemas.microsoft.com/office/drawing/2014/main" id="{0AB5D9C9-741D-41FB-BE42-97B592A2B43F}"/>
              </a:ext>
            </a:extLst>
          </p:cNvPr>
          <p:cNvSpPr/>
          <p:nvPr/>
        </p:nvSpPr>
        <p:spPr>
          <a:xfrm>
            <a:off x="6932834" y="2123907"/>
            <a:ext cx="4073379" cy="639534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altLang="zh-CN" sz="2667" baseline="-25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The Role Of Animals In The Biosphere
</a:t>
            </a:r>
            <a:endParaRPr lang="zh-CN" altLang="en-US" sz="2667" baseline="-25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1DCF1BB-EC38-4A5B-B879-9226FD2586FF}"/>
              </a:ext>
            </a:extLst>
          </p:cNvPr>
          <p:cNvSpPr/>
          <p:nvPr/>
        </p:nvSpPr>
        <p:spPr>
          <a:xfrm>
            <a:off x="4799856" y="0"/>
            <a:ext cx="3705277" cy="6858000"/>
          </a:xfrm>
          <a:custGeom>
            <a:avLst/>
            <a:gdLst>
              <a:gd name="connsiteX0" fmla="*/ 133415 w 3705277"/>
              <a:gd name="connsiteY0" fmla="*/ 0 h 6858000"/>
              <a:gd name="connsiteX1" fmla="*/ 397017 w 3705277"/>
              <a:gd name="connsiteY1" fmla="*/ 0 h 6858000"/>
              <a:gd name="connsiteX2" fmla="*/ 398079 w 3705277"/>
              <a:gd name="connsiteY2" fmla="*/ 7733 h 6858000"/>
              <a:gd name="connsiteX3" fmla="*/ 408972 w 3705277"/>
              <a:gd name="connsiteY3" fmla="*/ 92597 h 6858000"/>
              <a:gd name="connsiteX4" fmla="*/ 617316 w 3705277"/>
              <a:gd name="connsiteY4" fmla="*/ 3264061 h 6858000"/>
              <a:gd name="connsiteX5" fmla="*/ 3533593 w 3705277"/>
              <a:gd name="connsiteY5" fmla="*/ 6718290 h 6858000"/>
              <a:gd name="connsiteX6" fmla="*/ 3705277 w 3705277"/>
              <a:gd name="connsiteY6" fmla="*/ 6858000 h 6858000"/>
              <a:gd name="connsiteX7" fmla="*/ 3441652 w 3705277"/>
              <a:gd name="connsiteY7" fmla="*/ 6858000 h 6858000"/>
              <a:gd name="connsiteX8" fmla="*/ 3269969 w 3705277"/>
              <a:gd name="connsiteY8" fmla="*/ 6718290 h 6858000"/>
              <a:gd name="connsiteX9" fmla="*/ 353691 w 3705277"/>
              <a:gd name="connsiteY9" fmla="*/ 3264061 h 6858000"/>
              <a:gd name="connsiteX10" fmla="*/ 145347 w 3705277"/>
              <a:gd name="connsiteY10" fmla="*/ 925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277" h="6858000">
                <a:moveTo>
                  <a:pt x="133415" y="0"/>
                </a:moveTo>
                <a:lnTo>
                  <a:pt x="397017" y="0"/>
                </a:lnTo>
                <a:lnTo>
                  <a:pt x="398079" y="7733"/>
                </a:lnTo>
                <a:cubicBezTo>
                  <a:pt x="401454" y="33267"/>
                  <a:pt x="405069" y="61475"/>
                  <a:pt x="408972" y="92597"/>
                </a:cubicBezTo>
                <a:cubicBezTo>
                  <a:pt x="480350" y="661686"/>
                  <a:pt x="-79094" y="2041003"/>
                  <a:pt x="617316" y="3264061"/>
                </a:cubicBezTo>
                <a:cubicBezTo>
                  <a:pt x="1139624" y="4181355"/>
                  <a:pt x="2403073" y="5755150"/>
                  <a:pt x="3533593" y="6718290"/>
                </a:cubicBezTo>
                <a:lnTo>
                  <a:pt x="3705277" y="6858000"/>
                </a:lnTo>
                <a:lnTo>
                  <a:pt x="3441652" y="6858000"/>
                </a:lnTo>
                <a:lnTo>
                  <a:pt x="3269969" y="6718290"/>
                </a:lnTo>
                <a:cubicBezTo>
                  <a:pt x="2139448" y="5755150"/>
                  <a:pt x="875999" y="4181355"/>
                  <a:pt x="353691" y="3264061"/>
                </a:cubicBezTo>
                <a:cubicBezTo>
                  <a:pt x="-342719" y="2041003"/>
                  <a:pt x="216724" y="661686"/>
                  <a:pt x="145347" y="925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virus-molecule_65950">
            <a:extLst>
              <a:ext uri="{FF2B5EF4-FFF2-40B4-BE49-F238E27FC236}">
                <a16:creationId xmlns:a16="http://schemas.microsoft.com/office/drawing/2014/main" id="{DE734DB4-FF25-44E2-90FE-2405D7B760F0}"/>
              </a:ext>
            </a:extLst>
          </p:cNvPr>
          <p:cNvSpPr>
            <a:spLocks noChangeAspect="1"/>
          </p:cNvSpPr>
          <p:nvPr/>
        </p:nvSpPr>
        <p:spPr bwMode="auto">
          <a:xfrm>
            <a:off x="11352584" y="188640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3" grpId="0" animBg="1"/>
      <p:bldP spid="14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518218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三、细菌、真菌与疾病防治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88E7C1-495E-4254-B4FA-4B8AA82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340768"/>
            <a:ext cx="8577336" cy="5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青霉等真菌能产生杀死某些致病细菌的物质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——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抗生素。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8D60314-7D3E-4451-B7E0-E18E3405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57" y="1902012"/>
            <a:ext cx="8577336" cy="22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袋装肉肠，肉类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真空包装法，破坏需氧菌生存环境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 这种方法是依据去除空气抑制细菌和真菌生长和繁殖的原理。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袋装牛奶、盒装牛奶、肉肠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巴氏消毒法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肉类罐头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罐藏法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这些方法都是利用高温灭菌杀死食物中细菌和真菌的原理。</a:t>
            </a:r>
          </a:p>
        </p:txBody>
      </p:sp>
    </p:spTree>
    <p:extLst>
      <p:ext uri="{BB962C8B-B14F-4D97-AF65-F5344CB8AC3E}">
        <p14:creationId xmlns:p14="http://schemas.microsoft.com/office/powerpoint/2010/main" val="1581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50C2AF7-14EA-46A4-A1F2-498BF6AE08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46938" y="4291871"/>
            <a:ext cx="10298124" cy="1612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污水处理厂：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细菌在无氧的条件下和有氧的条件下，都能将有机物分解，使污水得到净化。</a:t>
            </a:r>
          </a:p>
        </p:txBody>
      </p:sp>
      <p:pic>
        <p:nvPicPr>
          <p:cNvPr id="3074" name="Picture 2" descr="æ°´ç®¡é, æ°´æ, ç®¡é, è®¾å¤, ç®¡, æ°´åå , éå±, ä¿®å¤, éé¨, ææ¯">
            <a:extLst>
              <a:ext uri="{FF2B5EF4-FFF2-40B4-BE49-F238E27FC236}">
                <a16:creationId xmlns:a16="http://schemas.microsoft.com/office/drawing/2014/main" id="{FA383353-2838-4962-B2A0-F306D4BD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59245"/>
            <a:ext cx="3948938" cy="26326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5B6891-B751-4C33-959A-3D3A30000810}"/>
              </a:ext>
            </a:extLst>
          </p:cNvPr>
          <p:cNvSpPr txBox="1"/>
          <p:nvPr/>
        </p:nvSpPr>
        <p:spPr>
          <a:xfrm>
            <a:off x="392362" y="406740"/>
            <a:ext cx="518218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三、细菌、真菌与疾病防治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149A0D-611C-43C1-A307-BDF71AE0639F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virus-molecule_65950">
            <a:extLst>
              <a:ext uri="{FF2B5EF4-FFF2-40B4-BE49-F238E27FC236}">
                <a16:creationId xmlns:a16="http://schemas.microsoft.com/office/drawing/2014/main" id="{E02CB459-D9DC-4FE2-8787-A7794B14B40B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6" name="Picture 4" descr="éè£ç®±èµ·éæº, æ¡¨è¸ç¬¼, æ¡¨å¼è¸æ±½ç¨æ, å¯è¥¿è¥¿æ¯æ±½è¹, ç«¯å£, æ¸¯å£èµ·éæº">
            <a:extLst>
              <a:ext uri="{FF2B5EF4-FFF2-40B4-BE49-F238E27FC236}">
                <a16:creationId xmlns:a16="http://schemas.microsoft.com/office/drawing/2014/main" id="{CBBF972E-664A-4197-9765-663B5255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659245"/>
            <a:ext cx="3941196" cy="26326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èè, æµ·ç»µ, è¿·ä½ èè, æ£®æèè, è, çèç©ç§, åççè">
            <a:extLst>
              <a:ext uri="{FF2B5EF4-FFF2-40B4-BE49-F238E27FC236}">
                <a16:creationId xmlns:a16="http://schemas.microsoft.com/office/drawing/2014/main" id="{AF508B29-CBE4-4846-AFA6-D1C55E9F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279" r="13217" b="10537"/>
          <a:stretch>
            <a:fillRect/>
          </a:stretch>
        </p:blipFill>
        <p:spPr bwMode="auto">
          <a:xfrm>
            <a:off x="0" y="1"/>
            <a:ext cx="8134521" cy="6857998"/>
          </a:xfrm>
          <a:custGeom>
            <a:avLst/>
            <a:gdLst>
              <a:gd name="connsiteX0" fmla="*/ 0 w 8134521"/>
              <a:gd name="connsiteY0" fmla="*/ 0 h 6857998"/>
              <a:gd name="connsiteX1" fmla="*/ 4826286 w 8134521"/>
              <a:gd name="connsiteY1" fmla="*/ 0 h 6857998"/>
              <a:gd name="connsiteX2" fmla="*/ 4838219 w 8134521"/>
              <a:gd name="connsiteY2" fmla="*/ 92597 h 6857998"/>
              <a:gd name="connsiteX3" fmla="*/ 5046562 w 8134521"/>
              <a:gd name="connsiteY3" fmla="*/ 3264061 h 6857998"/>
              <a:gd name="connsiteX4" fmla="*/ 7962840 w 8134521"/>
              <a:gd name="connsiteY4" fmla="*/ 6718290 h 6857998"/>
              <a:gd name="connsiteX5" fmla="*/ 8134521 w 8134521"/>
              <a:gd name="connsiteY5" fmla="*/ 6857998 h 6857998"/>
              <a:gd name="connsiteX6" fmla="*/ 0 w 81345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4521" h="6857998">
                <a:moveTo>
                  <a:pt x="0" y="0"/>
                </a:moveTo>
                <a:lnTo>
                  <a:pt x="4826286" y="0"/>
                </a:lnTo>
                <a:lnTo>
                  <a:pt x="4838219" y="92597"/>
                </a:lnTo>
                <a:cubicBezTo>
                  <a:pt x="4909595" y="661686"/>
                  <a:pt x="4350153" y="2041003"/>
                  <a:pt x="5046562" y="3264061"/>
                </a:cubicBezTo>
                <a:cubicBezTo>
                  <a:pt x="5568870" y="4181355"/>
                  <a:pt x="6832319" y="5755150"/>
                  <a:pt x="7962840" y="6718290"/>
                </a:cubicBezTo>
                <a:lnTo>
                  <a:pt x="8134521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40"/>
          <p:cNvSpPr/>
          <p:nvPr/>
        </p:nvSpPr>
        <p:spPr>
          <a:xfrm>
            <a:off x="6283660" y="5622069"/>
            <a:ext cx="4798019" cy="748923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zh-CN" altLang="en-US" sz="6400" baseline="-25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40">
            <a:extLst>
              <a:ext uri="{FF2B5EF4-FFF2-40B4-BE49-F238E27FC236}">
                <a16:creationId xmlns:a16="http://schemas.microsoft.com/office/drawing/2014/main" id="{98679F74-440C-4977-877E-3D1D42E0AB99}"/>
              </a:ext>
            </a:extLst>
          </p:cNvPr>
          <p:cNvSpPr/>
          <p:nvPr/>
        </p:nvSpPr>
        <p:spPr>
          <a:xfrm>
            <a:off x="5591944" y="2349607"/>
            <a:ext cx="5414269" cy="1405513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zh-CN" altLang="en-US" sz="6400" baseline="-25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人类对细菌和真菌的利用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19DB61-3CD7-422B-9C50-19981EEB502D}"/>
              </a:ext>
            </a:extLst>
          </p:cNvPr>
          <p:cNvSpPr txBox="1"/>
          <p:nvPr/>
        </p:nvSpPr>
        <p:spPr>
          <a:xfrm>
            <a:off x="8256240" y="1700808"/>
            <a:ext cx="2749973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r" defTabSz="1219170" latinLnBrk="1" hangingPunct="0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专题</a:t>
            </a: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5.4.5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855D97-269B-451E-9197-961417E519DD}"/>
              </a:ext>
            </a:extLst>
          </p:cNvPr>
          <p:cNvSpPr txBox="1"/>
          <p:nvPr/>
        </p:nvSpPr>
        <p:spPr>
          <a:xfrm>
            <a:off x="9178973" y="4404506"/>
            <a:ext cx="1827240" cy="45134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133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八年级生物</a:t>
            </a:r>
          </a:p>
        </p:txBody>
      </p:sp>
      <p:sp>
        <p:nvSpPr>
          <p:cNvPr id="14" name="Shape 40">
            <a:extLst>
              <a:ext uri="{FF2B5EF4-FFF2-40B4-BE49-F238E27FC236}">
                <a16:creationId xmlns:a16="http://schemas.microsoft.com/office/drawing/2014/main" id="{0AB5D9C9-741D-41FB-BE42-97B592A2B43F}"/>
              </a:ext>
            </a:extLst>
          </p:cNvPr>
          <p:cNvSpPr/>
          <p:nvPr/>
        </p:nvSpPr>
        <p:spPr>
          <a:xfrm>
            <a:off x="6932834" y="2123907"/>
            <a:ext cx="4073379" cy="639534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altLang="zh-CN" sz="2667" baseline="-25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The Role Of Animals In The Biosphere
</a:t>
            </a:r>
            <a:endParaRPr lang="zh-CN" altLang="en-US" sz="2667" baseline="-25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1DCF1BB-EC38-4A5B-B879-9226FD2586FF}"/>
              </a:ext>
            </a:extLst>
          </p:cNvPr>
          <p:cNvSpPr/>
          <p:nvPr/>
        </p:nvSpPr>
        <p:spPr>
          <a:xfrm>
            <a:off x="4799856" y="0"/>
            <a:ext cx="3705277" cy="6858000"/>
          </a:xfrm>
          <a:custGeom>
            <a:avLst/>
            <a:gdLst>
              <a:gd name="connsiteX0" fmla="*/ 133415 w 3705277"/>
              <a:gd name="connsiteY0" fmla="*/ 0 h 6858000"/>
              <a:gd name="connsiteX1" fmla="*/ 397017 w 3705277"/>
              <a:gd name="connsiteY1" fmla="*/ 0 h 6858000"/>
              <a:gd name="connsiteX2" fmla="*/ 398079 w 3705277"/>
              <a:gd name="connsiteY2" fmla="*/ 7733 h 6858000"/>
              <a:gd name="connsiteX3" fmla="*/ 408972 w 3705277"/>
              <a:gd name="connsiteY3" fmla="*/ 92597 h 6858000"/>
              <a:gd name="connsiteX4" fmla="*/ 617316 w 3705277"/>
              <a:gd name="connsiteY4" fmla="*/ 3264061 h 6858000"/>
              <a:gd name="connsiteX5" fmla="*/ 3533593 w 3705277"/>
              <a:gd name="connsiteY5" fmla="*/ 6718290 h 6858000"/>
              <a:gd name="connsiteX6" fmla="*/ 3705277 w 3705277"/>
              <a:gd name="connsiteY6" fmla="*/ 6858000 h 6858000"/>
              <a:gd name="connsiteX7" fmla="*/ 3441652 w 3705277"/>
              <a:gd name="connsiteY7" fmla="*/ 6858000 h 6858000"/>
              <a:gd name="connsiteX8" fmla="*/ 3269969 w 3705277"/>
              <a:gd name="connsiteY8" fmla="*/ 6718290 h 6858000"/>
              <a:gd name="connsiteX9" fmla="*/ 353691 w 3705277"/>
              <a:gd name="connsiteY9" fmla="*/ 3264061 h 6858000"/>
              <a:gd name="connsiteX10" fmla="*/ 145347 w 3705277"/>
              <a:gd name="connsiteY10" fmla="*/ 925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5277" h="6858000">
                <a:moveTo>
                  <a:pt x="133415" y="0"/>
                </a:moveTo>
                <a:lnTo>
                  <a:pt x="397017" y="0"/>
                </a:lnTo>
                <a:lnTo>
                  <a:pt x="398079" y="7733"/>
                </a:lnTo>
                <a:cubicBezTo>
                  <a:pt x="401454" y="33267"/>
                  <a:pt x="405069" y="61475"/>
                  <a:pt x="408972" y="92597"/>
                </a:cubicBezTo>
                <a:cubicBezTo>
                  <a:pt x="480350" y="661686"/>
                  <a:pt x="-79094" y="2041003"/>
                  <a:pt x="617316" y="3264061"/>
                </a:cubicBezTo>
                <a:cubicBezTo>
                  <a:pt x="1139624" y="4181355"/>
                  <a:pt x="2403073" y="5755150"/>
                  <a:pt x="3533593" y="6718290"/>
                </a:cubicBezTo>
                <a:lnTo>
                  <a:pt x="3705277" y="6858000"/>
                </a:lnTo>
                <a:lnTo>
                  <a:pt x="3441652" y="6858000"/>
                </a:lnTo>
                <a:lnTo>
                  <a:pt x="3269969" y="6718290"/>
                </a:lnTo>
                <a:cubicBezTo>
                  <a:pt x="2139448" y="5755150"/>
                  <a:pt x="875999" y="4181355"/>
                  <a:pt x="353691" y="3264061"/>
                </a:cubicBezTo>
                <a:cubicBezTo>
                  <a:pt x="-342719" y="2041003"/>
                  <a:pt x="216724" y="661686"/>
                  <a:pt x="145347" y="925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virus-molecule_65950">
            <a:extLst>
              <a:ext uri="{FF2B5EF4-FFF2-40B4-BE49-F238E27FC236}">
                <a16:creationId xmlns:a16="http://schemas.microsoft.com/office/drawing/2014/main" id="{DE734DB4-FF25-44E2-90FE-2405D7B760F0}"/>
              </a:ext>
            </a:extLst>
          </p:cNvPr>
          <p:cNvSpPr>
            <a:spLocks noChangeAspect="1"/>
          </p:cNvSpPr>
          <p:nvPr/>
        </p:nvSpPr>
        <p:spPr bwMode="auto">
          <a:xfrm>
            <a:off x="11352584" y="188640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3" grpId="0" animBg="1"/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"/>
          <p:cNvSpPr txBox="1"/>
          <p:nvPr/>
        </p:nvSpPr>
        <p:spPr>
          <a:xfrm>
            <a:off x="1019436" y="1904910"/>
            <a:ext cx="10153128" cy="330314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2667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学习目标：</a:t>
            </a:r>
          </a:p>
          <a:p>
            <a:pPr marL="514350" indent="-514350" eaLnBrk="0" hangingPunct="0">
              <a:lnSpc>
                <a:spcPct val="160000"/>
              </a:lnSpc>
              <a:buFont typeface="+mj-lt"/>
              <a:buAutoNum type="arabicPeriod"/>
            </a:pPr>
            <a:r>
              <a:rPr lang="zh-CN" altLang="en-US" sz="2667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举例说出人类对细菌和真菌的利用。</a:t>
            </a:r>
          </a:p>
          <a:p>
            <a:pPr marL="514350" indent="-514350" eaLnBrk="0" hangingPunct="0">
              <a:lnSpc>
                <a:spcPct val="160000"/>
              </a:lnSpc>
              <a:buFont typeface="+mj-lt"/>
              <a:buAutoNum type="arabicPeriod"/>
            </a:pPr>
            <a:r>
              <a:rPr lang="zh-CN" altLang="en-US" sz="2667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说出发酵技术在食品制作中的应用。</a:t>
            </a:r>
          </a:p>
          <a:p>
            <a:pPr marL="514350" indent="-514350" eaLnBrk="0" hangingPunct="0">
              <a:lnSpc>
                <a:spcPct val="160000"/>
              </a:lnSpc>
              <a:buFont typeface="+mj-lt"/>
              <a:buAutoNum type="arabicPeriod"/>
            </a:pPr>
            <a:r>
              <a:rPr lang="zh-CN" altLang="en-US" sz="2667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说明食物腐败的原因。</a:t>
            </a:r>
          </a:p>
          <a:p>
            <a:pPr marL="514350" indent="-514350" eaLnBrk="0" hangingPunct="0">
              <a:lnSpc>
                <a:spcPct val="160000"/>
              </a:lnSpc>
              <a:buFont typeface="+mj-lt"/>
              <a:buAutoNum type="arabicPeriod"/>
            </a:pPr>
            <a:r>
              <a:rPr lang="zh-CN" altLang="en-US" sz="2667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尝试制作米酒。 </a:t>
            </a:r>
          </a:p>
        </p:txBody>
      </p:sp>
      <p:sp>
        <p:nvSpPr>
          <p:cNvPr id="6" name="Shape 40"/>
          <p:cNvSpPr/>
          <p:nvPr/>
        </p:nvSpPr>
        <p:spPr>
          <a:xfrm>
            <a:off x="1415481" y="803465"/>
            <a:ext cx="9361040" cy="707886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aseline="-25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人类对细菌和真菌的利用</a:t>
            </a:r>
          </a:p>
        </p:txBody>
      </p:sp>
      <p:sp>
        <p:nvSpPr>
          <p:cNvPr id="7" name="virus-molecule_65950">
            <a:extLst>
              <a:ext uri="{FF2B5EF4-FFF2-40B4-BE49-F238E27FC236}">
                <a16:creationId xmlns:a16="http://schemas.microsoft.com/office/drawing/2014/main" id="{636A2444-820D-4013-9450-F0C498A3C962}"/>
              </a:ext>
            </a:extLst>
          </p:cNvPr>
          <p:cNvSpPr>
            <a:spLocks noChangeAspect="1"/>
          </p:cNvSpPr>
          <p:nvPr/>
        </p:nvSpPr>
        <p:spPr bwMode="auto">
          <a:xfrm>
            <a:off x="263352" y="359245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bacteria_250167">
            <a:extLst>
              <a:ext uri="{FF2B5EF4-FFF2-40B4-BE49-F238E27FC236}">
                <a16:creationId xmlns:a16="http://schemas.microsoft.com/office/drawing/2014/main" id="{270FF965-56F7-48FB-AF15-3A3C258E53FB}"/>
              </a:ext>
            </a:extLst>
          </p:cNvPr>
          <p:cNvSpPr>
            <a:spLocks noChangeAspect="1"/>
          </p:cNvSpPr>
          <p:nvPr/>
        </p:nvSpPr>
        <p:spPr bwMode="auto">
          <a:xfrm>
            <a:off x="10284218" y="4953090"/>
            <a:ext cx="1907782" cy="1904910"/>
          </a:xfrm>
          <a:custGeom>
            <a:avLst/>
            <a:gdLst>
              <a:gd name="connsiteX0" fmla="*/ 275357 w 609614"/>
              <a:gd name="connsiteY0" fmla="*/ 402500 h 608697"/>
              <a:gd name="connsiteX1" fmla="*/ 255618 w 609614"/>
              <a:gd name="connsiteY1" fmla="*/ 422204 h 608697"/>
              <a:gd name="connsiteX2" fmla="*/ 275357 w 609614"/>
              <a:gd name="connsiteY2" fmla="*/ 441815 h 608697"/>
              <a:gd name="connsiteX3" fmla="*/ 295004 w 609614"/>
              <a:gd name="connsiteY3" fmla="*/ 422204 h 608697"/>
              <a:gd name="connsiteX4" fmla="*/ 275357 w 609614"/>
              <a:gd name="connsiteY4" fmla="*/ 402500 h 608697"/>
              <a:gd name="connsiteX5" fmla="*/ 432590 w 609614"/>
              <a:gd name="connsiteY5" fmla="*/ 392778 h 608697"/>
              <a:gd name="connsiteX6" fmla="*/ 412961 w 609614"/>
              <a:gd name="connsiteY6" fmla="*/ 412384 h 608697"/>
              <a:gd name="connsiteX7" fmla="*/ 432590 w 609614"/>
              <a:gd name="connsiteY7" fmla="*/ 431990 h 608697"/>
              <a:gd name="connsiteX8" fmla="*/ 452312 w 609614"/>
              <a:gd name="connsiteY8" fmla="*/ 412384 h 608697"/>
              <a:gd name="connsiteX9" fmla="*/ 432590 w 609614"/>
              <a:gd name="connsiteY9" fmla="*/ 392778 h 608697"/>
              <a:gd name="connsiteX10" fmla="*/ 275357 w 609614"/>
              <a:gd name="connsiteY10" fmla="*/ 382888 h 608697"/>
              <a:gd name="connsiteX11" fmla="*/ 314651 w 609614"/>
              <a:gd name="connsiteY11" fmla="*/ 422204 h 608697"/>
              <a:gd name="connsiteX12" fmla="*/ 275357 w 609614"/>
              <a:gd name="connsiteY12" fmla="*/ 461427 h 608697"/>
              <a:gd name="connsiteX13" fmla="*/ 235971 w 609614"/>
              <a:gd name="connsiteY13" fmla="*/ 422204 h 608697"/>
              <a:gd name="connsiteX14" fmla="*/ 275357 w 609614"/>
              <a:gd name="connsiteY14" fmla="*/ 382888 h 608697"/>
              <a:gd name="connsiteX15" fmla="*/ 432590 w 609614"/>
              <a:gd name="connsiteY15" fmla="*/ 373079 h 608697"/>
              <a:gd name="connsiteX16" fmla="*/ 471941 w 609614"/>
              <a:gd name="connsiteY16" fmla="*/ 412384 h 608697"/>
              <a:gd name="connsiteX17" fmla="*/ 432590 w 609614"/>
              <a:gd name="connsiteY17" fmla="*/ 451689 h 608697"/>
              <a:gd name="connsiteX18" fmla="*/ 393331 w 609614"/>
              <a:gd name="connsiteY18" fmla="*/ 412384 h 608697"/>
              <a:gd name="connsiteX19" fmla="*/ 432590 w 609614"/>
              <a:gd name="connsiteY19" fmla="*/ 373079 h 608697"/>
              <a:gd name="connsiteX20" fmla="*/ 334338 w 609614"/>
              <a:gd name="connsiteY20" fmla="*/ 324029 h 608697"/>
              <a:gd name="connsiteX21" fmla="*/ 324475 w 609614"/>
              <a:gd name="connsiteY21" fmla="*/ 333880 h 608697"/>
              <a:gd name="connsiteX22" fmla="*/ 334338 w 609614"/>
              <a:gd name="connsiteY22" fmla="*/ 343639 h 608697"/>
              <a:gd name="connsiteX23" fmla="*/ 344109 w 609614"/>
              <a:gd name="connsiteY23" fmla="*/ 333880 h 608697"/>
              <a:gd name="connsiteX24" fmla="*/ 334338 w 609614"/>
              <a:gd name="connsiteY24" fmla="*/ 324029 h 608697"/>
              <a:gd name="connsiteX25" fmla="*/ 334338 w 609614"/>
              <a:gd name="connsiteY25" fmla="*/ 304419 h 608697"/>
              <a:gd name="connsiteX26" fmla="*/ 363835 w 609614"/>
              <a:gd name="connsiteY26" fmla="*/ 333880 h 608697"/>
              <a:gd name="connsiteX27" fmla="*/ 334338 w 609614"/>
              <a:gd name="connsiteY27" fmla="*/ 363341 h 608697"/>
              <a:gd name="connsiteX28" fmla="*/ 304842 w 609614"/>
              <a:gd name="connsiteY28" fmla="*/ 333880 h 608697"/>
              <a:gd name="connsiteX29" fmla="*/ 334338 w 609614"/>
              <a:gd name="connsiteY29" fmla="*/ 304419 h 608697"/>
              <a:gd name="connsiteX30" fmla="*/ 176978 w 609614"/>
              <a:gd name="connsiteY30" fmla="*/ 304410 h 608697"/>
              <a:gd name="connsiteX31" fmla="*/ 167115 w 609614"/>
              <a:gd name="connsiteY31" fmla="*/ 314157 h 608697"/>
              <a:gd name="connsiteX32" fmla="*/ 176978 w 609614"/>
              <a:gd name="connsiteY32" fmla="*/ 323996 h 608697"/>
              <a:gd name="connsiteX33" fmla="*/ 186841 w 609614"/>
              <a:gd name="connsiteY33" fmla="*/ 314157 h 608697"/>
              <a:gd name="connsiteX34" fmla="*/ 176978 w 609614"/>
              <a:gd name="connsiteY34" fmla="*/ 304410 h 608697"/>
              <a:gd name="connsiteX35" fmla="*/ 176978 w 609614"/>
              <a:gd name="connsiteY35" fmla="*/ 284731 h 608697"/>
              <a:gd name="connsiteX36" fmla="*/ 206475 w 609614"/>
              <a:gd name="connsiteY36" fmla="*/ 314157 h 608697"/>
              <a:gd name="connsiteX37" fmla="*/ 176978 w 609614"/>
              <a:gd name="connsiteY37" fmla="*/ 343583 h 608697"/>
              <a:gd name="connsiteX38" fmla="*/ 147482 w 609614"/>
              <a:gd name="connsiteY38" fmla="*/ 314157 h 608697"/>
              <a:gd name="connsiteX39" fmla="*/ 176978 w 609614"/>
              <a:gd name="connsiteY39" fmla="*/ 284731 h 608697"/>
              <a:gd name="connsiteX40" fmla="*/ 196594 w 609614"/>
              <a:gd name="connsiteY40" fmla="*/ 137442 h 608697"/>
              <a:gd name="connsiteX41" fmla="*/ 157327 w 609614"/>
              <a:gd name="connsiteY41" fmla="*/ 176731 h 608697"/>
              <a:gd name="connsiteX42" fmla="*/ 196594 w 609614"/>
              <a:gd name="connsiteY42" fmla="*/ 216020 h 608697"/>
              <a:gd name="connsiteX43" fmla="*/ 235953 w 609614"/>
              <a:gd name="connsiteY43" fmla="*/ 176731 h 608697"/>
              <a:gd name="connsiteX44" fmla="*/ 196594 w 609614"/>
              <a:gd name="connsiteY44" fmla="*/ 137442 h 608697"/>
              <a:gd name="connsiteX45" fmla="*/ 196594 w 609614"/>
              <a:gd name="connsiteY45" fmla="*/ 117844 h 608697"/>
              <a:gd name="connsiteX46" fmla="*/ 255587 w 609614"/>
              <a:gd name="connsiteY46" fmla="*/ 176731 h 608697"/>
              <a:gd name="connsiteX47" fmla="*/ 196594 w 609614"/>
              <a:gd name="connsiteY47" fmla="*/ 235618 h 608697"/>
              <a:gd name="connsiteX48" fmla="*/ 137602 w 609614"/>
              <a:gd name="connsiteY48" fmla="*/ 176731 h 608697"/>
              <a:gd name="connsiteX49" fmla="*/ 196594 w 609614"/>
              <a:gd name="connsiteY49" fmla="*/ 117844 h 608697"/>
              <a:gd name="connsiteX50" fmla="*/ 186857 w 609614"/>
              <a:gd name="connsiteY50" fmla="*/ 88364 h 608697"/>
              <a:gd name="connsiteX51" fmla="*/ 88497 w 609614"/>
              <a:gd name="connsiteY51" fmla="*/ 186576 h 608697"/>
              <a:gd name="connsiteX52" fmla="*/ 88497 w 609614"/>
              <a:gd name="connsiteY52" fmla="*/ 196333 h 608697"/>
              <a:gd name="connsiteX53" fmla="*/ 412985 w 609614"/>
              <a:gd name="connsiteY53" fmla="*/ 520333 h 608697"/>
              <a:gd name="connsiteX54" fmla="*/ 521117 w 609614"/>
              <a:gd name="connsiteY54" fmla="*/ 412364 h 608697"/>
              <a:gd name="connsiteX55" fmla="*/ 412985 w 609614"/>
              <a:gd name="connsiteY55" fmla="*/ 304395 h 608697"/>
              <a:gd name="connsiteX56" fmla="*/ 403122 w 609614"/>
              <a:gd name="connsiteY56" fmla="*/ 304395 h 608697"/>
              <a:gd name="connsiteX57" fmla="*/ 285125 w 609614"/>
              <a:gd name="connsiteY57" fmla="*/ 186576 h 608697"/>
              <a:gd name="connsiteX58" fmla="*/ 186857 w 609614"/>
              <a:gd name="connsiteY58" fmla="*/ 88364 h 608697"/>
              <a:gd name="connsiteX59" fmla="*/ 481843 w 609614"/>
              <a:gd name="connsiteY59" fmla="*/ 39298 h 608697"/>
              <a:gd name="connsiteX60" fmla="*/ 452344 w 609614"/>
              <a:gd name="connsiteY60" fmla="*/ 68749 h 608697"/>
              <a:gd name="connsiteX61" fmla="*/ 481843 w 609614"/>
              <a:gd name="connsiteY61" fmla="*/ 98199 h 608697"/>
              <a:gd name="connsiteX62" fmla="*/ 511343 w 609614"/>
              <a:gd name="connsiteY62" fmla="*/ 127650 h 608697"/>
              <a:gd name="connsiteX63" fmla="*/ 540843 w 609614"/>
              <a:gd name="connsiteY63" fmla="*/ 157100 h 608697"/>
              <a:gd name="connsiteX64" fmla="*/ 570343 w 609614"/>
              <a:gd name="connsiteY64" fmla="*/ 127650 h 608697"/>
              <a:gd name="connsiteX65" fmla="*/ 570343 w 609614"/>
              <a:gd name="connsiteY65" fmla="*/ 115501 h 608697"/>
              <a:gd name="connsiteX66" fmla="*/ 494012 w 609614"/>
              <a:gd name="connsiteY66" fmla="*/ 39298 h 608697"/>
              <a:gd name="connsiteX67" fmla="*/ 471979 w 609614"/>
              <a:gd name="connsiteY67" fmla="*/ 0 h 608697"/>
              <a:gd name="connsiteX68" fmla="*/ 491615 w 609614"/>
              <a:gd name="connsiteY68" fmla="*/ 0 h 608697"/>
              <a:gd name="connsiteX69" fmla="*/ 491615 w 609614"/>
              <a:gd name="connsiteY69" fmla="*/ 19603 h 608697"/>
              <a:gd name="connsiteX70" fmla="*/ 494012 w 609614"/>
              <a:gd name="connsiteY70" fmla="*/ 19603 h 608697"/>
              <a:gd name="connsiteX71" fmla="*/ 514017 w 609614"/>
              <a:gd name="connsiteY71" fmla="*/ 21720 h 608697"/>
              <a:gd name="connsiteX72" fmla="*/ 522221 w 609614"/>
              <a:gd name="connsiteY72" fmla="*/ 5430 h 608697"/>
              <a:gd name="connsiteX73" fmla="*/ 539737 w 609614"/>
              <a:gd name="connsiteY73" fmla="*/ 14173 h 608697"/>
              <a:gd name="connsiteX74" fmla="*/ 532915 w 609614"/>
              <a:gd name="connsiteY74" fmla="*/ 27978 h 608697"/>
              <a:gd name="connsiteX75" fmla="*/ 549693 w 609614"/>
              <a:gd name="connsiteY75" fmla="*/ 37549 h 608697"/>
              <a:gd name="connsiteX76" fmla="*/ 584079 w 609614"/>
              <a:gd name="connsiteY76" fmla="*/ 11780 h 608697"/>
              <a:gd name="connsiteX77" fmla="*/ 595878 w 609614"/>
              <a:gd name="connsiteY77" fmla="*/ 27518 h 608697"/>
              <a:gd name="connsiteX78" fmla="*/ 564627 w 609614"/>
              <a:gd name="connsiteY78" fmla="*/ 50894 h 608697"/>
              <a:gd name="connsiteX79" fmla="*/ 581682 w 609614"/>
              <a:gd name="connsiteY79" fmla="*/ 76663 h 608697"/>
              <a:gd name="connsiteX80" fmla="*/ 595417 w 609614"/>
              <a:gd name="connsiteY80" fmla="*/ 69761 h 608697"/>
              <a:gd name="connsiteX81" fmla="*/ 604175 w 609614"/>
              <a:gd name="connsiteY81" fmla="*/ 87339 h 608697"/>
              <a:gd name="connsiteX82" fmla="*/ 587858 w 609614"/>
              <a:gd name="connsiteY82" fmla="*/ 95530 h 608697"/>
              <a:gd name="connsiteX83" fmla="*/ 589978 w 609614"/>
              <a:gd name="connsiteY83" fmla="*/ 115501 h 608697"/>
              <a:gd name="connsiteX84" fmla="*/ 589978 w 609614"/>
              <a:gd name="connsiteY84" fmla="*/ 117802 h 608697"/>
              <a:gd name="connsiteX85" fmla="*/ 609614 w 609614"/>
              <a:gd name="connsiteY85" fmla="*/ 117802 h 608697"/>
              <a:gd name="connsiteX86" fmla="*/ 609614 w 609614"/>
              <a:gd name="connsiteY86" fmla="*/ 137405 h 608697"/>
              <a:gd name="connsiteX87" fmla="*/ 588964 w 609614"/>
              <a:gd name="connsiteY87" fmla="*/ 137405 h 608697"/>
              <a:gd name="connsiteX88" fmla="*/ 577349 w 609614"/>
              <a:gd name="connsiteY88" fmla="*/ 160045 h 608697"/>
              <a:gd name="connsiteX89" fmla="*/ 596892 w 609614"/>
              <a:gd name="connsiteY89" fmla="*/ 179556 h 608697"/>
              <a:gd name="connsiteX90" fmla="*/ 582972 w 609614"/>
              <a:gd name="connsiteY90" fmla="*/ 193453 h 608697"/>
              <a:gd name="connsiteX91" fmla="*/ 561493 w 609614"/>
              <a:gd name="connsiteY91" fmla="*/ 172009 h 608697"/>
              <a:gd name="connsiteX92" fmla="*/ 540843 w 609614"/>
              <a:gd name="connsiteY92" fmla="*/ 176703 h 608697"/>
              <a:gd name="connsiteX93" fmla="*/ 540843 w 609614"/>
              <a:gd name="connsiteY93" fmla="*/ 216001 h 608697"/>
              <a:gd name="connsiteX94" fmla="*/ 521115 w 609614"/>
              <a:gd name="connsiteY94" fmla="*/ 216001 h 608697"/>
              <a:gd name="connsiteX95" fmla="*/ 521115 w 609614"/>
              <a:gd name="connsiteY95" fmla="*/ 172562 h 608697"/>
              <a:gd name="connsiteX96" fmla="*/ 506181 w 609614"/>
              <a:gd name="connsiteY96" fmla="*/ 162438 h 608697"/>
              <a:gd name="connsiteX97" fmla="*/ 487282 w 609614"/>
              <a:gd name="connsiteY97" fmla="*/ 175046 h 608697"/>
              <a:gd name="connsiteX98" fmla="*/ 476312 w 609614"/>
              <a:gd name="connsiteY98" fmla="*/ 158757 h 608697"/>
              <a:gd name="connsiteX99" fmla="*/ 495303 w 609614"/>
              <a:gd name="connsiteY99" fmla="*/ 146056 h 608697"/>
              <a:gd name="connsiteX100" fmla="*/ 491615 w 609614"/>
              <a:gd name="connsiteY100" fmla="*/ 127650 h 608697"/>
              <a:gd name="connsiteX101" fmla="*/ 486268 w 609614"/>
              <a:gd name="connsiteY101" fmla="*/ 118998 h 608697"/>
              <a:gd name="connsiteX102" fmla="*/ 470320 w 609614"/>
              <a:gd name="connsiteY102" fmla="*/ 142927 h 608697"/>
              <a:gd name="connsiteX103" fmla="*/ 454003 w 609614"/>
              <a:gd name="connsiteY103" fmla="*/ 131975 h 608697"/>
              <a:gd name="connsiteX104" fmla="*/ 465434 w 609614"/>
              <a:gd name="connsiteY104" fmla="*/ 114765 h 608697"/>
              <a:gd name="connsiteX105" fmla="*/ 452989 w 609614"/>
              <a:gd name="connsiteY105" fmla="*/ 108323 h 608697"/>
              <a:gd name="connsiteX106" fmla="*/ 425886 w 609614"/>
              <a:gd name="connsiteY106" fmla="*/ 117250 h 608697"/>
              <a:gd name="connsiteX107" fmla="*/ 419710 w 609614"/>
              <a:gd name="connsiteY107" fmla="*/ 98659 h 608697"/>
              <a:gd name="connsiteX108" fmla="*/ 438977 w 609614"/>
              <a:gd name="connsiteY108" fmla="*/ 92309 h 608697"/>
              <a:gd name="connsiteX109" fmla="*/ 433445 w 609614"/>
              <a:gd name="connsiteY109" fmla="*/ 76571 h 608697"/>
              <a:gd name="connsiteX110" fmla="*/ 400811 w 609614"/>
              <a:gd name="connsiteY110" fmla="*/ 68380 h 608697"/>
              <a:gd name="connsiteX111" fmla="*/ 405513 w 609614"/>
              <a:gd name="connsiteY111" fmla="*/ 49422 h 608697"/>
              <a:gd name="connsiteX112" fmla="*/ 434367 w 609614"/>
              <a:gd name="connsiteY112" fmla="*/ 56600 h 608697"/>
              <a:gd name="connsiteX113" fmla="*/ 441834 w 609614"/>
              <a:gd name="connsiteY113" fmla="*/ 40310 h 608697"/>
              <a:gd name="connsiteX114" fmla="*/ 433722 w 609614"/>
              <a:gd name="connsiteY114" fmla="*/ 24021 h 608697"/>
              <a:gd name="connsiteX115" fmla="*/ 451237 w 609614"/>
              <a:gd name="connsiteY115" fmla="*/ 15277 h 608697"/>
              <a:gd name="connsiteX116" fmla="*/ 456953 w 609614"/>
              <a:gd name="connsiteY116" fmla="*/ 26598 h 608697"/>
              <a:gd name="connsiteX117" fmla="*/ 471979 w 609614"/>
              <a:gd name="connsiteY117" fmla="*/ 20615 h 608697"/>
              <a:gd name="connsiteX118" fmla="*/ 137631 w 609614"/>
              <a:gd name="connsiteY118" fmla="*/ 0 h 608697"/>
              <a:gd name="connsiteX119" fmla="*/ 157358 w 609614"/>
              <a:gd name="connsiteY119" fmla="*/ 0 h 608697"/>
              <a:gd name="connsiteX120" fmla="*/ 157358 w 609614"/>
              <a:gd name="connsiteY120" fmla="*/ 72624 h 608697"/>
              <a:gd name="connsiteX121" fmla="*/ 186857 w 609614"/>
              <a:gd name="connsiteY121" fmla="*/ 68758 h 608697"/>
              <a:gd name="connsiteX122" fmla="*/ 198288 w 609614"/>
              <a:gd name="connsiteY122" fmla="*/ 69310 h 608697"/>
              <a:gd name="connsiteX123" fmla="*/ 206677 w 609614"/>
              <a:gd name="connsiteY123" fmla="*/ 27522 h 608697"/>
              <a:gd name="connsiteX124" fmla="*/ 225943 w 609614"/>
              <a:gd name="connsiteY124" fmla="*/ 31388 h 608697"/>
              <a:gd name="connsiteX125" fmla="*/ 217647 w 609614"/>
              <a:gd name="connsiteY125" fmla="*/ 72900 h 608697"/>
              <a:gd name="connsiteX126" fmla="*/ 244657 w 609614"/>
              <a:gd name="connsiteY126" fmla="*/ 83946 h 608697"/>
              <a:gd name="connsiteX127" fmla="*/ 277474 w 609614"/>
              <a:gd name="connsiteY127" fmla="*/ 42985 h 608697"/>
              <a:gd name="connsiteX128" fmla="*/ 292869 w 609614"/>
              <a:gd name="connsiteY128" fmla="*/ 55227 h 608697"/>
              <a:gd name="connsiteX129" fmla="*/ 260973 w 609614"/>
              <a:gd name="connsiteY129" fmla="*/ 94991 h 608697"/>
              <a:gd name="connsiteX130" fmla="*/ 279871 w 609614"/>
              <a:gd name="connsiteY130" fmla="*/ 114413 h 608697"/>
              <a:gd name="connsiteX131" fmla="*/ 349562 w 609614"/>
              <a:gd name="connsiteY131" fmla="*/ 79619 h 608697"/>
              <a:gd name="connsiteX132" fmla="*/ 358412 w 609614"/>
              <a:gd name="connsiteY132" fmla="*/ 97108 h 608697"/>
              <a:gd name="connsiteX133" fmla="*/ 290749 w 609614"/>
              <a:gd name="connsiteY133" fmla="*/ 130889 h 608697"/>
              <a:gd name="connsiteX134" fmla="*/ 302825 w 609614"/>
              <a:gd name="connsiteY134" fmla="*/ 165498 h 608697"/>
              <a:gd name="connsiteX135" fmla="*/ 352420 w 609614"/>
              <a:gd name="connsiteY135" fmla="*/ 157214 h 608697"/>
              <a:gd name="connsiteX136" fmla="*/ 355554 w 609614"/>
              <a:gd name="connsiteY136" fmla="*/ 176635 h 608697"/>
              <a:gd name="connsiteX137" fmla="*/ 304761 w 609614"/>
              <a:gd name="connsiteY137" fmla="*/ 185011 h 608697"/>
              <a:gd name="connsiteX138" fmla="*/ 304853 w 609614"/>
              <a:gd name="connsiteY138" fmla="*/ 186576 h 608697"/>
              <a:gd name="connsiteX139" fmla="*/ 322829 w 609614"/>
              <a:gd name="connsiteY139" fmla="*/ 243000 h 608697"/>
              <a:gd name="connsiteX140" fmla="*/ 347073 w 609614"/>
              <a:gd name="connsiteY140" fmla="*/ 218884 h 608697"/>
              <a:gd name="connsiteX141" fmla="*/ 360901 w 609614"/>
              <a:gd name="connsiteY141" fmla="*/ 232783 h 608697"/>
              <a:gd name="connsiteX142" fmla="*/ 335827 w 609614"/>
              <a:gd name="connsiteY142" fmla="*/ 257820 h 608697"/>
              <a:gd name="connsiteX143" fmla="*/ 388280 w 609614"/>
              <a:gd name="connsiteY143" fmla="*/ 283500 h 608697"/>
              <a:gd name="connsiteX144" fmla="*/ 433911 w 609614"/>
              <a:gd name="connsiteY144" fmla="*/ 201396 h 608697"/>
              <a:gd name="connsiteX145" fmla="*/ 451057 w 609614"/>
              <a:gd name="connsiteY145" fmla="*/ 210968 h 608697"/>
              <a:gd name="connsiteX146" fmla="*/ 410035 w 609614"/>
              <a:gd name="connsiteY146" fmla="*/ 284697 h 608697"/>
              <a:gd name="connsiteX147" fmla="*/ 412985 w 609614"/>
              <a:gd name="connsiteY147" fmla="*/ 284697 h 608697"/>
              <a:gd name="connsiteX148" fmla="*/ 465438 w 609614"/>
              <a:gd name="connsiteY148" fmla="*/ 296110 h 608697"/>
              <a:gd name="connsiteX149" fmla="*/ 493001 w 609614"/>
              <a:gd name="connsiteY149" fmla="*/ 250272 h 608697"/>
              <a:gd name="connsiteX150" fmla="*/ 509871 w 609614"/>
              <a:gd name="connsiteY150" fmla="*/ 260305 h 608697"/>
              <a:gd name="connsiteX151" fmla="*/ 482769 w 609614"/>
              <a:gd name="connsiteY151" fmla="*/ 305591 h 608697"/>
              <a:gd name="connsiteX152" fmla="*/ 518075 w 609614"/>
              <a:gd name="connsiteY152" fmla="*/ 339924 h 608697"/>
              <a:gd name="connsiteX153" fmla="*/ 576244 w 609614"/>
              <a:gd name="connsiteY153" fmla="*/ 314980 h 608697"/>
              <a:gd name="connsiteX154" fmla="*/ 583987 w 609614"/>
              <a:gd name="connsiteY154" fmla="*/ 333021 h 608697"/>
              <a:gd name="connsiteX155" fmla="*/ 527939 w 609614"/>
              <a:gd name="connsiteY155" fmla="*/ 357045 h 608697"/>
              <a:gd name="connsiteX156" fmla="*/ 540845 w 609614"/>
              <a:gd name="connsiteY156" fmla="*/ 412364 h 608697"/>
              <a:gd name="connsiteX157" fmla="*/ 609614 w 609614"/>
              <a:gd name="connsiteY157" fmla="*/ 412364 h 608697"/>
              <a:gd name="connsiteX158" fmla="*/ 609614 w 609614"/>
              <a:gd name="connsiteY158" fmla="*/ 431970 h 608697"/>
              <a:gd name="connsiteX159" fmla="*/ 539186 w 609614"/>
              <a:gd name="connsiteY159" fmla="*/ 431970 h 608697"/>
              <a:gd name="connsiteX160" fmla="*/ 529322 w 609614"/>
              <a:gd name="connsiteY160" fmla="*/ 464922 h 608697"/>
              <a:gd name="connsiteX161" fmla="*/ 585646 w 609614"/>
              <a:gd name="connsiteY161" fmla="*/ 502384 h 608697"/>
              <a:gd name="connsiteX162" fmla="*/ 574676 w 609614"/>
              <a:gd name="connsiteY162" fmla="*/ 518769 h 608697"/>
              <a:gd name="connsiteX163" fmla="*/ 519827 w 609614"/>
              <a:gd name="connsiteY163" fmla="*/ 482226 h 608697"/>
              <a:gd name="connsiteX164" fmla="*/ 504432 w 609614"/>
              <a:gd name="connsiteY164" fmla="*/ 501372 h 608697"/>
              <a:gd name="connsiteX165" fmla="*/ 529045 w 609614"/>
              <a:gd name="connsiteY165" fmla="*/ 534140 h 608697"/>
              <a:gd name="connsiteX166" fmla="*/ 513282 w 609614"/>
              <a:gd name="connsiteY166" fmla="*/ 545922 h 608697"/>
              <a:gd name="connsiteX167" fmla="*/ 489590 w 609614"/>
              <a:gd name="connsiteY167" fmla="*/ 514350 h 608697"/>
              <a:gd name="connsiteX168" fmla="*/ 467097 w 609614"/>
              <a:gd name="connsiteY168" fmla="*/ 527881 h 608697"/>
              <a:gd name="connsiteX169" fmla="*/ 490604 w 609614"/>
              <a:gd name="connsiteY169" fmla="*/ 574916 h 608697"/>
              <a:gd name="connsiteX170" fmla="*/ 472997 w 609614"/>
              <a:gd name="connsiteY170" fmla="*/ 583661 h 608697"/>
              <a:gd name="connsiteX171" fmla="*/ 448568 w 609614"/>
              <a:gd name="connsiteY171" fmla="*/ 534877 h 608697"/>
              <a:gd name="connsiteX172" fmla="*/ 412985 w 609614"/>
              <a:gd name="connsiteY172" fmla="*/ 540031 h 608697"/>
              <a:gd name="connsiteX173" fmla="*/ 403122 w 609614"/>
              <a:gd name="connsiteY173" fmla="*/ 539755 h 608697"/>
              <a:gd name="connsiteX174" fmla="*/ 403122 w 609614"/>
              <a:gd name="connsiteY174" fmla="*/ 608697 h 608697"/>
              <a:gd name="connsiteX175" fmla="*/ 383486 w 609614"/>
              <a:gd name="connsiteY175" fmla="*/ 608697 h 608697"/>
              <a:gd name="connsiteX176" fmla="*/ 383486 w 609614"/>
              <a:gd name="connsiteY176" fmla="*/ 538650 h 608697"/>
              <a:gd name="connsiteX177" fmla="*/ 351406 w 609614"/>
              <a:gd name="connsiteY177" fmla="*/ 534416 h 608697"/>
              <a:gd name="connsiteX178" fmla="*/ 343939 w 609614"/>
              <a:gd name="connsiteY178" fmla="*/ 571419 h 608697"/>
              <a:gd name="connsiteX179" fmla="*/ 324672 w 609614"/>
              <a:gd name="connsiteY179" fmla="*/ 567553 h 608697"/>
              <a:gd name="connsiteX180" fmla="*/ 332139 w 609614"/>
              <a:gd name="connsiteY180" fmla="*/ 530366 h 608697"/>
              <a:gd name="connsiteX181" fmla="*/ 292869 w 609614"/>
              <a:gd name="connsiteY181" fmla="*/ 518400 h 608697"/>
              <a:gd name="connsiteX182" fmla="*/ 274801 w 609614"/>
              <a:gd name="connsiteY182" fmla="*/ 572615 h 608697"/>
              <a:gd name="connsiteX183" fmla="*/ 256180 w 609614"/>
              <a:gd name="connsiteY183" fmla="*/ 566356 h 608697"/>
              <a:gd name="connsiteX184" fmla="*/ 274709 w 609614"/>
              <a:gd name="connsiteY184" fmla="*/ 510945 h 608697"/>
              <a:gd name="connsiteX185" fmla="*/ 239955 w 609614"/>
              <a:gd name="connsiteY185" fmla="*/ 493272 h 608697"/>
              <a:gd name="connsiteX186" fmla="*/ 195154 w 609614"/>
              <a:gd name="connsiteY186" fmla="*/ 564883 h 608697"/>
              <a:gd name="connsiteX187" fmla="*/ 178468 w 609614"/>
              <a:gd name="connsiteY187" fmla="*/ 554482 h 608697"/>
              <a:gd name="connsiteX188" fmla="*/ 223270 w 609614"/>
              <a:gd name="connsiteY188" fmla="*/ 482871 h 608697"/>
              <a:gd name="connsiteX189" fmla="*/ 198472 w 609614"/>
              <a:gd name="connsiteY189" fmla="*/ 464830 h 608697"/>
              <a:gd name="connsiteX190" fmla="*/ 155054 w 609614"/>
              <a:gd name="connsiteY190" fmla="*/ 516836 h 608697"/>
              <a:gd name="connsiteX191" fmla="*/ 139935 w 609614"/>
              <a:gd name="connsiteY191" fmla="*/ 504317 h 608697"/>
              <a:gd name="connsiteX192" fmla="*/ 183446 w 609614"/>
              <a:gd name="connsiteY192" fmla="*/ 452128 h 608697"/>
              <a:gd name="connsiteX193" fmla="*/ 161875 w 609614"/>
              <a:gd name="connsiteY193" fmla="*/ 430957 h 608697"/>
              <a:gd name="connsiteX194" fmla="*/ 133298 w 609614"/>
              <a:gd name="connsiteY194" fmla="*/ 450011 h 608697"/>
              <a:gd name="connsiteX195" fmla="*/ 122420 w 609614"/>
              <a:gd name="connsiteY195" fmla="*/ 433626 h 608697"/>
              <a:gd name="connsiteX196" fmla="*/ 148693 w 609614"/>
              <a:gd name="connsiteY196" fmla="*/ 416138 h 608697"/>
              <a:gd name="connsiteX197" fmla="*/ 126200 w 609614"/>
              <a:gd name="connsiteY197" fmla="*/ 386039 h 608697"/>
              <a:gd name="connsiteX198" fmla="*/ 74300 w 609614"/>
              <a:gd name="connsiteY198" fmla="*/ 420556 h 608697"/>
              <a:gd name="connsiteX199" fmla="*/ 63422 w 609614"/>
              <a:gd name="connsiteY199" fmla="*/ 404172 h 608697"/>
              <a:gd name="connsiteX200" fmla="*/ 115783 w 609614"/>
              <a:gd name="connsiteY200" fmla="*/ 369287 h 608697"/>
              <a:gd name="connsiteX201" fmla="*/ 100020 w 609614"/>
              <a:gd name="connsiteY201" fmla="*/ 339096 h 608697"/>
              <a:gd name="connsiteX202" fmla="*/ 33924 w 609614"/>
              <a:gd name="connsiteY202" fmla="*/ 372048 h 608697"/>
              <a:gd name="connsiteX203" fmla="*/ 25166 w 609614"/>
              <a:gd name="connsiteY203" fmla="*/ 354467 h 608697"/>
              <a:gd name="connsiteX204" fmla="*/ 92368 w 609614"/>
              <a:gd name="connsiteY204" fmla="*/ 320963 h 608697"/>
              <a:gd name="connsiteX205" fmla="*/ 83703 w 609614"/>
              <a:gd name="connsiteY205" fmla="*/ 296295 h 608697"/>
              <a:gd name="connsiteX206" fmla="*/ 22401 w 609614"/>
              <a:gd name="connsiteY206" fmla="*/ 313783 h 608697"/>
              <a:gd name="connsiteX207" fmla="*/ 16962 w 609614"/>
              <a:gd name="connsiteY207" fmla="*/ 294914 h 608697"/>
              <a:gd name="connsiteX208" fmla="*/ 78541 w 609614"/>
              <a:gd name="connsiteY208" fmla="*/ 277333 h 608697"/>
              <a:gd name="connsiteX209" fmla="*/ 71350 w 609614"/>
              <a:gd name="connsiteY209" fmla="*/ 237293 h 608697"/>
              <a:gd name="connsiteX210" fmla="*/ 31435 w 609614"/>
              <a:gd name="connsiteY210" fmla="*/ 245301 h 608697"/>
              <a:gd name="connsiteX211" fmla="*/ 27563 w 609614"/>
              <a:gd name="connsiteY211" fmla="*/ 225972 h 608697"/>
              <a:gd name="connsiteX212" fmla="*/ 69599 w 609614"/>
              <a:gd name="connsiteY212" fmla="*/ 217596 h 608697"/>
              <a:gd name="connsiteX213" fmla="*/ 68861 w 609614"/>
              <a:gd name="connsiteY213" fmla="*/ 196333 h 608697"/>
              <a:gd name="connsiteX214" fmla="*/ 68861 w 609614"/>
              <a:gd name="connsiteY214" fmla="*/ 186576 h 608697"/>
              <a:gd name="connsiteX215" fmla="*/ 0 w 609614"/>
              <a:gd name="connsiteY215" fmla="*/ 186576 h 608697"/>
              <a:gd name="connsiteX216" fmla="*/ 0 w 609614"/>
              <a:gd name="connsiteY216" fmla="*/ 166879 h 608697"/>
              <a:gd name="connsiteX217" fmla="*/ 70613 w 609614"/>
              <a:gd name="connsiteY217" fmla="*/ 166879 h 608697"/>
              <a:gd name="connsiteX218" fmla="*/ 81122 w 609614"/>
              <a:gd name="connsiteY218" fmla="*/ 134479 h 608697"/>
              <a:gd name="connsiteX219" fmla="*/ 53559 w 609614"/>
              <a:gd name="connsiteY219" fmla="*/ 116161 h 608697"/>
              <a:gd name="connsiteX220" fmla="*/ 64436 w 609614"/>
              <a:gd name="connsiteY220" fmla="*/ 99869 h 608697"/>
              <a:gd name="connsiteX221" fmla="*/ 91262 w 609614"/>
              <a:gd name="connsiteY221" fmla="*/ 117726 h 608697"/>
              <a:gd name="connsiteX222" fmla="*/ 106841 w 609614"/>
              <a:gd name="connsiteY222" fmla="*/ 100146 h 608697"/>
              <a:gd name="connsiteX223" fmla="*/ 61302 w 609614"/>
              <a:gd name="connsiteY223" fmla="*/ 45563 h 608697"/>
              <a:gd name="connsiteX224" fmla="*/ 76420 w 609614"/>
              <a:gd name="connsiteY224" fmla="*/ 32952 h 608697"/>
              <a:gd name="connsiteX225" fmla="*/ 122328 w 609614"/>
              <a:gd name="connsiteY225" fmla="*/ 87996 h 608697"/>
              <a:gd name="connsiteX226" fmla="*/ 137631 w 609614"/>
              <a:gd name="connsiteY226" fmla="*/ 79619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609614" h="608697">
                <a:moveTo>
                  <a:pt x="275357" y="402500"/>
                </a:moveTo>
                <a:cubicBezTo>
                  <a:pt x="264473" y="402500"/>
                  <a:pt x="255618" y="411339"/>
                  <a:pt x="255618" y="422204"/>
                </a:cubicBezTo>
                <a:cubicBezTo>
                  <a:pt x="255618" y="432976"/>
                  <a:pt x="264473" y="441815"/>
                  <a:pt x="275357" y="441815"/>
                </a:cubicBezTo>
                <a:cubicBezTo>
                  <a:pt x="286149" y="441815"/>
                  <a:pt x="295004" y="432976"/>
                  <a:pt x="295004" y="422204"/>
                </a:cubicBezTo>
                <a:cubicBezTo>
                  <a:pt x="295004" y="411339"/>
                  <a:pt x="286149" y="402500"/>
                  <a:pt x="275357" y="402500"/>
                </a:cubicBezTo>
                <a:close/>
                <a:moveTo>
                  <a:pt x="432590" y="392778"/>
                </a:moveTo>
                <a:cubicBezTo>
                  <a:pt x="421808" y="392778"/>
                  <a:pt x="412961" y="401522"/>
                  <a:pt x="412961" y="412384"/>
                </a:cubicBezTo>
                <a:cubicBezTo>
                  <a:pt x="412961" y="423246"/>
                  <a:pt x="421808" y="431990"/>
                  <a:pt x="432590" y="431990"/>
                </a:cubicBezTo>
                <a:cubicBezTo>
                  <a:pt x="443465" y="431990"/>
                  <a:pt x="452312" y="423246"/>
                  <a:pt x="452312" y="412384"/>
                </a:cubicBezTo>
                <a:cubicBezTo>
                  <a:pt x="452312" y="401522"/>
                  <a:pt x="443465" y="392778"/>
                  <a:pt x="432590" y="392778"/>
                </a:cubicBezTo>
                <a:close/>
                <a:moveTo>
                  <a:pt x="275357" y="382888"/>
                </a:moveTo>
                <a:cubicBezTo>
                  <a:pt x="297033" y="382888"/>
                  <a:pt x="314651" y="400474"/>
                  <a:pt x="314651" y="422204"/>
                </a:cubicBezTo>
                <a:cubicBezTo>
                  <a:pt x="314651" y="443841"/>
                  <a:pt x="297033" y="461427"/>
                  <a:pt x="275357" y="461427"/>
                </a:cubicBezTo>
                <a:cubicBezTo>
                  <a:pt x="253588" y="461427"/>
                  <a:pt x="235971" y="443841"/>
                  <a:pt x="235971" y="422204"/>
                </a:cubicBezTo>
                <a:cubicBezTo>
                  <a:pt x="235971" y="400474"/>
                  <a:pt x="253588" y="382888"/>
                  <a:pt x="275357" y="382888"/>
                </a:cubicBezTo>
                <a:close/>
                <a:moveTo>
                  <a:pt x="432590" y="373079"/>
                </a:moveTo>
                <a:cubicBezTo>
                  <a:pt x="454339" y="373079"/>
                  <a:pt x="471941" y="390752"/>
                  <a:pt x="471941" y="412384"/>
                </a:cubicBezTo>
                <a:cubicBezTo>
                  <a:pt x="471941" y="434016"/>
                  <a:pt x="454339" y="451689"/>
                  <a:pt x="432590" y="451689"/>
                </a:cubicBezTo>
                <a:cubicBezTo>
                  <a:pt x="410933" y="451689"/>
                  <a:pt x="393331" y="434016"/>
                  <a:pt x="393331" y="412384"/>
                </a:cubicBezTo>
                <a:cubicBezTo>
                  <a:pt x="393331" y="390752"/>
                  <a:pt x="410933" y="373079"/>
                  <a:pt x="432590" y="373079"/>
                </a:cubicBezTo>
                <a:close/>
                <a:moveTo>
                  <a:pt x="334338" y="324029"/>
                </a:moveTo>
                <a:cubicBezTo>
                  <a:pt x="328900" y="324029"/>
                  <a:pt x="324475" y="328448"/>
                  <a:pt x="324475" y="333880"/>
                </a:cubicBezTo>
                <a:cubicBezTo>
                  <a:pt x="324475" y="339312"/>
                  <a:pt x="328900" y="343639"/>
                  <a:pt x="334338" y="343639"/>
                </a:cubicBezTo>
                <a:cubicBezTo>
                  <a:pt x="339777" y="343639"/>
                  <a:pt x="344109" y="339312"/>
                  <a:pt x="344109" y="333880"/>
                </a:cubicBezTo>
                <a:cubicBezTo>
                  <a:pt x="344109" y="328448"/>
                  <a:pt x="339777" y="324029"/>
                  <a:pt x="334338" y="324029"/>
                </a:cubicBezTo>
                <a:close/>
                <a:moveTo>
                  <a:pt x="334338" y="304419"/>
                </a:moveTo>
                <a:cubicBezTo>
                  <a:pt x="350561" y="304419"/>
                  <a:pt x="363835" y="317584"/>
                  <a:pt x="363835" y="333880"/>
                </a:cubicBezTo>
                <a:cubicBezTo>
                  <a:pt x="363835" y="350084"/>
                  <a:pt x="350561" y="363341"/>
                  <a:pt x="334338" y="363341"/>
                </a:cubicBezTo>
                <a:cubicBezTo>
                  <a:pt x="318023" y="363341"/>
                  <a:pt x="304842" y="350084"/>
                  <a:pt x="304842" y="333880"/>
                </a:cubicBezTo>
                <a:cubicBezTo>
                  <a:pt x="304842" y="317584"/>
                  <a:pt x="318023" y="304419"/>
                  <a:pt x="334338" y="304419"/>
                </a:cubicBezTo>
                <a:close/>
                <a:moveTo>
                  <a:pt x="176978" y="304410"/>
                </a:moveTo>
                <a:cubicBezTo>
                  <a:pt x="171540" y="304410"/>
                  <a:pt x="167115" y="308732"/>
                  <a:pt x="167115" y="314157"/>
                </a:cubicBezTo>
                <a:cubicBezTo>
                  <a:pt x="167115" y="319582"/>
                  <a:pt x="171540" y="323996"/>
                  <a:pt x="176978" y="323996"/>
                </a:cubicBezTo>
                <a:cubicBezTo>
                  <a:pt x="182417" y="323996"/>
                  <a:pt x="186841" y="319582"/>
                  <a:pt x="186841" y="314157"/>
                </a:cubicBezTo>
                <a:cubicBezTo>
                  <a:pt x="186841" y="308732"/>
                  <a:pt x="182417" y="304410"/>
                  <a:pt x="176978" y="304410"/>
                </a:cubicBezTo>
                <a:close/>
                <a:moveTo>
                  <a:pt x="176978" y="284731"/>
                </a:moveTo>
                <a:cubicBezTo>
                  <a:pt x="193201" y="284731"/>
                  <a:pt x="206475" y="297973"/>
                  <a:pt x="206475" y="314157"/>
                </a:cubicBezTo>
                <a:cubicBezTo>
                  <a:pt x="206475" y="330433"/>
                  <a:pt x="193201" y="343583"/>
                  <a:pt x="176978" y="343583"/>
                </a:cubicBezTo>
                <a:cubicBezTo>
                  <a:pt x="160755" y="343583"/>
                  <a:pt x="147482" y="330433"/>
                  <a:pt x="147482" y="314157"/>
                </a:cubicBezTo>
                <a:cubicBezTo>
                  <a:pt x="147482" y="297973"/>
                  <a:pt x="160755" y="284731"/>
                  <a:pt x="176978" y="284731"/>
                </a:cubicBezTo>
                <a:close/>
                <a:moveTo>
                  <a:pt x="196594" y="137442"/>
                </a:moveTo>
                <a:cubicBezTo>
                  <a:pt x="174933" y="137442"/>
                  <a:pt x="157327" y="155108"/>
                  <a:pt x="157327" y="176731"/>
                </a:cubicBezTo>
                <a:cubicBezTo>
                  <a:pt x="157327" y="198354"/>
                  <a:pt x="174933" y="216020"/>
                  <a:pt x="196594" y="216020"/>
                </a:cubicBezTo>
                <a:cubicBezTo>
                  <a:pt x="218348" y="216020"/>
                  <a:pt x="235953" y="198354"/>
                  <a:pt x="235953" y="176731"/>
                </a:cubicBezTo>
                <a:cubicBezTo>
                  <a:pt x="235953" y="155108"/>
                  <a:pt x="218348" y="137442"/>
                  <a:pt x="196594" y="137442"/>
                </a:cubicBezTo>
                <a:close/>
                <a:moveTo>
                  <a:pt x="196594" y="117844"/>
                </a:moveTo>
                <a:cubicBezTo>
                  <a:pt x="229132" y="117844"/>
                  <a:pt x="255587" y="144251"/>
                  <a:pt x="255587" y="176731"/>
                </a:cubicBezTo>
                <a:cubicBezTo>
                  <a:pt x="255587" y="209211"/>
                  <a:pt x="229132" y="235618"/>
                  <a:pt x="196594" y="235618"/>
                </a:cubicBezTo>
                <a:cubicBezTo>
                  <a:pt x="164056" y="235618"/>
                  <a:pt x="137602" y="209211"/>
                  <a:pt x="137602" y="176731"/>
                </a:cubicBezTo>
                <a:cubicBezTo>
                  <a:pt x="137602" y="144251"/>
                  <a:pt x="164056" y="117844"/>
                  <a:pt x="196594" y="117844"/>
                </a:cubicBezTo>
                <a:close/>
                <a:moveTo>
                  <a:pt x="186857" y="88364"/>
                </a:moveTo>
                <a:cubicBezTo>
                  <a:pt x="132653" y="88364"/>
                  <a:pt x="88497" y="132454"/>
                  <a:pt x="88497" y="186576"/>
                </a:cubicBezTo>
                <a:lnTo>
                  <a:pt x="88497" y="196333"/>
                </a:lnTo>
                <a:cubicBezTo>
                  <a:pt x="88497" y="374993"/>
                  <a:pt x="234055" y="520333"/>
                  <a:pt x="412985" y="520333"/>
                </a:cubicBezTo>
                <a:cubicBezTo>
                  <a:pt x="472629" y="520333"/>
                  <a:pt x="521117" y="471917"/>
                  <a:pt x="521117" y="412364"/>
                </a:cubicBezTo>
                <a:cubicBezTo>
                  <a:pt x="521117" y="352810"/>
                  <a:pt x="472629" y="304395"/>
                  <a:pt x="412985" y="304395"/>
                </a:cubicBezTo>
                <a:lnTo>
                  <a:pt x="403122" y="304395"/>
                </a:lnTo>
                <a:cubicBezTo>
                  <a:pt x="338131" y="304395"/>
                  <a:pt x="285125" y="251468"/>
                  <a:pt x="285125" y="186576"/>
                </a:cubicBezTo>
                <a:cubicBezTo>
                  <a:pt x="285125" y="132454"/>
                  <a:pt x="241061" y="88364"/>
                  <a:pt x="186857" y="88364"/>
                </a:cubicBezTo>
                <a:close/>
                <a:moveTo>
                  <a:pt x="481843" y="39298"/>
                </a:moveTo>
                <a:cubicBezTo>
                  <a:pt x="465526" y="39298"/>
                  <a:pt x="452344" y="52459"/>
                  <a:pt x="452344" y="68749"/>
                </a:cubicBezTo>
                <a:cubicBezTo>
                  <a:pt x="452344" y="84946"/>
                  <a:pt x="465526" y="98199"/>
                  <a:pt x="481843" y="98199"/>
                </a:cubicBezTo>
                <a:cubicBezTo>
                  <a:pt x="498068" y="98199"/>
                  <a:pt x="511343" y="111360"/>
                  <a:pt x="511343" y="127650"/>
                </a:cubicBezTo>
                <a:cubicBezTo>
                  <a:pt x="511343" y="143847"/>
                  <a:pt x="524526" y="157100"/>
                  <a:pt x="540843" y="157100"/>
                </a:cubicBezTo>
                <a:cubicBezTo>
                  <a:pt x="557068" y="157100"/>
                  <a:pt x="570343" y="143847"/>
                  <a:pt x="570343" y="127650"/>
                </a:cubicBezTo>
                <a:lnTo>
                  <a:pt x="570343" y="115501"/>
                </a:lnTo>
                <a:cubicBezTo>
                  <a:pt x="570343" y="73442"/>
                  <a:pt x="536049" y="39298"/>
                  <a:pt x="494012" y="39298"/>
                </a:cubicBezTo>
                <a:close/>
                <a:moveTo>
                  <a:pt x="471979" y="0"/>
                </a:moveTo>
                <a:lnTo>
                  <a:pt x="491615" y="0"/>
                </a:lnTo>
                <a:lnTo>
                  <a:pt x="491615" y="19603"/>
                </a:lnTo>
                <a:lnTo>
                  <a:pt x="494012" y="19603"/>
                </a:lnTo>
                <a:cubicBezTo>
                  <a:pt x="500834" y="19603"/>
                  <a:pt x="507564" y="20431"/>
                  <a:pt x="514017" y="21720"/>
                </a:cubicBezTo>
                <a:lnTo>
                  <a:pt x="522221" y="5430"/>
                </a:lnTo>
                <a:lnTo>
                  <a:pt x="539737" y="14173"/>
                </a:lnTo>
                <a:lnTo>
                  <a:pt x="532915" y="27978"/>
                </a:lnTo>
                <a:cubicBezTo>
                  <a:pt x="538815" y="30555"/>
                  <a:pt x="544438" y="33776"/>
                  <a:pt x="549693" y="37549"/>
                </a:cubicBezTo>
                <a:lnTo>
                  <a:pt x="584079" y="11780"/>
                </a:lnTo>
                <a:lnTo>
                  <a:pt x="595878" y="27518"/>
                </a:lnTo>
                <a:lnTo>
                  <a:pt x="564627" y="50894"/>
                </a:lnTo>
                <a:cubicBezTo>
                  <a:pt x="571633" y="58441"/>
                  <a:pt x="577441" y="67092"/>
                  <a:pt x="581682" y="76663"/>
                </a:cubicBezTo>
                <a:lnTo>
                  <a:pt x="595417" y="69761"/>
                </a:lnTo>
                <a:lnTo>
                  <a:pt x="604175" y="87339"/>
                </a:lnTo>
                <a:lnTo>
                  <a:pt x="587858" y="95530"/>
                </a:lnTo>
                <a:cubicBezTo>
                  <a:pt x="589241" y="101972"/>
                  <a:pt x="589978" y="108599"/>
                  <a:pt x="589978" y="115501"/>
                </a:cubicBezTo>
                <a:lnTo>
                  <a:pt x="589978" y="117802"/>
                </a:lnTo>
                <a:lnTo>
                  <a:pt x="609614" y="117802"/>
                </a:lnTo>
                <a:lnTo>
                  <a:pt x="609614" y="137405"/>
                </a:lnTo>
                <a:lnTo>
                  <a:pt x="588964" y="137405"/>
                </a:lnTo>
                <a:cubicBezTo>
                  <a:pt x="587213" y="146056"/>
                  <a:pt x="583064" y="153787"/>
                  <a:pt x="577349" y="160045"/>
                </a:cubicBezTo>
                <a:lnTo>
                  <a:pt x="596892" y="179556"/>
                </a:lnTo>
                <a:lnTo>
                  <a:pt x="582972" y="193453"/>
                </a:lnTo>
                <a:lnTo>
                  <a:pt x="561493" y="172009"/>
                </a:lnTo>
                <a:cubicBezTo>
                  <a:pt x="555224" y="174954"/>
                  <a:pt x="548218" y="176703"/>
                  <a:pt x="540843" y="176703"/>
                </a:cubicBezTo>
                <a:lnTo>
                  <a:pt x="540843" y="216001"/>
                </a:lnTo>
                <a:lnTo>
                  <a:pt x="521115" y="216001"/>
                </a:lnTo>
                <a:lnTo>
                  <a:pt x="521115" y="172562"/>
                </a:lnTo>
                <a:cubicBezTo>
                  <a:pt x="515584" y="170077"/>
                  <a:pt x="510513" y="166671"/>
                  <a:pt x="506181" y="162438"/>
                </a:cubicBezTo>
                <a:lnTo>
                  <a:pt x="487282" y="175046"/>
                </a:lnTo>
                <a:lnTo>
                  <a:pt x="476312" y="158757"/>
                </a:lnTo>
                <a:lnTo>
                  <a:pt x="495303" y="146056"/>
                </a:lnTo>
                <a:cubicBezTo>
                  <a:pt x="492998" y="140350"/>
                  <a:pt x="491615" y="134184"/>
                  <a:pt x="491615" y="127650"/>
                </a:cubicBezTo>
                <a:cubicBezTo>
                  <a:pt x="491615" y="123784"/>
                  <a:pt x="489403" y="120655"/>
                  <a:pt x="486268" y="118998"/>
                </a:cubicBezTo>
                <a:lnTo>
                  <a:pt x="470320" y="142927"/>
                </a:lnTo>
                <a:lnTo>
                  <a:pt x="454003" y="131975"/>
                </a:lnTo>
                <a:lnTo>
                  <a:pt x="465434" y="114765"/>
                </a:lnTo>
                <a:cubicBezTo>
                  <a:pt x="461009" y="113200"/>
                  <a:pt x="456769" y="111084"/>
                  <a:pt x="452989" y="108323"/>
                </a:cubicBezTo>
                <a:lnTo>
                  <a:pt x="425886" y="117250"/>
                </a:lnTo>
                <a:lnTo>
                  <a:pt x="419710" y="98659"/>
                </a:lnTo>
                <a:lnTo>
                  <a:pt x="438977" y="92309"/>
                </a:lnTo>
                <a:cubicBezTo>
                  <a:pt x="436303" y="87431"/>
                  <a:pt x="434367" y="82185"/>
                  <a:pt x="433445" y="76571"/>
                </a:cubicBezTo>
                <a:lnTo>
                  <a:pt x="400811" y="68380"/>
                </a:lnTo>
                <a:lnTo>
                  <a:pt x="405513" y="49422"/>
                </a:lnTo>
                <a:lnTo>
                  <a:pt x="434367" y="56600"/>
                </a:lnTo>
                <a:cubicBezTo>
                  <a:pt x="435842" y="50710"/>
                  <a:pt x="438423" y="45188"/>
                  <a:pt x="441834" y="40310"/>
                </a:cubicBezTo>
                <a:lnTo>
                  <a:pt x="433722" y="24021"/>
                </a:lnTo>
                <a:lnTo>
                  <a:pt x="451237" y="15277"/>
                </a:lnTo>
                <a:lnTo>
                  <a:pt x="456953" y="26598"/>
                </a:lnTo>
                <a:cubicBezTo>
                  <a:pt x="461562" y="23929"/>
                  <a:pt x="466540" y="21720"/>
                  <a:pt x="471979" y="20615"/>
                </a:cubicBezTo>
                <a:close/>
                <a:moveTo>
                  <a:pt x="137631" y="0"/>
                </a:moveTo>
                <a:lnTo>
                  <a:pt x="157358" y="0"/>
                </a:lnTo>
                <a:lnTo>
                  <a:pt x="157358" y="72624"/>
                </a:lnTo>
                <a:cubicBezTo>
                  <a:pt x="166761" y="70139"/>
                  <a:pt x="176625" y="68758"/>
                  <a:pt x="186857" y="68758"/>
                </a:cubicBezTo>
                <a:cubicBezTo>
                  <a:pt x="190729" y="68758"/>
                  <a:pt x="194508" y="68942"/>
                  <a:pt x="198288" y="69310"/>
                </a:cubicBezTo>
                <a:lnTo>
                  <a:pt x="206677" y="27522"/>
                </a:lnTo>
                <a:lnTo>
                  <a:pt x="225943" y="31388"/>
                </a:lnTo>
                <a:lnTo>
                  <a:pt x="217647" y="72900"/>
                </a:lnTo>
                <a:cubicBezTo>
                  <a:pt x="227142" y="75477"/>
                  <a:pt x="236268" y="79159"/>
                  <a:pt x="244657" y="83946"/>
                </a:cubicBezTo>
                <a:lnTo>
                  <a:pt x="277474" y="42985"/>
                </a:lnTo>
                <a:lnTo>
                  <a:pt x="292869" y="55227"/>
                </a:lnTo>
                <a:lnTo>
                  <a:pt x="260973" y="94991"/>
                </a:lnTo>
                <a:cubicBezTo>
                  <a:pt x="267979" y="100698"/>
                  <a:pt x="274340" y="107233"/>
                  <a:pt x="279871" y="114413"/>
                </a:cubicBezTo>
                <a:lnTo>
                  <a:pt x="349562" y="79619"/>
                </a:lnTo>
                <a:lnTo>
                  <a:pt x="358412" y="97108"/>
                </a:lnTo>
                <a:lnTo>
                  <a:pt x="290749" y="130889"/>
                </a:lnTo>
                <a:cubicBezTo>
                  <a:pt x="296556" y="141566"/>
                  <a:pt x="300612" y="153164"/>
                  <a:pt x="302825" y="165498"/>
                </a:cubicBezTo>
                <a:lnTo>
                  <a:pt x="352420" y="157214"/>
                </a:lnTo>
                <a:lnTo>
                  <a:pt x="355554" y="176635"/>
                </a:lnTo>
                <a:lnTo>
                  <a:pt x="304761" y="185011"/>
                </a:lnTo>
                <a:cubicBezTo>
                  <a:pt x="304761" y="185564"/>
                  <a:pt x="304853" y="186024"/>
                  <a:pt x="304853" y="186576"/>
                </a:cubicBezTo>
                <a:cubicBezTo>
                  <a:pt x="304853" y="207563"/>
                  <a:pt x="311582" y="226984"/>
                  <a:pt x="322829" y="243000"/>
                </a:cubicBezTo>
                <a:lnTo>
                  <a:pt x="347073" y="218884"/>
                </a:lnTo>
                <a:lnTo>
                  <a:pt x="360901" y="232783"/>
                </a:lnTo>
                <a:lnTo>
                  <a:pt x="335827" y="257820"/>
                </a:lnTo>
                <a:cubicBezTo>
                  <a:pt x="349931" y="271258"/>
                  <a:pt x="368091" y="280371"/>
                  <a:pt x="388280" y="283500"/>
                </a:cubicBezTo>
                <a:lnTo>
                  <a:pt x="433911" y="201396"/>
                </a:lnTo>
                <a:lnTo>
                  <a:pt x="451057" y="210968"/>
                </a:lnTo>
                <a:lnTo>
                  <a:pt x="410035" y="284697"/>
                </a:lnTo>
                <a:lnTo>
                  <a:pt x="412985" y="284697"/>
                </a:lnTo>
                <a:cubicBezTo>
                  <a:pt x="431699" y="284697"/>
                  <a:pt x="449398" y="288839"/>
                  <a:pt x="465438" y="296110"/>
                </a:cubicBezTo>
                <a:lnTo>
                  <a:pt x="493001" y="250272"/>
                </a:lnTo>
                <a:lnTo>
                  <a:pt x="509871" y="260305"/>
                </a:lnTo>
                <a:lnTo>
                  <a:pt x="482769" y="305591"/>
                </a:lnTo>
                <a:cubicBezTo>
                  <a:pt x="496596" y="314612"/>
                  <a:pt x="508673" y="326301"/>
                  <a:pt x="518075" y="339924"/>
                </a:cubicBezTo>
                <a:lnTo>
                  <a:pt x="576244" y="314980"/>
                </a:lnTo>
                <a:lnTo>
                  <a:pt x="583987" y="333021"/>
                </a:lnTo>
                <a:lnTo>
                  <a:pt x="527939" y="357045"/>
                </a:lnTo>
                <a:cubicBezTo>
                  <a:pt x="536143" y="373797"/>
                  <a:pt x="540845" y="392482"/>
                  <a:pt x="540845" y="412364"/>
                </a:cubicBezTo>
                <a:lnTo>
                  <a:pt x="609614" y="412364"/>
                </a:lnTo>
                <a:lnTo>
                  <a:pt x="609614" y="431970"/>
                </a:lnTo>
                <a:lnTo>
                  <a:pt x="539186" y="431970"/>
                </a:lnTo>
                <a:cubicBezTo>
                  <a:pt x="537342" y="443567"/>
                  <a:pt x="534023" y="454613"/>
                  <a:pt x="529322" y="464922"/>
                </a:cubicBezTo>
                <a:lnTo>
                  <a:pt x="585646" y="502384"/>
                </a:lnTo>
                <a:lnTo>
                  <a:pt x="574676" y="518769"/>
                </a:lnTo>
                <a:lnTo>
                  <a:pt x="519827" y="482226"/>
                </a:lnTo>
                <a:cubicBezTo>
                  <a:pt x="515310" y="489130"/>
                  <a:pt x="510148" y="495481"/>
                  <a:pt x="504432" y="501372"/>
                </a:cubicBezTo>
                <a:lnTo>
                  <a:pt x="529045" y="534140"/>
                </a:lnTo>
                <a:lnTo>
                  <a:pt x="513282" y="545922"/>
                </a:lnTo>
                <a:lnTo>
                  <a:pt x="489590" y="514350"/>
                </a:lnTo>
                <a:cubicBezTo>
                  <a:pt x="482584" y="519597"/>
                  <a:pt x="475025" y="524107"/>
                  <a:pt x="467097" y="527881"/>
                </a:cubicBezTo>
                <a:lnTo>
                  <a:pt x="490604" y="574916"/>
                </a:lnTo>
                <a:lnTo>
                  <a:pt x="472997" y="583661"/>
                </a:lnTo>
                <a:lnTo>
                  <a:pt x="448568" y="534877"/>
                </a:lnTo>
                <a:cubicBezTo>
                  <a:pt x="437230" y="538190"/>
                  <a:pt x="425338" y="540031"/>
                  <a:pt x="412985" y="540031"/>
                </a:cubicBezTo>
                <a:cubicBezTo>
                  <a:pt x="409667" y="540031"/>
                  <a:pt x="406440" y="539847"/>
                  <a:pt x="403122" y="539755"/>
                </a:cubicBezTo>
                <a:lnTo>
                  <a:pt x="403122" y="608697"/>
                </a:lnTo>
                <a:lnTo>
                  <a:pt x="383486" y="608697"/>
                </a:lnTo>
                <a:lnTo>
                  <a:pt x="383486" y="538650"/>
                </a:lnTo>
                <a:cubicBezTo>
                  <a:pt x="372608" y="537730"/>
                  <a:pt x="361915" y="536349"/>
                  <a:pt x="351406" y="534416"/>
                </a:cubicBezTo>
                <a:lnTo>
                  <a:pt x="343939" y="571419"/>
                </a:lnTo>
                <a:lnTo>
                  <a:pt x="324672" y="567553"/>
                </a:lnTo>
                <a:lnTo>
                  <a:pt x="332139" y="530366"/>
                </a:lnTo>
                <a:cubicBezTo>
                  <a:pt x="318773" y="527145"/>
                  <a:pt x="305590" y="523187"/>
                  <a:pt x="292869" y="518400"/>
                </a:cubicBezTo>
                <a:lnTo>
                  <a:pt x="274801" y="572615"/>
                </a:lnTo>
                <a:lnTo>
                  <a:pt x="256180" y="566356"/>
                </a:lnTo>
                <a:lnTo>
                  <a:pt x="274709" y="510945"/>
                </a:lnTo>
                <a:cubicBezTo>
                  <a:pt x="262725" y="505698"/>
                  <a:pt x="251202" y="499807"/>
                  <a:pt x="239955" y="493272"/>
                </a:cubicBezTo>
                <a:lnTo>
                  <a:pt x="195154" y="564883"/>
                </a:lnTo>
                <a:lnTo>
                  <a:pt x="178468" y="554482"/>
                </a:lnTo>
                <a:lnTo>
                  <a:pt x="223270" y="482871"/>
                </a:lnTo>
                <a:cubicBezTo>
                  <a:pt x="214697" y="477256"/>
                  <a:pt x="206492" y="471181"/>
                  <a:pt x="198472" y="464830"/>
                </a:cubicBezTo>
                <a:lnTo>
                  <a:pt x="155054" y="516836"/>
                </a:lnTo>
                <a:lnTo>
                  <a:pt x="139935" y="504317"/>
                </a:lnTo>
                <a:lnTo>
                  <a:pt x="183446" y="452128"/>
                </a:lnTo>
                <a:cubicBezTo>
                  <a:pt x="175979" y="445408"/>
                  <a:pt x="168789" y="438321"/>
                  <a:pt x="161875" y="430957"/>
                </a:cubicBezTo>
                <a:lnTo>
                  <a:pt x="133298" y="450011"/>
                </a:lnTo>
                <a:lnTo>
                  <a:pt x="122420" y="433626"/>
                </a:lnTo>
                <a:lnTo>
                  <a:pt x="148693" y="416138"/>
                </a:lnTo>
                <a:cubicBezTo>
                  <a:pt x="140673" y="406565"/>
                  <a:pt x="133114" y="396440"/>
                  <a:pt x="126200" y="386039"/>
                </a:cubicBezTo>
                <a:lnTo>
                  <a:pt x="74300" y="420556"/>
                </a:lnTo>
                <a:lnTo>
                  <a:pt x="63422" y="404172"/>
                </a:lnTo>
                <a:lnTo>
                  <a:pt x="115783" y="369287"/>
                </a:lnTo>
                <a:cubicBezTo>
                  <a:pt x="110068" y="359530"/>
                  <a:pt x="104813" y="349405"/>
                  <a:pt x="100020" y="339096"/>
                </a:cubicBezTo>
                <a:lnTo>
                  <a:pt x="33924" y="372048"/>
                </a:lnTo>
                <a:lnTo>
                  <a:pt x="25166" y="354467"/>
                </a:lnTo>
                <a:lnTo>
                  <a:pt x="92368" y="320963"/>
                </a:lnTo>
                <a:cubicBezTo>
                  <a:pt x="89234" y="312863"/>
                  <a:pt x="86284" y="304671"/>
                  <a:pt x="83703" y="296295"/>
                </a:cubicBezTo>
                <a:lnTo>
                  <a:pt x="22401" y="313783"/>
                </a:lnTo>
                <a:lnTo>
                  <a:pt x="16962" y="294914"/>
                </a:lnTo>
                <a:lnTo>
                  <a:pt x="78541" y="277333"/>
                </a:lnTo>
                <a:cubicBezTo>
                  <a:pt x="75406" y="264263"/>
                  <a:pt x="73010" y="250916"/>
                  <a:pt x="71350" y="237293"/>
                </a:cubicBezTo>
                <a:lnTo>
                  <a:pt x="31435" y="245301"/>
                </a:lnTo>
                <a:lnTo>
                  <a:pt x="27563" y="225972"/>
                </a:lnTo>
                <a:lnTo>
                  <a:pt x="69599" y="217596"/>
                </a:lnTo>
                <a:cubicBezTo>
                  <a:pt x="69138" y="210600"/>
                  <a:pt x="68861" y="203513"/>
                  <a:pt x="68861" y="196333"/>
                </a:cubicBezTo>
                <a:lnTo>
                  <a:pt x="68861" y="186576"/>
                </a:lnTo>
                <a:lnTo>
                  <a:pt x="0" y="186576"/>
                </a:lnTo>
                <a:lnTo>
                  <a:pt x="0" y="166879"/>
                </a:lnTo>
                <a:lnTo>
                  <a:pt x="70613" y="166879"/>
                </a:lnTo>
                <a:cubicBezTo>
                  <a:pt x="72549" y="155465"/>
                  <a:pt x="76144" y="144604"/>
                  <a:pt x="81122" y="134479"/>
                </a:cubicBezTo>
                <a:lnTo>
                  <a:pt x="53559" y="116161"/>
                </a:lnTo>
                <a:lnTo>
                  <a:pt x="64436" y="99869"/>
                </a:lnTo>
                <a:lnTo>
                  <a:pt x="91262" y="117726"/>
                </a:lnTo>
                <a:cubicBezTo>
                  <a:pt x="95871" y="111375"/>
                  <a:pt x="101126" y="105484"/>
                  <a:pt x="106841" y="100146"/>
                </a:cubicBezTo>
                <a:lnTo>
                  <a:pt x="61302" y="45563"/>
                </a:lnTo>
                <a:lnTo>
                  <a:pt x="76420" y="32952"/>
                </a:lnTo>
                <a:lnTo>
                  <a:pt x="122328" y="87996"/>
                </a:lnTo>
                <a:cubicBezTo>
                  <a:pt x="127214" y="84774"/>
                  <a:pt x="132376" y="82013"/>
                  <a:pt x="137631" y="7961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C9FDF-5677-4496-9068-143E3B00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56" y="1432173"/>
            <a:ext cx="6273080" cy="29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人类是否可以主动利用细菌和真菌呢？</a:t>
            </a:r>
            <a:endParaRPr lang="en-US" altLang="zh-CN" sz="2800" b="0" dirty="0"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  <a:p>
            <a:pPr marL="457200" indent="-4572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可以制作哪些食品？</a:t>
            </a:r>
          </a:p>
          <a:p>
            <a:pPr marL="457200" indent="-4572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怎样才能使食品保存的时间长一些？</a:t>
            </a:r>
          </a:p>
          <a:p>
            <a:pPr marL="457200" indent="-4572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细菌、真菌能防治疾病吗？</a:t>
            </a:r>
          </a:p>
          <a:p>
            <a:pPr marL="457200" indent="-4572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污水处理厂的工作原理是什么？</a:t>
            </a:r>
          </a:p>
          <a:p>
            <a:pPr eaLnBrk="1" hangingPunct="1">
              <a:lnSpc>
                <a:spcPct val="140000"/>
              </a:lnSpc>
            </a:pPr>
            <a:endParaRPr lang="zh-CN" altLang="en-US" sz="2800" b="0" dirty="0"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686854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回顾：细菌和真菌在自然界的作用。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10C3F41-859B-4EC0-91C4-6826EF21EB1A}"/>
              </a:ext>
            </a:extLst>
          </p:cNvPr>
          <p:cNvSpPr/>
          <p:nvPr/>
        </p:nvSpPr>
        <p:spPr>
          <a:xfrm>
            <a:off x="1199456" y="4181950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带着以上问题，请阅读教材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P84-87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" name="Picture 2" descr="æ±¡æ, æ°´çæ±¡æ, æ¹, ç¯å¢, åæ±¡æ, åå¾, åºç©, ææ¯, æ²³">
            <a:extLst>
              <a:ext uri="{FF2B5EF4-FFF2-40B4-BE49-F238E27FC236}">
                <a16:creationId xmlns:a16="http://schemas.microsoft.com/office/drawing/2014/main" id="{1E830F33-E718-4B34-9D8F-A339D3F7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64" y="2140636"/>
            <a:ext cx="3358612" cy="22259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C9FDF-5677-4496-9068-143E3B00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484784"/>
            <a:ext cx="8577336" cy="262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曲霉：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    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淀粉→葡萄糖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酵母菌：葡萄糖→酒精和二氧化碳（无氧发酵）  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馒头、面包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乳酸菌：葡萄糖→乳酸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(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酸奶、泡菜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醋：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	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醋酸杆菌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酱：</a:t>
            </a:r>
            <a:r>
              <a:rPr lang="en-US" altLang="zh-CN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	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多种霉菌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560377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一、细菌、真菌与食品的制作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1809468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制作米酒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88E7C1-495E-4254-B4FA-4B8AA82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340768"/>
            <a:ext cx="8577336" cy="5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你知道酒是怎么做出来的吗？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8D60314-7D3E-4451-B7E0-E18E3405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57" y="1902012"/>
            <a:ext cx="8577336" cy="39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自制甜酒：（想想每一步操作的道理）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、将糯米用凉水浸泡一个晚上；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、把浸泡的糯米蒸熟；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3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、把蒸熟糯米饭用凉开水冲洗一次，使凉到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30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度左右；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4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、把米饭放入干净的容器，撒上酒曲，并拌匀；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5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、把米饭压实，并在中间挖一个凹坑，最后淋上一点凉开水，盖住。</a:t>
            </a:r>
            <a:endParaRPr lang="en-US" altLang="zh-CN" sz="2000" b="0" dirty="0"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2000" b="0" dirty="0"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6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、将容器放在比较暖和的地方，冬天可以放在暖气旁。</a:t>
            </a:r>
            <a:endParaRPr lang="en-US" altLang="zh-CN" sz="2000" b="0" dirty="0">
              <a:latin typeface="Arial" panose="020B0604020202020204" pitchFamily="34" charset="0"/>
              <a:ea typeface="思源黑体 CN Regular" panose="020B0500000000000000" pitchFamily="34" charset="-122"/>
              <a:cs typeface="阿里巴巴普惠体 H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几天过后（视温度而定），当你打开容器盖闻到酒香时，你的美酒就做成了！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E2BF546-1595-4683-9CDE-CBD735D4DD61}"/>
              </a:ext>
            </a:extLst>
          </p:cNvPr>
          <p:cNvSpPr/>
          <p:nvPr/>
        </p:nvSpPr>
        <p:spPr>
          <a:xfrm>
            <a:off x="7320136" y="3282724"/>
            <a:ext cx="249299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防止酒曲中微生物死亡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1987BD6-1DAC-4B33-A195-140A84CE4D21}"/>
              </a:ext>
            </a:extLst>
          </p:cNvPr>
          <p:cNvSpPr/>
          <p:nvPr/>
        </p:nvSpPr>
        <p:spPr>
          <a:xfrm>
            <a:off x="2927648" y="4494300"/>
            <a:ext cx="249299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给酵母菌提供有氧环境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C4BB19-9C45-4E6B-87A6-5B8E655E1BDB}"/>
              </a:ext>
            </a:extLst>
          </p:cNvPr>
          <p:cNvSpPr/>
          <p:nvPr/>
        </p:nvSpPr>
        <p:spPr>
          <a:xfrm>
            <a:off x="7018922" y="4494300"/>
            <a:ext cx="249299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给酵母菌提供无氧环境</a:t>
            </a:r>
          </a:p>
        </p:txBody>
      </p:sp>
    </p:spTree>
    <p:extLst>
      <p:ext uri="{BB962C8B-B14F-4D97-AF65-F5344CB8AC3E}">
        <p14:creationId xmlns:p14="http://schemas.microsoft.com/office/powerpoint/2010/main" val="1046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  <p:bldP spid="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560377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二、细菌、真菌与食品的保存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88E7C1-495E-4254-B4FA-4B8AA82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340768"/>
            <a:ext cx="8577336" cy="5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说食品保存的方法都有哪些呢？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8D60314-7D3E-4451-B7E0-E18E3405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57" y="1902012"/>
            <a:ext cx="8577336" cy="22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蘑菇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脱水法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腊肉类熟食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晒制与烟熏法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果脯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渗透保存法用糖液除去鲜果中的水分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咸鱼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腌制法，用盐溶液除去鲜鱼中水分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这些方法都是依据除去水分抑制细菌和真菌生长和繁殖的原理。</a:t>
            </a:r>
          </a:p>
        </p:txBody>
      </p:sp>
    </p:spTree>
    <p:extLst>
      <p:ext uri="{BB962C8B-B14F-4D97-AF65-F5344CB8AC3E}">
        <p14:creationId xmlns:p14="http://schemas.microsoft.com/office/powerpoint/2010/main" val="36615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æ²ä¸é±¼, é±¼, éé£å, é£å, ç¤, å°ä¸­æµ·, åå¤, å¥åº·, ç¾é£, ç§ç">
            <a:extLst>
              <a:ext uri="{FF2B5EF4-FFF2-40B4-BE49-F238E27FC236}">
                <a16:creationId xmlns:a16="http://schemas.microsoft.com/office/drawing/2014/main" id="{94944F32-92B6-44DF-96D8-A5EE7761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998" r="5853" b="6309"/>
          <a:stretch>
            <a:fillRect/>
          </a:stretch>
        </p:blipFill>
        <p:spPr bwMode="auto">
          <a:xfrm>
            <a:off x="7795117" y="2476132"/>
            <a:ext cx="2808312" cy="210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 descr="ç¢, æ°´æ, çå¥¶, é£å, é¤, å, çç´æ¡æè¯, èè, æ©è², æ¿">
            <a:extLst>
              <a:ext uri="{FF2B5EF4-FFF2-40B4-BE49-F238E27FC236}">
                <a16:creationId xmlns:a16="http://schemas.microsoft.com/office/drawing/2014/main" id="{E8297ECF-4A3C-4720-815E-69BD631E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6954" r="9359" b="17180"/>
          <a:stretch>
            <a:fillRect/>
          </a:stretch>
        </p:blipFill>
        <p:spPr bwMode="auto">
          <a:xfrm>
            <a:off x="4691844" y="2476132"/>
            <a:ext cx="2808312" cy="210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èè, é£å, é¦è, é¦è, é¦è, é¦è, é¦è, é¦è">
            <a:extLst>
              <a:ext uri="{FF2B5EF4-FFF2-40B4-BE49-F238E27FC236}">
                <a16:creationId xmlns:a16="http://schemas.microsoft.com/office/drawing/2014/main" id="{90245097-15B8-488E-A9C9-98C52E22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71" y="2476132"/>
            <a:ext cx="2808312" cy="21077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4E6606-F909-49C2-8FD6-C085776C2D00}"/>
              </a:ext>
            </a:extLst>
          </p:cNvPr>
          <p:cNvSpPr txBox="1"/>
          <p:nvPr/>
        </p:nvSpPr>
        <p:spPr>
          <a:xfrm>
            <a:off x="392362" y="406740"/>
            <a:ext cx="560377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二、细菌、真菌与食品的保存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3E482A-E9B3-46F1-98DE-E27B8A2B0362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virus-molecule_65950">
            <a:extLst>
              <a:ext uri="{FF2B5EF4-FFF2-40B4-BE49-F238E27FC236}">
                <a16:creationId xmlns:a16="http://schemas.microsoft.com/office/drawing/2014/main" id="{3BE2BF01-F97D-4317-AB54-F807147E2CD8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8E71BF-B13D-4D0F-B818-8FBD1CC23EEF}"/>
              </a:ext>
            </a:extLst>
          </p:cNvPr>
          <p:cNvSpPr txBox="1"/>
          <p:nvPr/>
        </p:nvSpPr>
        <p:spPr>
          <a:xfrm>
            <a:off x="1588571" y="49411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香菇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脱水法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2A34EF-D2BB-477A-AD12-1083785A806D}"/>
              </a:ext>
            </a:extLst>
          </p:cNvPr>
          <p:cNvSpPr txBox="1"/>
          <p:nvPr/>
        </p:nvSpPr>
        <p:spPr>
          <a:xfrm>
            <a:off x="4691844" y="49411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果脯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渗透保存法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93D03F-0CC3-4094-86FA-276F7A2C1A16}"/>
              </a:ext>
            </a:extLst>
          </p:cNvPr>
          <p:cNvSpPr txBox="1"/>
          <p:nvPr/>
        </p:nvSpPr>
        <p:spPr>
          <a:xfrm>
            <a:off x="7795117" y="49411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咸鱼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腌制法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144D269-FDD1-43E7-9207-A1C1CF317409}"/>
              </a:ext>
            </a:extLst>
          </p:cNvPr>
          <p:cNvSpPr txBox="1"/>
          <p:nvPr/>
        </p:nvSpPr>
        <p:spPr>
          <a:xfrm>
            <a:off x="392362" y="406740"/>
            <a:ext cx="560377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二、细菌、真菌与食品的保存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156EF0-C455-45C3-BBF1-36B51B456651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virus-molecule_65950">
            <a:extLst>
              <a:ext uri="{FF2B5EF4-FFF2-40B4-BE49-F238E27FC236}">
                <a16:creationId xmlns:a16="http://schemas.microsoft.com/office/drawing/2014/main" id="{31C8A572-9560-4A4D-BEB0-09CD19910F2A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388E7C1-495E-4254-B4FA-4B8AA82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340768"/>
            <a:ext cx="8577336" cy="5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说食品保存的方法都有哪些呢？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8D60314-7D3E-4451-B7E0-E18E3405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57" y="1902012"/>
            <a:ext cx="8577336" cy="228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袋装肉肠，肉类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真空包装法，破坏需氧菌生存环境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 这种方法是依据去除空气抑制细菌和真菌生长和繁殖的原理。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袋装牛奶、盒装牛奶、肉肠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巴氏消毒法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肉类罐头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------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罐藏法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H" panose="00020600040101010101" pitchFamily="18" charset="-122"/>
                <a:sym typeface="Arial" panose="020B0604020202020204" pitchFamily="34" charset="0"/>
              </a:rPr>
              <a:t>这些方法都是利用高温灭菌杀死食物中细菌和真菌的原理。</a:t>
            </a:r>
          </a:p>
        </p:txBody>
      </p:sp>
    </p:spTree>
    <p:extLst>
      <p:ext uri="{BB962C8B-B14F-4D97-AF65-F5344CB8AC3E}">
        <p14:creationId xmlns:p14="http://schemas.microsoft.com/office/powerpoint/2010/main" val="6620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24E6606-F909-49C2-8FD6-C085776C2D00}"/>
              </a:ext>
            </a:extLst>
          </p:cNvPr>
          <p:cNvSpPr txBox="1"/>
          <p:nvPr/>
        </p:nvSpPr>
        <p:spPr>
          <a:xfrm>
            <a:off x="392362" y="406740"/>
            <a:ext cx="560377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二、细菌、真菌与食品的保存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3E482A-E9B3-46F1-98DE-E27B8A2B0362}"/>
              </a:ext>
            </a:extLst>
          </p:cNvPr>
          <p:cNvSpPr/>
          <p:nvPr/>
        </p:nvSpPr>
        <p:spPr>
          <a:xfrm>
            <a:off x="0" y="473447"/>
            <a:ext cx="349504" cy="492440"/>
          </a:xfrm>
          <a:prstGeom prst="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2191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virus-molecule_65950">
            <a:extLst>
              <a:ext uri="{FF2B5EF4-FFF2-40B4-BE49-F238E27FC236}">
                <a16:creationId xmlns:a16="http://schemas.microsoft.com/office/drawing/2014/main" id="{3BE2BF01-F97D-4317-AB54-F807147E2CD8}"/>
              </a:ext>
            </a:extLst>
          </p:cNvPr>
          <p:cNvSpPr>
            <a:spLocks noChangeAspect="1"/>
          </p:cNvSpPr>
          <p:nvPr/>
        </p:nvSpPr>
        <p:spPr bwMode="auto">
          <a:xfrm>
            <a:off x="11382465" y="357153"/>
            <a:ext cx="609686" cy="60873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8E71BF-B13D-4D0F-B818-8FBD1CC23EEF}"/>
              </a:ext>
            </a:extLst>
          </p:cNvPr>
          <p:cNvSpPr txBox="1"/>
          <p:nvPr/>
        </p:nvSpPr>
        <p:spPr>
          <a:xfrm>
            <a:off x="1652971" y="1582658"/>
            <a:ext cx="888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盒装，袋装牛奶及酸奶保存法：巴氏消毒法，高温灭菌法。</a:t>
            </a:r>
          </a:p>
        </p:txBody>
      </p:sp>
      <p:pic>
        <p:nvPicPr>
          <p:cNvPr id="2050" name="Picture 2" descr="ç»ç, çå¥¶, ç½, ççå¥¶åç, å, å, é²å¥¶, çå¥¶, çå¥¶, çå¥¶">
            <a:extLst>
              <a:ext uri="{FF2B5EF4-FFF2-40B4-BE49-F238E27FC236}">
                <a16:creationId xmlns:a16="http://schemas.microsoft.com/office/drawing/2014/main" id="{F8439487-4CE9-406B-9BC9-91176B69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369160"/>
            <a:ext cx="4359274" cy="29061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EC766-41C3-4184-8EFD-C5D9756C43C7}"/>
              </a:ext>
            </a:extLst>
          </p:cNvPr>
          <p:cNvSpPr/>
          <p:nvPr/>
        </p:nvSpPr>
        <p:spPr>
          <a:xfrm>
            <a:off x="5447928" y="2348674"/>
            <a:ext cx="6096000" cy="29963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zh-CN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“巴氏杀菌奶”，是以新鲜牛奶为原料，经过离心净乳，在低于牛奶沸点（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72-85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摄氏度）的温度对牛奶进行加热杀菌。巴氏杀菌奶一般都需要冷藏保存，保质期在</a:t>
            </a:r>
            <a:r>
              <a:rPr lang="zh-CN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1-7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天左右，一般主要在塑料袋、玻璃瓶或新鲜屋中保存。 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超高温灭菌是通过瞬间（一般</a:t>
            </a:r>
            <a:r>
              <a:rPr lang="zh-CN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3-4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秒）升高灭菌温度（</a:t>
            </a:r>
            <a:r>
              <a:rPr lang="zh-CN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135-150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摄氏度）来达到理想的灭菌效果。这种灭菌方式杀死了牛奶中绝大部分细菌，同时避免了对牛奶营养成分造成破坏。超高温灭菌奶一般可以常温保存，保质期可以达</a:t>
            </a:r>
            <a:r>
              <a:rPr lang="zh-CN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6-10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个月，特别方便运输和储存。超高温灭菌奶一般在利乐包中保存。 </a:t>
            </a:r>
          </a:p>
        </p:txBody>
      </p:sp>
    </p:spTree>
    <p:extLst>
      <p:ext uri="{BB962C8B-B14F-4D97-AF65-F5344CB8AC3E}">
        <p14:creationId xmlns:p14="http://schemas.microsoft.com/office/powerpoint/2010/main" val="2656136162"/>
      </p:ext>
    </p:extLst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989</Words>
  <Application>Microsoft Office PowerPoint</Application>
  <PresentationFormat>宽屏</PresentationFormat>
  <Paragraphs>80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Calibri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污水处理厂：细菌在无氧的条件下和有氧的条件下，都能将有机物分解，使污水得到净化。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2020-04-18T03:59:37Z</dcterms:created>
  <dcterms:modified xsi:type="dcterms:W3CDTF">2021-01-09T09:59:07Z</dcterms:modified>
</cp:coreProperties>
</file>