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7.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8.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9.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0.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1.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2.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3.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14.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notesSlides/notesSlide15.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notesSlides/notesSlide16.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notesSlides/notesSlide17.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3"/>
  </p:notesMasterIdLst>
  <p:sldIdLst>
    <p:sldId id="257"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7" r:id="rId20"/>
    <p:sldId id="284" r:id="rId21"/>
    <p:sldId id="285" r:id="rId22"/>
  </p:sldIdLst>
  <p:sldSz cx="12192000" cy="6858000"/>
  <p:notesSz cx="6858000" cy="9144000"/>
  <p:embeddedFontLst>
    <p:embeddedFont>
      <p:font typeface="FandolFang R" panose="02010600030101010101" charset="-122"/>
      <p:regular r:id="rId24"/>
    </p:embeddedFont>
    <p:embeddedFont>
      <p:font typeface="思源黑体 CN Light" panose="02010600030101010101" charset="-122"/>
      <p:regular r:id="rId25"/>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8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33CBB5CC-916E-41BD-8BFD-0D65394BEA32}"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FE83E9D4-CD4B-4718-838F-7D04A5EB6A19}"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E83E9D4-CD4B-4718-838F-7D04A5EB6A19}"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10</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11</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12</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13</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14</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15</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16</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17</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18</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19</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2</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20</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E83E9D4-CD4B-4718-838F-7D04A5EB6A19}" type="slidenum">
              <a:rPr lang="zh-CN" altLang="en-US" smtClean="0"/>
              <a:t>21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3</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4</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5</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6</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7</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8</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52D35B8-394C-4D20-B8E7-F27382F05D9F}" type="slidenum">
              <a:rPr kumimoji="0" lang="zh-CN" altLang="en-US" sz="1200" b="0" i="0" u="none" strike="noStrike" kern="1200" cap="none" spc="0" normalizeH="0" baseline="0" noProof="0" smtClean="0">
                <a:ln>
                  <a:noFill/>
                </a:ln>
                <a:solidFill>
                  <a:prstClr val="black"/>
                </a:solidFill>
                <a:effectLst/>
                <a:uLnTx/>
                <a:uFillTx/>
                <a:cs typeface="+mn-cs"/>
              </a:rPr>
              <a:t>9</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A88C05B-318F-4302-8BD3-AFABD952451C}"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918D2F-2332-4319-A82E-9C21FE3FEB2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5" name="矩形 4"/>
          <p:cNvSpPr/>
          <p:nvPr userDrawn="1"/>
        </p:nvSpPr>
        <p:spPr>
          <a:xfrm>
            <a:off x="0" y="342796"/>
            <a:ext cx="213784" cy="556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7" tIns="45709" rIns="91417" bIns="45709" anchor="ctr"/>
          <a:lstStyle/>
          <a:p>
            <a:pPr algn="ctr" defTabSz="913130">
              <a:defRPr/>
            </a:pPr>
            <a:endParaRPr lang="zh-CN" altLang="en-US" sz="1865" dirty="0">
              <a:solidFill>
                <a:schemeClr val="tx1">
                  <a:lumMod val="75000"/>
                  <a:lumOff val="25000"/>
                </a:scheme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2021/1/9</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spd="med" advClick="0" advTm="0">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8C05B-318F-4302-8BD3-AFABD952451C}" type="datetimeFigureOut">
              <a:rPr lang="zh-CN" altLang="en-US" smtClean="0"/>
              <a:t>2021/1/9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18D2F-2332-4319-A82E-9C21FE3FEB2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2.png"/><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2.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41.xml"/><Relationship Id="rId7"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10" Type="http://schemas.openxmlformats.org/officeDocument/2006/relationships/image" Target="../media/image3.png"/><Relationship Id="rId4" Type="http://schemas.openxmlformats.org/officeDocument/2006/relationships/tags" Target="../tags/tag42.xml"/><Relationship Id="rId9"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tags" Target="../tags/tag57.xml"/><Relationship Id="rId18" Type="http://schemas.openxmlformats.org/officeDocument/2006/relationships/slideLayout" Target="../slideLayouts/slideLayout2.xml"/><Relationship Id="rId3" Type="http://schemas.openxmlformats.org/officeDocument/2006/relationships/tags" Target="../tags/tag47.xml"/><Relationship Id="rId7" Type="http://schemas.openxmlformats.org/officeDocument/2006/relationships/tags" Target="../tags/tag51.xml"/><Relationship Id="rId12" Type="http://schemas.openxmlformats.org/officeDocument/2006/relationships/tags" Target="../tags/tag56.xml"/><Relationship Id="rId17" Type="http://schemas.openxmlformats.org/officeDocument/2006/relationships/tags" Target="../tags/tag61.xml"/><Relationship Id="rId2" Type="http://schemas.openxmlformats.org/officeDocument/2006/relationships/tags" Target="../tags/tag46.xml"/><Relationship Id="rId16" Type="http://schemas.openxmlformats.org/officeDocument/2006/relationships/tags" Target="../tags/tag60.xml"/><Relationship Id="rId20" Type="http://schemas.openxmlformats.org/officeDocument/2006/relationships/image" Target="../media/image2.png"/><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tags" Target="../tags/tag55.xml"/><Relationship Id="rId5" Type="http://schemas.openxmlformats.org/officeDocument/2006/relationships/tags" Target="../tags/tag49.xml"/><Relationship Id="rId15" Type="http://schemas.openxmlformats.org/officeDocument/2006/relationships/tags" Target="../tags/tag59.xml"/><Relationship Id="rId10" Type="http://schemas.openxmlformats.org/officeDocument/2006/relationships/tags" Target="../tags/tag54.xml"/><Relationship Id="rId19" Type="http://schemas.openxmlformats.org/officeDocument/2006/relationships/notesSlide" Target="../notesSlides/notesSlide13.xml"/><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tags" Target="../tags/tag58.xml"/></Relationships>
</file>

<file path=ppt/slides/_rels/slide14.xml.rels><?xml version="1.0" encoding="UTF-8" standalone="yes"?>
<Relationships xmlns="http://schemas.openxmlformats.org/package/2006/relationships"><Relationship Id="rId8" Type="http://schemas.openxmlformats.org/officeDocument/2006/relationships/tags" Target="../tags/tag69.xml"/><Relationship Id="rId13" Type="http://schemas.openxmlformats.org/officeDocument/2006/relationships/tags" Target="../tags/tag74.xml"/><Relationship Id="rId18" Type="http://schemas.openxmlformats.org/officeDocument/2006/relationships/tags" Target="../tags/tag79.xml"/><Relationship Id="rId3" Type="http://schemas.openxmlformats.org/officeDocument/2006/relationships/tags" Target="../tags/tag64.xml"/><Relationship Id="rId21" Type="http://schemas.openxmlformats.org/officeDocument/2006/relationships/image" Target="../media/image2.png"/><Relationship Id="rId7" Type="http://schemas.openxmlformats.org/officeDocument/2006/relationships/tags" Target="../tags/tag68.xml"/><Relationship Id="rId12" Type="http://schemas.openxmlformats.org/officeDocument/2006/relationships/tags" Target="../tags/tag73.xml"/><Relationship Id="rId17" Type="http://schemas.openxmlformats.org/officeDocument/2006/relationships/tags" Target="../tags/tag78.xml"/><Relationship Id="rId2" Type="http://schemas.openxmlformats.org/officeDocument/2006/relationships/tags" Target="../tags/tag63.xml"/><Relationship Id="rId16" Type="http://schemas.openxmlformats.org/officeDocument/2006/relationships/tags" Target="../tags/tag77.xml"/><Relationship Id="rId20" Type="http://schemas.openxmlformats.org/officeDocument/2006/relationships/notesSlide" Target="../notesSlides/notesSlide14.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tags" Target="../tags/tag72.xml"/><Relationship Id="rId5" Type="http://schemas.openxmlformats.org/officeDocument/2006/relationships/tags" Target="../tags/tag66.xml"/><Relationship Id="rId15" Type="http://schemas.openxmlformats.org/officeDocument/2006/relationships/tags" Target="../tags/tag76.xml"/><Relationship Id="rId10" Type="http://schemas.openxmlformats.org/officeDocument/2006/relationships/tags" Target="../tags/tag71.xml"/><Relationship Id="rId19" Type="http://schemas.openxmlformats.org/officeDocument/2006/relationships/slideLayout" Target="../slideLayouts/slideLayout2.xml"/><Relationship Id="rId4" Type="http://schemas.openxmlformats.org/officeDocument/2006/relationships/tags" Target="../tags/tag65.xml"/><Relationship Id="rId9" Type="http://schemas.openxmlformats.org/officeDocument/2006/relationships/tags" Target="../tags/tag70.xml"/><Relationship Id="rId14" Type="http://schemas.openxmlformats.org/officeDocument/2006/relationships/tags" Target="../tags/tag75.xml"/><Relationship Id="rId22"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6.xml"/><Relationship Id="rId7" Type="http://schemas.openxmlformats.org/officeDocument/2006/relationships/image" Target="../media/image2.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4.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image" Target="../media/image2.png"/><Relationship Id="rId3" Type="http://schemas.openxmlformats.org/officeDocument/2006/relationships/tags" Target="../tags/tag10.xml"/><Relationship Id="rId7" Type="http://schemas.openxmlformats.org/officeDocument/2006/relationships/tags" Target="../tags/tag14.xml"/><Relationship Id="rId12" Type="http://schemas.openxmlformats.org/officeDocument/2006/relationships/notesSlide" Target="../notesSlides/notesSlide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slideLayout" Target="../slideLayouts/slideLayout2.xml"/><Relationship Id="rId5" Type="http://schemas.openxmlformats.org/officeDocument/2006/relationships/tags" Target="../tags/tag12.xml"/><Relationship Id="rId10" Type="http://schemas.openxmlformats.org/officeDocument/2006/relationships/tags" Target="../tags/tag17.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2.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2.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23.xml"/></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2.png"/><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2.png"/><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image" Target="../media/image3.png"/><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2.png"/><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516284" y="416689"/>
            <a:ext cx="10178005" cy="6007260"/>
          </a:xfrm>
          <a:prstGeom prst="rect">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6" name="图片 5"/>
          <p:cNvPicPr>
            <a:picLocks noChangeAspect="1"/>
          </p:cNvPicPr>
          <p:nvPr/>
        </p:nvPicPr>
        <p:blipFill>
          <a:blip r:embed="rId3">
            <a:extLst>
              <a:ext uri="{28A0092B-C50C-407E-A947-70E740481C1C}">
                <a14:useLocalDpi xmlns:a14="http://schemas.microsoft.com/office/drawing/2010/main" val="0"/>
              </a:ext>
            </a:extLst>
          </a:blip>
          <a:srcRect l="20247" r="20247"/>
          <a:stretch>
            <a:fillRect/>
          </a:stretch>
        </p:blipFill>
        <p:spPr>
          <a:xfrm>
            <a:off x="497711" y="824607"/>
            <a:ext cx="4444679" cy="5208786"/>
          </a:xfrm>
          <a:prstGeom prst="rect">
            <a:avLst/>
          </a:prstGeom>
        </p:spPr>
      </p:pic>
      <p:sp>
        <p:nvSpPr>
          <p:cNvPr id="8" name="文本框 7"/>
          <p:cNvSpPr txBox="1"/>
          <p:nvPr/>
        </p:nvSpPr>
        <p:spPr>
          <a:xfrm>
            <a:off x="5364307" y="2195126"/>
            <a:ext cx="444467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a:t>
            </a:r>
            <a:r>
              <a:rPr kumimoji="0" lang="zh-CN" altLang="en-US" sz="3600"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礼记</a:t>
            </a:r>
            <a:r>
              <a:rPr kumimoji="0" lang="en-US" altLang="zh-CN" sz="3600"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a:t>
            </a:r>
            <a:r>
              <a:rPr kumimoji="0" lang="zh-CN" altLang="en-US" sz="3600"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二则</a:t>
            </a:r>
          </a:p>
        </p:txBody>
      </p:sp>
      <p:sp>
        <p:nvSpPr>
          <p:cNvPr id="9" name="文本框 8"/>
          <p:cNvSpPr txBox="1"/>
          <p:nvPr/>
        </p:nvSpPr>
        <p:spPr>
          <a:xfrm>
            <a:off x="5163848" y="2802749"/>
            <a:ext cx="675189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6000" b="1"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a:t>
            </a:r>
            <a:r>
              <a:rPr kumimoji="0" lang="zh-CN" altLang="en-US" sz="6000" b="1"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大道之行也</a:t>
            </a:r>
            <a:r>
              <a:rPr kumimoji="0" lang="en-US" altLang="zh-CN" sz="6000" b="1"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a:t>
            </a:r>
          </a:p>
        </p:txBody>
      </p:sp>
      <p:cxnSp>
        <p:nvCxnSpPr>
          <p:cNvPr id="10" name="直接连接符 9"/>
          <p:cNvCxnSpPr/>
          <p:nvPr/>
        </p:nvCxnSpPr>
        <p:spPr>
          <a:xfrm>
            <a:off x="5440715" y="1857953"/>
            <a:ext cx="1122744"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325662" y="3826960"/>
            <a:ext cx="5189938" cy="424155"/>
          </a:xfrm>
          <a:prstGeom prst="rect">
            <a:avLst/>
          </a:prstGeom>
        </p:spPr>
        <p:txBody>
          <a:bodyPr wrap="square">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"A WALK DOWN THE BOULEVARD. "</a:t>
            </a:r>
          </a:p>
        </p:txBody>
      </p:sp>
      <p:sp>
        <p:nvSpPr>
          <p:cNvPr id="12" name="圆角矩形 12"/>
          <p:cNvSpPr/>
          <p:nvPr/>
        </p:nvSpPr>
        <p:spPr>
          <a:xfrm>
            <a:off x="5364307" y="4588287"/>
            <a:ext cx="2143933" cy="40511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3" name="文本框 12"/>
          <p:cNvSpPr txBox="1"/>
          <p:nvPr/>
        </p:nvSpPr>
        <p:spPr>
          <a:xfrm>
            <a:off x="5533937" y="4611437"/>
            <a:ext cx="189190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主讲：</a:t>
            </a:r>
            <a:r>
              <a:rPr kumimoji="0" lang="en-US" altLang="zh-CN" sz="1800" b="0" i="0" u="none" strike="noStrike" kern="1200" cap="none" spc="0" normalizeH="0" baseline="0" noProof="0">
                <a:ln>
                  <a:noFill/>
                </a:ln>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xippt</a:t>
            </a:r>
            <a:endParaRPr kumimoji="0" lang="zh-CN" altLang="en-US" sz="1800" b="0" i="0" u="none" strike="noStrike" kern="1200" cap="none" spc="0" normalizeH="0" baseline="0" noProof="0" dirty="0">
              <a:ln>
                <a:noFill/>
              </a:ln>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4" name="文本框 13"/>
          <p:cNvSpPr txBox="1"/>
          <p:nvPr/>
        </p:nvSpPr>
        <p:spPr>
          <a:xfrm>
            <a:off x="8397021" y="639941"/>
            <a:ext cx="3153652" cy="369332"/>
          </a:xfrm>
          <a:prstGeom prst="rect">
            <a:avLst/>
          </a:prstGeom>
          <a:noFill/>
        </p:spPr>
        <p:txBody>
          <a:bodyPr wrap="square" rtlCol="0">
            <a:spAutoFit/>
          </a:bodyPr>
          <a:lstStyle/>
          <a:p>
            <a:r>
              <a:rPr lang="zh-CN" altLang="en-US" dirty="0">
                <a:latin typeface="Arial" panose="020B0604020202020204" pitchFamily="34" charset="0"/>
                <a:ea typeface="思源黑体 CN Regular" panose="020B0500000000000000" pitchFamily="34" charset="-122"/>
                <a:sym typeface="Arial" panose="020B0604020202020204" pitchFamily="34" charset="0"/>
              </a:rPr>
              <a:t>语文（人教版）八年级 下册</a:t>
            </a:r>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par>
                                <p:cTn id="23" presetID="14" presetClass="entr" presetSubtype="1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animBg="1"/>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6"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译读课文把握文意</a:t>
            </a:r>
          </a:p>
        </p:txBody>
      </p:sp>
      <p:sp>
        <p:nvSpPr>
          <p:cNvPr id="9" name="文本框 1"/>
          <p:cNvSpPr/>
          <p:nvPr>
            <p:custDataLst>
              <p:tags r:id="rId2"/>
            </p:custDataLst>
          </p:nvPr>
        </p:nvSpPr>
        <p:spPr>
          <a:xfrm>
            <a:off x="889000" y="1246505"/>
            <a:ext cx="10272713" cy="5078413"/>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150000"/>
              </a:lnSpc>
            </a:pPr>
            <a:r>
              <a:rPr lang="en-US"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（3）货恶其弃于地也，不必藏于己；力恶其不出于身也，不必为己。</a:t>
            </a:r>
          </a:p>
          <a:p>
            <a:pPr>
              <a:lnSpc>
                <a:spcPct val="150000"/>
              </a:lnSpc>
            </a:pPr>
            <a:r>
              <a:rPr 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a:t>
            </a:r>
            <a:r>
              <a:rPr lang="en-US" sz="2400" b="1" dirty="0" err="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货恶</a:t>
            </a:r>
            <a:r>
              <a:rPr 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a:t>
            </a:r>
            <a:r>
              <a:rPr lang="en-US" sz="2400" b="1" dirty="0" err="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wù</a:t>
            </a:r>
            <a:r>
              <a:rPr 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a:t>
            </a:r>
            <a:r>
              <a:rPr lang="en-US" sz="2400" b="1" dirty="0" err="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其弃于地也，不必藏于己〕意思是，对于财货，人们憎恨把它扔在地上的行为，却不一定要自己私藏。恶（wù</a:t>
            </a:r>
            <a:r>
              <a:rPr 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a:t>
            </a:r>
            <a:r>
              <a:rPr lang="en-US" sz="2400" b="1" dirty="0" err="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憎恶</a:t>
            </a:r>
            <a:r>
              <a:rPr 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 </a:t>
            </a:r>
            <a:r>
              <a:rPr lang="en-US" sz="2400" b="1" dirty="0" err="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藏：私藏。于：在。货恶：宾语前置</a:t>
            </a:r>
            <a:r>
              <a:rPr 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a:t>
            </a:r>
          </a:p>
          <a:p>
            <a:pPr>
              <a:lnSpc>
                <a:spcPct val="150000"/>
              </a:lnSpc>
            </a:pPr>
            <a:r>
              <a:rPr 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a:t>
            </a:r>
            <a:r>
              <a:rPr lang="en-US" sz="2400" b="1" dirty="0" err="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力恶其不出于身也，不必为己〕意思是，人们憎恨在公共劳动中不出力的行为，却不一定为自己谋私利。力恶：宾语前置</a:t>
            </a:r>
            <a:r>
              <a:rPr 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a:t>
            </a:r>
          </a:p>
          <a:p>
            <a:pPr>
              <a:lnSpc>
                <a:spcPct val="150000"/>
              </a:lnSpc>
            </a:pPr>
            <a:r>
              <a:rPr lang="en-US" sz="2400" b="1" dirty="0">
                <a:ln w="9525" cap="flat" cmpd="sng" algn="ctr">
                  <a:noFill/>
                  <a:prstDash val="solid"/>
                  <a:round/>
                  <a:headEnd type="none" w="med" len="med"/>
                  <a:tailEnd type="none" w="med" len="med"/>
                </a:ln>
                <a:solidFill>
                  <a:srgbClr val="0000FF"/>
                </a:solidFill>
                <a:ea typeface="思源黑体 CN Regular" panose="020B0500000000000000" pitchFamily="34" charset="-122"/>
                <a:sym typeface="Arial" panose="020B0604020202020204" pitchFamily="34" charset="0"/>
              </a:rPr>
              <a:t>     （</a:t>
            </a:r>
            <a:r>
              <a:rPr lang="en-US" sz="2400" b="1" dirty="0" err="1">
                <a:ln w="9525" cap="flat" cmpd="sng" algn="ctr">
                  <a:noFill/>
                  <a:prstDash val="solid"/>
                  <a:round/>
                  <a:headEnd type="none" w="med" len="med"/>
                  <a:tailEnd type="none" w="med" len="med"/>
                </a:ln>
                <a:solidFill>
                  <a:srgbClr val="0000FF"/>
                </a:solidFill>
                <a:ea typeface="思源黑体 CN Regular" panose="020B0500000000000000" pitchFamily="34" charset="-122"/>
                <a:sym typeface="Arial" panose="020B0604020202020204" pitchFamily="34" charset="0"/>
              </a:rPr>
              <a:t>人们）憎恶财货被抛弃在地上的现象（而要去收贮它</a:t>
            </a:r>
            <a:r>
              <a:rPr lang="en-US" sz="2400" b="1" dirty="0">
                <a:ln w="9525" cap="flat" cmpd="sng" algn="ctr">
                  <a:noFill/>
                  <a:prstDash val="solid"/>
                  <a:round/>
                  <a:headEnd type="none" w="med" len="med"/>
                  <a:tailEnd type="none" w="med" len="med"/>
                </a:ln>
                <a:solidFill>
                  <a:srgbClr val="0000FF"/>
                </a:solidFill>
                <a:ea typeface="思源黑体 CN Regular" panose="020B0500000000000000" pitchFamily="34" charset="-122"/>
                <a:sym typeface="Arial" panose="020B0604020202020204" pitchFamily="34" charset="0"/>
              </a:rPr>
              <a:t>），</a:t>
            </a:r>
            <a:r>
              <a:rPr lang="en-US" sz="2400" b="1" dirty="0" err="1">
                <a:ln w="9525" cap="flat" cmpd="sng" algn="ctr">
                  <a:noFill/>
                  <a:prstDash val="solid"/>
                  <a:round/>
                  <a:headEnd type="none" w="med" len="med"/>
                  <a:tailEnd type="none" w="med" len="med"/>
                </a:ln>
                <a:solidFill>
                  <a:srgbClr val="0000FF"/>
                </a:solidFill>
                <a:ea typeface="思源黑体 CN Regular" panose="020B0500000000000000" pitchFamily="34" charset="-122"/>
                <a:sym typeface="Arial" panose="020B0604020202020204" pitchFamily="34" charset="0"/>
              </a:rPr>
              <a:t>却不是为了独自享用</a:t>
            </a:r>
            <a:r>
              <a:rPr lang="en-US" sz="2400" b="1" dirty="0">
                <a:ln w="9525" cap="flat" cmpd="sng" algn="ctr">
                  <a:noFill/>
                  <a:prstDash val="solid"/>
                  <a:round/>
                  <a:headEnd type="none" w="med" len="med"/>
                  <a:tailEnd type="none" w="med" len="med"/>
                </a:ln>
                <a:solidFill>
                  <a:srgbClr val="0000FF"/>
                </a:solidFill>
                <a:ea typeface="思源黑体 CN Regular" panose="020B0500000000000000" pitchFamily="34" charset="-122"/>
                <a:sym typeface="Arial" panose="020B0604020202020204" pitchFamily="34" charset="0"/>
              </a:rPr>
              <a:t>；（</a:t>
            </a:r>
            <a:r>
              <a:rPr lang="en-US" sz="2400" b="1" dirty="0" err="1">
                <a:ln w="9525" cap="flat" cmpd="sng" algn="ctr">
                  <a:noFill/>
                  <a:prstDash val="solid"/>
                  <a:round/>
                  <a:headEnd type="none" w="med" len="med"/>
                  <a:tailEnd type="none" w="med" len="med"/>
                </a:ln>
                <a:solidFill>
                  <a:srgbClr val="0000FF"/>
                </a:solidFill>
                <a:ea typeface="思源黑体 CN Regular" panose="020B0500000000000000" pitchFamily="34" charset="-122"/>
                <a:sym typeface="Arial" panose="020B0604020202020204" pitchFamily="34" charset="0"/>
              </a:rPr>
              <a:t>也）憎恶那种在共同劳动中不肯尽力的行为，总要不为私利而劳动</a:t>
            </a:r>
            <a:r>
              <a:rPr lang="en-US" sz="2400" b="1" dirty="0">
                <a:ln w="9525" cap="flat" cmpd="sng" algn="ctr">
                  <a:noFill/>
                  <a:prstDash val="solid"/>
                  <a:round/>
                  <a:headEnd type="none" w="med" len="med"/>
                  <a:tailEnd type="none" w="med" len="med"/>
                </a:ln>
                <a:solidFill>
                  <a:srgbClr val="0000FF"/>
                </a:solidFill>
                <a:ea typeface="思源黑体 CN Regular" panose="020B0500000000000000" pitchFamily="34" charset="-122"/>
                <a:sym typeface="Arial" panose="020B0604020202020204" pitchFamily="34" charset="0"/>
              </a:rPr>
              <a:t>。</a:t>
            </a:r>
            <a:endParaRPr lang="en-US" sz="2400" b="1" dirty="0">
              <a:solidFill>
                <a:srgbClr val="0000FF"/>
              </a:solidFill>
              <a:ea typeface="思源黑体 CN Regular" panose="020B0500000000000000" pitchFamily="34" charset="-122"/>
              <a:sym typeface="Arial" panose="020B0604020202020204" pitchFamily="34" charset="0"/>
            </a:endParaRPr>
          </a:p>
        </p:txBody>
      </p:sp>
      <p:sp>
        <p:nvSpPr>
          <p:cNvPr id="11" name="AutoShape 4"/>
          <p:cNvSpPr>
            <a:spLocks noChangeArrowheads="1"/>
          </p:cNvSpPr>
          <p:nvPr>
            <p:custDataLst>
              <p:tags r:id="rId3"/>
            </p:custDataLst>
          </p:nvPr>
        </p:nvSpPr>
        <p:spPr bwMode="auto">
          <a:xfrm>
            <a:off x="766763" y="1844993"/>
            <a:ext cx="10585450" cy="4465637"/>
          </a:xfrm>
          <a:prstGeom prst="roundRect">
            <a:avLst>
              <a:gd name="adj" fmla="val 4690"/>
            </a:avLst>
          </a:prstGeom>
          <a:noFill/>
          <a:ln w="31750" cmpd="sng">
            <a:solidFill>
              <a:srgbClr val="E49514"/>
            </a:solidFill>
            <a:bevel/>
          </a:ln>
        </p:spPr>
        <p:txBody>
          <a:bodyPr wrap="none" anchor="ct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9pPr>
          </a:lstStyle>
          <a:p>
            <a:pPr eaLnBrk="0" hangingPunct="0"/>
            <a:endParaRPr altLang="zh-CN" b="1" i="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diamond(in)">
                                      <p:cBhvr>
                                        <p:cTn id="7" dur="2000" fill="hold"/>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heel(4)">
                                      <p:cBhvr>
                                        <p:cTn id="12" dur="2000" fill="hold"/>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 calcmode="lin" valueType="num">
                                      <p:cBhvr>
                                        <p:cTn id="17" dur="1000" fill="hold"/>
                                        <p:tgtEl>
                                          <p:spTgt spid="9">
                                            <p:txEl>
                                              <p:pRg st="3" end="3"/>
                                            </p:txEl>
                                          </p:spTgt>
                                        </p:tgtEl>
                                        <p:attrNameLst>
                                          <p:attrName>ppt_x</p:attrName>
                                        </p:attrNameLst>
                                      </p:cBhvr>
                                      <p:tavLst>
                                        <p:tav tm="0">
                                          <p:val>
                                            <p:strVal val="#ppt_x-.2"/>
                                          </p:val>
                                        </p:tav>
                                        <p:tav tm="100000">
                                          <p:val>
                                            <p:strVal val="#ppt_x"/>
                                          </p:val>
                                        </p:tav>
                                      </p:tavLst>
                                    </p:anim>
                                    <p:anim calcmode="lin" valueType="num">
                                      <p:cBhvr>
                                        <p:cTn id="18" dur="1000" fill="hold"/>
                                        <p:tgtEl>
                                          <p:spTgt spid="9">
                                            <p:txEl>
                                              <p:pRg st="3" end="3"/>
                                            </p:txEl>
                                          </p:spTgt>
                                        </p:tgtEl>
                                        <p:attrNameLst>
                                          <p:attrName>ppt_y</p:attrName>
                                        </p:attrNameLst>
                                      </p:cBhvr>
                                      <p:tavLst>
                                        <p:tav tm="0">
                                          <p:val>
                                            <p:strVal val="#ppt_y"/>
                                          </p:val>
                                        </p:tav>
                                        <p:tav tm="100000">
                                          <p:val>
                                            <p:strVal val="#ppt_y"/>
                                          </p:val>
                                        </p:tav>
                                      </p:tavLst>
                                    </p:anim>
                                    <p:animEffect transition="in" filter="wipe(right)">
                                      <p:cBhvr>
                                        <p:cTn id="19" dur="1000" fill="hold"/>
                                        <p:tgtEl>
                                          <p:spTgt spid="9">
                                            <p:txEl>
                                              <p:pRg st="3" end="3"/>
                                            </p:txEl>
                                          </p:spTgt>
                                        </p:tgtEl>
                                      </p:cBhvr>
                                    </p:animEffect>
                                  </p:childTnLst>
                                </p:cTn>
                              </p:par>
                            </p:childTnLst>
                          </p:cTn>
                        </p:par>
                        <p:par>
                          <p:cTn id="20" fill="hold">
                            <p:stCondLst>
                              <p:cond delay="1000"/>
                            </p:stCondLst>
                            <p:childTnLst>
                              <p:par>
                                <p:cTn id="21" presetID="21" presetClass="entr" presetSubtype="4"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heel(4)">
                                      <p:cBhvr>
                                        <p:cTn id="23" dur="2000" fill="hold"/>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6"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译读课文把握文意</a:t>
            </a:r>
          </a:p>
        </p:txBody>
      </p:sp>
      <p:sp>
        <p:nvSpPr>
          <p:cNvPr id="6" name="文本框 1"/>
          <p:cNvSpPr/>
          <p:nvPr>
            <p:custDataLst>
              <p:tags r:id="rId2"/>
            </p:custDataLst>
          </p:nvPr>
        </p:nvSpPr>
        <p:spPr>
          <a:xfrm>
            <a:off x="911225" y="1146493"/>
            <a:ext cx="10612438" cy="5076825"/>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（4）是故谋闭而不兴，盗窃乱贼而不作，故外户而不闭，是谓大同。</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是故：即“故是”，可译为“因此”“所以”“这样一来”。</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〔谋闭而不兴〕奸邪之谋不会发生。闭，杜绝。兴，发生。而，词，表并列。</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〔盗窃乱贼而不作〕盗窃、造反和害人的事情不发生。乱，指造反。贼，指害人。作，兴起。</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  故：所以。〔外户〕泛指大门。   〔闭〕用门闩插门。    谓：叫做。</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〔大同〕指理想社会。同，有和平的意思。</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 这样一来，就不会有人搞阴谋，不会有人盗窃财物和兴兵作乱，（家家户户）都不用关大门了，这就叫做“大同”社会。</a:t>
            </a:r>
            <a:endParaRPr sz="2400" b="1" dirty="0">
              <a:solidFill>
                <a:srgbClr val="008000"/>
              </a:solidFill>
              <a:ea typeface="思源黑体 CN Regular" panose="020B0500000000000000" pitchFamily="34" charset="-122"/>
              <a:sym typeface="Arial" panose="020B0604020202020204" pitchFamily="34" charset="0"/>
            </a:endParaRPr>
          </a:p>
        </p:txBody>
      </p:sp>
      <p:sp>
        <p:nvSpPr>
          <p:cNvPr id="7" name="AutoShape 4"/>
          <p:cNvSpPr>
            <a:spLocks noChangeArrowheads="1"/>
          </p:cNvSpPr>
          <p:nvPr>
            <p:custDataLst>
              <p:tags r:id="rId3"/>
            </p:custDataLst>
          </p:nvPr>
        </p:nvSpPr>
        <p:spPr bwMode="auto">
          <a:xfrm>
            <a:off x="766763" y="1722755"/>
            <a:ext cx="11017250" cy="4537075"/>
          </a:xfrm>
          <a:prstGeom prst="roundRect">
            <a:avLst>
              <a:gd name="adj" fmla="val 4690"/>
            </a:avLst>
          </a:prstGeom>
          <a:noFill/>
          <a:ln w="31750" cmpd="sng">
            <a:solidFill>
              <a:srgbClr val="E49514"/>
            </a:solidFill>
            <a:bevel/>
          </a:ln>
        </p:spPr>
        <p:txBody>
          <a:bodyPr wrap="none" anchor="ct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9pPr>
          </a:lstStyle>
          <a:p>
            <a:pPr eaLnBrk="0" hangingPunct="0"/>
            <a:endParaRPr altLang="zh-CN" b="1" i="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6" dur="1000" fill="hold"/>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diamond(in)">
                                      <p:cBhvr>
                                        <p:cTn id="21" dur="2000" fill="hold"/>
                                        <p:tgtEl>
                                          <p:spTgt spid="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 calcmode="lin" valueType="num">
                                      <p:cBhvr>
                                        <p:cTn id="26" dur="10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6">
                                            <p:txEl>
                                              <p:pRg st="4" end="4"/>
                                            </p:txEl>
                                          </p:spTgt>
                                        </p:tgtEl>
                                        <p:attrNameLst>
                                          <p:attrName>ppt_y</p:attrName>
                                        </p:attrNameLst>
                                      </p:cBhvr>
                                      <p:tavLst>
                                        <p:tav tm="0">
                                          <p:val>
                                            <p:strVal val="#ppt_y"/>
                                          </p:val>
                                        </p:tav>
                                        <p:tav tm="100000">
                                          <p:val>
                                            <p:strVal val="#ppt_y"/>
                                          </p:val>
                                        </p:tav>
                                      </p:tavLst>
                                    </p:anim>
                                    <p:animEffect transition="in" filter="wipe(right)">
                                      <p:cBhvr>
                                        <p:cTn id="28" dur="1000" fill="hold"/>
                                        <p:tgtEl>
                                          <p:spTgt spid="6">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5" presetClass="entr" presetSubtype="0" fill="hold"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p:cTn id="33" dur="500" decel="50000" fill="hold">
                                          <p:stCondLst>
                                            <p:cond delay="0"/>
                                          </p:stCondLst>
                                        </p:cTn>
                                        <p:tgtEl>
                                          <p:spTgt spid="6">
                                            <p:txEl>
                                              <p:pRg st="5" end="5"/>
                                            </p:txEl>
                                          </p:spTgt>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6">
                                            <p:txEl>
                                              <p:pRg st="5" end="5"/>
                                            </p:txEl>
                                          </p:spTgt>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6">
                                            <p:txEl>
                                              <p:pRg st="5" end="5"/>
                                            </p:txEl>
                                          </p:spTgt>
                                        </p:tgtEl>
                                        <p:attrNameLst>
                                          <p:attrName>ppt_w</p:attrName>
                                        </p:attrNameLst>
                                      </p:cBhvr>
                                      <p:tavLst>
                                        <p:tav tm="0">
                                          <p:val>
                                            <p:strVal val="#ppt_w*.05"/>
                                          </p:val>
                                        </p:tav>
                                        <p:tav tm="100000">
                                          <p:val>
                                            <p:strVal val="#ppt_w"/>
                                          </p:val>
                                        </p:tav>
                                      </p:tavLst>
                                    </p:anim>
                                    <p:anim calcmode="lin" valueType="num">
                                      <p:cBhvr>
                                        <p:cTn id="36" dur="1000" fill="hold"/>
                                        <p:tgtEl>
                                          <p:spTgt spid="6">
                                            <p:txEl>
                                              <p:pRg st="5" end="5"/>
                                            </p:txEl>
                                          </p:spTgt>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6">
                                            <p:txEl>
                                              <p:pRg st="5" end="5"/>
                                            </p:txEl>
                                          </p:spTgt>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6">
                                            <p:txEl>
                                              <p:pRg st="5" end="5"/>
                                            </p:txEl>
                                          </p:spTgt>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6">
                                            <p:txEl>
                                              <p:pRg st="5" end="5"/>
                                            </p:txEl>
                                          </p:spTgt>
                                        </p:tgtEl>
                                        <p:attrNameLst>
                                          <p:attrName>ppt_y</p:attrName>
                                        </p:attrNameLst>
                                      </p:cBhvr>
                                      <p:tavLst>
                                        <p:tav tm="0">
                                          <p:val>
                                            <p:strVal val="#ppt_y+.1"/>
                                          </p:val>
                                        </p:tav>
                                        <p:tav tm="100000">
                                          <p:val>
                                            <p:strVal val="#ppt_y"/>
                                          </p:val>
                                        </p:tav>
                                      </p:tavLst>
                                    </p:anim>
                                    <p:animEffect transition="in" filter="fade">
                                      <p:cBhvr>
                                        <p:cTn id="40" dur="1000" decel="50000" fill="hold">
                                          <p:stCondLst>
                                            <p:cond delay="0"/>
                                          </p:stCondLst>
                                        </p:cTn>
                                        <p:tgtEl>
                                          <p:spTgt spid="6">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nodeType="click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anim calcmode="lin" valueType="num">
                                      <p:cBhvr>
                                        <p:cTn id="45" dur="1000" fill="hold"/>
                                        <p:tgtEl>
                                          <p:spTgt spid="6">
                                            <p:txEl>
                                              <p:pRg st="6" end="6"/>
                                            </p:txEl>
                                          </p:spTgt>
                                        </p:tgtEl>
                                        <p:attrNameLst>
                                          <p:attrName>ppt_x</p:attrName>
                                        </p:attrNameLst>
                                      </p:cBhvr>
                                      <p:tavLst>
                                        <p:tav tm="0">
                                          <p:val>
                                            <p:strVal val="#ppt_x-.2"/>
                                          </p:val>
                                        </p:tav>
                                        <p:tav tm="100000">
                                          <p:val>
                                            <p:strVal val="#ppt_x"/>
                                          </p:val>
                                        </p:tav>
                                      </p:tavLst>
                                    </p:anim>
                                    <p:anim calcmode="lin" valueType="num">
                                      <p:cBhvr>
                                        <p:cTn id="46" dur="1000" fill="hold"/>
                                        <p:tgtEl>
                                          <p:spTgt spid="6">
                                            <p:txEl>
                                              <p:pRg st="6" end="6"/>
                                            </p:txEl>
                                          </p:spTgt>
                                        </p:tgtEl>
                                        <p:attrNameLst>
                                          <p:attrName>ppt_y</p:attrName>
                                        </p:attrNameLst>
                                      </p:cBhvr>
                                      <p:tavLst>
                                        <p:tav tm="0">
                                          <p:val>
                                            <p:strVal val="#ppt_y"/>
                                          </p:val>
                                        </p:tav>
                                        <p:tav tm="100000">
                                          <p:val>
                                            <p:strVal val="#ppt_y"/>
                                          </p:val>
                                        </p:tav>
                                      </p:tavLst>
                                    </p:anim>
                                    <p:animEffect transition="in" filter="wipe(right)">
                                      <p:cBhvr>
                                        <p:cTn id="47" dur="1000" fill="hold"/>
                                        <p:tgtEl>
                                          <p:spTgt spid="6">
                                            <p:txEl>
                                              <p:pRg st="6" end="6"/>
                                            </p:txEl>
                                          </p:spTgt>
                                        </p:tgtEl>
                                      </p:cBhvr>
                                    </p:animEffect>
                                  </p:childTnLst>
                                </p:cTn>
                              </p:par>
                            </p:childTnLst>
                          </p:cTn>
                        </p:par>
                        <p:par>
                          <p:cTn id="48" fill="hold">
                            <p:stCondLst>
                              <p:cond delay="1000"/>
                            </p:stCondLst>
                            <p:childTnLst>
                              <p:par>
                                <p:cTn id="49" presetID="21" presetClass="entr" presetSubtype="4"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heel(4)">
                                      <p:cBhvr>
                                        <p:cTn id="51" dur="2000" fill="hold"/>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9"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译读课文把握文意</a:t>
            </a:r>
          </a:p>
        </p:txBody>
      </p:sp>
      <p:sp>
        <p:nvSpPr>
          <p:cNvPr id="8" name="圆角矩形 3"/>
          <p:cNvSpPr>
            <a:spLocks noChangeArrowheads="1"/>
          </p:cNvSpPr>
          <p:nvPr>
            <p:custDataLst>
              <p:tags r:id="rId2"/>
            </p:custDataLst>
          </p:nvPr>
        </p:nvSpPr>
        <p:spPr bwMode="auto">
          <a:xfrm>
            <a:off x="851218" y="2608898"/>
            <a:ext cx="5976937" cy="2808287"/>
          </a:xfrm>
          <a:prstGeom prst="roundRect">
            <a:avLst>
              <a:gd name="adj" fmla="val 0"/>
            </a:avLst>
          </a:prstGeom>
          <a:noFill/>
          <a:ln w="15875" algn="ctr">
            <a:solidFill>
              <a:schemeClr val="accent1"/>
            </a:solidFill>
            <a:round/>
          </a:ln>
          <a:extLst>
            <a:ext uri="{909E8E84-426E-40DD-AFC4-6F175D3DCCD1}">
              <a14:hiddenFill xmlns:a14="http://schemas.microsoft.com/office/drawing/2010/main">
                <a:solidFill>
                  <a:srgbClr val="FFFFFF"/>
                </a:solidFill>
              </a14:hiddenFill>
            </a:ext>
          </a:extLst>
        </p:spPr>
        <p:txBody>
          <a:bodyPr anchor="ctr"/>
          <a:lstStyle/>
          <a:p>
            <a:pPr algn="ctr" eaLnBrk="0" hangingPunct="0"/>
            <a:endParaRPr lang="zh-CN" altLang="en-US">
              <a:solidFill>
                <a:srgbClr val="FFFF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9" name="文本框 1"/>
          <p:cNvSpPr/>
          <p:nvPr>
            <p:custDataLst>
              <p:tags r:id="rId3"/>
            </p:custDataLst>
          </p:nvPr>
        </p:nvSpPr>
        <p:spPr>
          <a:xfrm>
            <a:off x="814705" y="2410460"/>
            <a:ext cx="6156325" cy="3046413"/>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20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(1)找出通假字，写出本字并作简要解释。</a:t>
            </a:r>
          </a:p>
          <a:p>
            <a:pPr>
              <a:lnSpc>
                <a:spcPct val="20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①选贤与能 （                                         ）</a:t>
            </a:r>
            <a:endParaRPr lang="en-US" altLang="zh-CN"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a:p>
            <a:pPr>
              <a:lnSpc>
                <a:spcPct val="20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②矜、寡、孤、独</a:t>
            </a:r>
            <a:endParaRPr lang="en-US" altLang="zh-CN"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a:p>
            <a:pPr>
              <a:lnSpc>
                <a:spcPct val="20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endParaRPr sz="2400" b="1" dirty="0">
              <a:ea typeface="思源黑体 CN Regular" panose="020B0500000000000000" pitchFamily="34" charset="-122"/>
              <a:sym typeface="Arial" panose="020B0604020202020204" pitchFamily="34" charset="0"/>
            </a:endParaRPr>
          </a:p>
        </p:txBody>
      </p:sp>
      <p:sp>
        <p:nvSpPr>
          <p:cNvPr id="10" name="文本框 2"/>
          <p:cNvSpPr>
            <a:spLocks noChangeArrowheads="1"/>
          </p:cNvSpPr>
          <p:nvPr>
            <p:custDataLst>
              <p:tags r:id="rId4"/>
            </p:custDataLst>
          </p:nvPr>
        </p:nvSpPr>
        <p:spPr bwMode="auto">
          <a:xfrm>
            <a:off x="919480" y="1889760"/>
            <a:ext cx="25747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Arial" panose="020B0604020202020204" pitchFamily="34" charset="0"/>
                <a:ea typeface="思源黑体 CN Regular" panose="020B0500000000000000" pitchFamily="34" charset="-122"/>
                <a:sym typeface="Arial" panose="020B0604020202020204" pitchFamily="34" charset="0"/>
              </a:rPr>
              <a:t>2、文言知识积累</a:t>
            </a:r>
          </a:p>
        </p:txBody>
      </p:sp>
      <p:sp>
        <p:nvSpPr>
          <p:cNvPr id="11" name="矩形 3"/>
          <p:cNvSpPr/>
          <p:nvPr>
            <p:custDataLst>
              <p:tags r:id="rId5"/>
            </p:custDataLst>
          </p:nvPr>
        </p:nvSpPr>
        <p:spPr>
          <a:xfrm>
            <a:off x="2720340" y="3401060"/>
            <a:ext cx="4749800" cy="400110"/>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0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“与”同“举”，推举，选拔</a:t>
            </a:r>
            <a:endParaRPr sz="1600" dirty="0">
              <a:solidFill>
                <a:srgbClr val="008000"/>
              </a:solidFill>
              <a:ea typeface="思源黑体 CN Regular" panose="020B0500000000000000" pitchFamily="34" charset="-122"/>
              <a:sym typeface="Arial" panose="020B0604020202020204" pitchFamily="34" charset="0"/>
            </a:endParaRPr>
          </a:p>
        </p:txBody>
      </p:sp>
      <p:sp>
        <p:nvSpPr>
          <p:cNvPr id="12" name="矩形 4"/>
          <p:cNvSpPr/>
          <p:nvPr>
            <p:custDataLst>
              <p:tags r:id="rId6"/>
            </p:custDataLst>
          </p:nvPr>
        </p:nvSpPr>
        <p:spPr>
          <a:xfrm>
            <a:off x="1560195" y="4876552"/>
            <a:ext cx="4141788" cy="400110"/>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0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“矜”同“鳏”，老而无妻</a:t>
            </a:r>
            <a:endParaRPr sz="1600" dirty="0">
              <a:solidFill>
                <a:srgbClr val="008000"/>
              </a:solidFill>
              <a:ea typeface="思源黑体 CN Regular" panose="020B0500000000000000" pitchFamily="34" charset="-122"/>
              <a:sym typeface="Arial" panose="020B0604020202020204" pitchFamily="34" charset="0"/>
            </a:endParaRPr>
          </a:p>
        </p:txBody>
      </p:sp>
      <p:pic>
        <p:nvPicPr>
          <p:cNvPr id="13" name="图片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288020" y="2420620"/>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16" dur="1000" fill="hold"/>
                                        <p:tgtEl>
                                          <p:spTgt spid="12"/>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20" dur="1000" decel="50000" fill="hold">
                                          <p:stCondLst>
                                            <p:cond delay="0"/>
                                          </p:stCondLst>
                                        </p:cTn>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20"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译读课文把握文意</a:t>
            </a:r>
          </a:p>
        </p:txBody>
      </p:sp>
      <p:sp>
        <p:nvSpPr>
          <p:cNvPr id="14" name="圆角矩形 3"/>
          <p:cNvSpPr>
            <a:spLocks noChangeArrowheads="1"/>
          </p:cNvSpPr>
          <p:nvPr>
            <p:custDataLst>
              <p:tags r:id="rId2"/>
            </p:custDataLst>
          </p:nvPr>
        </p:nvSpPr>
        <p:spPr bwMode="auto">
          <a:xfrm>
            <a:off x="622300" y="2060575"/>
            <a:ext cx="11233150" cy="3889375"/>
          </a:xfrm>
          <a:prstGeom prst="roundRect">
            <a:avLst>
              <a:gd name="adj" fmla="val 0"/>
            </a:avLst>
          </a:prstGeom>
          <a:noFill/>
          <a:ln w="15875" algn="ctr">
            <a:solidFill>
              <a:schemeClr val="accent1"/>
            </a:solidFill>
            <a:round/>
          </a:ln>
          <a:extLst>
            <a:ext uri="{909E8E84-426E-40DD-AFC4-6F175D3DCCD1}">
              <a14:hiddenFill xmlns:a14="http://schemas.microsoft.com/office/drawing/2010/main">
                <a:solidFill>
                  <a:srgbClr val="FFFFFF"/>
                </a:solidFill>
              </a14:hiddenFill>
            </a:ext>
          </a:extLst>
        </p:spPr>
        <p:txBody>
          <a:bodyPr anchor="ctr"/>
          <a:lstStyle/>
          <a:p>
            <a:pPr algn="ctr" eaLnBrk="0" hangingPunct="0"/>
            <a:endParaRPr lang="zh-CN" altLang="en-US">
              <a:solidFill>
                <a:srgbClr val="FFFF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15" name="文本框 1"/>
          <p:cNvSpPr/>
          <p:nvPr>
            <p:custDataLst>
              <p:tags r:id="rId3"/>
            </p:custDataLst>
          </p:nvPr>
        </p:nvSpPr>
        <p:spPr>
          <a:xfrm>
            <a:off x="701675" y="1447800"/>
            <a:ext cx="11006138" cy="4522788"/>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(2)古今异义</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①讲信</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修</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睦(古义：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；今义：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②女有</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归</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(古义：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；今义：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③外</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户</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而不闭(古义：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；今义：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④盗窃乱</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贼</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而不</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作</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(古义：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；今义：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(古义：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。今义：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⑤</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大道</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之行也(古义：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。今义：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⑥</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是</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谓大同(古义：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。今义： </a:t>
            </a:r>
            <a:r>
              <a:rPr sz="2400" b="1" u="sng"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endParaRPr sz="2400" b="1" dirty="0">
              <a:ea typeface="思源黑体 CN Regular" panose="020B0500000000000000" pitchFamily="34" charset="-122"/>
              <a:sym typeface="Arial" panose="020B0604020202020204" pitchFamily="34" charset="0"/>
            </a:endParaRPr>
          </a:p>
        </p:txBody>
      </p:sp>
      <p:sp>
        <p:nvSpPr>
          <p:cNvPr id="16" name="矩形 2"/>
          <p:cNvSpPr/>
          <p:nvPr>
            <p:custDataLst>
              <p:tags r:id="rId4"/>
            </p:custDataLst>
          </p:nvPr>
        </p:nvSpPr>
        <p:spPr>
          <a:xfrm>
            <a:off x="3503613" y="2060575"/>
            <a:ext cx="816249"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培养</a:t>
            </a:r>
            <a:endParaRPr>
              <a:solidFill>
                <a:srgbClr val="008000"/>
              </a:solidFill>
              <a:ea typeface="思源黑体 CN Regular" panose="020B0500000000000000" pitchFamily="34" charset="-122"/>
              <a:sym typeface="Arial" panose="020B0604020202020204" pitchFamily="34" charset="0"/>
            </a:endParaRPr>
          </a:p>
        </p:txBody>
      </p:sp>
      <p:sp>
        <p:nvSpPr>
          <p:cNvPr id="17" name="矩形 3"/>
          <p:cNvSpPr/>
          <p:nvPr>
            <p:custDataLst>
              <p:tags r:id="rId5"/>
            </p:custDataLst>
          </p:nvPr>
        </p:nvSpPr>
        <p:spPr>
          <a:xfrm>
            <a:off x="5807075" y="2060575"/>
            <a:ext cx="816249"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修改</a:t>
            </a:r>
            <a:endParaRPr>
              <a:solidFill>
                <a:srgbClr val="008000"/>
              </a:solidFill>
              <a:ea typeface="思源黑体 CN Regular" panose="020B0500000000000000" pitchFamily="34" charset="-122"/>
              <a:sym typeface="Arial" panose="020B0604020202020204" pitchFamily="34" charset="0"/>
            </a:endParaRPr>
          </a:p>
        </p:txBody>
      </p:sp>
      <p:sp>
        <p:nvSpPr>
          <p:cNvPr id="18" name="矩形 4"/>
          <p:cNvSpPr/>
          <p:nvPr>
            <p:custDataLst>
              <p:tags r:id="rId6"/>
            </p:custDataLst>
          </p:nvPr>
        </p:nvSpPr>
        <p:spPr>
          <a:xfrm>
            <a:off x="3143250" y="2636838"/>
            <a:ext cx="1447832"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女子出嫁</a:t>
            </a:r>
            <a:endParaRPr>
              <a:solidFill>
                <a:srgbClr val="008000"/>
              </a:solidFill>
              <a:ea typeface="思源黑体 CN Regular" panose="020B0500000000000000" pitchFamily="34" charset="-122"/>
              <a:sym typeface="Arial" panose="020B0604020202020204" pitchFamily="34" charset="0"/>
            </a:endParaRPr>
          </a:p>
        </p:txBody>
      </p:sp>
      <p:sp>
        <p:nvSpPr>
          <p:cNvPr id="19" name="矩形 5"/>
          <p:cNvSpPr/>
          <p:nvPr>
            <p:custDataLst>
              <p:tags r:id="rId7"/>
            </p:custDataLst>
          </p:nvPr>
        </p:nvSpPr>
        <p:spPr>
          <a:xfrm>
            <a:off x="6167438" y="2636838"/>
            <a:ext cx="1763624"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归来，归属</a:t>
            </a:r>
            <a:endParaRPr>
              <a:solidFill>
                <a:srgbClr val="008000"/>
              </a:solidFill>
              <a:ea typeface="思源黑体 CN Regular" panose="020B0500000000000000" pitchFamily="34" charset="-122"/>
              <a:sym typeface="Arial" panose="020B0604020202020204" pitchFamily="34" charset="0"/>
            </a:endParaRPr>
          </a:p>
        </p:txBody>
      </p:sp>
      <p:sp>
        <p:nvSpPr>
          <p:cNvPr id="22" name="矩形 6"/>
          <p:cNvSpPr/>
          <p:nvPr>
            <p:custDataLst>
              <p:tags r:id="rId8"/>
            </p:custDataLst>
          </p:nvPr>
        </p:nvSpPr>
        <p:spPr>
          <a:xfrm>
            <a:off x="3790950" y="3141663"/>
            <a:ext cx="500458"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门</a:t>
            </a:r>
            <a:endParaRPr>
              <a:solidFill>
                <a:srgbClr val="008000"/>
              </a:solidFill>
              <a:ea typeface="思源黑体 CN Regular" panose="020B0500000000000000" pitchFamily="34" charset="-122"/>
              <a:sym typeface="Arial" panose="020B0604020202020204" pitchFamily="34" charset="0"/>
            </a:endParaRPr>
          </a:p>
        </p:txBody>
      </p:sp>
      <p:sp>
        <p:nvSpPr>
          <p:cNvPr id="23" name="矩形 7"/>
          <p:cNvSpPr/>
          <p:nvPr>
            <p:custDataLst>
              <p:tags r:id="rId9"/>
            </p:custDataLst>
          </p:nvPr>
        </p:nvSpPr>
        <p:spPr>
          <a:xfrm>
            <a:off x="5735638" y="3141663"/>
            <a:ext cx="2079415"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户口，门户等</a:t>
            </a:r>
            <a:endParaRPr>
              <a:solidFill>
                <a:srgbClr val="008000"/>
              </a:solidFill>
              <a:ea typeface="思源黑体 CN Regular" panose="020B0500000000000000" pitchFamily="34" charset="-122"/>
              <a:sym typeface="Arial" panose="020B0604020202020204" pitchFamily="34" charset="0"/>
            </a:endParaRPr>
          </a:p>
        </p:txBody>
      </p:sp>
      <p:sp>
        <p:nvSpPr>
          <p:cNvPr id="24" name="矩形 8"/>
          <p:cNvSpPr/>
          <p:nvPr>
            <p:custDataLst>
              <p:tags r:id="rId10"/>
            </p:custDataLst>
          </p:nvPr>
        </p:nvSpPr>
        <p:spPr>
          <a:xfrm>
            <a:off x="4438650" y="3716338"/>
            <a:ext cx="816249"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害人</a:t>
            </a:r>
            <a:endParaRPr>
              <a:solidFill>
                <a:srgbClr val="008000"/>
              </a:solidFill>
              <a:ea typeface="思源黑体 CN Regular" panose="020B0500000000000000" pitchFamily="34" charset="-122"/>
              <a:sym typeface="Arial" panose="020B0604020202020204" pitchFamily="34" charset="0"/>
            </a:endParaRPr>
          </a:p>
        </p:txBody>
      </p:sp>
      <p:sp>
        <p:nvSpPr>
          <p:cNvPr id="25" name="矩形 9"/>
          <p:cNvSpPr/>
          <p:nvPr>
            <p:custDataLst>
              <p:tags r:id="rId11"/>
            </p:custDataLst>
          </p:nvPr>
        </p:nvSpPr>
        <p:spPr>
          <a:xfrm>
            <a:off x="6599238" y="3716338"/>
            <a:ext cx="1763624"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偷东西的人</a:t>
            </a:r>
            <a:endParaRPr>
              <a:solidFill>
                <a:srgbClr val="008000"/>
              </a:solidFill>
              <a:ea typeface="思源黑体 CN Regular" panose="020B0500000000000000" pitchFamily="34" charset="-122"/>
              <a:sym typeface="Arial" panose="020B0604020202020204" pitchFamily="34" charset="0"/>
            </a:endParaRPr>
          </a:p>
        </p:txBody>
      </p:sp>
      <p:sp>
        <p:nvSpPr>
          <p:cNvPr id="26" name="矩形 10"/>
          <p:cNvSpPr>
            <a:spLocks noChangeArrowheads="1"/>
          </p:cNvSpPr>
          <p:nvPr>
            <p:custDataLst>
              <p:tags r:id="rId12"/>
            </p:custDataLst>
          </p:nvPr>
        </p:nvSpPr>
        <p:spPr bwMode="auto">
          <a:xfrm>
            <a:off x="1919288" y="4292600"/>
            <a:ext cx="8162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000000"/>
                </a:solidFill>
                <a:latin typeface="Arial" panose="020B0604020202020204" pitchFamily="34" charset="0"/>
                <a:ea typeface="思源黑体 CN Regular" panose="020B0500000000000000" pitchFamily="34" charset="-122"/>
                <a:sym typeface="Arial" panose="020B0604020202020204" pitchFamily="34" charset="0"/>
              </a:rPr>
              <a:t>兴起</a:t>
            </a: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27" name="矩形 11"/>
          <p:cNvSpPr/>
          <p:nvPr>
            <p:custDataLst>
              <p:tags r:id="rId13"/>
            </p:custDataLst>
          </p:nvPr>
        </p:nvSpPr>
        <p:spPr>
          <a:xfrm>
            <a:off x="4583113" y="4292600"/>
            <a:ext cx="3436937" cy="461963"/>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做某事，从事某种活动</a:t>
            </a:r>
            <a:endParaRPr>
              <a:solidFill>
                <a:srgbClr val="008000"/>
              </a:solidFill>
              <a:ea typeface="思源黑体 CN Regular" panose="020B0500000000000000" pitchFamily="34" charset="-122"/>
              <a:sym typeface="Arial" panose="020B0604020202020204" pitchFamily="34" charset="0"/>
            </a:endParaRPr>
          </a:p>
        </p:txBody>
      </p:sp>
      <p:sp>
        <p:nvSpPr>
          <p:cNvPr id="28" name="矩形 12"/>
          <p:cNvSpPr/>
          <p:nvPr>
            <p:custDataLst>
              <p:tags r:id="rId14"/>
            </p:custDataLst>
          </p:nvPr>
        </p:nvSpPr>
        <p:spPr>
          <a:xfrm>
            <a:off x="3646488" y="4797425"/>
            <a:ext cx="5384800" cy="461963"/>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指儒家推崇的上古时代的政治制度</a:t>
            </a:r>
            <a:endParaRPr>
              <a:solidFill>
                <a:srgbClr val="008000"/>
              </a:solidFill>
              <a:ea typeface="思源黑体 CN Regular" panose="020B0500000000000000" pitchFamily="34" charset="-122"/>
              <a:sym typeface="Arial" panose="020B0604020202020204" pitchFamily="34" charset="0"/>
            </a:endParaRPr>
          </a:p>
        </p:txBody>
      </p:sp>
      <p:sp>
        <p:nvSpPr>
          <p:cNvPr id="29" name="矩形 13"/>
          <p:cNvSpPr/>
          <p:nvPr>
            <p:custDataLst>
              <p:tags r:id="rId15"/>
            </p:custDataLst>
          </p:nvPr>
        </p:nvSpPr>
        <p:spPr>
          <a:xfrm>
            <a:off x="9551988" y="4797425"/>
            <a:ext cx="1763624"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宽阔的道路</a:t>
            </a:r>
            <a:endParaRPr>
              <a:solidFill>
                <a:srgbClr val="008000"/>
              </a:solidFill>
              <a:ea typeface="思源黑体 CN Regular" panose="020B0500000000000000" pitchFamily="34" charset="-122"/>
              <a:sym typeface="Arial" panose="020B0604020202020204" pitchFamily="34" charset="0"/>
            </a:endParaRPr>
          </a:p>
        </p:txBody>
      </p:sp>
      <p:sp>
        <p:nvSpPr>
          <p:cNvPr id="30" name="矩形 14"/>
          <p:cNvSpPr/>
          <p:nvPr>
            <p:custDataLst>
              <p:tags r:id="rId16"/>
            </p:custDataLst>
          </p:nvPr>
        </p:nvSpPr>
        <p:spPr>
          <a:xfrm>
            <a:off x="3359150" y="5373688"/>
            <a:ext cx="1763624"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代词“这”</a:t>
            </a:r>
            <a:endParaRPr>
              <a:solidFill>
                <a:srgbClr val="008000"/>
              </a:solidFill>
              <a:ea typeface="思源黑体 CN Regular" panose="020B0500000000000000" pitchFamily="34" charset="-122"/>
              <a:sym typeface="Arial" panose="020B0604020202020204" pitchFamily="34" charset="0"/>
            </a:endParaRPr>
          </a:p>
        </p:txBody>
      </p:sp>
      <p:sp>
        <p:nvSpPr>
          <p:cNvPr id="31" name="矩形 15"/>
          <p:cNvSpPr/>
          <p:nvPr>
            <p:custDataLst>
              <p:tags r:id="rId17"/>
            </p:custDataLst>
          </p:nvPr>
        </p:nvSpPr>
        <p:spPr>
          <a:xfrm>
            <a:off x="6383338" y="5373688"/>
            <a:ext cx="4795837" cy="461962"/>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常用作判断词，或与“非”相对</a:t>
            </a:r>
            <a:endParaRPr>
              <a:solidFill>
                <a:srgbClr val="008000"/>
              </a:solidFill>
              <a:ea typeface="思源黑体 CN Regular" panose="020B0500000000000000"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6" dur="1000" fill="hold"/>
                                        <p:tgtEl>
                                          <p:spTgt spid="1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20" dur="1000" decel="50000" fill="hold">
                                          <p:stCondLst>
                                            <p:cond delay="0"/>
                                          </p:stCondLst>
                                        </p:cTn>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1000" fill="hold"/>
                                        <p:tgtEl>
                                          <p:spTgt spid="18"/>
                                        </p:tgtEl>
                                        <p:attrNameLst>
                                          <p:attrName>ppt_x</p:attrName>
                                        </p:attrNameLst>
                                      </p:cBhvr>
                                      <p:tavLst>
                                        <p:tav tm="0">
                                          <p:val>
                                            <p:strVal val="#ppt_x-.2"/>
                                          </p:val>
                                        </p:tav>
                                        <p:tav tm="100000">
                                          <p:val>
                                            <p:strVal val="#ppt_x"/>
                                          </p:val>
                                        </p:tav>
                                      </p:tavLst>
                                    </p:anim>
                                    <p:anim calcmode="lin" valueType="num">
                                      <p:cBhvr>
                                        <p:cTn id="26" dur="1000" fill="hold"/>
                                        <p:tgtEl>
                                          <p:spTgt spid="18"/>
                                        </p:tgtEl>
                                        <p:attrNameLst>
                                          <p:attrName>ppt_y</p:attrName>
                                        </p:attrNameLst>
                                      </p:cBhvr>
                                      <p:tavLst>
                                        <p:tav tm="0">
                                          <p:val>
                                            <p:strVal val="#ppt_y"/>
                                          </p:val>
                                        </p:tav>
                                        <p:tav tm="100000">
                                          <p:val>
                                            <p:strVal val="#ppt_y"/>
                                          </p:val>
                                        </p:tav>
                                      </p:tavLst>
                                    </p:anim>
                                    <p:animEffect transition="in" filter="wipe(right)">
                                      <p:cBhvr>
                                        <p:cTn id="27" dur="1000" fill="hold"/>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iterate type="lt">
                                    <p:tmPct val="5000"/>
                                  </p:iterate>
                                  <p:childTnLst>
                                    <p:set>
                                      <p:cBhvr>
                                        <p:cTn id="31" dur="1" fill="hold">
                                          <p:stCondLst>
                                            <p:cond delay="0"/>
                                          </p:stCondLst>
                                        </p:cTn>
                                        <p:tgtEl>
                                          <p:spTgt spid="19"/>
                                        </p:tgtEl>
                                        <p:attrNameLst>
                                          <p:attrName>style.visibility</p:attrName>
                                        </p:attrNameLst>
                                      </p:cBhvr>
                                      <p:to>
                                        <p:strVal val="visible"/>
                                      </p:to>
                                    </p:set>
                                    <p:anim calcmode="lin" valueType="num">
                                      <p:cBhvr>
                                        <p:cTn id="32" dur="1000" fill="hold"/>
                                        <p:tgtEl>
                                          <p:spTgt spid="19"/>
                                        </p:tgtEl>
                                        <p:attrNameLst>
                                          <p:attrName>ppt_w</p:attrName>
                                        </p:attrNameLst>
                                      </p:cBhvr>
                                      <p:tavLst>
                                        <p:tav tm="0">
                                          <p:val>
                                            <p:fltVal val="0"/>
                                          </p:val>
                                        </p:tav>
                                        <p:tav tm="100000">
                                          <p:val>
                                            <p:strVal val="#ppt_w"/>
                                          </p:val>
                                        </p:tav>
                                      </p:tavLst>
                                    </p:anim>
                                    <p:anim calcmode="lin" valueType="num">
                                      <p:cBhvr>
                                        <p:cTn id="33" dur="1000" fill="hold"/>
                                        <p:tgtEl>
                                          <p:spTgt spid="19"/>
                                        </p:tgtEl>
                                        <p:attrNameLst>
                                          <p:attrName>ppt_h</p:attrName>
                                        </p:attrNameLst>
                                      </p:cBhvr>
                                      <p:tavLst>
                                        <p:tav tm="0">
                                          <p:val>
                                            <p:fltVal val="0"/>
                                          </p:val>
                                        </p:tav>
                                        <p:tav tm="100000">
                                          <p:val>
                                            <p:strVal val="#ppt_h"/>
                                          </p:val>
                                        </p:tav>
                                      </p:tavLst>
                                    </p:anim>
                                    <p:anim calcmode="lin" valueType="num">
                                      <p:cBhvr>
                                        <p:cTn id="34" dur="1000" fill="hold"/>
                                        <p:tgtEl>
                                          <p:spTgt spid="19"/>
                                        </p:tgtEl>
                                        <p:attrNameLst>
                                          <p:attrName>style.rotation</p:attrName>
                                        </p:attrNameLst>
                                      </p:cBhvr>
                                      <p:tavLst>
                                        <p:tav tm="0">
                                          <p:val>
                                            <p:fltVal val="90"/>
                                          </p:val>
                                        </p:tav>
                                        <p:tav tm="100000">
                                          <p:val>
                                            <p:fltVal val="0"/>
                                          </p:val>
                                        </p:tav>
                                      </p:tavLst>
                                    </p:anim>
                                    <p:animEffect transition="in" filter="fade">
                                      <p:cBhvr>
                                        <p:cTn id="35" dur="1000" fill="hold"/>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1000" fill="hold"/>
                                        <p:tgtEl>
                                          <p:spTgt spid="22"/>
                                        </p:tgtEl>
                                        <p:attrNameLst>
                                          <p:attrName>ppt_w</p:attrName>
                                        </p:attrNameLst>
                                      </p:cBhvr>
                                      <p:tavLst>
                                        <p:tav tm="0">
                                          <p:val>
                                            <p:fltVal val="0"/>
                                          </p:val>
                                        </p:tav>
                                        <p:tav tm="100000">
                                          <p:val>
                                            <p:strVal val="#ppt_w"/>
                                          </p:val>
                                        </p:tav>
                                      </p:tavLst>
                                    </p:anim>
                                    <p:anim calcmode="lin" valueType="num">
                                      <p:cBhvr>
                                        <p:cTn id="41" dur="1000" fill="hold"/>
                                        <p:tgtEl>
                                          <p:spTgt spid="22"/>
                                        </p:tgtEl>
                                        <p:attrNameLst>
                                          <p:attrName>ppt_h</p:attrName>
                                        </p:attrNameLst>
                                      </p:cBhvr>
                                      <p:tavLst>
                                        <p:tav tm="0">
                                          <p:val>
                                            <p:fltVal val="0"/>
                                          </p:val>
                                        </p:tav>
                                        <p:tav tm="100000">
                                          <p:val>
                                            <p:strVal val="#ppt_h"/>
                                          </p:val>
                                        </p:tav>
                                      </p:tavLst>
                                    </p:anim>
                                    <p:anim calcmode="lin" valueType="num">
                                      <p:cBhvr>
                                        <p:cTn id="42"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1000" fill="hold"/>
                                        <p:tgtEl>
                                          <p:spTgt spid="23"/>
                                        </p:tgtEl>
                                        <p:attrNameLst>
                                          <p:attrName>ppt_x</p:attrName>
                                        </p:attrNameLst>
                                      </p:cBhvr>
                                      <p:tavLst>
                                        <p:tav tm="0">
                                          <p:val>
                                            <p:strVal val="#ppt_x-.2"/>
                                          </p:val>
                                        </p:tav>
                                        <p:tav tm="100000">
                                          <p:val>
                                            <p:strVal val="#ppt_x"/>
                                          </p:val>
                                        </p:tav>
                                      </p:tavLst>
                                    </p:anim>
                                    <p:anim calcmode="lin" valueType="num">
                                      <p:cBhvr>
                                        <p:cTn id="49" dur="1000" fill="hold"/>
                                        <p:tgtEl>
                                          <p:spTgt spid="23"/>
                                        </p:tgtEl>
                                        <p:attrNameLst>
                                          <p:attrName>ppt_y</p:attrName>
                                        </p:attrNameLst>
                                      </p:cBhvr>
                                      <p:tavLst>
                                        <p:tav tm="0">
                                          <p:val>
                                            <p:strVal val="#ppt_y"/>
                                          </p:val>
                                        </p:tav>
                                        <p:tav tm="100000">
                                          <p:val>
                                            <p:strVal val="#ppt_y"/>
                                          </p:val>
                                        </p:tav>
                                      </p:tavLst>
                                    </p:anim>
                                    <p:animEffect transition="in" filter="wipe(right)">
                                      <p:cBhvr>
                                        <p:cTn id="50" dur="1000" fill="hold"/>
                                        <p:tgtEl>
                                          <p:spTgt spid="23"/>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58" dur="1000" fill="hold"/>
                                        <p:tgtEl>
                                          <p:spTgt spid="24"/>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62" dur="1000" decel="50000" fill="hold">
                                          <p:stCondLst>
                                            <p:cond delay="0"/>
                                          </p:stCondLst>
                                        </p:cTn>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15"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1000" fill="hold"/>
                                        <p:tgtEl>
                                          <p:spTgt spid="25"/>
                                        </p:tgtEl>
                                        <p:attrNameLst>
                                          <p:attrName>ppt_w</p:attrName>
                                        </p:attrNameLst>
                                      </p:cBhvr>
                                      <p:tavLst>
                                        <p:tav tm="0">
                                          <p:val>
                                            <p:fltVal val="0"/>
                                          </p:val>
                                        </p:tav>
                                        <p:tav tm="100000">
                                          <p:val>
                                            <p:strVal val="#ppt_w"/>
                                          </p:val>
                                        </p:tav>
                                      </p:tavLst>
                                    </p:anim>
                                    <p:anim calcmode="lin" valueType="num">
                                      <p:cBhvr>
                                        <p:cTn id="68" dur="1000" fill="hold"/>
                                        <p:tgtEl>
                                          <p:spTgt spid="25"/>
                                        </p:tgtEl>
                                        <p:attrNameLst>
                                          <p:attrName>ppt_h</p:attrName>
                                        </p:attrNameLst>
                                      </p:cBhvr>
                                      <p:tavLst>
                                        <p:tav tm="0">
                                          <p:val>
                                            <p:fltVal val="0"/>
                                          </p:val>
                                        </p:tav>
                                        <p:tav tm="100000">
                                          <p:val>
                                            <p:strVal val="#ppt_h"/>
                                          </p:val>
                                        </p:tav>
                                      </p:tavLst>
                                    </p:anim>
                                    <p:anim calcmode="lin" valueType="num">
                                      <p:cBhvr>
                                        <p:cTn id="69" dur="1000" fill="hold"/>
                                        <p:tgtEl>
                                          <p:spTgt spid="25"/>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2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1" fill="hold">
                      <p:stCondLst>
                        <p:cond delay="indefinite"/>
                      </p:stCondLst>
                      <p:childTnLst>
                        <p:par>
                          <p:cTn id="72" fill="hold">
                            <p:stCondLst>
                              <p:cond delay="0"/>
                            </p:stCondLst>
                            <p:childTnLst>
                              <p:par>
                                <p:cTn id="73" presetID="29"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p:cTn id="75" dur="1000" fill="hold"/>
                                        <p:tgtEl>
                                          <p:spTgt spid="27"/>
                                        </p:tgtEl>
                                        <p:attrNameLst>
                                          <p:attrName>ppt_x</p:attrName>
                                        </p:attrNameLst>
                                      </p:cBhvr>
                                      <p:tavLst>
                                        <p:tav tm="0">
                                          <p:val>
                                            <p:strVal val="#ppt_x-.2"/>
                                          </p:val>
                                        </p:tav>
                                        <p:tav tm="100000">
                                          <p:val>
                                            <p:strVal val="#ppt_x"/>
                                          </p:val>
                                        </p:tav>
                                      </p:tavLst>
                                    </p:anim>
                                    <p:anim calcmode="lin" valueType="num">
                                      <p:cBhvr>
                                        <p:cTn id="76" dur="1000" fill="hold"/>
                                        <p:tgtEl>
                                          <p:spTgt spid="27"/>
                                        </p:tgtEl>
                                        <p:attrNameLst>
                                          <p:attrName>ppt_y</p:attrName>
                                        </p:attrNameLst>
                                      </p:cBhvr>
                                      <p:tavLst>
                                        <p:tav tm="0">
                                          <p:val>
                                            <p:strVal val="#ppt_y"/>
                                          </p:val>
                                        </p:tav>
                                        <p:tav tm="100000">
                                          <p:val>
                                            <p:strVal val="#ppt_y"/>
                                          </p:val>
                                        </p:tav>
                                      </p:tavLst>
                                    </p:anim>
                                    <p:animEffect transition="in" filter="wipe(right)">
                                      <p:cBhvr>
                                        <p:cTn id="77" dur="1000" fill="hold"/>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iterate type="lt">
                                    <p:tmPct val="5000"/>
                                  </p:iterate>
                                  <p:childTnLst>
                                    <p:set>
                                      <p:cBhvr>
                                        <p:cTn id="81" dur="1" fill="hold">
                                          <p:stCondLst>
                                            <p:cond delay="0"/>
                                          </p:stCondLst>
                                        </p:cTn>
                                        <p:tgtEl>
                                          <p:spTgt spid="28"/>
                                        </p:tgtEl>
                                        <p:attrNameLst>
                                          <p:attrName>style.visibility</p:attrName>
                                        </p:attrNameLst>
                                      </p:cBhvr>
                                      <p:to>
                                        <p:strVal val="visible"/>
                                      </p:to>
                                    </p:set>
                                    <p:anim calcmode="lin" valueType="num">
                                      <p:cBhvr>
                                        <p:cTn id="82" dur="1000" fill="hold"/>
                                        <p:tgtEl>
                                          <p:spTgt spid="28"/>
                                        </p:tgtEl>
                                        <p:attrNameLst>
                                          <p:attrName>ppt_w</p:attrName>
                                        </p:attrNameLst>
                                      </p:cBhvr>
                                      <p:tavLst>
                                        <p:tav tm="0">
                                          <p:val>
                                            <p:fltVal val="0"/>
                                          </p:val>
                                        </p:tav>
                                        <p:tav tm="100000">
                                          <p:val>
                                            <p:strVal val="#ppt_w"/>
                                          </p:val>
                                        </p:tav>
                                      </p:tavLst>
                                    </p:anim>
                                    <p:anim calcmode="lin" valueType="num">
                                      <p:cBhvr>
                                        <p:cTn id="83" dur="1000" fill="hold"/>
                                        <p:tgtEl>
                                          <p:spTgt spid="28"/>
                                        </p:tgtEl>
                                        <p:attrNameLst>
                                          <p:attrName>ppt_h</p:attrName>
                                        </p:attrNameLst>
                                      </p:cBhvr>
                                      <p:tavLst>
                                        <p:tav tm="0">
                                          <p:val>
                                            <p:fltVal val="0"/>
                                          </p:val>
                                        </p:tav>
                                        <p:tav tm="100000">
                                          <p:val>
                                            <p:strVal val="#ppt_h"/>
                                          </p:val>
                                        </p:tav>
                                      </p:tavLst>
                                    </p:anim>
                                    <p:anim calcmode="lin" valueType="num">
                                      <p:cBhvr>
                                        <p:cTn id="84" dur="1000" fill="hold"/>
                                        <p:tgtEl>
                                          <p:spTgt spid="28"/>
                                        </p:tgtEl>
                                        <p:attrNameLst>
                                          <p:attrName>style.rotation</p:attrName>
                                        </p:attrNameLst>
                                      </p:cBhvr>
                                      <p:tavLst>
                                        <p:tav tm="0">
                                          <p:val>
                                            <p:fltVal val="90"/>
                                          </p:val>
                                        </p:tav>
                                        <p:tav tm="100000">
                                          <p:val>
                                            <p:fltVal val="0"/>
                                          </p:val>
                                        </p:tav>
                                      </p:tavLst>
                                    </p:anim>
                                    <p:animEffect transition="in" filter="fade">
                                      <p:cBhvr>
                                        <p:cTn id="85" dur="1000" fill="hold"/>
                                        <p:tgtEl>
                                          <p:spTgt spid="28"/>
                                        </p:tgtEl>
                                      </p:cBhvr>
                                    </p:animEffect>
                                  </p:childTnLst>
                                </p:cTn>
                              </p:par>
                            </p:childTnLst>
                          </p:cTn>
                        </p:par>
                      </p:childTnLst>
                    </p:cTn>
                  </p:par>
                  <p:par>
                    <p:cTn id="86" fill="hold">
                      <p:stCondLst>
                        <p:cond delay="indefinite"/>
                      </p:stCondLst>
                      <p:childTnLst>
                        <p:par>
                          <p:cTn id="87" fill="hold">
                            <p:stCondLst>
                              <p:cond delay="0"/>
                            </p:stCondLst>
                            <p:childTnLst>
                              <p:par>
                                <p:cTn id="88" presetID="8" presetClass="entr" presetSubtype="16" fill="hold" grpId="0"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diamond(in)">
                                      <p:cBhvr>
                                        <p:cTn id="90" dur="2000" fill="hold"/>
                                        <p:tgtEl>
                                          <p:spTgt spid="29"/>
                                        </p:tgtEl>
                                      </p:cBhvr>
                                    </p:animEffect>
                                  </p:childTnLst>
                                </p:cTn>
                              </p:par>
                            </p:childTnLst>
                          </p:cTn>
                        </p:par>
                      </p:childTnLst>
                    </p:cTn>
                  </p:par>
                  <p:par>
                    <p:cTn id="91" fill="hold">
                      <p:stCondLst>
                        <p:cond delay="indefinite"/>
                      </p:stCondLst>
                      <p:childTnLst>
                        <p:par>
                          <p:cTn id="92" fill="hold">
                            <p:stCondLst>
                              <p:cond delay="0"/>
                            </p:stCondLst>
                            <p:childTnLst>
                              <p:par>
                                <p:cTn id="93" presetID="35" presetClass="entr" presetSubtype="0"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fade">
                                      <p:cBhvr>
                                        <p:cTn id="95" dur="2000" fill="hold"/>
                                        <p:tgtEl>
                                          <p:spTgt spid="30"/>
                                        </p:tgtEl>
                                      </p:cBhvr>
                                    </p:animEffect>
                                    <p:anim calcmode="lin" valueType="num">
                                      <p:cBhvr>
                                        <p:cTn id="96" dur="2000" fill="hold"/>
                                        <p:tgtEl>
                                          <p:spTgt spid="30"/>
                                        </p:tgtEl>
                                        <p:attrNameLst>
                                          <p:attrName>style.rotation</p:attrName>
                                        </p:attrNameLst>
                                      </p:cBhvr>
                                      <p:tavLst>
                                        <p:tav tm="0">
                                          <p:val>
                                            <p:fltVal val="720"/>
                                          </p:val>
                                        </p:tav>
                                        <p:tav tm="100000">
                                          <p:val>
                                            <p:fltVal val="0"/>
                                          </p:val>
                                        </p:tav>
                                      </p:tavLst>
                                    </p:anim>
                                    <p:anim calcmode="lin" valueType="num">
                                      <p:cBhvr>
                                        <p:cTn id="97" dur="2000" fill="hold"/>
                                        <p:tgtEl>
                                          <p:spTgt spid="30"/>
                                        </p:tgtEl>
                                        <p:attrNameLst>
                                          <p:attrName>ppt_h</p:attrName>
                                        </p:attrNameLst>
                                      </p:cBhvr>
                                      <p:tavLst>
                                        <p:tav tm="0">
                                          <p:val>
                                            <p:fltVal val="0"/>
                                          </p:val>
                                        </p:tav>
                                        <p:tav tm="100000">
                                          <p:val>
                                            <p:strVal val="#ppt_h"/>
                                          </p:val>
                                        </p:tav>
                                      </p:tavLst>
                                    </p:anim>
                                    <p:anim calcmode="lin" valueType="num">
                                      <p:cBhvr>
                                        <p:cTn id="98" dur="2000" fill="hold"/>
                                        <p:tgtEl>
                                          <p:spTgt spid="30"/>
                                        </p:tgtEl>
                                        <p:attrNameLst>
                                          <p:attrName>ppt_w</p:attrName>
                                        </p:attrNameLst>
                                      </p:cBhvr>
                                      <p:tavLst>
                                        <p:tav tm="0">
                                          <p:val>
                                            <p:fltVal val="0"/>
                                          </p:val>
                                        </p:tav>
                                        <p:tav tm="100000">
                                          <p:val>
                                            <p:strVal val="#ppt_w"/>
                                          </p:val>
                                        </p:tav>
                                      </p:tavLst>
                                    </p:anim>
                                  </p:childTnLst>
                                </p:cTn>
                              </p:par>
                            </p:childTnLst>
                          </p:cTn>
                        </p:par>
                      </p:childTnLst>
                    </p:cTn>
                  </p:par>
                  <p:par>
                    <p:cTn id="99" fill="hold">
                      <p:stCondLst>
                        <p:cond delay="indefinite"/>
                      </p:stCondLst>
                      <p:childTnLst>
                        <p:par>
                          <p:cTn id="100" fill="hold">
                            <p:stCondLst>
                              <p:cond delay="0"/>
                            </p:stCondLst>
                            <p:childTnLst>
                              <p:par>
                                <p:cTn id="101" presetID="20" presetClass="entr" presetSubtype="0" fill="hold" grpId="0" nodeType="click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wedge">
                                      <p:cBhvr>
                                        <p:cTn id="103" dur="2000" fill="hold"/>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2" grpId="0" animBg="1"/>
      <p:bldP spid="23" grpId="0" animBg="1"/>
      <p:bldP spid="24" grpId="0" animBg="1"/>
      <p:bldP spid="25" grpId="0" animBg="1"/>
      <p:bldP spid="27" grpId="0" animBg="1"/>
      <p:bldP spid="28" grpId="0" animBg="1"/>
      <p:bldP spid="29" grpId="0" animBg="1"/>
      <p:bldP spid="30" grpId="0" animBg="1"/>
      <p:bldP spid="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21"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译读课文把握文意</a:t>
            </a:r>
          </a:p>
        </p:txBody>
      </p:sp>
      <p:sp>
        <p:nvSpPr>
          <p:cNvPr id="32" name="文本框 9"/>
          <p:cNvSpPr>
            <a:spLocks noChangeArrowheads="1"/>
          </p:cNvSpPr>
          <p:nvPr>
            <p:custDataLst>
              <p:tags r:id="rId2"/>
            </p:custDataLst>
          </p:nvPr>
        </p:nvSpPr>
        <p:spPr bwMode="auto">
          <a:xfrm>
            <a:off x="1782445" y="4175517"/>
            <a:ext cx="6626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latin typeface="Arial" panose="020B0604020202020204" pitchFamily="34" charset="0"/>
                <a:ea typeface="思源黑体 CN Regular" panose="020B0500000000000000" pitchFamily="34" charset="-122"/>
                <a:sym typeface="Arial" panose="020B0604020202020204" pitchFamily="34" charset="0"/>
              </a:rPr>
              <a:t>故人不独亲其</a:t>
            </a:r>
            <a:r>
              <a:rPr lang="zh-CN" altLang="en-US" sz="2400" b="1">
                <a:solidFill>
                  <a:srgbClr val="FF0000"/>
                </a:solidFill>
                <a:latin typeface="Arial" panose="020B0604020202020204" pitchFamily="34" charset="0"/>
                <a:ea typeface="思源黑体 CN Regular" panose="020B0500000000000000" pitchFamily="34" charset="-122"/>
                <a:sym typeface="Arial" panose="020B0604020202020204" pitchFamily="34" charset="0"/>
              </a:rPr>
              <a:t>亲（                                          ）</a:t>
            </a:r>
          </a:p>
        </p:txBody>
      </p:sp>
      <p:sp>
        <p:nvSpPr>
          <p:cNvPr id="33" name="圆角矩形 3"/>
          <p:cNvSpPr>
            <a:spLocks noChangeArrowheads="1"/>
          </p:cNvSpPr>
          <p:nvPr>
            <p:custDataLst>
              <p:tags r:id="rId3"/>
            </p:custDataLst>
          </p:nvPr>
        </p:nvSpPr>
        <p:spPr bwMode="auto">
          <a:xfrm>
            <a:off x="558483" y="1726005"/>
            <a:ext cx="9145587" cy="4752975"/>
          </a:xfrm>
          <a:prstGeom prst="roundRect">
            <a:avLst>
              <a:gd name="adj" fmla="val 0"/>
            </a:avLst>
          </a:prstGeom>
          <a:noFill/>
          <a:ln w="15875" algn="ctr">
            <a:solidFill>
              <a:schemeClr val="accent1"/>
            </a:solidFill>
            <a:round/>
          </a:ln>
          <a:extLst>
            <a:ext uri="{909E8E84-426E-40DD-AFC4-6F175D3DCCD1}">
              <a14:hiddenFill xmlns:a14="http://schemas.microsoft.com/office/drawing/2010/main">
                <a:solidFill>
                  <a:srgbClr val="FFFFFF"/>
                </a:solidFill>
              </a14:hiddenFill>
            </a:ext>
          </a:extLst>
        </p:spPr>
        <p:txBody>
          <a:bodyPr anchor="ctr"/>
          <a:lstStyle/>
          <a:p>
            <a:pPr algn="ctr" eaLnBrk="0" hangingPunct="0"/>
            <a:endParaRPr lang="zh-CN" altLang="en-US">
              <a:solidFill>
                <a:srgbClr val="FFFF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4" name="文本框 1"/>
          <p:cNvSpPr>
            <a:spLocks noChangeArrowheads="1"/>
          </p:cNvSpPr>
          <p:nvPr>
            <p:custDataLst>
              <p:tags r:id="rId4"/>
            </p:custDataLst>
          </p:nvPr>
        </p:nvSpPr>
        <p:spPr bwMode="auto">
          <a:xfrm>
            <a:off x="1711008" y="1222767"/>
            <a:ext cx="21399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dirty="0">
                <a:latin typeface="Arial" panose="020B0604020202020204" pitchFamily="34" charset="0"/>
                <a:ea typeface="思源黑体 CN Regular" panose="020B0500000000000000" pitchFamily="34" charset="-122"/>
                <a:sym typeface="Arial" panose="020B0604020202020204" pitchFamily="34" charset="0"/>
              </a:rPr>
              <a:t>(3)一词多义</a:t>
            </a:r>
          </a:p>
        </p:txBody>
      </p:sp>
      <p:sp>
        <p:nvSpPr>
          <p:cNvPr id="35" name="文本框 3"/>
          <p:cNvSpPr/>
          <p:nvPr>
            <p:custDataLst>
              <p:tags r:id="rId5"/>
            </p:custDataLst>
          </p:nvPr>
        </p:nvSpPr>
        <p:spPr>
          <a:xfrm>
            <a:off x="693420" y="2189555"/>
            <a:ext cx="816249"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①为</a:t>
            </a:r>
            <a:endParaRPr sz="2400" b="1">
              <a:ea typeface="思源黑体 CN Regular" panose="020B0500000000000000" pitchFamily="34" charset="-122"/>
              <a:sym typeface="Arial" panose="020B0604020202020204" pitchFamily="34" charset="0"/>
            </a:endParaRPr>
          </a:p>
        </p:txBody>
      </p:sp>
      <p:sp>
        <p:nvSpPr>
          <p:cNvPr id="36" name="文本框 4"/>
          <p:cNvSpPr>
            <a:spLocks noChangeArrowheads="1"/>
          </p:cNvSpPr>
          <p:nvPr>
            <p:custDataLst>
              <p:tags r:id="rId6"/>
            </p:custDataLst>
          </p:nvPr>
        </p:nvSpPr>
        <p:spPr bwMode="auto">
          <a:xfrm>
            <a:off x="1787208" y="1795855"/>
            <a:ext cx="32672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Arial" panose="020B0604020202020204" pitchFamily="34" charset="0"/>
                <a:ea typeface="思源黑体 CN Regular" panose="020B0500000000000000" pitchFamily="34" charset="-122"/>
                <a:sym typeface="Arial" panose="020B0604020202020204" pitchFamily="34" charset="0"/>
              </a:rPr>
              <a:t>天下为公(                   )</a:t>
            </a:r>
          </a:p>
        </p:txBody>
      </p:sp>
      <p:sp>
        <p:nvSpPr>
          <p:cNvPr id="37" name="文本框 5"/>
          <p:cNvSpPr>
            <a:spLocks noChangeArrowheads="1"/>
          </p:cNvSpPr>
          <p:nvPr>
            <p:custDataLst>
              <p:tags r:id="rId7"/>
            </p:custDataLst>
          </p:nvPr>
        </p:nvSpPr>
        <p:spPr bwMode="auto">
          <a:xfrm>
            <a:off x="1787208" y="2534042"/>
            <a:ext cx="32672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Arial" panose="020B0604020202020204" pitchFamily="34" charset="0"/>
                <a:ea typeface="思源黑体 CN Regular" panose="020B0500000000000000" pitchFamily="34" charset="-122"/>
                <a:sym typeface="Arial" panose="020B0604020202020204" pitchFamily="34" charset="0"/>
              </a:rPr>
              <a:t>不必为己(                   )</a:t>
            </a:r>
          </a:p>
        </p:txBody>
      </p:sp>
      <p:sp>
        <p:nvSpPr>
          <p:cNvPr id="38" name="文本框 6"/>
          <p:cNvSpPr/>
          <p:nvPr>
            <p:custDataLst>
              <p:tags r:id="rId8"/>
            </p:custDataLst>
          </p:nvPr>
        </p:nvSpPr>
        <p:spPr>
          <a:xfrm>
            <a:off x="693420" y="3775467"/>
            <a:ext cx="816249"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②亲</a:t>
            </a:r>
            <a:endParaRPr sz="2400" b="1">
              <a:ea typeface="思源黑体 CN Regular" panose="020B0500000000000000" pitchFamily="34" charset="-122"/>
              <a:sym typeface="Arial" panose="020B0604020202020204" pitchFamily="34" charset="0"/>
            </a:endParaRPr>
          </a:p>
        </p:txBody>
      </p:sp>
      <p:sp>
        <p:nvSpPr>
          <p:cNvPr id="39" name="文本框 7"/>
          <p:cNvSpPr>
            <a:spLocks noChangeArrowheads="1"/>
          </p:cNvSpPr>
          <p:nvPr>
            <p:custDataLst>
              <p:tags r:id="rId9"/>
            </p:custDataLst>
          </p:nvPr>
        </p:nvSpPr>
        <p:spPr bwMode="auto">
          <a:xfrm>
            <a:off x="1787208" y="3384942"/>
            <a:ext cx="75713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Arial" panose="020B0604020202020204" pitchFamily="34" charset="0"/>
                <a:ea typeface="思源黑体 CN Regular" panose="020B0500000000000000" pitchFamily="34" charset="-122"/>
                <a:sym typeface="Arial" panose="020B0604020202020204" pitchFamily="34" charset="0"/>
              </a:rPr>
              <a:t>故人不独</a:t>
            </a:r>
            <a:r>
              <a:rPr lang="zh-CN" altLang="en-US" sz="2400" b="1">
                <a:solidFill>
                  <a:srgbClr val="FF0000"/>
                </a:solidFill>
                <a:latin typeface="Arial" panose="020B0604020202020204" pitchFamily="34" charset="0"/>
                <a:ea typeface="思源黑体 CN Regular" panose="020B0500000000000000" pitchFamily="34" charset="-122"/>
                <a:sym typeface="Arial" panose="020B0604020202020204" pitchFamily="34" charset="0"/>
              </a:rPr>
              <a:t>亲</a:t>
            </a:r>
            <a:r>
              <a:rPr lang="zh-CN" altLang="en-US" sz="2400" b="1">
                <a:latin typeface="Arial" panose="020B0604020202020204" pitchFamily="34" charset="0"/>
                <a:ea typeface="思源黑体 CN Regular" panose="020B0500000000000000" pitchFamily="34" charset="-122"/>
                <a:sym typeface="Arial" panose="020B0604020202020204" pitchFamily="34" charset="0"/>
              </a:rPr>
              <a:t>其亲(                                                        ）</a:t>
            </a:r>
          </a:p>
        </p:txBody>
      </p:sp>
      <p:sp>
        <p:nvSpPr>
          <p:cNvPr id="40" name="文本框 8"/>
          <p:cNvSpPr/>
          <p:nvPr>
            <p:custDataLst>
              <p:tags r:id="rId10"/>
            </p:custDataLst>
          </p:nvPr>
        </p:nvSpPr>
        <p:spPr>
          <a:xfrm>
            <a:off x="4447858" y="4175517"/>
            <a:ext cx="3658374"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后一个是名词，指父母。</a:t>
            </a:r>
            <a:endParaRPr sz="2400" b="1">
              <a:solidFill>
                <a:srgbClr val="008000"/>
              </a:solidFill>
              <a:ea typeface="思源黑体 CN Regular" panose="020B0500000000000000" pitchFamily="34" charset="-122"/>
              <a:sym typeface="Arial" panose="020B0604020202020204" pitchFamily="34" charset="0"/>
            </a:endParaRPr>
          </a:p>
        </p:txBody>
      </p:sp>
      <p:sp>
        <p:nvSpPr>
          <p:cNvPr id="41" name="文本框 10"/>
          <p:cNvSpPr/>
          <p:nvPr>
            <p:custDataLst>
              <p:tags r:id="rId11"/>
            </p:custDataLst>
          </p:nvPr>
        </p:nvSpPr>
        <p:spPr>
          <a:xfrm>
            <a:off x="693420" y="5442342"/>
            <a:ext cx="816249"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③子</a:t>
            </a:r>
            <a:endParaRPr sz="2400" b="1">
              <a:ea typeface="思源黑体 CN Regular" panose="020B0500000000000000" pitchFamily="34" charset="-122"/>
              <a:sym typeface="Arial" panose="020B0604020202020204" pitchFamily="34" charset="0"/>
            </a:endParaRPr>
          </a:p>
        </p:txBody>
      </p:sp>
      <p:sp>
        <p:nvSpPr>
          <p:cNvPr id="42" name="文本框 11"/>
          <p:cNvSpPr>
            <a:spLocks noChangeArrowheads="1"/>
          </p:cNvSpPr>
          <p:nvPr>
            <p:custDataLst>
              <p:tags r:id="rId12"/>
            </p:custDataLst>
          </p:nvPr>
        </p:nvSpPr>
        <p:spPr bwMode="auto">
          <a:xfrm>
            <a:off x="1787208" y="5085155"/>
            <a:ext cx="6558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Arial" panose="020B0604020202020204" pitchFamily="34" charset="0"/>
                <a:ea typeface="思源黑体 CN Regular" panose="020B0500000000000000" pitchFamily="34" charset="-122"/>
                <a:sym typeface="Arial" panose="020B0604020202020204" pitchFamily="34" charset="0"/>
              </a:rPr>
              <a:t>不独</a:t>
            </a:r>
            <a:r>
              <a:rPr lang="zh-CN" altLang="en-US" sz="2400" b="1">
                <a:solidFill>
                  <a:srgbClr val="FF0000"/>
                </a:solidFill>
                <a:latin typeface="Arial" panose="020B0604020202020204" pitchFamily="34" charset="0"/>
                <a:ea typeface="思源黑体 CN Regular" panose="020B0500000000000000" pitchFamily="34" charset="-122"/>
                <a:sym typeface="Arial" panose="020B0604020202020204" pitchFamily="34" charset="0"/>
              </a:rPr>
              <a:t>子</a:t>
            </a:r>
            <a:r>
              <a:rPr lang="zh-CN" altLang="en-US" sz="2400" b="1">
                <a:latin typeface="Arial" panose="020B0604020202020204" pitchFamily="34" charset="0"/>
                <a:ea typeface="思源黑体 CN Regular" panose="020B0500000000000000" pitchFamily="34" charset="-122"/>
                <a:sym typeface="Arial" panose="020B0604020202020204" pitchFamily="34" charset="0"/>
              </a:rPr>
              <a:t>其子（                                                 ）</a:t>
            </a:r>
          </a:p>
        </p:txBody>
      </p:sp>
      <p:sp>
        <p:nvSpPr>
          <p:cNvPr id="43" name="文本框 12"/>
          <p:cNvSpPr>
            <a:spLocks noChangeArrowheads="1"/>
          </p:cNvSpPr>
          <p:nvPr>
            <p:custDataLst>
              <p:tags r:id="rId13"/>
            </p:custDataLst>
          </p:nvPr>
        </p:nvSpPr>
        <p:spPr bwMode="auto">
          <a:xfrm>
            <a:off x="1787208" y="5902717"/>
            <a:ext cx="6558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Arial" panose="020B0604020202020204" pitchFamily="34" charset="0"/>
                <a:ea typeface="思源黑体 CN Regular" panose="020B0500000000000000" pitchFamily="34" charset="-122"/>
                <a:sym typeface="Arial" panose="020B0604020202020204" pitchFamily="34" charset="0"/>
              </a:rPr>
              <a:t>不独子其</a:t>
            </a:r>
            <a:r>
              <a:rPr lang="zh-CN" altLang="en-US" sz="2400" b="1">
                <a:solidFill>
                  <a:srgbClr val="FF0000"/>
                </a:solidFill>
                <a:latin typeface="Arial" panose="020B0604020202020204" pitchFamily="34" charset="0"/>
                <a:ea typeface="思源黑体 CN Regular" panose="020B0500000000000000" pitchFamily="34" charset="-122"/>
                <a:sym typeface="Arial" panose="020B0604020202020204" pitchFamily="34" charset="0"/>
              </a:rPr>
              <a:t>子（                                                 ）</a:t>
            </a:r>
          </a:p>
        </p:txBody>
      </p:sp>
      <p:sp>
        <p:nvSpPr>
          <p:cNvPr id="44" name="文本框 13"/>
          <p:cNvSpPr/>
          <p:nvPr>
            <p:custDataLst>
              <p:tags r:id="rId14"/>
            </p:custDataLst>
          </p:nvPr>
        </p:nvSpPr>
        <p:spPr>
          <a:xfrm>
            <a:off x="3681095" y="5085155"/>
            <a:ext cx="4289957"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名词的使动用法，以……为子</a:t>
            </a:r>
            <a:endParaRPr sz="2400" b="1">
              <a:solidFill>
                <a:srgbClr val="008000"/>
              </a:solidFill>
              <a:ea typeface="思源黑体 CN Regular" panose="020B0500000000000000" pitchFamily="34" charset="-122"/>
              <a:sym typeface="Arial" panose="020B0604020202020204" pitchFamily="34" charset="0"/>
            </a:endParaRPr>
          </a:p>
        </p:txBody>
      </p:sp>
      <p:sp>
        <p:nvSpPr>
          <p:cNvPr id="45" name="文本框 14"/>
          <p:cNvSpPr/>
          <p:nvPr>
            <p:custDataLst>
              <p:tags r:id="rId15"/>
            </p:custDataLst>
          </p:nvPr>
        </p:nvSpPr>
        <p:spPr>
          <a:xfrm>
            <a:off x="4103370" y="5902717"/>
            <a:ext cx="3658374"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后一个是名词，指子女。</a:t>
            </a:r>
            <a:endParaRPr sz="2400" b="1">
              <a:solidFill>
                <a:srgbClr val="008000"/>
              </a:solidFill>
              <a:ea typeface="思源黑体 CN Regular" panose="020B0500000000000000" pitchFamily="34" charset="-122"/>
              <a:sym typeface="Arial" panose="020B0604020202020204" pitchFamily="34" charset="0"/>
            </a:endParaRPr>
          </a:p>
        </p:txBody>
      </p:sp>
      <p:sp>
        <p:nvSpPr>
          <p:cNvPr id="46" name="文本框 15"/>
          <p:cNvSpPr/>
          <p:nvPr>
            <p:custDataLst>
              <p:tags r:id="rId16"/>
            </p:custDataLst>
          </p:nvPr>
        </p:nvSpPr>
        <p:spPr>
          <a:xfrm>
            <a:off x="4211320" y="3384942"/>
            <a:ext cx="4921540"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形容词的使动用法，以……为亲；</a:t>
            </a:r>
            <a:endParaRPr sz="2400" b="1">
              <a:solidFill>
                <a:srgbClr val="008000"/>
              </a:solidFill>
              <a:ea typeface="思源黑体 CN Regular" panose="020B0500000000000000" pitchFamily="34" charset="-122"/>
              <a:sym typeface="Arial" panose="020B0604020202020204" pitchFamily="34" charset="0"/>
            </a:endParaRPr>
          </a:p>
        </p:txBody>
      </p:sp>
      <p:sp>
        <p:nvSpPr>
          <p:cNvPr id="47" name="文本框 16"/>
          <p:cNvSpPr/>
          <p:nvPr>
            <p:custDataLst>
              <p:tags r:id="rId17"/>
            </p:custDataLst>
          </p:nvPr>
        </p:nvSpPr>
        <p:spPr>
          <a:xfrm>
            <a:off x="3360420" y="1795855"/>
            <a:ext cx="1447832"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动词，是</a:t>
            </a:r>
            <a:endParaRPr sz="2400" b="1">
              <a:solidFill>
                <a:srgbClr val="008000"/>
              </a:solidFill>
              <a:ea typeface="思源黑体 CN Regular" panose="020B0500000000000000" pitchFamily="34" charset="-122"/>
              <a:sym typeface="Arial" panose="020B0604020202020204" pitchFamily="34" charset="0"/>
            </a:endParaRPr>
          </a:p>
        </p:txBody>
      </p:sp>
      <p:sp>
        <p:nvSpPr>
          <p:cNvPr id="48" name="文本框 17"/>
          <p:cNvSpPr/>
          <p:nvPr>
            <p:custDataLst>
              <p:tags r:id="rId18"/>
            </p:custDataLst>
          </p:nvPr>
        </p:nvSpPr>
        <p:spPr>
          <a:xfrm>
            <a:off x="3208020" y="2534042"/>
            <a:ext cx="1763624" cy="461665"/>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400" b="1">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介词，为了</a:t>
            </a:r>
            <a:endParaRPr sz="2400" b="1">
              <a:solidFill>
                <a:srgbClr val="008000"/>
              </a:solidFill>
              <a:ea typeface="思源黑体 CN Regular" panose="020B0500000000000000" pitchFamily="34" charset="-122"/>
              <a:sym typeface="Arial" panose="020B0604020202020204" pitchFamily="34" charset="0"/>
            </a:endParaRPr>
          </a:p>
        </p:txBody>
      </p:sp>
      <p:pic>
        <p:nvPicPr>
          <p:cNvPr id="49" name="图片 48"/>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445823" y="2897580"/>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ppt_x"/>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p:cTn id="13"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16" dur="1000" fill="hold"/>
                                        <p:tgtEl>
                                          <p:spTgt spid="48"/>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20" dur="1000" decel="50000" fill="hold">
                                          <p:stCondLst>
                                            <p:cond delay="0"/>
                                          </p:stCondLst>
                                        </p:cTn>
                                        <p:tgtEl>
                                          <p:spTgt spid="48"/>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46"/>
                                        </p:tgtEl>
                                        <p:attrNameLst>
                                          <p:attrName>style.visibility</p:attrName>
                                        </p:attrNameLst>
                                      </p:cBhvr>
                                      <p:to>
                                        <p:strVal val="visible"/>
                                      </p:to>
                                    </p:set>
                                    <p:anim calcmode="lin" valueType="num">
                                      <p:cBhvr>
                                        <p:cTn id="25" dur="1000" fill="hold"/>
                                        <p:tgtEl>
                                          <p:spTgt spid="46"/>
                                        </p:tgtEl>
                                        <p:attrNameLst>
                                          <p:attrName>ppt_w</p:attrName>
                                        </p:attrNameLst>
                                      </p:cBhvr>
                                      <p:tavLst>
                                        <p:tav tm="0">
                                          <p:val>
                                            <p:fltVal val="0"/>
                                          </p:val>
                                        </p:tav>
                                        <p:tav tm="100000">
                                          <p:val>
                                            <p:strVal val="#ppt_w"/>
                                          </p:val>
                                        </p:tav>
                                      </p:tavLst>
                                    </p:anim>
                                    <p:anim calcmode="lin" valueType="num">
                                      <p:cBhvr>
                                        <p:cTn id="26" dur="1000" fill="hold"/>
                                        <p:tgtEl>
                                          <p:spTgt spid="46"/>
                                        </p:tgtEl>
                                        <p:attrNameLst>
                                          <p:attrName>ppt_h</p:attrName>
                                        </p:attrNameLst>
                                      </p:cBhvr>
                                      <p:tavLst>
                                        <p:tav tm="0">
                                          <p:val>
                                            <p:fltVal val="0"/>
                                          </p:val>
                                        </p:tav>
                                        <p:tav tm="100000">
                                          <p:val>
                                            <p:strVal val="#ppt_h"/>
                                          </p:val>
                                        </p:tav>
                                      </p:tavLst>
                                    </p:anim>
                                    <p:anim calcmode="lin" valueType="num">
                                      <p:cBhvr>
                                        <p:cTn id="27" dur="1000" fill="hold"/>
                                        <p:tgtEl>
                                          <p:spTgt spid="46"/>
                                        </p:tgtEl>
                                        <p:attrNameLst>
                                          <p:attrName>style.rotation</p:attrName>
                                        </p:attrNameLst>
                                      </p:cBhvr>
                                      <p:tavLst>
                                        <p:tav tm="0">
                                          <p:val>
                                            <p:fltVal val="90"/>
                                          </p:val>
                                        </p:tav>
                                        <p:tav tm="100000">
                                          <p:val>
                                            <p:fltVal val="0"/>
                                          </p:val>
                                        </p:tav>
                                      </p:tavLst>
                                    </p:anim>
                                    <p:animEffect transition="in" filter="fade">
                                      <p:cBhvr>
                                        <p:cTn id="28" dur="1000" fill="hold"/>
                                        <p:tgtEl>
                                          <p:spTgt spid="46"/>
                                        </p:tgtEl>
                                      </p:cBhvr>
                                    </p:animEffect>
                                  </p:childTnLst>
                                </p:cTn>
                              </p:par>
                            </p:childTnLst>
                          </p:cTn>
                        </p:par>
                      </p:childTnLst>
                    </p:cTn>
                  </p:par>
                  <p:par>
                    <p:cTn id="29" fill="hold">
                      <p:stCondLst>
                        <p:cond delay="indefinite"/>
                      </p:stCondLst>
                      <p:childTnLst>
                        <p:par>
                          <p:cTn id="30" fill="hold">
                            <p:stCondLst>
                              <p:cond delay="0"/>
                            </p:stCondLst>
                            <p:childTnLst>
                              <p:par>
                                <p:cTn id="31" presetID="25" presetClass="entr" presetSubtype="0" fill="hold" grpId="0" nodeType="click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p:cTn id="33" dur="50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40"/>
                                        </p:tgtEl>
                                        <p:attrNameLst>
                                          <p:attrName>ppt_w</p:attrName>
                                        </p:attrNameLst>
                                      </p:cBhvr>
                                      <p:tavLst>
                                        <p:tav tm="0">
                                          <p:val>
                                            <p:strVal val="#ppt_w*.05"/>
                                          </p:val>
                                        </p:tav>
                                        <p:tav tm="100000">
                                          <p:val>
                                            <p:strVal val="#ppt_w"/>
                                          </p:val>
                                        </p:tav>
                                      </p:tavLst>
                                    </p:anim>
                                    <p:anim calcmode="lin" valueType="num">
                                      <p:cBhvr>
                                        <p:cTn id="36" dur="1000" fill="hold"/>
                                        <p:tgtEl>
                                          <p:spTgt spid="40"/>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40"/>
                                        </p:tgtEl>
                                        <p:attrNameLst>
                                          <p:attrName>ppt_y</p:attrName>
                                        </p:attrNameLst>
                                      </p:cBhvr>
                                      <p:tavLst>
                                        <p:tav tm="0">
                                          <p:val>
                                            <p:strVal val="#ppt_y+.1"/>
                                          </p:val>
                                        </p:tav>
                                        <p:tav tm="100000">
                                          <p:val>
                                            <p:strVal val="#ppt_y"/>
                                          </p:val>
                                        </p:tav>
                                      </p:tavLst>
                                    </p:anim>
                                    <p:animEffect transition="in" filter="fade">
                                      <p:cBhvr>
                                        <p:cTn id="40" dur="1000" decel="50000" fill="hold">
                                          <p:stCondLst>
                                            <p:cond delay="0"/>
                                          </p:stCondLst>
                                        </p:cTn>
                                        <p:tgtEl>
                                          <p:spTgt spid="40"/>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diamond(in)">
                                      <p:cBhvr>
                                        <p:cTn id="45" dur="2000" fill="hold"/>
                                        <p:tgtEl>
                                          <p:spTgt spid="44"/>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grpId="0" nodeType="click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wheel(4)">
                                      <p:cBhvr>
                                        <p:cTn id="50" dur="2000" fill="hold"/>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animBg="1"/>
      <p:bldP spid="45" grpId="0" animBg="1"/>
      <p:bldP spid="46" grpId="0" animBg="1"/>
      <p:bldP spid="47" grpId="0" animBg="1"/>
      <p:bldP spid="4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研读课文问题探究</a:t>
            </a:r>
          </a:p>
        </p:txBody>
      </p:sp>
      <p:sp>
        <p:nvSpPr>
          <p:cNvPr id="22" name="文本框 1"/>
          <p:cNvSpPr/>
          <p:nvPr>
            <p:custDataLst>
              <p:tags r:id="rId2"/>
            </p:custDataLst>
          </p:nvPr>
        </p:nvSpPr>
        <p:spPr>
          <a:xfrm>
            <a:off x="667286" y="1446808"/>
            <a:ext cx="9573994" cy="3943580"/>
          </a:xfrm>
          <a:prstGeom prst="rect">
            <a:avLst/>
          </a:prstGeom>
          <a:noFill/>
          <a:ln>
            <a:solidFill>
              <a:schemeClr val="accent1"/>
            </a:solidFill>
            <a:miter lim="800000"/>
          </a:ln>
        </p:spPr>
        <p:txBody>
          <a:bodyPr wrap="squar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20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1、根据文义，全文可以分为几层？</a:t>
            </a:r>
          </a:p>
          <a:p>
            <a:pPr>
              <a:lnSpc>
                <a:spcPct val="200000"/>
              </a:lnSpc>
            </a:pPr>
            <a:r>
              <a:rPr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可分为三层：作者运用了总—分—总的论述方法。</a:t>
            </a:r>
          </a:p>
          <a:p>
            <a:pPr>
              <a:lnSpc>
                <a:spcPct val="200000"/>
              </a:lnSpc>
            </a:pPr>
            <a:r>
              <a:rPr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第一层：“大道之行也</a:t>
            </a:r>
            <a:r>
              <a:rPr lang="en-US" altLang="zh-CN"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a:t>
            </a:r>
            <a:r>
              <a:rPr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讲信修睦。”这一层是对“大同”社会的纲领性说明(根本特征)，是总说。</a:t>
            </a:r>
          </a:p>
          <a:p>
            <a:pPr>
              <a:lnSpc>
                <a:spcPct val="200000"/>
              </a:lnSpc>
            </a:pPr>
            <a:r>
              <a:rPr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第二层：“故人不独亲其亲……不必为己。”详述“大同”社会的基本特征。</a:t>
            </a:r>
          </a:p>
          <a:p>
            <a:pPr>
              <a:lnSpc>
                <a:spcPct val="200000"/>
              </a:lnSpc>
            </a:pPr>
            <a:r>
              <a:rPr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第三层：“是故谋闭而不兴……是谓大同。”总结全文。</a:t>
            </a:r>
            <a:endParaRPr sz="2000" b="1" dirty="0">
              <a:solidFill>
                <a:srgbClr val="663300"/>
              </a:solidFill>
              <a:ea typeface="思源黑体 CN Regular" panose="020B0500000000000000" pitchFamily="34" charset="-122"/>
              <a:sym typeface="Arial" panose="020B0604020202020204" pitchFamily="34" charset="0"/>
            </a:endParaRPr>
          </a:p>
        </p:txBody>
      </p:sp>
      <p:pic>
        <p:nvPicPr>
          <p:cNvPr id="23" name="图片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45823" y="2897580"/>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anim calcmode="lin" valueType="num">
                                      <p:cBhvr>
                                        <p:cTn id="7" dur="1000" fill="hold"/>
                                        <p:tgtEl>
                                          <p:spTgt spid="2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2">
                                            <p:txEl>
                                              <p:pRg st="1" end="1"/>
                                            </p:txEl>
                                          </p:spTgt>
                                        </p:tgtEl>
                                        <p:attrNameLst>
                                          <p:attrName>ppt_y</p:attrName>
                                        </p:attrNameLst>
                                      </p:cBhvr>
                                      <p:tavLst>
                                        <p:tav tm="0">
                                          <p:val>
                                            <p:strVal val="#ppt_y"/>
                                          </p:val>
                                        </p:tav>
                                        <p:tav tm="100000">
                                          <p:val>
                                            <p:strVal val="#ppt_y"/>
                                          </p:val>
                                        </p:tav>
                                      </p:tavLst>
                                    </p:anim>
                                    <p:animEffect transition="in" filter="wipe(right)">
                                      <p:cBhvr>
                                        <p:cTn id="9" dur="1000" fill="hold"/>
                                        <p:tgtEl>
                                          <p:spTgt spid="2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22">
                                            <p:txEl>
                                              <p:pRg st="2" end="2"/>
                                            </p:txEl>
                                          </p:spTgt>
                                        </p:tgtEl>
                                        <p:attrNameLst>
                                          <p:attrName>style.visibility</p:attrName>
                                        </p:attrNameLst>
                                      </p:cBhvr>
                                      <p:to>
                                        <p:strVal val="visible"/>
                                      </p:to>
                                    </p:set>
                                    <p:animEffect transition="in" filter="diamond(in)">
                                      <p:cBhvr>
                                        <p:cTn id="14" dur="2000" fill="hold"/>
                                        <p:tgtEl>
                                          <p:spTgt spid="2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animEffect transition="in" filter="wheel(4)">
                                      <p:cBhvr>
                                        <p:cTn id="19" dur="2000" fill="hold"/>
                                        <p:tgtEl>
                                          <p:spTgt spid="2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22">
                                            <p:txEl>
                                              <p:pRg st="4" end="4"/>
                                            </p:txEl>
                                          </p:spTgt>
                                        </p:tgtEl>
                                        <p:attrNameLst>
                                          <p:attrName>style.visibility</p:attrName>
                                        </p:attrNameLst>
                                      </p:cBhvr>
                                      <p:to>
                                        <p:strVal val="visible"/>
                                      </p:to>
                                    </p:set>
                                    <p:anim calcmode="lin" valueType="num">
                                      <p:cBhvr>
                                        <p:cTn id="24" dur="1000" fill="hold"/>
                                        <p:tgtEl>
                                          <p:spTgt spid="22">
                                            <p:txEl>
                                              <p:pRg st="4" end="4"/>
                                            </p:txEl>
                                          </p:spTgt>
                                        </p:tgtEl>
                                        <p:attrNameLst>
                                          <p:attrName>ppt_x</p:attrName>
                                        </p:attrNameLst>
                                      </p:cBhvr>
                                      <p:tavLst>
                                        <p:tav tm="0">
                                          <p:val>
                                            <p:strVal val="#ppt_x-.2"/>
                                          </p:val>
                                        </p:tav>
                                        <p:tav tm="100000">
                                          <p:val>
                                            <p:strVal val="#ppt_x"/>
                                          </p:val>
                                        </p:tav>
                                      </p:tavLst>
                                    </p:anim>
                                    <p:anim calcmode="lin" valueType="num">
                                      <p:cBhvr>
                                        <p:cTn id="25" dur="1000" fill="hold"/>
                                        <p:tgtEl>
                                          <p:spTgt spid="22">
                                            <p:txEl>
                                              <p:pRg st="4" end="4"/>
                                            </p:txEl>
                                          </p:spTgt>
                                        </p:tgtEl>
                                        <p:attrNameLst>
                                          <p:attrName>ppt_y</p:attrName>
                                        </p:attrNameLst>
                                      </p:cBhvr>
                                      <p:tavLst>
                                        <p:tav tm="0">
                                          <p:val>
                                            <p:strVal val="#ppt_y"/>
                                          </p:val>
                                        </p:tav>
                                        <p:tav tm="100000">
                                          <p:val>
                                            <p:strVal val="#ppt_y"/>
                                          </p:val>
                                        </p:tav>
                                      </p:tavLst>
                                    </p:anim>
                                    <p:animEffect transition="in" filter="wipe(right)">
                                      <p:cBhvr>
                                        <p:cTn id="26" dur="1000" fill="hold"/>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研读课文问题探究</a:t>
            </a:r>
          </a:p>
        </p:txBody>
      </p:sp>
      <p:sp>
        <p:nvSpPr>
          <p:cNvPr id="22" name="文本框 1"/>
          <p:cNvSpPr/>
          <p:nvPr>
            <p:custDataLst>
              <p:tags r:id="rId2"/>
            </p:custDataLst>
          </p:nvPr>
        </p:nvSpPr>
        <p:spPr>
          <a:xfrm>
            <a:off x="667286" y="1446808"/>
            <a:ext cx="8933914" cy="3551165"/>
          </a:xfrm>
          <a:prstGeom prst="rect">
            <a:avLst/>
          </a:prstGeom>
          <a:noFill/>
          <a:ln>
            <a:solidFill>
              <a:schemeClr val="accent1"/>
            </a:solidFill>
            <a:miter lim="800000"/>
          </a:ln>
        </p:spPr>
        <p:txBody>
          <a:bodyPr wrap="squar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150000"/>
              </a:lnSpc>
            </a:pPr>
            <a:r>
              <a:rPr lang="en-US" altLang="zh-CN"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2</a:t>
            </a:r>
            <a:r>
              <a:rPr lang="zh-CN" altLang="en-US"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、提问：“大同”社会的根本特征是什么？请找出相关语句，并说说你的理解。</a:t>
            </a:r>
          </a:p>
          <a:p>
            <a:pPr>
              <a:lnSpc>
                <a:spcPct val="150000"/>
              </a:lnSpc>
            </a:pPr>
            <a:r>
              <a:rPr lang="zh-CN" alt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    根本特征：“天下为公，选贤与能，讲信修睦”；</a:t>
            </a:r>
          </a:p>
          <a:p>
            <a:pPr>
              <a:lnSpc>
                <a:spcPct val="150000"/>
              </a:lnSpc>
            </a:pPr>
            <a:r>
              <a:rPr lang="zh-CN" altLang="en-US"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  ① “天下为公”是说天下是大家的天下，不属于任何个人；</a:t>
            </a:r>
          </a:p>
          <a:p>
            <a:pPr>
              <a:lnSpc>
                <a:spcPct val="150000"/>
              </a:lnSpc>
            </a:pPr>
            <a:r>
              <a:rPr lang="zh-CN" altLang="en-US"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  ② “选贤与能”是说选拔品德高尚的人、能干的人担任社会职务；</a:t>
            </a:r>
          </a:p>
          <a:p>
            <a:pPr>
              <a:lnSpc>
                <a:spcPct val="150000"/>
              </a:lnSpc>
            </a:pPr>
            <a:r>
              <a:rPr lang="zh-CN" altLang="en-US"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  ③ “讲信修睦”说的是社会成员间应当建立良好的关系，讲求诚信，远离欺诈，崇尚和睦，防止争斗。  </a:t>
            </a:r>
            <a:endParaRPr lang="zh-CN" altLang="en-US" sz="2000" b="1" dirty="0">
              <a:solidFill>
                <a:srgbClr val="663300"/>
              </a:solidFill>
              <a:ea typeface="思源黑体 CN Regular" panose="020B0500000000000000" pitchFamily="34" charset="-122"/>
              <a:sym typeface="Arial" panose="020B0604020202020204" pitchFamily="34" charset="0"/>
            </a:endParaRPr>
          </a:p>
        </p:txBody>
      </p:sp>
      <p:pic>
        <p:nvPicPr>
          <p:cNvPr id="23" name="图片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45823" y="2897580"/>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anim calcmode="lin" valueType="num">
                                      <p:cBhvr>
                                        <p:cTn id="7" dur="500" fill="hold"/>
                                        <p:tgtEl>
                                          <p:spTgt spid="2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2">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2">
                                            <p:txEl>
                                              <p:pRg st="2" end="2"/>
                                            </p:txEl>
                                          </p:spTgt>
                                        </p:tgtEl>
                                        <p:attrNameLst>
                                          <p:attrName>style.visibility</p:attrName>
                                        </p:attrNameLst>
                                      </p:cBhvr>
                                      <p:to>
                                        <p:strVal val="visible"/>
                                      </p:to>
                                    </p:set>
                                    <p:anim calcmode="lin" valueType="num">
                                      <p:cBhvr>
                                        <p:cTn id="12" dur="500" fill="hold"/>
                                        <p:tgtEl>
                                          <p:spTgt spid="2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22">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22">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2">
                                            <p:txEl>
                                              <p:pRg st="3" end="3"/>
                                            </p:txEl>
                                          </p:spTgt>
                                        </p:tgtEl>
                                        <p:attrNameLst>
                                          <p:attrName>style.visibility</p:attrName>
                                        </p:attrNameLst>
                                      </p:cBhvr>
                                      <p:to>
                                        <p:strVal val="visible"/>
                                      </p:to>
                                    </p:set>
                                    <p:anim calcmode="lin" valueType="num">
                                      <p:cBhvr>
                                        <p:cTn id="17" dur="500" fill="hold"/>
                                        <p:tgtEl>
                                          <p:spTgt spid="2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2">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22">
                                            <p:txEl>
                                              <p:pRg st="3" end="3"/>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2">
                                            <p:txEl>
                                              <p:pRg st="4" end="4"/>
                                            </p:txEl>
                                          </p:spTgt>
                                        </p:tgtEl>
                                        <p:attrNameLst>
                                          <p:attrName>style.visibility</p:attrName>
                                        </p:attrNameLst>
                                      </p:cBhvr>
                                      <p:to>
                                        <p:strVal val="visible"/>
                                      </p:to>
                                    </p:set>
                                    <p:anim calcmode="lin" valueType="num">
                                      <p:cBhvr>
                                        <p:cTn id="22" dur="500" fill="hold"/>
                                        <p:tgtEl>
                                          <p:spTgt spid="22">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22">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研读课文问题探究</a:t>
            </a:r>
          </a:p>
        </p:txBody>
      </p:sp>
      <p:sp>
        <p:nvSpPr>
          <p:cNvPr id="22" name="文本框 1"/>
          <p:cNvSpPr/>
          <p:nvPr>
            <p:custDataLst>
              <p:tags r:id="rId2"/>
            </p:custDataLst>
          </p:nvPr>
        </p:nvSpPr>
        <p:spPr>
          <a:xfrm>
            <a:off x="667286" y="1446808"/>
            <a:ext cx="9309834" cy="3943580"/>
          </a:xfrm>
          <a:prstGeom prst="rect">
            <a:avLst/>
          </a:prstGeom>
          <a:noFill/>
          <a:ln>
            <a:solidFill>
              <a:schemeClr val="accent1"/>
            </a:solidFill>
            <a:miter lim="800000"/>
          </a:ln>
        </p:spPr>
        <p:txBody>
          <a:bodyPr wrap="squar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200000"/>
              </a:lnSpc>
            </a:pPr>
            <a:r>
              <a:rPr lang="en-US" altLang="zh-CN"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3</a:t>
            </a:r>
            <a:r>
              <a:rPr lang="zh-CN" altLang="en-US"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、提问：本文是从哪几个方面来说明“大同”社会的基本特征的？ </a:t>
            </a:r>
          </a:p>
          <a:p>
            <a:pPr>
              <a:lnSpc>
                <a:spcPct val="200000"/>
              </a:lnSpc>
            </a:pPr>
            <a:r>
              <a:rPr lang="zh-CN" altLang="en-US"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基本特征：</a:t>
            </a:r>
          </a:p>
          <a:p>
            <a:pPr>
              <a:lnSpc>
                <a:spcPct val="200000"/>
              </a:lnSpc>
            </a:pPr>
            <a:r>
              <a:rPr lang="zh-CN" altLang="en-US"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①故人不独亲其亲，不独子其子，使老有所终，壮有所用，幼有所长，矜、寡、孤、独、废疾者皆有所养。</a:t>
            </a:r>
          </a:p>
          <a:p>
            <a:pPr>
              <a:lnSpc>
                <a:spcPct val="200000"/>
              </a:lnSpc>
            </a:pPr>
            <a:r>
              <a:rPr lang="zh-CN" altLang="en-US"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②男有分，女有归。</a:t>
            </a:r>
          </a:p>
          <a:p>
            <a:pPr>
              <a:lnSpc>
                <a:spcPct val="200000"/>
              </a:lnSpc>
            </a:pPr>
            <a:r>
              <a:rPr lang="zh-CN" altLang="en-US" sz="20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③货恶其弃于地也，不必藏于己；力恶其不出于身也，不必为己。</a:t>
            </a:r>
            <a:endParaRPr lang="zh-CN" altLang="en-US" sz="2000" b="1" dirty="0">
              <a:solidFill>
                <a:srgbClr val="663300"/>
              </a:solidFill>
              <a:ea typeface="思源黑体 CN Regular" panose="020B0500000000000000" pitchFamily="34" charset="-122"/>
              <a:sym typeface="Arial" panose="020B0604020202020204" pitchFamily="34" charset="0"/>
            </a:endParaRPr>
          </a:p>
        </p:txBody>
      </p:sp>
      <p:pic>
        <p:nvPicPr>
          <p:cNvPr id="23" name="图片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45823" y="2897580"/>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2">
                                            <p:txEl>
                                              <p:pRg st="2" end="2"/>
                                            </p:txEl>
                                          </p:spTgt>
                                        </p:tgtEl>
                                        <p:attrNameLst>
                                          <p:attrName>style.visibility</p:attrName>
                                        </p:attrNameLst>
                                      </p:cBhvr>
                                      <p:to>
                                        <p:strVal val="visible"/>
                                      </p:to>
                                    </p:set>
                                    <p:animEffect transition="in" filter="randombar(horizontal)">
                                      <p:cBhvr>
                                        <p:cTn id="7" dur="500"/>
                                        <p:tgtEl>
                                          <p:spTgt spid="22">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2">
                                            <p:txEl>
                                              <p:pRg st="3" end="3"/>
                                            </p:txEl>
                                          </p:spTgt>
                                        </p:tgtEl>
                                        <p:attrNameLst>
                                          <p:attrName>style.visibility</p:attrName>
                                        </p:attrNameLst>
                                      </p:cBhvr>
                                      <p:to>
                                        <p:strVal val="visible"/>
                                      </p:to>
                                    </p:set>
                                    <p:animEffect transition="in" filter="randombar(horizontal)">
                                      <p:cBhvr>
                                        <p:cTn id="10" dur="500"/>
                                        <p:tgtEl>
                                          <p:spTgt spid="22">
                                            <p:txEl>
                                              <p:pRg st="3" end="3"/>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2">
                                            <p:txEl>
                                              <p:pRg st="4" end="4"/>
                                            </p:txEl>
                                          </p:spTgt>
                                        </p:tgtEl>
                                        <p:attrNameLst>
                                          <p:attrName>style.visibility</p:attrName>
                                        </p:attrNameLst>
                                      </p:cBhvr>
                                      <p:to>
                                        <p:strVal val="visible"/>
                                      </p:to>
                                    </p:set>
                                    <p:animEffect transition="in" filter="randombar(horizontal)">
                                      <p:cBhvr>
                                        <p:cTn id="13" dur="500"/>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课堂小结</a:t>
            </a:r>
          </a:p>
        </p:txBody>
      </p:sp>
      <p:sp>
        <p:nvSpPr>
          <p:cNvPr id="22" name="文本框 1"/>
          <p:cNvSpPr/>
          <p:nvPr>
            <p:custDataLst>
              <p:tags r:id="rId2"/>
            </p:custDataLst>
          </p:nvPr>
        </p:nvSpPr>
        <p:spPr>
          <a:xfrm>
            <a:off x="667286" y="1446808"/>
            <a:ext cx="9309834" cy="3697359"/>
          </a:xfrm>
          <a:prstGeom prst="rect">
            <a:avLst/>
          </a:prstGeom>
          <a:noFill/>
          <a:ln>
            <a:solidFill>
              <a:schemeClr val="accent1"/>
            </a:solidFill>
            <a:miter lim="800000"/>
          </a:ln>
        </p:spPr>
        <p:txBody>
          <a:bodyPr wrap="squar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200000"/>
              </a:lnSpc>
            </a:pPr>
            <a:r>
              <a:rPr lang="zh-CN" altLang="en-US" sz="2000"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大道之行也”为我们描绘了一幅宏伟瑰丽的社会蓝图。在那里，人们生活着并快乐着。尽管这个理想社会在当时不可能成为现实，但二千多年来它一直是许多进步思想家和社会改革家心中永不磨灭的梦。就是这个梦，牵系着古圣先贤，牵系着时人，你看：孟子、陶渊明、康有为、孙中山等等都在为这个目标的实现努力着。如今，习主席提出的中国梦，就是对大同社会的一种追求。你看，现代社会的方方面面，无不体现出“大同”社会的特征。</a:t>
            </a:r>
            <a:endParaRPr lang="zh-CN" altLang="en-US" dirty="0">
              <a:solidFill>
                <a:srgbClr val="663300"/>
              </a:solidFill>
              <a:ea typeface="思源黑体 CN Regular" panose="020B0500000000000000" pitchFamily="34" charset="-122"/>
              <a:sym typeface="Arial" panose="020B0604020202020204" pitchFamily="34" charset="0"/>
            </a:endParaRPr>
          </a:p>
        </p:txBody>
      </p:sp>
      <p:pic>
        <p:nvPicPr>
          <p:cNvPr id="23" name="图片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45823" y="2897580"/>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6"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064917"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新课导入</a:t>
            </a:r>
          </a:p>
        </p:txBody>
      </p:sp>
      <p:sp>
        <p:nvSpPr>
          <p:cNvPr id="22" name="文本框 1"/>
          <p:cNvSpPr/>
          <p:nvPr>
            <p:custDataLst>
              <p:tags r:id="rId2"/>
            </p:custDataLst>
          </p:nvPr>
        </p:nvSpPr>
        <p:spPr>
          <a:xfrm>
            <a:off x="988060" y="2138680"/>
            <a:ext cx="5842000" cy="2935547"/>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200000"/>
              </a:lnSpc>
            </a:pPr>
            <a:r>
              <a:rPr sz="2400"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《桃花源记》给我们描绘出一幅理想社会的生活图景，早在战国末年，《礼记》中也有相类似的理想社会的画卷。今天，我们来学习其中的一篇《大道之行也》。</a:t>
            </a:r>
            <a:endParaRPr sz="2400" dirty="0">
              <a:solidFill>
                <a:srgbClr val="663300"/>
              </a:solidFill>
              <a:ea typeface="思源黑体 CN Regular" panose="020B0500000000000000" pitchFamily="34" charset="-122"/>
              <a:sym typeface="Arial" panose="020B0604020202020204" pitchFamily="34" charset="0"/>
            </a:endParaRPr>
          </a:p>
        </p:txBody>
      </p:sp>
      <p:sp>
        <p:nvSpPr>
          <p:cNvPr id="23" name="AutoShape 4"/>
          <p:cNvSpPr>
            <a:spLocks noChangeArrowheads="1"/>
          </p:cNvSpPr>
          <p:nvPr>
            <p:custDataLst>
              <p:tags r:id="rId3"/>
            </p:custDataLst>
          </p:nvPr>
        </p:nvSpPr>
        <p:spPr bwMode="auto">
          <a:xfrm>
            <a:off x="924560" y="1968501"/>
            <a:ext cx="5905500" cy="3589020"/>
          </a:xfrm>
          <a:prstGeom prst="roundRect">
            <a:avLst>
              <a:gd name="adj" fmla="val 4690"/>
            </a:avLst>
          </a:prstGeom>
          <a:noFill/>
          <a:ln w="31750" cmpd="sng">
            <a:solidFill>
              <a:schemeClr val="accent1"/>
            </a:solidFill>
            <a:bevel/>
          </a:ln>
        </p:spPr>
        <p:txBody>
          <a:bodyPr wrap="none" anchor="ct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9pPr>
          </a:lstStyle>
          <a:p>
            <a:pPr eaLnBrk="0" hangingPunct="0"/>
            <a:endParaRPr altLang="zh-CN" i="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p:txBody>
      </p:sp>
      <p:pic>
        <p:nvPicPr>
          <p:cNvPr id="3" name="图片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88020" y="2420620"/>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edge">
                                      <p:cBhvr>
                                        <p:cTn id="7" dur="2000" fill="hold"/>
                                        <p:tgtEl>
                                          <p:spTgt spid="2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edge">
                                      <p:cBhvr>
                                        <p:cTn id="10" dur="2000" fill="hold"/>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课后作业</a:t>
            </a:r>
          </a:p>
        </p:txBody>
      </p:sp>
      <p:sp>
        <p:nvSpPr>
          <p:cNvPr id="22" name="文本框 1"/>
          <p:cNvSpPr/>
          <p:nvPr>
            <p:custDataLst>
              <p:tags r:id="rId2"/>
            </p:custDataLst>
          </p:nvPr>
        </p:nvSpPr>
        <p:spPr>
          <a:xfrm>
            <a:off x="667286" y="1446808"/>
            <a:ext cx="9309834" cy="1920782"/>
          </a:xfrm>
          <a:prstGeom prst="rect">
            <a:avLst/>
          </a:prstGeom>
          <a:noFill/>
          <a:ln>
            <a:noFill/>
            <a:miter lim="800000"/>
          </a:ln>
        </p:spPr>
        <p:txBody>
          <a:bodyPr wrap="squar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200000"/>
              </a:lnSpc>
            </a:pPr>
            <a:r>
              <a:rPr lang="en-US" altLang="zh-CN" sz="3200"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1</a:t>
            </a:r>
            <a:r>
              <a:rPr lang="zh-CN" altLang="en-US" sz="3200"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、背诵并默写课文。  </a:t>
            </a:r>
          </a:p>
          <a:p>
            <a:pPr>
              <a:lnSpc>
                <a:spcPct val="200000"/>
              </a:lnSpc>
            </a:pPr>
            <a:r>
              <a:rPr lang="en-US" altLang="zh-CN" sz="3200"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2</a:t>
            </a:r>
            <a:r>
              <a:rPr lang="zh-CN" altLang="en-US" sz="3200"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、用现代汉语翻译这篇文言文。 </a:t>
            </a:r>
            <a:endParaRPr lang="zh-CN" altLang="en-US" sz="2800" dirty="0">
              <a:solidFill>
                <a:srgbClr val="663300"/>
              </a:solidFill>
              <a:ea typeface="思源黑体 CN Regular" panose="020B0500000000000000" pitchFamily="34" charset="-122"/>
              <a:sym typeface="Arial" panose="020B0604020202020204" pitchFamily="34" charset="0"/>
            </a:endParaRPr>
          </a:p>
        </p:txBody>
      </p:sp>
      <p:pic>
        <p:nvPicPr>
          <p:cNvPr id="23" name="图片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45823" y="2897580"/>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516284" y="416689"/>
            <a:ext cx="10178005" cy="6007260"/>
          </a:xfrm>
          <a:prstGeom prst="rect">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6" name="图片 5"/>
          <p:cNvPicPr>
            <a:picLocks noChangeAspect="1"/>
          </p:cNvPicPr>
          <p:nvPr/>
        </p:nvPicPr>
        <p:blipFill>
          <a:blip r:embed="rId3">
            <a:extLst>
              <a:ext uri="{28A0092B-C50C-407E-A947-70E740481C1C}">
                <a14:useLocalDpi xmlns:a14="http://schemas.microsoft.com/office/drawing/2010/main" val="0"/>
              </a:ext>
            </a:extLst>
          </a:blip>
          <a:srcRect l="20247" r="20247"/>
          <a:stretch>
            <a:fillRect/>
          </a:stretch>
        </p:blipFill>
        <p:spPr>
          <a:xfrm>
            <a:off x="497711" y="824607"/>
            <a:ext cx="4444679" cy="5208786"/>
          </a:xfrm>
          <a:prstGeom prst="rect">
            <a:avLst/>
          </a:prstGeom>
        </p:spPr>
      </p:pic>
      <p:sp>
        <p:nvSpPr>
          <p:cNvPr id="8" name="文本框 7"/>
          <p:cNvSpPr txBox="1"/>
          <p:nvPr/>
        </p:nvSpPr>
        <p:spPr>
          <a:xfrm>
            <a:off x="5100147" y="2195126"/>
            <a:ext cx="444467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a:t>
            </a:r>
            <a:r>
              <a:rPr kumimoji="0" lang="zh-CN" altLang="en-US" sz="3600"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礼记</a:t>
            </a:r>
            <a:r>
              <a:rPr kumimoji="0" lang="en-US" altLang="zh-CN" sz="3600"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a:t>
            </a:r>
            <a:r>
              <a:rPr kumimoji="0" lang="zh-CN" altLang="en-US" sz="3600"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二则</a:t>
            </a:r>
          </a:p>
        </p:txBody>
      </p:sp>
      <p:sp>
        <p:nvSpPr>
          <p:cNvPr id="9" name="文本框 8"/>
          <p:cNvSpPr txBox="1"/>
          <p:nvPr/>
        </p:nvSpPr>
        <p:spPr>
          <a:xfrm>
            <a:off x="5351097" y="2802749"/>
            <a:ext cx="675189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6000" b="1" dirty="0">
                <a:solidFill>
                  <a:prstClr val="black">
                    <a:lumMod val="85000"/>
                    <a:lumOff val="15000"/>
                  </a:prstClr>
                </a:solidFill>
                <a:latin typeface="Arial" panose="020B0604020202020204" pitchFamily="34" charset="0"/>
                <a:ea typeface="思源黑体 CN Regular" panose="020B0500000000000000" pitchFamily="34" charset="-122"/>
                <a:cs typeface="+mn-ea"/>
                <a:sym typeface="Arial" panose="020B0604020202020204" pitchFamily="34" charset="0"/>
              </a:rPr>
              <a:t>感谢各位聆听</a:t>
            </a:r>
            <a:endParaRPr kumimoji="0" lang="en-US" altLang="zh-CN" sz="6000" b="1"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cxnSp>
        <p:nvCxnSpPr>
          <p:cNvPr id="10" name="直接连接符 9"/>
          <p:cNvCxnSpPr/>
          <p:nvPr/>
        </p:nvCxnSpPr>
        <p:spPr>
          <a:xfrm>
            <a:off x="5440715" y="1857953"/>
            <a:ext cx="1122744"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5325662" y="3826960"/>
            <a:ext cx="5189938" cy="424155"/>
          </a:xfrm>
          <a:prstGeom prst="rect">
            <a:avLst/>
          </a:prstGeom>
        </p:spPr>
        <p:txBody>
          <a:bodyPr wrap="square">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"A WALK DOWN THE BOULEVARD. "</a:t>
            </a:r>
          </a:p>
        </p:txBody>
      </p:sp>
      <p:sp>
        <p:nvSpPr>
          <p:cNvPr id="12" name="圆角矩形 12"/>
          <p:cNvSpPr/>
          <p:nvPr/>
        </p:nvSpPr>
        <p:spPr>
          <a:xfrm>
            <a:off x="5364307" y="4588287"/>
            <a:ext cx="2143933" cy="40511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3" name="文本框 12"/>
          <p:cNvSpPr txBox="1"/>
          <p:nvPr/>
        </p:nvSpPr>
        <p:spPr>
          <a:xfrm>
            <a:off x="5533937" y="4611437"/>
            <a:ext cx="189190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主讲：</a:t>
            </a:r>
            <a:r>
              <a:rPr kumimoji="0" lang="en-US" altLang="zh-CN" sz="1800" b="0" i="0" u="none" strike="noStrike" kern="1200" cap="none" spc="0" normalizeH="0" baseline="0" noProof="0">
                <a:ln>
                  <a:noFill/>
                </a:ln>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xippt</a:t>
            </a:r>
            <a:endParaRPr kumimoji="0" lang="zh-CN" altLang="en-US" sz="1800" b="0" i="0" u="none" strike="noStrike" kern="1200" cap="none" spc="0" normalizeH="0" baseline="0" noProof="0" dirty="0">
              <a:ln>
                <a:noFill/>
              </a:ln>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4" name="文本框 13"/>
          <p:cNvSpPr txBox="1"/>
          <p:nvPr/>
        </p:nvSpPr>
        <p:spPr>
          <a:xfrm>
            <a:off x="8397021" y="639941"/>
            <a:ext cx="3153652" cy="369332"/>
          </a:xfrm>
          <a:prstGeom prst="rect">
            <a:avLst/>
          </a:prstGeom>
          <a:noFill/>
        </p:spPr>
        <p:txBody>
          <a:bodyPr wrap="square" rtlCol="0">
            <a:spAutoFit/>
          </a:bodyPr>
          <a:lstStyle/>
          <a:p>
            <a:r>
              <a:rPr lang="zh-CN" altLang="en-US" dirty="0">
                <a:latin typeface="Arial" panose="020B0604020202020204" pitchFamily="34" charset="0"/>
                <a:ea typeface="思源黑体 CN Regular" panose="020B0500000000000000" pitchFamily="34" charset="-122"/>
                <a:sym typeface="Arial" panose="020B0604020202020204" pitchFamily="34" charset="0"/>
              </a:rPr>
              <a:t>语文（人教版）八年级 下册</a:t>
            </a:r>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7"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064917"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文学常识</a:t>
            </a:r>
          </a:p>
        </p:txBody>
      </p:sp>
      <p:sp>
        <p:nvSpPr>
          <p:cNvPr id="22" name="文本框 1"/>
          <p:cNvSpPr/>
          <p:nvPr>
            <p:custDataLst>
              <p:tags r:id="rId2"/>
            </p:custDataLst>
          </p:nvPr>
        </p:nvSpPr>
        <p:spPr>
          <a:xfrm>
            <a:off x="721621" y="2877601"/>
            <a:ext cx="5842000" cy="2461700"/>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200000"/>
              </a:lnSpc>
            </a:pPr>
            <a:r>
              <a:rPr lang="zh-CN" altLang="en-US" sz="2000"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 “大道”什么意思呢？在古代指政治上的最高理想。“行”是施行的意思。 大道之行</a:t>
            </a:r>
            <a:r>
              <a:rPr lang="en-US" altLang="zh-CN" sz="2000"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a:t>
            </a:r>
            <a:r>
              <a:rPr lang="zh-CN" altLang="en-US" sz="2000"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是指执政者施行大道，则老百姓便可以生活在安定和平的社会环境中，这样的社会也叫大同社会。 </a:t>
            </a:r>
            <a:endParaRPr sz="2000" dirty="0">
              <a:solidFill>
                <a:srgbClr val="663300"/>
              </a:solidFill>
              <a:ea typeface="思源黑体 CN Regular" panose="020B0500000000000000" pitchFamily="34" charset="-122"/>
              <a:sym typeface="Arial" panose="020B0604020202020204" pitchFamily="34" charset="0"/>
            </a:endParaRPr>
          </a:p>
        </p:txBody>
      </p:sp>
      <p:sp>
        <p:nvSpPr>
          <p:cNvPr id="23" name="AutoShape 4"/>
          <p:cNvSpPr>
            <a:spLocks noChangeArrowheads="1"/>
          </p:cNvSpPr>
          <p:nvPr>
            <p:custDataLst>
              <p:tags r:id="rId3"/>
            </p:custDataLst>
          </p:nvPr>
        </p:nvSpPr>
        <p:spPr bwMode="auto">
          <a:xfrm>
            <a:off x="658121" y="2527302"/>
            <a:ext cx="5905500" cy="3162298"/>
          </a:xfrm>
          <a:prstGeom prst="roundRect">
            <a:avLst>
              <a:gd name="adj" fmla="val 4690"/>
            </a:avLst>
          </a:prstGeom>
          <a:noFill/>
          <a:ln w="31750" cmpd="sng">
            <a:solidFill>
              <a:schemeClr val="accent1"/>
            </a:solidFill>
            <a:bevel/>
          </a:ln>
        </p:spPr>
        <p:txBody>
          <a:bodyPr wrap="none" anchor="ct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9pPr>
          </a:lstStyle>
          <a:p>
            <a:pPr eaLnBrk="0" hangingPunct="0"/>
            <a:endParaRPr altLang="zh-CN" i="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p:txBody>
      </p:sp>
      <p:pic>
        <p:nvPicPr>
          <p:cNvPr id="3" name="图片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88020" y="2420620"/>
            <a:ext cx="2667000" cy="3581400"/>
          </a:xfrm>
          <a:prstGeom prst="rect">
            <a:avLst/>
          </a:prstGeom>
        </p:spPr>
      </p:pic>
      <p:sp>
        <p:nvSpPr>
          <p:cNvPr id="7" name="文本框 3"/>
          <p:cNvSpPr>
            <a:spLocks noChangeArrowheads="1"/>
          </p:cNvSpPr>
          <p:nvPr>
            <p:custDataLst>
              <p:tags r:id="rId4"/>
            </p:custDataLst>
          </p:nvPr>
        </p:nvSpPr>
        <p:spPr bwMode="auto">
          <a:xfrm>
            <a:off x="658121" y="1300479"/>
            <a:ext cx="2535238" cy="522287"/>
          </a:xfrm>
          <a:prstGeom prst="rect">
            <a:avLst/>
          </a:prstGeom>
          <a:solidFill>
            <a:srgbClr val="FFC000"/>
          </a:solidFill>
          <a:ln>
            <a:noFill/>
          </a:ln>
        </p:spPr>
        <p:txBody>
          <a:bodyPr wrap="none">
            <a:spAutoFit/>
          </a:bodyPr>
          <a:lstStyle/>
          <a:p>
            <a:r>
              <a:rPr lang="zh-CN" altLang="en-US" sz="2800" dirty="0">
                <a:latin typeface="Arial" panose="020B0604020202020204" pitchFamily="34" charset="0"/>
                <a:ea typeface="思源黑体 CN Regular" panose="020B0500000000000000" pitchFamily="34" charset="-122"/>
                <a:sym typeface="Arial" panose="020B0604020202020204" pitchFamily="34" charset="0"/>
              </a:rPr>
              <a:t>1、课题介绍：</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edge">
                                      <p:cBhvr>
                                        <p:cTn id="7" dur="2000" fill="hold"/>
                                        <p:tgtEl>
                                          <p:spTgt spid="2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edge">
                                      <p:cBhvr>
                                        <p:cTn id="10" dur="2000" fill="hold"/>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13"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朗读课文整体感知</a:t>
            </a:r>
          </a:p>
        </p:txBody>
      </p:sp>
      <p:sp>
        <p:nvSpPr>
          <p:cNvPr id="8" name="文本框 1"/>
          <p:cNvSpPr>
            <a:spLocks noChangeArrowheads="1"/>
          </p:cNvSpPr>
          <p:nvPr>
            <p:custDataLst>
              <p:tags r:id="rId2"/>
            </p:custDataLst>
          </p:nvPr>
        </p:nvSpPr>
        <p:spPr bwMode="auto">
          <a:xfrm>
            <a:off x="5636578" y="2533015"/>
            <a:ext cx="5476875"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pP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1、自由朗读，读准字音</a:t>
            </a:r>
          </a:p>
          <a:p>
            <a:pPr>
              <a:lnSpc>
                <a:spcPct val="200000"/>
              </a:lnSpc>
            </a:pP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天下</a:t>
            </a:r>
            <a:r>
              <a:rPr lang="zh-CN" altLang="en-US" sz="28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为</a:t>
            </a: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公(         ) 选贤</a:t>
            </a:r>
            <a:r>
              <a:rPr lang="zh-CN" altLang="en-US" sz="28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与</a:t>
            </a: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能(       )　 </a:t>
            </a:r>
          </a:p>
          <a:p>
            <a:pPr>
              <a:lnSpc>
                <a:spcPct val="200000"/>
              </a:lnSpc>
            </a:pP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讲信修</a:t>
            </a:r>
            <a:r>
              <a:rPr lang="zh-CN" altLang="en-US" sz="28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睦</a:t>
            </a: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         )  </a:t>
            </a:r>
            <a:r>
              <a:rPr lang="zh-CN" altLang="en-US" sz="28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矜</a:t>
            </a: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          )　     </a:t>
            </a:r>
          </a:p>
          <a:p>
            <a:pPr>
              <a:lnSpc>
                <a:spcPct val="200000"/>
              </a:lnSpc>
            </a:pP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男有</a:t>
            </a:r>
            <a:r>
              <a:rPr lang="zh-CN" altLang="en-US" sz="28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分</a:t>
            </a: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            )  货</a:t>
            </a:r>
            <a:r>
              <a:rPr lang="zh-CN" altLang="en-US" sz="28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恶</a:t>
            </a:r>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       )</a:t>
            </a:r>
          </a:p>
        </p:txBody>
      </p:sp>
      <p:sp>
        <p:nvSpPr>
          <p:cNvPr id="9" name="矩形 3"/>
          <p:cNvSpPr/>
          <p:nvPr>
            <p:custDataLst>
              <p:tags r:id="rId3"/>
            </p:custDataLst>
          </p:nvPr>
        </p:nvSpPr>
        <p:spPr>
          <a:xfrm>
            <a:off x="7368540" y="3656965"/>
            <a:ext cx="763351" cy="523220"/>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800" b="1">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wéi</a:t>
            </a:r>
            <a:endParaRPr>
              <a:solidFill>
                <a:srgbClr val="663300"/>
              </a:solidFill>
              <a:ea typeface="思源黑体 CN Regular" panose="020B0500000000000000" pitchFamily="34" charset="-122"/>
              <a:sym typeface="Arial" panose="020B0604020202020204" pitchFamily="34" charset="0"/>
            </a:endParaRPr>
          </a:p>
        </p:txBody>
      </p:sp>
      <p:sp>
        <p:nvSpPr>
          <p:cNvPr id="10" name="矩形 4"/>
          <p:cNvSpPr/>
          <p:nvPr>
            <p:custDataLst>
              <p:tags r:id="rId4"/>
            </p:custDataLst>
          </p:nvPr>
        </p:nvSpPr>
        <p:spPr>
          <a:xfrm>
            <a:off x="10050127" y="3718878"/>
            <a:ext cx="503664" cy="523220"/>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8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jǔ</a:t>
            </a:r>
            <a:endParaRPr dirty="0">
              <a:solidFill>
                <a:srgbClr val="663300"/>
              </a:solidFill>
              <a:ea typeface="思源黑体 CN Regular" panose="020B0500000000000000" pitchFamily="34" charset="-122"/>
              <a:sym typeface="Arial" panose="020B0604020202020204" pitchFamily="34" charset="0"/>
            </a:endParaRPr>
          </a:p>
        </p:txBody>
      </p:sp>
      <p:sp>
        <p:nvSpPr>
          <p:cNvPr id="11" name="矩形 5"/>
          <p:cNvSpPr/>
          <p:nvPr>
            <p:custDataLst>
              <p:tags r:id="rId5"/>
            </p:custDataLst>
          </p:nvPr>
        </p:nvSpPr>
        <p:spPr>
          <a:xfrm>
            <a:off x="7368540" y="4522153"/>
            <a:ext cx="723275" cy="523220"/>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800" b="1">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mù</a:t>
            </a:r>
            <a:endParaRPr>
              <a:solidFill>
                <a:srgbClr val="663300"/>
              </a:solidFill>
              <a:ea typeface="思源黑体 CN Regular" panose="020B0500000000000000" pitchFamily="34" charset="-122"/>
              <a:sym typeface="Arial" panose="020B0604020202020204" pitchFamily="34" charset="0"/>
            </a:endParaRPr>
          </a:p>
        </p:txBody>
      </p:sp>
      <p:sp>
        <p:nvSpPr>
          <p:cNvPr id="12" name="矩形 6"/>
          <p:cNvSpPr/>
          <p:nvPr>
            <p:custDataLst>
              <p:tags r:id="rId6"/>
            </p:custDataLst>
          </p:nvPr>
        </p:nvSpPr>
        <p:spPr>
          <a:xfrm>
            <a:off x="9006251" y="4539943"/>
            <a:ext cx="1043876" cy="523220"/>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8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guān</a:t>
            </a:r>
            <a:endParaRPr dirty="0">
              <a:solidFill>
                <a:srgbClr val="663300"/>
              </a:solidFill>
              <a:ea typeface="思源黑体 CN Regular" panose="020B0500000000000000" pitchFamily="34" charset="-122"/>
              <a:sym typeface="Arial" panose="020B0604020202020204" pitchFamily="34" charset="0"/>
            </a:endParaRPr>
          </a:p>
        </p:txBody>
      </p:sp>
      <p:sp>
        <p:nvSpPr>
          <p:cNvPr id="13" name="矩形 7"/>
          <p:cNvSpPr/>
          <p:nvPr>
            <p:custDataLst>
              <p:tags r:id="rId7"/>
            </p:custDataLst>
          </p:nvPr>
        </p:nvSpPr>
        <p:spPr>
          <a:xfrm>
            <a:off x="7152640" y="5385753"/>
            <a:ext cx="724878" cy="523220"/>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800" b="1">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fèn</a:t>
            </a:r>
            <a:endParaRPr>
              <a:solidFill>
                <a:srgbClr val="663300"/>
              </a:solidFill>
              <a:ea typeface="思源黑体 CN Regular" panose="020B0500000000000000" pitchFamily="34" charset="-122"/>
              <a:sym typeface="Arial" panose="020B0604020202020204" pitchFamily="34" charset="0"/>
            </a:endParaRPr>
          </a:p>
        </p:txBody>
      </p:sp>
      <p:sp>
        <p:nvSpPr>
          <p:cNvPr id="14" name="矩形 8"/>
          <p:cNvSpPr/>
          <p:nvPr>
            <p:custDataLst>
              <p:tags r:id="rId8"/>
            </p:custDataLst>
          </p:nvPr>
        </p:nvSpPr>
        <p:spPr>
          <a:xfrm>
            <a:off x="9277666" y="5385753"/>
            <a:ext cx="683200" cy="523220"/>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sz="28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wù</a:t>
            </a:r>
            <a:endParaRPr dirty="0">
              <a:solidFill>
                <a:srgbClr val="663300"/>
              </a:solidFill>
              <a:ea typeface="思源黑体 CN Regular" panose="020B0500000000000000" pitchFamily="34" charset="-122"/>
              <a:sym typeface="Arial" panose="020B0604020202020204" pitchFamily="34" charset="0"/>
            </a:endParaRPr>
          </a:p>
        </p:txBody>
      </p:sp>
      <p:pic>
        <p:nvPicPr>
          <p:cNvPr id="15" name="Picture 4" descr="http://pic.ruiwen.com/allimg/1710/59de14b0aa2bf91458.png"/>
          <p:cNvPicPr>
            <a:picLocks noChangeAspect="1" noChangeArrowheads="1"/>
          </p:cNvPicPr>
          <p:nvPr>
            <p:custDataLst>
              <p:tags r:id="rId9"/>
            </p:custDataLst>
          </p:nvPr>
        </p:nvPicPr>
        <p:blipFill>
          <a:blip r:embed="rId14">
            <a:extLst>
              <a:ext uri="{28A0092B-C50C-407E-A947-70E740481C1C}">
                <a14:useLocalDpi xmlns:a14="http://schemas.microsoft.com/office/drawing/2010/main" val="0"/>
              </a:ext>
            </a:extLst>
          </a:blip>
          <a:srcRect/>
          <a:stretch>
            <a:fillRect/>
          </a:stretch>
        </p:blipFill>
        <p:spPr bwMode="auto">
          <a:xfrm>
            <a:off x="1172528" y="1597978"/>
            <a:ext cx="32559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AutoShape 4"/>
          <p:cNvSpPr>
            <a:spLocks noChangeArrowheads="1"/>
          </p:cNvSpPr>
          <p:nvPr>
            <p:custDataLst>
              <p:tags r:id="rId10"/>
            </p:custDataLst>
          </p:nvPr>
        </p:nvSpPr>
        <p:spPr bwMode="auto">
          <a:xfrm>
            <a:off x="5492115" y="3541078"/>
            <a:ext cx="5616575" cy="2520950"/>
          </a:xfrm>
          <a:prstGeom prst="roundRect">
            <a:avLst>
              <a:gd name="adj" fmla="val 4690"/>
            </a:avLst>
          </a:prstGeom>
          <a:noFill/>
          <a:ln w="31750" algn="ctr">
            <a:solidFill>
              <a:srgbClr val="E49514"/>
            </a:solidFill>
            <a:bevel/>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SzPct val="10000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SzPct val="10000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SzPct val="10000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SzPct val="100000"/>
              <a:defRPr>
                <a:solidFill>
                  <a:schemeClr val="tx1"/>
                </a:solidFill>
                <a:latin typeface="Arial" panose="020B0604020202020204" pitchFamily="34" charset="0"/>
                <a:ea typeface="宋体" panose="02010600030101010101" pitchFamily="2" charset="-122"/>
              </a:defRPr>
            </a:lvl9pPr>
          </a:lstStyle>
          <a:p>
            <a:pPr eaLnBrk="0" hangingPunct="0"/>
            <a:endParaRPr lang="zh-CN" altLang="zh-CN" b="1" i="1">
              <a:solidFill>
                <a:srgbClr val="000000"/>
              </a:solidFill>
              <a:ea typeface="思源黑体 CN Regular" panose="020B0500000000000000"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朗读课文整体感知</a:t>
            </a:r>
          </a:p>
        </p:txBody>
      </p:sp>
      <p:sp>
        <p:nvSpPr>
          <p:cNvPr id="17" name="文本框 3"/>
          <p:cNvSpPr>
            <a:spLocks noChangeArrowheads="1"/>
          </p:cNvSpPr>
          <p:nvPr>
            <p:custDataLst>
              <p:tags r:id="rId2"/>
            </p:custDataLst>
          </p:nvPr>
        </p:nvSpPr>
        <p:spPr bwMode="auto">
          <a:xfrm>
            <a:off x="4467188" y="3270681"/>
            <a:ext cx="3257623" cy="523220"/>
          </a:xfrm>
          <a:prstGeom prst="rect">
            <a:avLst/>
          </a:prstGeom>
          <a:solidFill>
            <a:srgbClr val="FFC000"/>
          </a:solidFill>
          <a:ln>
            <a:noFill/>
          </a:ln>
        </p:spPr>
        <p:txBody>
          <a:bodyPr wrap="none">
            <a:spAutoFit/>
          </a:bodyPr>
          <a:lstStyle/>
          <a:p>
            <a:r>
              <a:rPr lang="en-US" altLang="zh-CN" sz="2800" dirty="0">
                <a:latin typeface="Arial" panose="020B0604020202020204" pitchFamily="34" charset="0"/>
                <a:ea typeface="思源黑体 CN Regular" panose="020B0500000000000000" pitchFamily="34" charset="-122"/>
                <a:sym typeface="Arial" panose="020B0604020202020204" pitchFamily="34" charset="0"/>
              </a:rPr>
              <a:t>2</a:t>
            </a:r>
            <a:r>
              <a:rPr lang="zh-CN" altLang="en-US" sz="2800" dirty="0">
                <a:latin typeface="Arial" panose="020B0604020202020204" pitchFamily="34" charset="0"/>
                <a:ea typeface="思源黑体 CN Regular" panose="020B0500000000000000" pitchFamily="34" charset="-122"/>
                <a:sym typeface="Arial" panose="020B0604020202020204" pitchFamily="34" charset="0"/>
              </a:rPr>
              <a:t>、朗读，感知文意</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7"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朗读课文整体感知</a:t>
            </a:r>
          </a:p>
        </p:txBody>
      </p:sp>
      <p:sp>
        <p:nvSpPr>
          <p:cNvPr id="17" name="文本框 3"/>
          <p:cNvSpPr>
            <a:spLocks noChangeArrowheads="1"/>
          </p:cNvSpPr>
          <p:nvPr>
            <p:custDataLst>
              <p:tags r:id="rId2"/>
            </p:custDataLst>
          </p:nvPr>
        </p:nvSpPr>
        <p:spPr bwMode="auto">
          <a:xfrm>
            <a:off x="658121" y="1300479"/>
            <a:ext cx="8496237" cy="523220"/>
          </a:xfrm>
          <a:prstGeom prst="rect">
            <a:avLst/>
          </a:prstGeom>
          <a:solidFill>
            <a:srgbClr val="FFC000"/>
          </a:solidFill>
          <a:ln>
            <a:noFill/>
          </a:ln>
        </p:spPr>
        <p:txBody>
          <a:bodyPr wrap="none">
            <a:spAutoFit/>
          </a:bodyPr>
          <a:lstStyle/>
          <a:p>
            <a:r>
              <a:rPr lang="zh-CN" altLang="en-US" sz="2800" b="1" dirty="0">
                <a:latin typeface="Arial" panose="020B0604020202020204" pitchFamily="34" charset="0"/>
                <a:ea typeface="思源黑体 CN Regular" panose="020B0500000000000000" pitchFamily="34" charset="-122"/>
                <a:sym typeface="Arial" panose="020B0604020202020204" pitchFamily="34" charset="0"/>
              </a:rPr>
              <a:t>3、全班齐读，读准停顿：读得铿锵有力，抑扬顿挫</a:t>
            </a:r>
          </a:p>
        </p:txBody>
      </p:sp>
      <p:sp>
        <p:nvSpPr>
          <p:cNvPr id="5" name="文本框 1"/>
          <p:cNvSpPr/>
          <p:nvPr>
            <p:custDataLst>
              <p:tags r:id="rId3"/>
            </p:custDataLst>
          </p:nvPr>
        </p:nvSpPr>
        <p:spPr>
          <a:xfrm>
            <a:off x="1258094" y="2540635"/>
            <a:ext cx="9818687" cy="3028393"/>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150000"/>
              </a:lnSpc>
            </a:pPr>
            <a:r>
              <a:rPr sz="26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     大道/之行也，天下/为公。选贤/与能，讲信/修睦。故/人/不独亲其亲，不独子其子，使/老有所终，壮有所用，幼有所长，矜、寡、孤、独、废疾者/皆/有所养，男/有分，女/有归。货/恶其弃于地也，不必/藏于己；力/恶其不出于身也，不必/为己。是故/谋闭而不兴，盗窃乱贼/而不作，故/外户/而不闭。是谓大同。</a:t>
            </a:r>
            <a:endParaRPr sz="2600" b="1" dirty="0">
              <a:solidFill>
                <a:srgbClr val="663300"/>
              </a:solidFill>
              <a:ea typeface="思源黑体 CN Regular" panose="020B0500000000000000" pitchFamily="34" charset="-122"/>
              <a:sym typeface="Arial" panose="020B0604020202020204" pitchFamily="34" charset="0"/>
            </a:endParaRPr>
          </a:p>
        </p:txBody>
      </p:sp>
      <p:sp>
        <p:nvSpPr>
          <p:cNvPr id="6" name="AutoShape 4"/>
          <p:cNvSpPr>
            <a:spLocks noChangeArrowheads="1"/>
          </p:cNvSpPr>
          <p:nvPr>
            <p:custDataLst>
              <p:tags r:id="rId4"/>
            </p:custDataLst>
          </p:nvPr>
        </p:nvSpPr>
        <p:spPr bwMode="auto">
          <a:xfrm>
            <a:off x="1199356" y="2642235"/>
            <a:ext cx="9793288" cy="3024188"/>
          </a:xfrm>
          <a:prstGeom prst="roundRect">
            <a:avLst>
              <a:gd name="adj" fmla="val 4690"/>
            </a:avLst>
          </a:prstGeom>
          <a:noFill/>
          <a:ln w="31750" cmpd="sng">
            <a:solidFill>
              <a:srgbClr val="E49514"/>
            </a:solidFill>
            <a:bevel/>
          </a:ln>
        </p:spPr>
        <p:txBody>
          <a:bodyPr wrap="none" anchor="ct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9pPr>
          </a:lstStyle>
          <a:p>
            <a:pPr eaLnBrk="0" hangingPunct="0"/>
            <a:endParaRPr altLang="zh-CN" b="1" i="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fill="hold"/>
                                        <p:tgtEl>
                                          <p:spTgt spid="5"/>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edge">
                                      <p:cBhvr>
                                        <p:cTn id="10" dur="2000" fill="hold"/>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6"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译读课文把握文意</a:t>
            </a:r>
          </a:p>
        </p:txBody>
      </p:sp>
      <p:sp>
        <p:nvSpPr>
          <p:cNvPr id="7" name="文本框 1"/>
          <p:cNvSpPr/>
          <p:nvPr>
            <p:custDataLst>
              <p:tags r:id="rId2"/>
            </p:custDataLst>
          </p:nvPr>
        </p:nvSpPr>
        <p:spPr>
          <a:xfrm>
            <a:off x="623888" y="1193800"/>
            <a:ext cx="10944225" cy="5020798"/>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1、大声读课文，对照注释，借助工具书，疏通词句，粗知文意。</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（1）</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大道</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之行也，天下</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为</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公，</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选贤与(jǔ)能</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讲信修睦</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 大道：古代指政治上的最高理想。</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  为：是，表判断。</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〔选贤与能〕把品德高尚的人、能干的人选拔出来。与，通“举”，推举，选举。</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〔讲信修睦〕讲求诚信，培养和睦(气氛)。 修：培养。</a:t>
            </a:r>
          </a:p>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      </a:t>
            </a:r>
            <a:r>
              <a:rPr sz="2400" b="1" dirty="0">
                <a:ln w="9525" cap="flat" cmpd="sng" algn="ctr">
                  <a:noFill/>
                  <a:prstDash val="solid"/>
                  <a:round/>
                  <a:headEnd type="none" w="med" len="med"/>
                  <a:tailEnd type="none" w="med" len="med"/>
                </a:ln>
                <a:solidFill>
                  <a:srgbClr val="008000"/>
                </a:solidFill>
                <a:ea typeface="思源黑体 CN Regular" panose="020B0500000000000000" pitchFamily="34" charset="-122"/>
                <a:sym typeface="Arial" panose="020B0604020202020204" pitchFamily="34" charset="0"/>
              </a:rPr>
              <a:t>大道施行的时候，天下是人们所共有的，把有贤德、有才能的人选出来（给大家办事），（人人）讲求诚信，崇尚和睦。</a:t>
            </a:r>
            <a:endParaRPr sz="2400" b="1" dirty="0">
              <a:solidFill>
                <a:srgbClr val="008000"/>
              </a:solidFill>
              <a:ea typeface="思源黑体 CN Regular" panose="020B0500000000000000" pitchFamily="34" charset="-122"/>
              <a:sym typeface="Arial" panose="020B0604020202020204" pitchFamily="34" charset="0"/>
            </a:endParaRPr>
          </a:p>
        </p:txBody>
      </p:sp>
      <p:sp>
        <p:nvSpPr>
          <p:cNvPr id="8" name="AutoShape 4"/>
          <p:cNvSpPr>
            <a:spLocks noChangeArrowheads="1"/>
          </p:cNvSpPr>
          <p:nvPr>
            <p:custDataLst>
              <p:tags r:id="rId3"/>
            </p:custDataLst>
          </p:nvPr>
        </p:nvSpPr>
        <p:spPr bwMode="auto">
          <a:xfrm>
            <a:off x="622300" y="2349500"/>
            <a:ext cx="11017250" cy="4000500"/>
          </a:xfrm>
          <a:prstGeom prst="roundRect">
            <a:avLst>
              <a:gd name="adj" fmla="val 4690"/>
            </a:avLst>
          </a:prstGeom>
          <a:noFill/>
          <a:ln w="31750" cmpd="sng">
            <a:solidFill>
              <a:srgbClr val="E49514"/>
            </a:solidFill>
            <a:bevel/>
          </a:ln>
        </p:spPr>
        <p:txBody>
          <a:bodyPr wrap="none" anchor="ct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9pPr>
          </a:lstStyle>
          <a:p>
            <a:pPr eaLnBrk="0" hangingPunct="0"/>
            <a:endParaRPr altLang="zh-CN" b="1" i="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5" presetClass="entr" presetSubtype="0" fill="hold" nodeType="after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 calcmode="lin" valueType="num">
                                      <p:cBhvr>
                                        <p:cTn id="12" dur="500" decel="50000" fill="hold">
                                          <p:stCondLst>
                                            <p:cond delay="0"/>
                                          </p:stCondLst>
                                        </p:cTn>
                                        <p:tgtEl>
                                          <p:spTgt spid="7">
                                            <p:txEl>
                                              <p:pRg st="3" end="3"/>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7">
                                            <p:txEl>
                                              <p:pRg st="3" end="3"/>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7">
                                            <p:txEl>
                                              <p:pRg st="3" end="3"/>
                                            </p:txEl>
                                          </p:spTgt>
                                        </p:tgtEl>
                                        <p:attrNameLst>
                                          <p:attrName>ppt_w</p:attrName>
                                        </p:attrNameLst>
                                      </p:cBhvr>
                                      <p:tavLst>
                                        <p:tav tm="0">
                                          <p:val>
                                            <p:strVal val="#ppt_w*.05"/>
                                          </p:val>
                                        </p:tav>
                                        <p:tav tm="100000">
                                          <p:val>
                                            <p:strVal val="#ppt_w"/>
                                          </p:val>
                                        </p:tav>
                                      </p:tavLst>
                                    </p:anim>
                                    <p:anim calcmode="lin" valueType="num">
                                      <p:cBhvr>
                                        <p:cTn id="15" dur="1000" fill="hold"/>
                                        <p:tgtEl>
                                          <p:spTgt spid="7">
                                            <p:txEl>
                                              <p:pRg st="3" end="3"/>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7">
                                            <p:txEl>
                                              <p:pRg st="3" end="3"/>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7">
                                            <p:txEl>
                                              <p:pRg st="3" end="3"/>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7">
                                            <p:txEl>
                                              <p:pRg st="3" end="3"/>
                                            </p:txEl>
                                          </p:spTgt>
                                        </p:tgtEl>
                                        <p:attrNameLst>
                                          <p:attrName>ppt_y</p:attrName>
                                        </p:attrNameLst>
                                      </p:cBhvr>
                                      <p:tavLst>
                                        <p:tav tm="0">
                                          <p:val>
                                            <p:strVal val="#ppt_y+.1"/>
                                          </p:val>
                                        </p:tav>
                                        <p:tav tm="100000">
                                          <p:val>
                                            <p:strVal val="#ppt_y"/>
                                          </p:val>
                                        </p:tav>
                                      </p:tavLst>
                                    </p:anim>
                                    <p:animEffect transition="in" filter="fade">
                                      <p:cBhvr>
                                        <p:cTn id="19" dur="1000" decel="50000" fill="hold">
                                          <p:stCondLst>
                                            <p:cond delay="0"/>
                                          </p:stCondLst>
                                        </p:cTn>
                                        <p:tgtEl>
                                          <p:spTgt spid="7">
                                            <p:txEl>
                                              <p:pRg st="3" end="3"/>
                                            </p:txEl>
                                          </p:spTgt>
                                        </p:tgtEl>
                                      </p:cBhvr>
                                    </p:animEffect>
                                  </p:childTnLst>
                                </p:cTn>
                              </p:par>
                            </p:childTnLst>
                          </p:cTn>
                        </p:par>
                        <p:par>
                          <p:cTn id="20" fill="hold">
                            <p:stCondLst>
                              <p:cond delay="1500"/>
                            </p:stCondLst>
                            <p:childTnLst>
                              <p:par>
                                <p:cTn id="21" presetID="31" presetClass="entr" presetSubtype="0" fill="hold" nodeType="afterEffect">
                                  <p:stCondLst>
                                    <p:cond delay="0"/>
                                  </p:stCondLst>
                                  <p:iterate type="lt">
                                    <p:tmPct val="5000"/>
                                  </p:iterate>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p:cTn id="23"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7">
                                            <p:txEl>
                                              <p:pRg st="4" end="4"/>
                                            </p:txEl>
                                          </p:spTgt>
                                        </p:tgtEl>
                                        <p:attrNameLst>
                                          <p:attrName>style.rotation</p:attrName>
                                        </p:attrNameLst>
                                      </p:cBhvr>
                                      <p:tavLst>
                                        <p:tav tm="0">
                                          <p:val>
                                            <p:fltVal val="90"/>
                                          </p:val>
                                        </p:tav>
                                        <p:tav tm="100000">
                                          <p:val>
                                            <p:fltVal val="0"/>
                                          </p:val>
                                        </p:tav>
                                      </p:tavLst>
                                    </p:anim>
                                    <p:animEffect transition="in" filter="fade">
                                      <p:cBhvr>
                                        <p:cTn id="26" dur="1000" fill="hold"/>
                                        <p:tgtEl>
                                          <p:spTgt spid="7">
                                            <p:txEl>
                                              <p:pRg st="4" end="4"/>
                                            </p:txEl>
                                          </p:spTgt>
                                        </p:tgtEl>
                                      </p:cBhvr>
                                    </p:animEffect>
                                  </p:childTnLst>
                                </p:cTn>
                              </p:par>
                            </p:childTnLst>
                          </p:cTn>
                        </p:par>
                        <p:par>
                          <p:cTn id="27" fill="hold">
                            <p:stCondLst>
                              <p:cond delay="4250"/>
                            </p:stCondLst>
                            <p:childTnLst>
                              <p:par>
                                <p:cTn id="28" presetID="29" presetClass="entr" presetSubtype="0" fill="hold" nodeType="after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 calcmode="lin" valueType="num">
                                      <p:cBhvr>
                                        <p:cTn id="30" dur="1000" fill="hold"/>
                                        <p:tgtEl>
                                          <p:spTgt spid="7">
                                            <p:txEl>
                                              <p:pRg st="5" end="5"/>
                                            </p:txEl>
                                          </p:spTgt>
                                        </p:tgtEl>
                                        <p:attrNameLst>
                                          <p:attrName>ppt_x</p:attrName>
                                        </p:attrNameLst>
                                      </p:cBhvr>
                                      <p:tavLst>
                                        <p:tav tm="0">
                                          <p:val>
                                            <p:strVal val="#ppt_x-.2"/>
                                          </p:val>
                                        </p:tav>
                                        <p:tav tm="100000">
                                          <p:val>
                                            <p:strVal val="#ppt_x"/>
                                          </p:val>
                                        </p:tav>
                                      </p:tavLst>
                                    </p:anim>
                                    <p:anim calcmode="lin" valueType="num">
                                      <p:cBhvr>
                                        <p:cTn id="31" dur="1000" fill="hold"/>
                                        <p:tgtEl>
                                          <p:spTgt spid="7">
                                            <p:txEl>
                                              <p:pRg st="5" end="5"/>
                                            </p:txEl>
                                          </p:spTgt>
                                        </p:tgtEl>
                                        <p:attrNameLst>
                                          <p:attrName>ppt_y</p:attrName>
                                        </p:attrNameLst>
                                      </p:cBhvr>
                                      <p:tavLst>
                                        <p:tav tm="0">
                                          <p:val>
                                            <p:strVal val="#ppt_y"/>
                                          </p:val>
                                        </p:tav>
                                        <p:tav tm="100000">
                                          <p:val>
                                            <p:strVal val="#ppt_y"/>
                                          </p:val>
                                        </p:tav>
                                      </p:tavLst>
                                    </p:anim>
                                    <p:animEffect transition="in" filter="wipe(right)">
                                      <p:cBhvr>
                                        <p:cTn id="32" dur="1000" fill="hold"/>
                                        <p:tgtEl>
                                          <p:spTgt spid="7">
                                            <p:txEl>
                                              <p:pRg st="5" end="5"/>
                                            </p:txEl>
                                          </p:spTgt>
                                        </p:tgtEl>
                                      </p:cBhvr>
                                    </p:animEffect>
                                  </p:childTnLst>
                                </p:cTn>
                              </p:par>
                            </p:childTnLst>
                          </p:cTn>
                        </p:par>
                        <p:par>
                          <p:cTn id="33" fill="hold">
                            <p:stCondLst>
                              <p:cond delay="5250"/>
                            </p:stCondLst>
                            <p:childTnLst>
                              <p:par>
                                <p:cTn id="34" presetID="8" presetClass="entr" presetSubtype="16" fill="hold" nodeType="after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diamond(in)">
                                      <p:cBhvr>
                                        <p:cTn id="36" dur="2000" fill="hold"/>
                                        <p:tgtEl>
                                          <p:spTgt spid="7">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heel(4)">
                                      <p:cBhvr>
                                        <p:cTn id="41" dur="2000" fill="hold"/>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6"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译读课文把握文意</a:t>
            </a:r>
          </a:p>
        </p:txBody>
      </p:sp>
      <p:sp>
        <p:nvSpPr>
          <p:cNvPr id="6" name="文本框 1"/>
          <p:cNvSpPr/>
          <p:nvPr>
            <p:custDataLst>
              <p:tags r:id="rId2"/>
            </p:custDataLst>
          </p:nvPr>
        </p:nvSpPr>
        <p:spPr>
          <a:xfrm>
            <a:off x="1056005" y="1496695"/>
            <a:ext cx="9894888" cy="4524375"/>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150000"/>
              </a:lnSpc>
            </a:pP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（2）故人不独</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亲</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其亲，不独</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子</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其子，使老有所终，壮有所用，幼有所长，</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鳏、寡、孤、独、废疾者</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皆有所养，</a:t>
            </a:r>
            <a:r>
              <a:rPr sz="2400" b="1" dirty="0">
                <a:ln w="9525" cap="flat" cmpd="sng" algn="ctr">
                  <a:noFill/>
                  <a:prstDash val="solid"/>
                  <a:round/>
                  <a:headEnd type="none" w="med" len="med"/>
                  <a:tailEnd type="none" w="med" len="med"/>
                </a:ln>
                <a:solidFill>
                  <a:srgbClr val="FF0000"/>
                </a:solidFill>
                <a:ea typeface="思源黑体 CN Regular" panose="020B0500000000000000" pitchFamily="34" charset="-122"/>
                <a:sym typeface="Arial" panose="020B0604020202020204" pitchFamily="34" charset="0"/>
              </a:rPr>
              <a:t>男有分，女有归</a:t>
            </a:r>
            <a:r>
              <a:rPr sz="2400" b="1" dirty="0">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rPr>
              <a:t>。</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〔亲〕意动用法，用如动词，以……为亲，抚养。　　</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【子】意动用法，动词，以.......为子。</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〔矜、寡、孤、独、废疾者〕矜，老而无妻的人。矜，通“鳏”。寡，老而无夫的人。孤，幼而无父的人。独，老而无子的人。废疾，残疾人。</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〔男有分(fèn)〕男子有职务。分，职分，指职业、职守。</a:t>
            </a:r>
          </a:p>
          <a:p>
            <a:pPr>
              <a:lnSpc>
                <a:spcPct val="150000"/>
              </a:lnSpc>
            </a:pPr>
            <a:r>
              <a:rPr sz="24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〔女有归〕意思是女子有归宿。归，指女子出嫁。</a:t>
            </a:r>
            <a:endParaRPr sz="2400" b="1" dirty="0">
              <a:solidFill>
                <a:srgbClr val="663300"/>
              </a:solidFill>
              <a:ea typeface="思源黑体 CN Regular" panose="020B0500000000000000" pitchFamily="34" charset="-122"/>
              <a:sym typeface="Arial" panose="020B0604020202020204" pitchFamily="34" charset="0"/>
            </a:endParaRPr>
          </a:p>
        </p:txBody>
      </p:sp>
      <p:sp>
        <p:nvSpPr>
          <p:cNvPr id="9" name="AutoShape 4"/>
          <p:cNvSpPr>
            <a:spLocks noChangeArrowheads="1"/>
          </p:cNvSpPr>
          <p:nvPr>
            <p:custDataLst>
              <p:tags r:id="rId3"/>
            </p:custDataLst>
          </p:nvPr>
        </p:nvSpPr>
        <p:spPr bwMode="auto">
          <a:xfrm>
            <a:off x="982980" y="2649220"/>
            <a:ext cx="9937750" cy="3384550"/>
          </a:xfrm>
          <a:prstGeom prst="roundRect">
            <a:avLst>
              <a:gd name="adj" fmla="val 4690"/>
            </a:avLst>
          </a:prstGeom>
          <a:noFill/>
          <a:ln w="31750" cmpd="sng">
            <a:solidFill>
              <a:srgbClr val="E49514"/>
            </a:solidFill>
            <a:bevel/>
          </a:ln>
        </p:spPr>
        <p:txBody>
          <a:bodyPr wrap="none" anchor="ct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9pPr>
          </a:lstStyle>
          <a:p>
            <a:pPr eaLnBrk="0" hangingPunct="0"/>
            <a:endParaRPr altLang="zh-CN" b="1" i="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0" dur="1000" fill="hold"/>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diamond(in)">
                                      <p:cBhvr>
                                        <p:cTn id="21" dur="2000" fill="hold"/>
                                        <p:tgtEl>
                                          <p:spTgt spid="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diamond(in)">
                                      <p:cBhvr>
                                        <p:cTn id="26" dur="2000" fill="hold"/>
                                        <p:tgtEl>
                                          <p:spTgt spid="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wheel(4)">
                                      <p:cBhvr>
                                        <p:cTn id="31" dur="2000" fill="hold"/>
                                        <p:tgtEl>
                                          <p:spTgt spid="6">
                                            <p:txEl>
                                              <p:pRg st="5" end="5"/>
                                            </p:txEl>
                                          </p:spTgt>
                                        </p:tgtEl>
                                      </p:cBhvr>
                                    </p:animEffect>
                                  </p:childTnLst>
                                </p:cTn>
                              </p:par>
                            </p:childTnLst>
                          </p:cTn>
                        </p:par>
                        <p:par>
                          <p:cTn id="32" fill="hold">
                            <p:stCondLst>
                              <p:cond delay="2000"/>
                            </p:stCondLst>
                            <p:childTnLst>
                              <p:par>
                                <p:cTn id="33" presetID="8"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amond(in)">
                                      <p:cBhvr>
                                        <p:cTn id="35" dur="2000" fill="hold"/>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custDataLst>
              <p:tags r:id="rId1"/>
            </p:custDataLst>
          </p:nvPr>
        </p:nvPicPr>
        <p:blipFill>
          <a:blip r:embed="rId6"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21" name="文本框 20"/>
          <p:cNvSpPr txBox="1"/>
          <p:nvPr/>
        </p:nvSpPr>
        <p:spPr>
          <a:xfrm>
            <a:off x="393282" y="367310"/>
            <a:ext cx="3884078" cy="584775"/>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200" dirty="0">
                <a:latin typeface="Arial" panose="020B0604020202020204" pitchFamily="34" charset="0"/>
                <a:ea typeface="思源黑体 CN Regular" panose="020B0500000000000000" pitchFamily="34" charset="-122"/>
                <a:sym typeface="Arial" panose="020B0604020202020204" pitchFamily="34" charset="0"/>
              </a:rPr>
              <a:t>译读课文把握文意</a:t>
            </a:r>
          </a:p>
        </p:txBody>
      </p:sp>
      <p:sp>
        <p:nvSpPr>
          <p:cNvPr id="7" name="文本框 1"/>
          <p:cNvSpPr/>
          <p:nvPr>
            <p:custDataLst>
              <p:tags r:id="rId2"/>
            </p:custDataLst>
          </p:nvPr>
        </p:nvSpPr>
        <p:spPr>
          <a:xfrm>
            <a:off x="875348" y="1622425"/>
            <a:ext cx="5719762" cy="4292600"/>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nSpc>
                <a:spcPct val="150000"/>
              </a:lnSpc>
            </a:pPr>
            <a:r>
              <a:rPr lang="en-US" altLang="zh-CN" sz="26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     </a:t>
            </a:r>
            <a:r>
              <a:rPr sz="2600" b="1" dirty="0">
                <a:ln w="9525" cap="flat" cmpd="sng" algn="ctr">
                  <a:noFill/>
                  <a:prstDash val="solid"/>
                  <a:round/>
                  <a:headEnd type="none" w="med" len="med"/>
                  <a:tailEnd type="none" w="med" len="med"/>
                </a:ln>
                <a:solidFill>
                  <a:srgbClr val="663300"/>
                </a:solidFill>
                <a:ea typeface="思源黑体 CN Regular" panose="020B0500000000000000" pitchFamily="34" charset="-122"/>
                <a:sym typeface="Arial" panose="020B0604020202020204" pitchFamily="34" charset="0"/>
              </a:rPr>
              <a:t>因此人们不单奉养自己的父母，不单抚育自己的子女，要使老年人能终其天年，中年人能为社会效力，幼童能顺利地成长，使老而无妻的人、老而无夫的人、幼年丧父的孩子、老而无子的人、残疾人都能得到供养。男子要有职业，女子要及时婚配。</a:t>
            </a:r>
            <a:endParaRPr sz="2600" b="1" dirty="0">
              <a:solidFill>
                <a:srgbClr val="663300"/>
              </a:solidFill>
              <a:ea typeface="思源黑体 CN Regular" panose="020B0500000000000000" pitchFamily="34" charset="-122"/>
              <a:sym typeface="Arial" panose="020B0604020202020204" pitchFamily="34" charset="0"/>
            </a:endParaRPr>
          </a:p>
        </p:txBody>
      </p:sp>
      <p:sp>
        <p:nvSpPr>
          <p:cNvPr id="8" name="AutoShape 4"/>
          <p:cNvSpPr>
            <a:spLocks noChangeArrowheads="1"/>
          </p:cNvSpPr>
          <p:nvPr>
            <p:custDataLst>
              <p:tags r:id="rId3"/>
            </p:custDataLst>
          </p:nvPr>
        </p:nvSpPr>
        <p:spPr bwMode="auto">
          <a:xfrm>
            <a:off x="772160" y="1679575"/>
            <a:ext cx="5761038" cy="4248150"/>
          </a:xfrm>
          <a:prstGeom prst="roundRect">
            <a:avLst>
              <a:gd name="adj" fmla="val 4690"/>
            </a:avLst>
          </a:prstGeom>
          <a:noFill/>
          <a:ln w="31750" cmpd="sng">
            <a:solidFill>
              <a:srgbClr val="E49514"/>
            </a:solidFill>
            <a:bevel/>
          </a:ln>
        </p:spPr>
        <p:txBody>
          <a:bodyPr wrap="none" anchor="ctr"/>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lang="zh-CN" altLang="en-US" sz="1800" b="0" i="0" u="none" baseline="0">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lang="zh-CN" altLang="en-US">
                <a:solidFill>
                  <a:schemeClr val="tx1"/>
                </a:solidFill>
                <a:latin typeface="Arial" panose="020B0604020202020204" pitchFamily="34" charset="0"/>
                <a:ea typeface="宋体" panose="02010600030101010101" pitchFamily="2" charset="-122"/>
              </a:defRPr>
            </a:lvl9pPr>
          </a:lstStyle>
          <a:p>
            <a:pPr eaLnBrk="0" hangingPunct="0"/>
            <a:endParaRPr altLang="zh-CN" b="1" i="1">
              <a:ln w="9525" cap="flat" cmpd="sng" algn="ctr">
                <a:noFill/>
                <a:prstDash val="solid"/>
                <a:round/>
                <a:headEnd type="none" w="med" len="med"/>
                <a:tailEnd type="none" w="med" len="med"/>
              </a:ln>
              <a:solidFill>
                <a:srgbClr val="000000"/>
              </a:solidFill>
              <a:ea typeface="思源黑体 CN Regular" panose="020B0500000000000000" pitchFamily="34" charset="-122"/>
              <a:sym typeface="Arial" panose="020B0604020202020204" pitchFamily="34" charset="0"/>
            </a:endParaRPr>
          </a:p>
        </p:txBody>
      </p:sp>
      <p:pic>
        <p:nvPicPr>
          <p:cNvPr id="10" name="图片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88020" y="2420620"/>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split orient="vert"/>
      </p:transition>
    </mc:Choice>
    <mc:Fallback xmlns="">
      <p:transition spd="slow" advClick="0"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fill="hold"/>
                                        <p:tgtEl>
                                          <p:spTgt spid="7"/>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heel(4)">
                                      <p:cBhvr>
                                        <p:cTn id="10" dur="2000" fill="hold"/>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UNIQUEID" val="361"/>
</p:tagLst>
</file>

<file path=ppt/tags/tag10.xml><?xml version="1.0" encoding="utf-8"?>
<p:tagLst xmlns:a="http://schemas.openxmlformats.org/drawingml/2006/main" xmlns:r="http://schemas.openxmlformats.org/officeDocument/2006/relationships" xmlns:p="http://schemas.openxmlformats.org/presentationml/2006/main">
  <p:tag name="AS_UNIQUEID" val="21"/>
</p:tagLst>
</file>

<file path=ppt/tags/tag11.xml><?xml version="1.0" encoding="utf-8"?>
<p:tagLst xmlns:a="http://schemas.openxmlformats.org/drawingml/2006/main" xmlns:r="http://schemas.openxmlformats.org/officeDocument/2006/relationships" xmlns:p="http://schemas.openxmlformats.org/presentationml/2006/main">
  <p:tag name="AS_UNIQUEID" val="22"/>
</p:tagLst>
</file>

<file path=ppt/tags/tag12.xml><?xml version="1.0" encoding="utf-8"?>
<p:tagLst xmlns:a="http://schemas.openxmlformats.org/drawingml/2006/main" xmlns:r="http://schemas.openxmlformats.org/officeDocument/2006/relationships" xmlns:p="http://schemas.openxmlformats.org/presentationml/2006/main">
  <p:tag name="AS_UNIQUEID" val="23"/>
</p:tagLst>
</file>

<file path=ppt/tags/tag13.xml><?xml version="1.0" encoding="utf-8"?>
<p:tagLst xmlns:a="http://schemas.openxmlformats.org/drawingml/2006/main" xmlns:r="http://schemas.openxmlformats.org/officeDocument/2006/relationships" xmlns:p="http://schemas.openxmlformats.org/presentationml/2006/main">
  <p:tag name="AS_UNIQUEID" val="24"/>
</p:tagLst>
</file>

<file path=ppt/tags/tag14.xml><?xml version="1.0" encoding="utf-8"?>
<p:tagLst xmlns:a="http://schemas.openxmlformats.org/drawingml/2006/main" xmlns:r="http://schemas.openxmlformats.org/officeDocument/2006/relationships" xmlns:p="http://schemas.openxmlformats.org/presentationml/2006/main">
  <p:tag name="AS_UNIQUEID" val="25"/>
</p:tagLst>
</file>

<file path=ppt/tags/tag15.xml><?xml version="1.0" encoding="utf-8"?>
<p:tagLst xmlns:a="http://schemas.openxmlformats.org/drawingml/2006/main" xmlns:r="http://schemas.openxmlformats.org/officeDocument/2006/relationships" xmlns:p="http://schemas.openxmlformats.org/presentationml/2006/main">
  <p:tag name="AS_UNIQUEID" val="26"/>
</p:tagLst>
</file>

<file path=ppt/tags/tag16.xml><?xml version="1.0" encoding="utf-8"?>
<p:tagLst xmlns:a="http://schemas.openxmlformats.org/drawingml/2006/main" xmlns:r="http://schemas.openxmlformats.org/officeDocument/2006/relationships" xmlns:p="http://schemas.openxmlformats.org/presentationml/2006/main">
  <p:tag name="AS_UNIQUEID" val="29"/>
</p:tagLst>
</file>

<file path=ppt/tags/tag17.xml><?xml version="1.0" encoding="utf-8"?>
<p:tagLst xmlns:a="http://schemas.openxmlformats.org/drawingml/2006/main" xmlns:r="http://schemas.openxmlformats.org/officeDocument/2006/relationships" xmlns:p="http://schemas.openxmlformats.org/presentationml/2006/main">
  <p:tag name="AS_UNIQUEID" val="30"/>
</p:tagLst>
</file>

<file path=ppt/tags/tag18.xml><?xml version="1.0" encoding="utf-8"?>
<p:tagLst xmlns:a="http://schemas.openxmlformats.org/drawingml/2006/main" xmlns:r="http://schemas.openxmlformats.org/officeDocument/2006/relationships" xmlns:p="http://schemas.openxmlformats.org/presentationml/2006/main">
  <p:tag name="AS_UNIQUEID" val="361"/>
</p:tagLst>
</file>

<file path=ppt/tags/tag19.xml><?xml version="1.0" encoding="utf-8"?>
<p:tagLst xmlns:a="http://schemas.openxmlformats.org/drawingml/2006/main" xmlns:r="http://schemas.openxmlformats.org/officeDocument/2006/relationships" xmlns:p="http://schemas.openxmlformats.org/presentationml/2006/main">
  <p:tag name="AS_UNIQUEID" val="9"/>
</p:tagLst>
</file>

<file path=ppt/tags/tag2.xml><?xml version="1.0" encoding="utf-8"?>
<p:tagLst xmlns:a="http://schemas.openxmlformats.org/drawingml/2006/main" xmlns:r="http://schemas.openxmlformats.org/officeDocument/2006/relationships" xmlns:p="http://schemas.openxmlformats.org/presentationml/2006/main">
  <p:tag name="AS_UNIQUEID" val="3"/>
</p:tagLst>
</file>

<file path=ppt/tags/tag20.xml><?xml version="1.0" encoding="utf-8"?>
<p:tagLst xmlns:a="http://schemas.openxmlformats.org/drawingml/2006/main" xmlns:r="http://schemas.openxmlformats.org/officeDocument/2006/relationships" xmlns:p="http://schemas.openxmlformats.org/presentationml/2006/main">
  <p:tag name="AS_UNIQUEID" val="361"/>
</p:tagLst>
</file>

<file path=ppt/tags/tag21.xml><?xml version="1.0" encoding="utf-8"?>
<p:tagLst xmlns:a="http://schemas.openxmlformats.org/drawingml/2006/main" xmlns:r="http://schemas.openxmlformats.org/officeDocument/2006/relationships" xmlns:p="http://schemas.openxmlformats.org/presentationml/2006/main">
  <p:tag name="AS_UNIQUEID" val="9"/>
</p:tagLst>
</file>

<file path=ppt/tags/tag22.xml><?xml version="1.0" encoding="utf-8"?>
<p:tagLst xmlns:a="http://schemas.openxmlformats.org/drawingml/2006/main" xmlns:r="http://schemas.openxmlformats.org/officeDocument/2006/relationships" xmlns:p="http://schemas.openxmlformats.org/presentationml/2006/main">
  <p:tag name="AS_UNIQUEID" val="34"/>
</p:tagLst>
</file>

<file path=ppt/tags/tag23.xml><?xml version="1.0" encoding="utf-8"?>
<p:tagLst xmlns:a="http://schemas.openxmlformats.org/drawingml/2006/main" xmlns:r="http://schemas.openxmlformats.org/officeDocument/2006/relationships" xmlns:p="http://schemas.openxmlformats.org/presentationml/2006/main">
  <p:tag name="AS_UNIQUEID" val="38"/>
</p:tagLst>
</file>

<file path=ppt/tags/tag24.xml><?xml version="1.0" encoding="utf-8"?>
<p:tagLst xmlns:a="http://schemas.openxmlformats.org/drawingml/2006/main" xmlns:r="http://schemas.openxmlformats.org/officeDocument/2006/relationships" xmlns:p="http://schemas.openxmlformats.org/presentationml/2006/main">
  <p:tag name="AS_UNIQUEID" val="361"/>
</p:tagLst>
</file>

<file path=ppt/tags/tag25.xml><?xml version="1.0" encoding="utf-8"?>
<p:tagLst xmlns:a="http://schemas.openxmlformats.org/drawingml/2006/main" xmlns:r="http://schemas.openxmlformats.org/officeDocument/2006/relationships" xmlns:p="http://schemas.openxmlformats.org/presentationml/2006/main">
  <p:tag name="AS_UNIQUEID" val="45"/>
</p:tagLst>
</file>

<file path=ppt/tags/tag26.xml><?xml version="1.0" encoding="utf-8"?>
<p:tagLst xmlns:a="http://schemas.openxmlformats.org/drawingml/2006/main" xmlns:r="http://schemas.openxmlformats.org/officeDocument/2006/relationships" xmlns:p="http://schemas.openxmlformats.org/presentationml/2006/main">
  <p:tag name="AS_UNIQUEID" val="48"/>
</p:tagLst>
</file>

<file path=ppt/tags/tag27.xml><?xml version="1.0" encoding="utf-8"?>
<p:tagLst xmlns:a="http://schemas.openxmlformats.org/drawingml/2006/main" xmlns:r="http://schemas.openxmlformats.org/officeDocument/2006/relationships" xmlns:p="http://schemas.openxmlformats.org/presentationml/2006/main">
  <p:tag name="AS_UNIQUEID" val="361"/>
</p:tagLst>
</file>

<file path=ppt/tags/tag28.xml><?xml version="1.0" encoding="utf-8"?>
<p:tagLst xmlns:a="http://schemas.openxmlformats.org/drawingml/2006/main" xmlns:r="http://schemas.openxmlformats.org/officeDocument/2006/relationships" xmlns:p="http://schemas.openxmlformats.org/presentationml/2006/main">
  <p:tag name="AS_UNIQUEID" val="49"/>
</p:tagLst>
</file>

<file path=ppt/tags/tag29.xml><?xml version="1.0" encoding="utf-8"?>
<p:tagLst xmlns:a="http://schemas.openxmlformats.org/drawingml/2006/main" xmlns:r="http://schemas.openxmlformats.org/officeDocument/2006/relationships" xmlns:p="http://schemas.openxmlformats.org/presentationml/2006/main">
  <p:tag name="AS_UNIQUEID" val="52"/>
</p:tagLst>
</file>

<file path=ppt/tags/tag3.xml><?xml version="1.0" encoding="utf-8"?>
<p:tagLst xmlns:a="http://schemas.openxmlformats.org/drawingml/2006/main" xmlns:r="http://schemas.openxmlformats.org/officeDocument/2006/relationships" xmlns:p="http://schemas.openxmlformats.org/presentationml/2006/main">
  <p:tag name="AS_UNIQUEID" val="7"/>
</p:tagLst>
</file>

<file path=ppt/tags/tag30.xml><?xml version="1.0" encoding="utf-8"?>
<p:tagLst xmlns:a="http://schemas.openxmlformats.org/drawingml/2006/main" xmlns:r="http://schemas.openxmlformats.org/officeDocument/2006/relationships" xmlns:p="http://schemas.openxmlformats.org/presentationml/2006/main">
  <p:tag name="AS_UNIQUEID" val="361"/>
</p:tagLst>
</file>

<file path=ppt/tags/tag31.xml><?xml version="1.0" encoding="utf-8"?>
<p:tagLst xmlns:a="http://schemas.openxmlformats.org/drawingml/2006/main" xmlns:r="http://schemas.openxmlformats.org/officeDocument/2006/relationships" xmlns:p="http://schemas.openxmlformats.org/presentationml/2006/main">
  <p:tag name="AS_UNIQUEID" val="53"/>
</p:tagLst>
</file>

<file path=ppt/tags/tag32.xml><?xml version="1.0" encoding="utf-8"?>
<p:tagLst xmlns:a="http://schemas.openxmlformats.org/drawingml/2006/main" xmlns:r="http://schemas.openxmlformats.org/officeDocument/2006/relationships" xmlns:p="http://schemas.openxmlformats.org/presentationml/2006/main">
  <p:tag name="AS_UNIQUEID" val="57"/>
</p:tagLst>
</file>

<file path=ppt/tags/tag33.xml><?xml version="1.0" encoding="utf-8"?>
<p:tagLst xmlns:a="http://schemas.openxmlformats.org/drawingml/2006/main" xmlns:r="http://schemas.openxmlformats.org/officeDocument/2006/relationships" xmlns:p="http://schemas.openxmlformats.org/presentationml/2006/main">
  <p:tag name="AS_UNIQUEID" val="361"/>
</p:tagLst>
</file>

<file path=ppt/tags/tag34.xml><?xml version="1.0" encoding="utf-8"?>
<p:tagLst xmlns:a="http://schemas.openxmlformats.org/drawingml/2006/main" xmlns:r="http://schemas.openxmlformats.org/officeDocument/2006/relationships" xmlns:p="http://schemas.openxmlformats.org/presentationml/2006/main">
  <p:tag name="AS_UNIQUEID" val="58"/>
</p:tagLst>
</file>

<file path=ppt/tags/tag35.xml><?xml version="1.0" encoding="utf-8"?>
<p:tagLst xmlns:a="http://schemas.openxmlformats.org/drawingml/2006/main" xmlns:r="http://schemas.openxmlformats.org/officeDocument/2006/relationships" xmlns:p="http://schemas.openxmlformats.org/presentationml/2006/main">
  <p:tag name="AS_UNIQUEID" val="61"/>
</p:tagLst>
</file>

<file path=ppt/tags/tag36.xml><?xml version="1.0" encoding="utf-8"?>
<p:tagLst xmlns:a="http://schemas.openxmlformats.org/drawingml/2006/main" xmlns:r="http://schemas.openxmlformats.org/officeDocument/2006/relationships" xmlns:p="http://schemas.openxmlformats.org/presentationml/2006/main">
  <p:tag name="AS_UNIQUEID" val="361"/>
</p:tagLst>
</file>

<file path=ppt/tags/tag37.xml><?xml version="1.0" encoding="utf-8"?>
<p:tagLst xmlns:a="http://schemas.openxmlformats.org/drawingml/2006/main" xmlns:r="http://schemas.openxmlformats.org/officeDocument/2006/relationships" xmlns:p="http://schemas.openxmlformats.org/presentationml/2006/main">
  <p:tag name="AS_UNIQUEID" val="62"/>
</p:tagLst>
</file>

<file path=ppt/tags/tag38.xml><?xml version="1.0" encoding="utf-8"?>
<p:tagLst xmlns:a="http://schemas.openxmlformats.org/drawingml/2006/main" xmlns:r="http://schemas.openxmlformats.org/officeDocument/2006/relationships" xmlns:p="http://schemas.openxmlformats.org/presentationml/2006/main">
  <p:tag name="AS_UNIQUEID" val="65"/>
</p:tagLst>
</file>

<file path=ppt/tags/tag39.xml><?xml version="1.0" encoding="utf-8"?>
<p:tagLst xmlns:a="http://schemas.openxmlformats.org/drawingml/2006/main" xmlns:r="http://schemas.openxmlformats.org/officeDocument/2006/relationships" xmlns:p="http://schemas.openxmlformats.org/presentationml/2006/main">
  <p:tag name="AS_UNIQUEID" val="361"/>
</p:tagLst>
</file>

<file path=ppt/tags/tag4.xml><?xml version="1.0" encoding="utf-8"?>
<p:tagLst xmlns:a="http://schemas.openxmlformats.org/drawingml/2006/main" xmlns:r="http://schemas.openxmlformats.org/officeDocument/2006/relationships" xmlns:p="http://schemas.openxmlformats.org/presentationml/2006/main">
  <p:tag name="AS_UNIQUEID" val="361"/>
</p:tagLst>
</file>

<file path=ppt/tags/tag40.xml><?xml version="1.0" encoding="utf-8"?>
<p:tagLst xmlns:a="http://schemas.openxmlformats.org/drawingml/2006/main" xmlns:r="http://schemas.openxmlformats.org/officeDocument/2006/relationships" xmlns:p="http://schemas.openxmlformats.org/presentationml/2006/main">
  <p:tag name="AS_UNIQUEID" val="66"/>
</p:tagLst>
</file>

<file path=ppt/tags/tag41.xml><?xml version="1.0" encoding="utf-8"?>
<p:tagLst xmlns:a="http://schemas.openxmlformats.org/drawingml/2006/main" xmlns:r="http://schemas.openxmlformats.org/officeDocument/2006/relationships" xmlns:p="http://schemas.openxmlformats.org/presentationml/2006/main">
  <p:tag name="AS_UNIQUEID" val="67"/>
</p:tagLst>
</file>

<file path=ppt/tags/tag42.xml><?xml version="1.0" encoding="utf-8"?>
<p:tagLst xmlns:a="http://schemas.openxmlformats.org/drawingml/2006/main" xmlns:r="http://schemas.openxmlformats.org/officeDocument/2006/relationships" xmlns:p="http://schemas.openxmlformats.org/presentationml/2006/main">
  <p:tag name="AS_UNIQUEID" val="68"/>
</p:tagLst>
</file>

<file path=ppt/tags/tag43.xml><?xml version="1.0" encoding="utf-8"?>
<p:tagLst xmlns:a="http://schemas.openxmlformats.org/drawingml/2006/main" xmlns:r="http://schemas.openxmlformats.org/officeDocument/2006/relationships" xmlns:p="http://schemas.openxmlformats.org/presentationml/2006/main">
  <p:tag name="AS_UNIQUEID" val="69"/>
</p:tagLst>
</file>

<file path=ppt/tags/tag44.xml><?xml version="1.0" encoding="utf-8"?>
<p:tagLst xmlns:a="http://schemas.openxmlformats.org/drawingml/2006/main" xmlns:r="http://schemas.openxmlformats.org/officeDocument/2006/relationships" xmlns:p="http://schemas.openxmlformats.org/presentationml/2006/main">
  <p:tag name="AS_UNIQUEID" val="70"/>
</p:tagLst>
</file>

<file path=ppt/tags/tag45.xml><?xml version="1.0" encoding="utf-8"?>
<p:tagLst xmlns:a="http://schemas.openxmlformats.org/drawingml/2006/main" xmlns:r="http://schemas.openxmlformats.org/officeDocument/2006/relationships" xmlns:p="http://schemas.openxmlformats.org/presentationml/2006/main">
  <p:tag name="AS_UNIQUEID" val="361"/>
</p:tagLst>
</file>

<file path=ppt/tags/tag46.xml><?xml version="1.0" encoding="utf-8"?>
<p:tagLst xmlns:a="http://schemas.openxmlformats.org/drawingml/2006/main" xmlns:r="http://schemas.openxmlformats.org/officeDocument/2006/relationships" xmlns:p="http://schemas.openxmlformats.org/presentationml/2006/main">
  <p:tag name="AS_UNIQUEID" val="74"/>
</p:tagLst>
</file>

<file path=ppt/tags/tag47.xml><?xml version="1.0" encoding="utf-8"?>
<p:tagLst xmlns:a="http://schemas.openxmlformats.org/drawingml/2006/main" xmlns:r="http://schemas.openxmlformats.org/officeDocument/2006/relationships" xmlns:p="http://schemas.openxmlformats.org/presentationml/2006/main">
  <p:tag name="AS_UNIQUEID" val="75"/>
</p:tagLst>
</file>

<file path=ppt/tags/tag48.xml><?xml version="1.0" encoding="utf-8"?>
<p:tagLst xmlns:a="http://schemas.openxmlformats.org/drawingml/2006/main" xmlns:r="http://schemas.openxmlformats.org/officeDocument/2006/relationships" xmlns:p="http://schemas.openxmlformats.org/presentationml/2006/main">
  <p:tag name="AS_UNIQUEID" val="76"/>
</p:tagLst>
</file>

<file path=ppt/tags/tag49.xml><?xml version="1.0" encoding="utf-8"?>
<p:tagLst xmlns:a="http://schemas.openxmlformats.org/drawingml/2006/main" xmlns:r="http://schemas.openxmlformats.org/officeDocument/2006/relationships" xmlns:p="http://schemas.openxmlformats.org/presentationml/2006/main">
  <p:tag name="AS_UNIQUEID" val="77"/>
</p:tagLst>
</file>

<file path=ppt/tags/tag5.xml><?xml version="1.0" encoding="utf-8"?>
<p:tagLst xmlns:a="http://schemas.openxmlformats.org/drawingml/2006/main" xmlns:r="http://schemas.openxmlformats.org/officeDocument/2006/relationships" xmlns:p="http://schemas.openxmlformats.org/presentationml/2006/main">
  <p:tag name="AS_UNIQUEID" val="3"/>
</p:tagLst>
</file>

<file path=ppt/tags/tag50.xml><?xml version="1.0" encoding="utf-8"?>
<p:tagLst xmlns:a="http://schemas.openxmlformats.org/drawingml/2006/main" xmlns:r="http://schemas.openxmlformats.org/officeDocument/2006/relationships" xmlns:p="http://schemas.openxmlformats.org/presentationml/2006/main">
  <p:tag name="AS_UNIQUEID" val="78"/>
</p:tagLst>
</file>

<file path=ppt/tags/tag51.xml><?xml version="1.0" encoding="utf-8"?>
<p:tagLst xmlns:a="http://schemas.openxmlformats.org/drawingml/2006/main" xmlns:r="http://schemas.openxmlformats.org/officeDocument/2006/relationships" xmlns:p="http://schemas.openxmlformats.org/presentationml/2006/main">
  <p:tag name="AS_UNIQUEID" val="79"/>
</p:tagLst>
</file>

<file path=ppt/tags/tag52.xml><?xml version="1.0" encoding="utf-8"?>
<p:tagLst xmlns:a="http://schemas.openxmlformats.org/drawingml/2006/main" xmlns:r="http://schemas.openxmlformats.org/officeDocument/2006/relationships" xmlns:p="http://schemas.openxmlformats.org/presentationml/2006/main">
  <p:tag name="AS_UNIQUEID" val="80"/>
</p:tagLst>
</file>

<file path=ppt/tags/tag53.xml><?xml version="1.0" encoding="utf-8"?>
<p:tagLst xmlns:a="http://schemas.openxmlformats.org/drawingml/2006/main" xmlns:r="http://schemas.openxmlformats.org/officeDocument/2006/relationships" xmlns:p="http://schemas.openxmlformats.org/presentationml/2006/main">
  <p:tag name="AS_UNIQUEID" val="81"/>
</p:tagLst>
</file>

<file path=ppt/tags/tag54.xml><?xml version="1.0" encoding="utf-8"?>
<p:tagLst xmlns:a="http://schemas.openxmlformats.org/drawingml/2006/main" xmlns:r="http://schemas.openxmlformats.org/officeDocument/2006/relationships" xmlns:p="http://schemas.openxmlformats.org/presentationml/2006/main">
  <p:tag name="AS_UNIQUEID" val="82"/>
</p:tagLst>
</file>

<file path=ppt/tags/tag55.xml><?xml version="1.0" encoding="utf-8"?>
<p:tagLst xmlns:a="http://schemas.openxmlformats.org/drawingml/2006/main" xmlns:r="http://schemas.openxmlformats.org/officeDocument/2006/relationships" xmlns:p="http://schemas.openxmlformats.org/presentationml/2006/main">
  <p:tag name="AS_UNIQUEID" val="83"/>
</p:tagLst>
</file>

<file path=ppt/tags/tag56.xml><?xml version="1.0" encoding="utf-8"?>
<p:tagLst xmlns:a="http://schemas.openxmlformats.org/drawingml/2006/main" xmlns:r="http://schemas.openxmlformats.org/officeDocument/2006/relationships" xmlns:p="http://schemas.openxmlformats.org/presentationml/2006/main">
  <p:tag name="AS_UNIQUEID" val="84"/>
</p:tagLst>
</file>

<file path=ppt/tags/tag57.xml><?xml version="1.0" encoding="utf-8"?>
<p:tagLst xmlns:a="http://schemas.openxmlformats.org/drawingml/2006/main" xmlns:r="http://schemas.openxmlformats.org/officeDocument/2006/relationships" xmlns:p="http://schemas.openxmlformats.org/presentationml/2006/main">
  <p:tag name="AS_UNIQUEID" val="85"/>
</p:tagLst>
</file>

<file path=ppt/tags/tag58.xml><?xml version="1.0" encoding="utf-8"?>
<p:tagLst xmlns:a="http://schemas.openxmlformats.org/drawingml/2006/main" xmlns:r="http://schemas.openxmlformats.org/officeDocument/2006/relationships" xmlns:p="http://schemas.openxmlformats.org/presentationml/2006/main">
  <p:tag name="AS_UNIQUEID" val="86"/>
</p:tagLst>
</file>

<file path=ppt/tags/tag59.xml><?xml version="1.0" encoding="utf-8"?>
<p:tagLst xmlns:a="http://schemas.openxmlformats.org/drawingml/2006/main" xmlns:r="http://schemas.openxmlformats.org/officeDocument/2006/relationships" xmlns:p="http://schemas.openxmlformats.org/presentationml/2006/main">
  <p:tag name="AS_UNIQUEID" val="87"/>
</p:tagLst>
</file>

<file path=ppt/tags/tag6.xml><?xml version="1.0" encoding="utf-8"?>
<p:tagLst xmlns:a="http://schemas.openxmlformats.org/drawingml/2006/main" xmlns:r="http://schemas.openxmlformats.org/officeDocument/2006/relationships" xmlns:p="http://schemas.openxmlformats.org/presentationml/2006/main">
  <p:tag name="AS_UNIQUEID" val="7"/>
</p:tagLst>
</file>

<file path=ppt/tags/tag60.xml><?xml version="1.0" encoding="utf-8"?>
<p:tagLst xmlns:a="http://schemas.openxmlformats.org/drawingml/2006/main" xmlns:r="http://schemas.openxmlformats.org/officeDocument/2006/relationships" xmlns:p="http://schemas.openxmlformats.org/presentationml/2006/main">
  <p:tag name="AS_UNIQUEID" val="88"/>
</p:tagLst>
</file>

<file path=ppt/tags/tag61.xml><?xml version="1.0" encoding="utf-8"?>
<p:tagLst xmlns:a="http://schemas.openxmlformats.org/drawingml/2006/main" xmlns:r="http://schemas.openxmlformats.org/officeDocument/2006/relationships" xmlns:p="http://schemas.openxmlformats.org/presentationml/2006/main">
  <p:tag name="AS_UNIQUEID" val="89"/>
</p:tagLst>
</file>

<file path=ppt/tags/tag62.xml><?xml version="1.0" encoding="utf-8"?>
<p:tagLst xmlns:a="http://schemas.openxmlformats.org/drawingml/2006/main" xmlns:r="http://schemas.openxmlformats.org/officeDocument/2006/relationships" xmlns:p="http://schemas.openxmlformats.org/presentationml/2006/main">
  <p:tag name="AS_UNIQUEID" val="361"/>
</p:tagLst>
</file>

<file path=ppt/tags/tag63.xml><?xml version="1.0" encoding="utf-8"?>
<p:tagLst xmlns:a="http://schemas.openxmlformats.org/drawingml/2006/main" xmlns:r="http://schemas.openxmlformats.org/officeDocument/2006/relationships" xmlns:p="http://schemas.openxmlformats.org/presentationml/2006/main">
  <p:tag name="AS_UNIQUEID" val="92"/>
</p:tagLst>
</file>

<file path=ppt/tags/tag64.xml><?xml version="1.0" encoding="utf-8"?>
<p:tagLst xmlns:a="http://schemas.openxmlformats.org/drawingml/2006/main" xmlns:r="http://schemas.openxmlformats.org/officeDocument/2006/relationships" xmlns:p="http://schemas.openxmlformats.org/presentationml/2006/main">
  <p:tag name="AS_UNIQUEID" val="93"/>
</p:tagLst>
</file>

<file path=ppt/tags/tag65.xml><?xml version="1.0" encoding="utf-8"?>
<p:tagLst xmlns:a="http://schemas.openxmlformats.org/drawingml/2006/main" xmlns:r="http://schemas.openxmlformats.org/officeDocument/2006/relationships" xmlns:p="http://schemas.openxmlformats.org/presentationml/2006/main">
  <p:tag name="AS_UNIQUEID" val="94"/>
</p:tagLst>
</file>

<file path=ppt/tags/tag66.xml><?xml version="1.0" encoding="utf-8"?>
<p:tagLst xmlns:a="http://schemas.openxmlformats.org/drawingml/2006/main" xmlns:r="http://schemas.openxmlformats.org/officeDocument/2006/relationships" xmlns:p="http://schemas.openxmlformats.org/presentationml/2006/main">
  <p:tag name="AS_UNIQUEID" val="95"/>
</p:tagLst>
</file>

<file path=ppt/tags/tag67.xml><?xml version="1.0" encoding="utf-8"?>
<p:tagLst xmlns:a="http://schemas.openxmlformats.org/drawingml/2006/main" xmlns:r="http://schemas.openxmlformats.org/officeDocument/2006/relationships" xmlns:p="http://schemas.openxmlformats.org/presentationml/2006/main">
  <p:tag name="AS_UNIQUEID" val="96"/>
</p:tagLst>
</file>

<file path=ppt/tags/tag68.xml><?xml version="1.0" encoding="utf-8"?>
<p:tagLst xmlns:a="http://schemas.openxmlformats.org/drawingml/2006/main" xmlns:r="http://schemas.openxmlformats.org/officeDocument/2006/relationships" xmlns:p="http://schemas.openxmlformats.org/presentationml/2006/main">
  <p:tag name="AS_UNIQUEID" val="97"/>
</p:tagLst>
</file>

<file path=ppt/tags/tag69.xml><?xml version="1.0" encoding="utf-8"?>
<p:tagLst xmlns:a="http://schemas.openxmlformats.org/drawingml/2006/main" xmlns:r="http://schemas.openxmlformats.org/officeDocument/2006/relationships" xmlns:p="http://schemas.openxmlformats.org/presentationml/2006/main">
  <p:tag name="AS_UNIQUEID" val="98"/>
</p:tagLst>
</file>

<file path=ppt/tags/tag7.xml><?xml version="1.0" encoding="utf-8"?>
<p:tagLst xmlns:a="http://schemas.openxmlformats.org/drawingml/2006/main" xmlns:r="http://schemas.openxmlformats.org/officeDocument/2006/relationships" xmlns:p="http://schemas.openxmlformats.org/presentationml/2006/main">
  <p:tag name="AS_UNIQUEID" val="9"/>
</p:tagLst>
</file>

<file path=ppt/tags/tag70.xml><?xml version="1.0" encoding="utf-8"?>
<p:tagLst xmlns:a="http://schemas.openxmlformats.org/drawingml/2006/main" xmlns:r="http://schemas.openxmlformats.org/officeDocument/2006/relationships" xmlns:p="http://schemas.openxmlformats.org/presentationml/2006/main">
  <p:tag name="AS_UNIQUEID" val="99"/>
</p:tagLst>
</file>

<file path=ppt/tags/tag71.xml><?xml version="1.0" encoding="utf-8"?>
<p:tagLst xmlns:a="http://schemas.openxmlformats.org/drawingml/2006/main" xmlns:r="http://schemas.openxmlformats.org/officeDocument/2006/relationships" xmlns:p="http://schemas.openxmlformats.org/presentationml/2006/main">
  <p:tag name="AS_UNIQUEID" val="100"/>
</p:tagLst>
</file>

<file path=ppt/tags/tag72.xml><?xml version="1.0" encoding="utf-8"?>
<p:tagLst xmlns:a="http://schemas.openxmlformats.org/drawingml/2006/main" xmlns:r="http://schemas.openxmlformats.org/officeDocument/2006/relationships" xmlns:p="http://schemas.openxmlformats.org/presentationml/2006/main">
  <p:tag name="AS_UNIQUEID" val="101"/>
</p:tagLst>
</file>

<file path=ppt/tags/tag73.xml><?xml version="1.0" encoding="utf-8"?>
<p:tagLst xmlns:a="http://schemas.openxmlformats.org/drawingml/2006/main" xmlns:r="http://schemas.openxmlformats.org/officeDocument/2006/relationships" xmlns:p="http://schemas.openxmlformats.org/presentationml/2006/main">
  <p:tag name="AS_UNIQUEID" val="102"/>
</p:tagLst>
</file>

<file path=ppt/tags/tag74.xml><?xml version="1.0" encoding="utf-8"?>
<p:tagLst xmlns:a="http://schemas.openxmlformats.org/drawingml/2006/main" xmlns:r="http://schemas.openxmlformats.org/officeDocument/2006/relationships" xmlns:p="http://schemas.openxmlformats.org/presentationml/2006/main">
  <p:tag name="AS_UNIQUEID" val="103"/>
</p:tagLst>
</file>

<file path=ppt/tags/tag75.xml><?xml version="1.0" encoding="utf-8"?>
<p:tagLst xmlns:a="http://schemas.openxmlformats.org/drawingml/2006/main" xmlns:r="http://schemas.openxmlformats.org/officeDocument/2006/relationships" xmlns:p="http://schemas.openxmlformats.org/presentationml/2006/main">
  <p:tag name="AS_UNIQUEID" val="104"/>
</p:tagLst>
</file>

<file path=ppt/tags/tag76.xml><?xml version="1.0" encoding="utf-8"?>
<p:tagLst xmlns:a="http://schemas.openxmlformats.org/drawingml/2006/main" xmlns:r="http://schemas.openxmlformats.org/officeDocument/2006/relationships" xmlns:p="http://schemas.openxmlformats.org/presentationml/2006/main">
  <p:tag name="AS_UNIQUEID" val="105"/>
</p:tagLst>
</file>

<file path=ppt/tags/tag77.xml><?xml version="1.0" encoding="utf-8"?>
<p:tagLst xmlns:a="http://schemas.openxmlformats.org/drawingml/2006/main" xmlns:r="http://schemas.openxmlformats.org/officeDocument/2006/relationships" xmlns:p="http://schemas.openxmlformats.org/presentationml/2006/main">
  <p:tag name="AS_UNIQUEID" val="106"/>
</p:tagLst>
</file>

<file path=ppt/tags/tag78.xml><?xml version="1.0" encoding="utf-8"?>
<p:tagLst xmlns:a="http://schemas.openxmlformats.org/drawingml/2006/main" xmlns:r="http://schemas.openxmlformats.org/officeDocument/2006/relationships" xmlns:p="http://schemas.openxmlformats.org/presentationml/2006/main">
  <p:tag name="AS_UNIQUEID" val="107"/>
</p:tagLst>
</file>

<file path=ppt/tags/tag79.xml><?xml version="1.0" encoding="utf-8"?>
<p:tagLst xmlns:a="http://schemas.openxmlformats.org/drawingml/2006/main" xmlns:r="http://schemas.openxmlformats.org/officeDocument/2006/relationships" xmlns:p="http://schemas.openxmlformats.org/presentationml/2006/main">
  <p:tag name="AS_UNIQUEID" val="108"/>
</p:tagLst>
</file>

<file path=ppt/tags/tag8.xml><?xml version="1.0" encoding="utf-8"?>
<p:tagLst xmlns:a="http://schemas.openxmlformats.org/drawingml/2006/main" xmlns:r="http://schemas.openxmlformats.org/officeDocument/2006/relationships" xmlns:p="http://schemas.openxmlformats.org/presentationml/2006/main">
  <p:tag name="AS_UNIQUEID" val="361"/>
</p:tagLst>
</file>

<file path=ppt/tags/tag80.xml><?xml version="1.0" encoding="utf-8"?>
<p:tagLst xmlns:a="http://schemas.openxmlformats.org/drawingml/2006/main" xmlns:r="http://schemas.openxmlformats.org/officeDocument/2006/relationships" xmlns:p="http://schemas.openxmlformats.org/presentationml/2006/main">
  <p:tag name="AS_UNIQUEID" val="361"/>
</p:tagLst>
</file>

<file path=ppt/tags/tag81.xml><?xml version="1.0" encoding="utf-8"?>
<p:tagLst xmlns:a="http://schemas.openxmlformats.org/drawingml/2006/main" xmlns:r="http://schemas.openxmlformats.org/officeDocument/2006/relationships" xmlns:p="http://schemas.openxmlformats.org/presentationml/2006/main">
  <p:tag name="AS_UNIQUEID" val="127"/>
</p:tagLst>
</file>

<file path=ppt/tags/tag82.xml><?xml version="1.0" encoding="utf-8"?>
<p:tagLst xmlns:a="http://schemas.openxmlformats.org/drawingml/2006/main" xmlns:r="http://schemas.openxmlformats.org/officeDocument/2006/relationships" xmlns:p="http://schemas.openxmlformats.org/presentationml/2006/main">
  <p:tag name="AS_UNIQUEID" val="361"/>
</p:tagLst>
</file>

<file path=ppt/tags/tag83.xml><?xml version="1.0" encoding="utf-8"?>
<p:tagLst xmlns:a="http://schemas.openxmlformats.org/drawingml/2006/main" xmlns:r="http://schemas.openxmlformats.org/officeDocument/2006/relationships" xmlns:p="http://schemas.openxmlformats.org/presentationml/2006/main">
  <p:tag name="AS_UNIQUEID" val="127"/>
</p:tagLst>
</file>

<file path=ppt/tags/tag84.xml><?xml version="1.0" encoding="utf-8"?>
<p:tagLst xmlns:a="http://schemas.openxmlformats.org/drawingml/2006/main" xmlns:r="http://schemas.openxmlformats.org/officeDocument/2006/relationships" xmlns:p="http://schemas.openxmlformats.org/presentationml/2006/main">
  <p:tag name="AS_UNIQUEID" val="361"/>
</p:tagLst>
</file>

<file path=ppt/tags/tag85.xml><?xml version="1.0" encoding="utf-8"?>
<p:tagLst xmlns:a="http://schemas.openxmlformats.org/drawingml/2006/main" xmlns:r="http://schemas.openxmlformats.org/officeDocument/2006/relationships" xmlns:p="http://schemas.openxmlformats.org/presentationml/2006/main">
  <p:tag name="AS_UNIQUEID" val="127"/>
</p:tagLst>
</file>

<file path=ppt/tags/tag86.xml><?xml version="1.0" encoding="utf-8"?>
<p:tagLst xmlns:a="http://schemas.openxmlformats.org/drawingml/2006/main" xmlns:r="http://schemas.openxmlformats.org/officeDocument/2006/relationships" xmlns:p="http://schemas.openxmlformats.org/presentationml/2006/main">
  <p:tag name="AS_UNIQUEID" val="361"/>
</p:tagLst>
</file>

<file path=ppt/tags/tag87.xml><?xml version="1.0" encoding="utf-8"?>
<p:tagLst xmlns:a="http://schemas.openxmlformats.org/drawingml/2006/main" xmlns:r="http://schemas.openxmlformats.org/officeDocument/2006/relationships" xmlns:p="http://schemas.openxmlformats.org/presentationml/2006/main">
  <p:tag name="AS_UNIQUEID" val="127"/>
</p:tagLst>
</file>

<file path=ppt/tags/tag88.xml><?xml version="1.0" encoding="utf-8"?>
<p:tagLst xmlns:a="http://schemas.openxmlformats.org/drawingml/2006/main" xmlns:r="http://schemas.openxmlformats.org/officeDocument/2006/relationships" xmlns:p="http://schemas.openxmlformats.org/presentationml/2006/main">
  <p:tag name="AS_UNIQUEID" val="361"/>
</p:tagLst>
</file>

<file path=ppt/tags/tag89.xml><?xml version="1.0" encoding="utf-8"?>
<p:tagLst xmlns:a="http://schemas.openxmlformats.org/drawingml/2006/main" xmlns:r="http://schemas.openxmlformats.org/officeDocument/2006/relationships" xmlns:p="http://schemas.openxmlformats.org/presentationml/2006/main">
  <p:tag name="AS_UNIQUEID" val="127"/>
</p:tagLst>
</file>

<file path=ppt/tags/tag9.xml><?xml version="1.0" encoding="utf-8"?>
<p:tagLst xmlns:a="http://schemas.openxmlformats.org/drawingml/2006/main" xmlns:r="http://schemas.openxmlformats.org/officeDocument/2006/relationships" xmlns:p="http://schemas.openxmlformats.org/presentationml/2006/main">
  <p:tag name="AS_UNIQUEID" val="20"/>
</p:tagLst>
</file>

<file path=ppt/theme/theme1.xml><?xml version="1.0" encoding="utf-8"?>
<a:theme xmlns:a="http://schemas.openxmlformats.org/drawingml/2006/main" name="办公资源网：www.bangongziyuan.com">
  <a:themeElements>
    <a:clrScheme name="自定义 1504">
      <a:dk1>
        <a:sysClr val="windowText" lastClr="000000"/>
      </a:dk1>
      <a:lt1>
        <a:sysClr val="window" lastClr="FFFFFF"/>
      </a:lt1>
      <a:dk2>
        <a:srgbClr val="5A6378"/>
      </a:dk2>
      <a:lt2>
        <a:srgbClr val="7F7F7F"/>
      </a:lt2>
      <a:accent1>
        <a:srgbClr val="EDB62B"/>
      </a:accent1>
      <a:accent2>
        <a:srgbClr val="000000"/>
      </a:accent2>
      <a:accent3>
        <a:srgbClr val="EDB62B"/>
      </a:accent3>
      <a:accent4>
        <a:srgbClr val="000000"/>
      </a:accent4>
      <a:accent5>
        <a:srgbClr val="EDB62B"/>
      </a:accent5>
      <a:accent6>
        <a:srgbClr val="000000"/>
      </a:accent6>
      <a:hlink>
        <a:srgbClr val="168BBA"/>
      </a:hlink>
      <a:folHlink>
        <a:srgbClr val="680000"/>
      </a:folHlink>
    </a:clrScheme>
    <a:fontScheme name="ecbwv2se">
      <a:majorFont>
        <a:latin typeface="Arial"/>
        <a:ea typeface="DengXian"/>
        <a:cs typeface=""/>
      </a:majorFont>
      <a:minorFont>
        <a:latin typeface="Arial"/>
        <a:ea typeface="DengXia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1566</Words>
  <Application>Microsoft Office PowerPoint</Application>
  <PresentationFormat>宽屏</PresentationFormat>
  <Paragraphs>158</Paragraphs>
  <Slides>21</Slides>
  <Notes>21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21</vt:i4>
      </vt:variant>
    </vt:vector>
  </HeadingPairs>
  <TitlesOfParts>
    <vt:vector size="25" baseType="lpstr">
      <vt:lpstr>Arial</vt:lpstr>
      <vt:lpstr>FandolFang R</vt:lpstr>
      <vt:lpstr>思源黑体 CN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2020-12-16T07:43:12Z</dcterms:created>
  <dcterms:modified xsi:type="dcterms:W3CDTF">2021-01-09T11:57:28Z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