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4.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5.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6.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notesSlides/notesSlide7.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8.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notesSlides/notesSlide9.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notesSlides/notesSlide10.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11.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notesSlides/notesSlide12.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notesSlides/notesSlide13.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51.xml" ContentType="application/vnd.openxmlformats-officedocument.presentationml.tags+xml"/>
  <Override PartName="/ppt/tags/tag52.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9"/>
  </p:notesMasterIdLst>
  <p:sldIdLst>
    <p:sldId id="256" r:id="rId2"/>
    <p:sldId id="258" r:id="rId3"/>
    <p:sldId id="260" r:id="rId4"/>
    <p:sldId id="261" r:id="rId5"/>
    <p:sldId id="262" r:id="rId6"/>
    <p:sldId id="263" r:id="rId7"/>
    <p:sldId id="264" r:id="rId8"/>
    <p:sldId id="265" r:id="rId9"/>
    <p:sldId id="266" r:id="rId10"/>
    <p:sldId id="267" r:id="rId11"/>
    <p:sldId id="268" r:id="rId12"/>
    <p:sldId id="269" r:id="rId13"/>
    <p:sldId id="270" r:id="rId14"/>
    <p:sldId id="271" r:id="rId15"/>
    <p:sldId id="287" r:id="rId16"/>
    <p:sldId id="272" r:id="rId17"/>
    <p:sldId id="257" r:id="rId18"/>
  </p:sldIdLst>
  <p:sldSz cx="12192000" cy="6858000"/>
  <p:notesSz cx="6858000" cy="9144000"/>
  <p:embeddedFontLst>
    <p:embeddedFont>
      <p:font typeface="FandolFang R" panose="02010600030101010101" charset="-122"/>
      <p:regular r:id="rId20"/>
    </p:embeddedFont>
    <p:embeddedFont>
      <p:font typeface="思源黑体 CN Light" panose="02010600030101010101" charset="-122"/>
      <p:regular r:id="rId21"/>
    </p:embeddedFont>
    <p:embeddedFont>
      <p:font typeface="Calibri" panose="020F0502020204030204" pitchFamily="34" charset="0"/>
      <p:regular r:id="rId22"/>
      <p:bold r:id="rId23"/>
      <p:italic r:id="rId24"/>
      <p:boldItalic r:id="rId25"/>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100" d="100"/>
          <a:sy n="100" d="100"/>
        </p:scale>
        <p:origin x="1186" y="37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FandolFang R" panose="00000500000000000000" pitchFamily="50" charset="-122"/>
                <a:ea typeface="FandolFang R" panose="00000500000000000000" pitchFamily="50"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FandolFang R" panose="00000500000000000000" pitchFamily="50" charset="-122"/>
                <a:ea typeface="FandolFang R" panose="00000500000000000000" pitchFamily="50" charset="-122"/>
              </a:defRPr>
            </a:lvl1pPr>
          </a:lstStyle>
          <a:p>
            <a:fld id="{ED3F1BAD-AF69-4A12-92FD-93F3807FB343}" type="datetimeFigureOut">
              <a:rPr lang="zh-CN" altLang="en-US" smtClean="0"/>
              <a:t>2021/1/9</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FandolFang R" panose="00000500000000000000" pitchFamily="50" charset="-122"/>
                <a:ea typeface="FandolFang R" panose="00000500000000000000" pitchFamily="50"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FandolFang R" panose="00000500000000000000" pitchFamily="50" charset="-122"/>
                <a:ea typeface="FandolFang R" panose="00000500000000000000" pitchFamily="50" charset="-122"/>
              </a:defRPr>
            </a:lvl1pPr>
          </a:lstStyle>
          <a:p>
            <a:fld id="{6C62633A-29C5-48E4-AC24-FDCBBDCF2224}"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FandolFang R" panose="00000500000000000000" pitchFamily="50" charset="-122"/>
        <a:ea typeface="FandolFang R" panose="00000500000000000000" pitchFamily="50" charset="-122"/>
        <a:cs typeface="+mn-cs"/>
      </a:defRPr>
    </a:lvl1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C62633A-29C5-48E4-AC24-FDCBBDCF2224}"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C62633A-29C5-48E4-AC24-FDCBBDCF2224}"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C62633A-29C5-48E4-AC24-FDCBBDCF2224}"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C62633A-29C5-48E4-AC24-FDCBBDCF2224}"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C62633A-29C5-48E4-AC24-FDCBBDCF2224}"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C62633A-29C5-48E4-AC24-FDCBBDCF2224}"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4AF39AF-2281-4A67-BEFF-C4B1DAD081C2}" type="slidenum">
              <a:rPr kumimoji="0" lang="zh-CN" altLang="en-US" sz="1200" b="0" i="0" u="none" strike="noStrike" kern="1200" cap="none" spc="0" normalizeH="0" baseline="0" noProof="0" smtClean="0">
                <a:ln>
                  <a:noFill/>
                </a:ln>
                <a:solidFill>
                  <a:prstClr val="black"/>
                </a:solidFill>
                <a:effectLst/>
                <a:uLnTx/>
                <a:uFillTx/>
                <a:latin typeface="FandolFang R" panose="00000500000000000000" pitchFamily="50" charset="-122"/>
                <a:ea typeface="FandolFang R" panose="00000500000000000000" pitchFamily="50" charset="-122"/>
                <a:cs typeface="+mn-cs"/>
              </a:rPr>
              <a:t>15</a:t>
            </a:fld>
            <a:endParaRPr kumimoji="0" lang="zh-CN" altLang="en-US" sz="1200" b="0" i="0" u="none" strike="noStrike" kern="1200" cap="none" spc="0" normalizeH="0" baseline="0" noProof="0" dirty="0">
              <a:ln>
                <a:noFill/>
              </a:ln>
              <a:solidFill>
                <a:prstClr val="black"/>
              </a:solidFill>
              <a:effectLst/>
              <a:uLnTx/>
              <a:uFillTx/>
              <a:latin typeface="FandolFang R" panose="00000500000000000000" pitchFamily="50" charset="-122"/>
              <a:ea typeface="FandolFang R" panose="00000500000000000000" pitchFamily="50" charset="-122"/>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C62633A-29C5-48E4-AC24-FDCBBDCF2224}"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C62633A-29C5-48E4-AC24-FDCBBDCF2224}" type="slidenum">
              <a:rPr lang="zh-CN" altLang="en-US" smtClean="0"/>
              <a:t>17</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C62633A-29C5-48E4-AC24-FDCBBDCF2224}"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C62633A-29C5-48E4-AC24-FDCBBDCF2224}"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C62633A-29C5-48E4-AC24-FDCBBDCF2224}"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C62633A-29C5-48E4-AC24-FDCBBDCF2224}"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C62633A-29C5-48E4-AC24-FDCBBDCF2224}"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C62633A-29C5-48E4-AC24-FDCBBDCF2224}"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C62633A-29C5-48E4-AC24-FDCBBDCF2224}"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C62633A-29C5-48E4-AC24-FDCBBDCF2224}"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2021/1/9</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tags" Target="../tags/tag38.xml"/><Relationship Id="rId7" Type="http://schemas.openxmlformats.org/officeDocument/2006/relationships/image" Target="../media/image4.png"/><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image" Target="../media/image2.png"/><Relationship Id="rId5" Type="http://schemas.openxmlformats.org/officeDocument/2006/relationships/notesSlide" Target="../notesSlides/notesSlide10.xml"/><Relationship Id="rId4"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tags" Target="../tags/tag41.xml"/><Relationship Id="rId7" Type="http://schemas.openxmlformats.org/officeDocument/2006/relationships/image" Target="../media/image4.png"/><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image" Target="../media/image2.png"/><Relationship Id="rId5" Type="http://schemas.openxmlformats.org/officeDocument/2006/relationships/notesSlide" Target="../notesSlides/notesSlide11.xml"/><Relationship Id="rId4"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tags" Target="../tags/tag44.xml"/><Relationship Id="rId7" Type="http://schemas.openxmlformats.org/officeDocument/2006/relationships/image" Target="../media/image4.png"/><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image" Target="../media/image2.png"/><Relationship Id="rId5" Type="http://schemas.openxmlformats.org/officeDocument/2006/relationships/notesSlide" Target="../notesSlides/notesSlide12.xml"/><Relationship Id="rId4"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tags" Target="../tags/tag47.xml"/><Relationship Id="rId7" Type="http://schemas.openxmlformats.org/officeDocument/2006/relationships/image" Target="../media/image4.png"/><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image" Target="../media/image2.png"/><Relationship Id="rId5" Type="http://schemas.openxmlformats.org/officeDocument/2006/relationships/notesSlide" Target="../notesSlides/notesSlide13.xml"/><Relationship Id="rId4"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tags" Target="../tags/tag50.xml"/><Relationship Id="rId7" Type="http://schemas.openxmlformats.org/officeDocument/2006/relationships/image" Target="../media/image4.png"/><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image" Target="../media/image2.png"/><Relationship Id="rId5" Type="http://schemas.openxmlformats.org/officeDocument/2006/relationships/notesSlide" Target="../notesSlides/notesSlide14.xml"/><Relationship Id="rId4"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2.png"/><Relationship Id="rId5" Type="http://schemas.openxmlformats.org/officeDocument/2006/relationships/notesSlide" Target="../notesSlides/notesSlide3.xml"/><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2.png"/><Relationship Id="rId5" Type="http://schemas.openxmlformats.org/officeDocument/2006/relationships/notesSlide" Target="../notesSlides/notesSlide4.xml"/><Relationship Id="rId4"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8" Type="http://schemas.openxmlformats.org/officeDocument/2006/relationships/tags" Target="../tags/tag18.xml"/><Relationship Id="rId13" Type="http://schemas.openxmlformats.org/officeDocument/2006/relationships/tags" Target="../tags/tag23.xml"/><Relationship Id="rId18" Type="http://schemas.openxmlformats.org/officeDocument/2006/relationships/image" Target="../media/image2.png"/><Relationship Id="rId3" Type="http://schemas.openxmlformats.org/officeDocument/2006/relationships/tags" Target="../tags/tag13.xml"/><Relationship Id="rId7" Type="http://schemas.openxmlformats.org/officeDocument/2006/relationships/tags" Target="../tags/tag17.xml"/><Relationship Id="rId12" Type="http://schemas.openxmlformats.org/officeDocument/2006/relationships/tags" Target="../tags/tag22.xml"/><Relationship Id="rId17" Type="http://schemas.openxmlformats.org/officeDocument/2006/relationships/notesSlide" Target="../notesSlides/notesSlide6.xml"/><Relationship Id="rId2" Type="http://schemas.openxmlformats.org/officeDocument/2006/relationships/tags" Target="../tags/tag12.xml"/><Relationship Id="rId16"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tags" Target="../tags/tag16.xml"/><Relationship Id="rId11" Type="http://schemas.openxmlformats.org/officeDocument/2006/relationships/tags" Target="../tags/tag21.xml"/><Relationship Id="rId5" Type="http://schemas.openxmlformats.org/officeDocument/2006/relationships/tags" Target="../tags/tag15.xml"/><Relationship Id="rId15" Type="http://schemas.openxmlformats.org/officeDocument/2006/relationships/tags" Target="../tags/tag25.xml"/><Relationship Id="rId10" Type="http://schemas.openxmlformats.org/officeDocument/2006/relationships/tags" Target="../tags/tag20.xml"/><Relationship Id="rId19" Type="http://schemas.openxmlformats.org/officeDocument/2006/relationships/image" Target="../media/image4.png"/><Relationship Id="rId4" Type="http://schemas.openxmlformats.org/officeDocument/2006/relationships/tags" Target="../tags/tag14.xml"/><Relationship Id="rId9" Type="http://schemas.openxmlformats.org/officeDocument/2006/relationships/tags" Target="../tags/tag19.xml"/><Relationship Id="rId14" Type="http://schemas.openxmlformats.org/officeDocument/2006/relationships/tags" Target="../tags/tag24.xml"/></Relationships>
</file>

<file path=ppt/slides/_rels/slide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28.xml"/><Relationship Id="rId7" Type="http://schemas.openxmlformats.org/officeDocument/2006/relationships/image" Target="../media/image2.png"/><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notesSlide" Target="../notesSlides/notesSlide7.xml"/><Relationship Id="rId5" Type="http://schemas.openxmlformats.org/officeDocument/2006/relationships/slideLayout" Target="../slideLayouts/slideLayout2.xml"/><Relationship Id="rId4" Type="http://schemas.openxmlformats.org/officeDocument/2006/relationships/tags" Target="../tags/tag29.xml"/></Relationships>
</file>

<file path=ppt/slides/_rels/slide8.xml.rels><?xml version="1.0" encoding="UTF-8" standalone="yes"?>
<Relationships xmlns="http://schemas.openxmlformats.org/package/2006/relationships"><Relationship Id="rId3" Type="http://schemas.openxmlformats.org/officeDocument/2006/relationships/tags" Target="../tags/tag32.xml"/><Relationship Id="rId7" Type="http://schemas.openxmlformats.org/officeDocument/2006/relationships/image" Target="../media/image4.png"/><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image" Target="../media/image2.png"/><Relationship Id="rId5" Type="http://schemas.openxmlformats.org/officeDocument/2006/relationships/notesSlide" Target="../notesSlides/notesSlide8.xml"/><Relationship Id="rId4"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tags" Target="../tags/tag35.xml"/><Relationship Id="rId7" Type="http://schemas.openxmlformats.org/officeDocument/2006/relationships/image" Target="../media/image4.png"/><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image" Target="../media/image2.png"/><Relationship Id="rId5" Type="http://schemas.openxmlformats.org/officeDocument/2006/relationships/notesSlide" Target="../notesSlides/notesSlide9.xml"/><Relationship Id="rId4"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95500"/>
            <a:ext cx="7400925" cy="4762500"/>
          </a:xfrm>
          <a:prstGeom prst="rect">
            <a:avLst/>
          </a:prstGeom>
        </p:spPr>
      </p:pic>
      <p:sp>
        <p:nvSpPr>
          <p:cNvPr id="8" name="文本框 7"/>
          <p:cNvSpPr txBox="1"/>
          <p:nvPr/>
        </p:nvSpPr>
        <p:spPr>
          <a:xfrm>
            <a:off x="5716776" y="2143041"/>
            <a:ext cx="5397631" cy="1107996"/>
          </a:xfrm>
          <a:prstGeom prst="rect">
            <a:avLst/>
          </a:prstGeom>
          <a:noFill/>
        </p:spPr>
        <p:txBody>
          <a:bodyPr wrap="none" rtlCol="0">
            <a:spAutoFit/>
          </a:bodyPr>
          <a:lstStyle/>
          <a:p>
            <a:pPr algn="ctr"/>
            <a:r>
              <a:rPr lang="en-US" altLang="zh-CN" sz="6600" b="1" i="1" dirty="0">
                <a:latin typeface="Arial" panose="020B0604020202020204" pitchFamily="34" charset="0"/>
                <a:ea typeface="思源黑体 CN Regular" panose="020B0500000000000000" pitchFamily="34" charset="-122"/>
                <a:sym typeface="Arial" panose="020B0604020202020204" pitchFamily="34" charset="0"/>
              </a:rPr>
              <a:t>《</a:t>
            </a:r>
            <a:r>
              <a:rPr lang="zh-CN" altLang="en-US" sz="6600" b="1" i="1" dirty="0">
                <a:latin typeface="Arial" panose="020B0604020202020204" pitchFamily="34" charset="0"/>
                <a:ea typeface="思源黑体 CN Regular" panose="020B0500000000000000" pitchFamily="34" charset="-122"/>
                <a:sym typeface="Arial" panose="020B0604020202020204" pitchFamily="34" charset="0"/>
              </a:rPr>
              <a:t>大雁归来</a:t>
            </a:r>
            <a:r>
              <a:rPr lang="en-US" altLang="zh-CN" sz="6600" b="1" i="1" dirty="0">
                <a:latin typeface="Arial" panose="020B0604020202020204" pitchFamily="34" charset="0"/>
                <a:ea typeface="思源黑体 CN Regular" panose="020B0500000000000000" pitchFamily="34" charset="-122"/>
                <a:sym typeface="Arial" panose="020B0604020202020204" pitchFamily="34" charset="0"/>
              </a:rPr>
              <a:t>》</a:t>
            </a:r>
            <a:endParaRPr lang="zh-CN" altLang="en-US" sz="6600" b="1" i="1" dirty="0">
              <a:latin typeface="Arial" panose="020B0604020202020204" pitchFamily="34" charset="0"/>
              <a:ea typeface="思源黑体 CN Regular" panose="020B0500000000000000" pitchFamily="34" charset="-122"/>
              <a:sym typeface="Arial" panose="020B0604020202020204" pitchFamily="34" charset="0"/>
            </a:endParaRPr>
          </a:p>
        </p:txBody>
      </p:sp>
      <p:sp>
        <p:nvSpPr>
          <p:cNvPr id="9" name="矩形 8"/>
          <p:cNvSpPr/>
          <p:nvPr/>
        </p:nvSpPr>
        <p:spPr>
          <a:xfrm>
            <a:off x="6264656" y="3330866"/>
            <a:ext cx="4348058" cy="307777"/>
          </a:xfrm>
          <a:prstGeom prst="rect">
            <a:avLst/>
          </a:prstGeom>
        </p:spPr>
        <p:txBody>
          <a:bodyPr wrap="square">
            <a:spAutoFit/>
          </a:bodyPr>
          <a:lstStyle/>
          <a:p>
            <a:pPr algn="dist"/>
            <a:r>
              <a:rPr lang="en-US" altLang="zh-CN" sz="1400" spc="300" dirty="0">
                <a:solidFill>
                  <a:schemeClr val="tx1">
                    <a:lumMod val="65000"/>
                    <a:lumOff val="35000"/>
                  </a:schemeClr>
                </a:solidFill>
                <a:latin typeface="Arial" panose="020B0604020202020204" pitchFamily="34" charset="0"/>
                <a:ea typeface="思源黑体 CN Regular" panose="020B0500000000000000" pitchFamily="34" charset="-122"/>
                <a:cs typeface="+mn-ea"/>
                <a:sym typeface="Arial" panose="020B0604020202020204" pitchFamily="34" charset="0"/>
              </a:rPr>
              <a:t>THE GEESE ARE BACK</a:t>
            </a:r>
          </a:p>
        </p:txBody>
      </p:sp>
      <p:sp>
        <p:nvSpPr>
          <p:cNvPr id="10" name="文本框 9"/>
          <p:cNvSpPr txBox="1"/>
          <p:nvPr/>
        </p:nvSpPr>
        <p:spPr>
          <a:xfrm>
            <a:off x="8715736" y="307163"/>
            <a:ext cx="3153652" cy="369332"/>
          </a:xfrm>
          <a:prstGeom prst="rect">
            <a:avLst/>
          </a:prstGeom>
          <a:noFill/>
        </p:spPr>
        <p:txBody>
          <a:bodyPr wrap="square" rtlCol="0">
            <a:spAutoFit/>
          </a:bodyPr>
          <a:lstStyle/>
          <a:p>
            <a:pPr algn="r"/>
            <a:r>
              <a:rPr lang="zh-CN" altLang="en-US" dirty="0">
                <a:latin typeface="Arial" panose="020B0604020202020204" pitchFamily="34" charset="0"/>
                <a:ea typeface="思源黑体 CN Regular" panose="020B0500000000000000" pitchFamily="34" charset="-122"/>
                <a:sym typeface="Arial" panose="020B0604020202020204" pitchFamily="34" charset="0"/>
              </a:rPr>
              <a:t>语文（人教版）八年级 下册</a:t>
            </a:r>
          </a:p>
        </p:txBody>
      </p:sp>
      <p:grpSp>
        <p:nvGrpSpPr>
          <p:cNvPr id="19" name="组合 18"/>
          <p:cNvGrpSpPr/>
          <p:nvPr/>
        </p:nvGrpSpPr>
        <p:grpSpPr>
          <a:xfrm>
            <a:off x="7258207" y="4675482"/>
            <a:ext cx="1926842" cy="379036"/>
            <a:chOff x="5538855" y="5064340"/>
            <a:chExt cx="1926842" cy="379036"/>
          </a:xfrm>
        </p:grpSpPr>
        <p:grpSp>
          <p:nvGrpSpPr>
            <p:cNvPr id="11" name="组合 10"/>
            <p:cNvGrpSpPr/>
            <p:nvPr/>
          </p:nvGrpSpPr>
          <p:grpSpPr>
            <a:xfrm>
              <a:off x="5538855" y="5064340"/>
              <a:ext cx="416937" cy="379036"/>
              <a:chOff x="891974" y="4415843"/>
              <a:chExt cx="450443" cy="450443"/>
            </a:xfrm>
          </p:grpSpPr>
          <p:sp>
            <p:nvSpPr>
              <p:cNvPr id="12" name="椭圆 11"/>
              <p:cNvSpPr/>
              <p:nvPr/>
            </p:nvSpPr>
            <p:spPr>
              <a:xfrm>
                <a:off x="891974" y="4415843"/>
                <a:ext cx="450443" cy="45044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endParaRPr lang="zh-CN" altLang="en-US">
                  <a:solidFill>
                    <a:schemeClr val="tx1"/>
                  </a:solidFill>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13" name="椭圆 39"/>
              <p:cNvSpPr/>
              <p:nvPr/>
            </p:nvSpPr>
            <p:spPr>
              <a:xfrm>
                <a:off x="993275" y="4502064"/>
                <a:ext cx="247839" cy="278000"/>
              </a:xfrm>
              <a:custGeom>
                <a:avLst/>
                <a:gdLst>
                  <a:gd name="connsiteX0" fmla="*/ 199932 w 300038"/>
                  <a:gd name="connsiteY0" fmla="*/ 273051 h 336551"/>
                  <a:gd name="connsiteX1" fmla="*/ 192088 w 300038"/>
                  <a:gd name="connsiteY1" fmla="*/ 280989 h 336551"/>
                  <a:gd name="connsiteX2" fmla="*/ 192088 w 300038"/>
                  <a:gd name="connsiteY2" fmla="*/ 306124 h 336551"/>
                  <a:gd name="connsiteX3" fmla="*/ 199932 w 300038"/>
                  <a:gd name="connsiteY3" fmla="*/ 312739 h 336551"/>
                  <a:gd name="connsiteX4" fmla="*/ 250919 w 300038"/>
                  <a:gd name="connsiteY4" fmla="*/ 312739 h 336551"/>
                  <a:gd name="connsiteX5" fmla="*/ 258763 w 300038"/>
                  <a:gd name="connsiteY5" fmla="*/ 306124 h 336551"/>
                  <a:gd name="connsiteX6" fmla="*/ 258763 w 300038"/>
                  <a:gd name="connsiteY6" fmla="*/ 280989 h 336551"/>
                  <a:gd name="connsiteX7" fmla="*/ 250919 w 300038"/>
                  <a:gd name="connsiteY7" fmla="*/ 273051 h 336551"/>
                  <a:gd name="connsiteX8" fmla="*/ 199932 w 300038"/>
                  <a:gd name="connsiteY8" fmla="*/ 273051 h 336551"/>
                  <a:gd name="connsiteX9" fmla="*/ 101328 w 300038"/>
                  <a:gd name="connsiteY9" fmla="*/ 196851 h 336551"/>
                  <a:gd name="connsiteX10" fmla="*/ 107908 w 300038"/>
                  <a:gd name="connsiteY10" fmla="*/ 196851 h 336551"/>
                  <a:gd name="connsiteX11" fmla="*/ 111856 w 300038"/>
                  <a:gd name="connsiteY11" fmla="*/ 202123 h 336551"/>
                  <a:gd name="connsiteX12" fmla="*/ 128964 w 300038"/>
                  <a:gd name="connsiteY12" fmla="*/ 248250 h 336551"/>
                  <a:gd name="connsiteX13" fmla="*/ 131595 w 300038"/>
                  <a:gd name="connsiteY13" fmla="*/ 239025 h 336551"/>
                  <a:gd name="connsiteX14" fmla="*/ 126332 w 300038"/>
                  <a:gd name="connsiteY14" fmla="*/ 225845 h 336551"/>
                  <a:gd name="connsiteX15" fmla="*/ 127648 w 300038"/>
                  <a:gd name="connsiteY15" fmla="*/ 217938 h 336551"/>
                  <a:gd name="connsiteX16" fmla="*/ 132911 w 300038"/>
                  <a:gd name="connsiteY16" fmla="*/ 215302 h 336551"/>
                  <a:gd name="connsiteX17" fmla="*/ 167126 w 300038"/>
                  <a:gd name="connsiteY17" fmla="*/ 215302 h 336551"/>
                  <a:gd name="connsiteX18" fmla="*/ 172390 w 300038"/>
                  <a:gd name="connsiteY18" fmla="*/ 217938 h 336551"/>
                  <a:gd name="connsiteX19" fmla="*/ 173706 w 300038"/>
                  <a:gd name="connsiteY19" fmla="*/ 225845 h 336551"/>
                  <a:gd name="connsiteX20" fmla="*/ 168442 w 300038"/>
                  <a:gd name="connsiteY20" fmla="*/ 239025 h 336551"/>
                  <a:gd name="connsiteX21" fmla="*/ 171074 w 300038"/>
                  <a:gd name="connsiteY21" fmla="*/ 248250 h 336551"/>
                  <a:gd name="connsiteX22" fmla="*/ 188182 w 300038"/>
                  <a:gd name="connsiteY22" fmla="*/ 202123 h 336551"/>
                  <a:gd name="connsiteX23" fmla="*/ 192130 w 300038"/>
                  <a:gd name="connsiteY23" fmla="*/ 196851 h 336551"/>
                  <a:gd name="connsiteX24" fmla="*/ 198710 w 300038"/>
                  <a:gd name="connsiteY24" fmla="*/ 196851 h 336551"/>
                  <a:gd name="connsiteX25" fmla="*/ 265823 w 300038"/>
                  <a:gd name="connsiteY25" fmla="*/ 224527 h 336551"/>
                  <a:gd name="connsiteX26" fmla="*/ 300038 w 300038"/>
                  <a:gd name="connsiteY26" fmla="*/ 274609 h 336551"/>
                  <a:gd name="connsiteX27" fmla="*/ 300038 w 300038"/>
                  <a:gd name="connsiteY27" fmla="*/ 328643 h 336551"/>
                  <a:gd name="connsiteX28" fmla="*/ 292142 w 300038"/>
                  <a:gd name="connsiteY28" fmla="*/ 336551 h 336551"/>
                  <a:gd name="connsiteX29" fmla="*/ 7896 w 300038"/>
                  <a:gd name="connsiteY29" fmla="*/ 336551 h 336551"/>
                  <a:gd name="connsiteX30" fmla="*/ 0 w 300038"/>
                  <a:gd name="connsiteY30" fmla="*/ 328643 h 336551"/>
                  <a:gd name="connsiteX31" fmla="*/ 0 w 300038"/>
                  <a:gd name="connsiteY31" fmla="*/ 274609 h 336551"/>
                  <a:gd name="connsiteX32" fmla="*/ 34215 w 300038"/>
                  <a:gd name="connsiteY32" fmla="*/ 224527 h 336551"/>
                  <a:gd name="connsiteX33" fmla="*/ 101328 w 300038"/>
                  <a:gd name="connsiteY33" fmla="*/ 196851 h 336551"/>
                  <a:gd name="connsiteX34" fmla="*/ 155328 w 300038"/>
                  <a:gd name="connsiteY34" fmla="*/ 0 h 336551"/>
                  <a:gd name="connsiteX35" fmla="*/ 201775 w 300038"/>
                  <a:gd name="connsiteY35" fmla="*/ 15854 h 336551"/>
                  <a:gd name="connsiteX36" fmla="*/ 223008 w 300038"/>
                  <a:gd name="connsiteY36" fmla="*/ 79268 h 336551"/>
                  <a:gd name="connsiteX37" fmla="*/ 224335 w 300038"/>
                  <a:gd name="connsiteY37" fmla="*/ 93801 h 336551"/>
                  <a:gd name="connsiteX38" fmla="*/ 229643 w 300038"/>
                  <a:gd name="connsiteY38" fmla="*/ 100407 h 336551"/>
                  <a:gd name="connsiteX39" fmla="*/ 232297 w 300038"/>
                  <a:gd name="connsiteY39" fmla="*/ 125508 h 336551"/>
                  <a:gd name="connsiteX40" fmla="*/ 208410 w 300038"/>
                  <a:gd name="connsiteY40" fmla="*/ 151931 h 336551"/>
                  <a:gd name="connsiteX41" fmla="*/ 185850 w 300038"/>
                  <a:gd name="connsiteY41" fmla="*/ 183639 h 336551"/>
                  <a:gd name="connsiteX42" fmla="*/ 172579 w 300038"/>
                  <a:gd name="connsiteY42" fmla="*/ 192887 h 336551"/>
                  <a:gd name="connsiteX43" fmla="*/ 150019 w 300038"/>
                  <a:gd name="connsiteY43" fmla="*/ 196850 h 336551"/>
                  <a:gd name="connsiteX44" fmla="*/ 127459 w 300038"/>
                  <a:gd name="connsiteY44" fmla="*/ 192887 h 336551"/>
                  <a:gd name="connsiteX45" fmla="*/ 114189 w 300038"/>
                  <a:gd name="connsiteY45" fmla="*/ 183639 h 336551"/>
                  <a:gd name="connsiteX46" fmla="*/ 91629 w 300038"/>
                  <a:gd name="connsiteY46" fmla="*/ 151931 h 336551"/>
                  <a:gd name="connsiteX47" fmla="*/ 67742 w 300038"/>
                  <a:gd name="connsiteY47" fmla="*/ 125508 h 336551"/>
                  <a:gd name="connsiteX48" fmla="*/ 70396 w 300038"/>
                  <a:gd name="connsiteY48" fmla="*/ 100407 h 336551"/>
                  <a:gd name="connsiteX49" fmla="*/ 75704 w 300038"/>
                  <a:gd name="connsiteY49" fmla="*/ 93801 h 336551"/>
                  <a:gd name="connsiteX50" fmla="*/ 77031 w 300038"/>
                  <a:gd name="connsiteY50" fmla="*/ 85874 h 336551"/>
                  <a:gd name="connsiteX51" fmla="*/ 74377 w 300038"/>
                  <a:gd name="connsiteY51" fmla="*/ 50203 h 336551"/>
                  <a:gd name="connsiteX52" fmla="*/ 103572 w 300038"/>
                  <a:gd name="connsiteY52" fmla="*/ 27744 h 336551"/>
                  <a:gd name="connsiteX53" fmla="*/ 119497 w 300038"/>
                  <a:gd name="connsiteY53" fmla="*/ 10569 h 336551"/>
                  <a:gd name="connsiteX54" fmla="*/ 155328 w 300038"/>
                  <a:gd name="connsiteY54" fmla="*/ 0 h 33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00038" h="336551">
                    <a:moveTo>
                      <a:pt x="199932" y="273051"/>
                    </a:moveTo>
                    <a:cubicBezTo>
                      <a:pt x="194703" y="273051"/>
                      <a:pt x="192088" y="277020"/>
                      <a:pt x="192088" y="280989"/>
                    </a:cubicBezTo>
                    <a:cubicBezTo>
                      <a:pt x="192088" y="306124"/>
                      <a:pt x="192088" y="306124"/>
                      <a:pt x="192088" y="306124"/>
                    </a:cubicBezTo>
                    <a:cubicBezTo>
                      <a:pt x="192088" y="310093"/>
                      <a:pt x="194703" y="312739"/>
                      <a:pt x="199932" y="312739"/>
                    </a:cubicBezTo>
                    <a:cubicBezTo>
                      <a:pt x="250919" y="312739"/>
                      <a:pt x="250919" y="312739"/>
                      <a:pt x="250919" y="312739"/>
                    </a:cubicBezTo>
                    <a:cubicBezTo>
                      <a:pt x="254841" y="312739"/>
                      <a:pt x="258763" y="310093"/>
                      <a:pt x="258763" y="306124"/>
                    </a:cubicBezTo>
                    <a:lnTo>
                      <a:pt x="258763" y="280989"/>
                    </a:lnTo>
                    <a:cubicBezTo>
                      <a:pt x="258763" y="277020"/>
                      <a:pt x="254841" y="273051"/>
                      <a:pt x="250919" y="273051"/>
                    </a:cubicBezTo>
                    <a:cubicBezTo>
                      <a:pt x="199932" y="273051"/>
                      <a:pt x="199932" y="273051"/>
                      <a:pt x="199932" y="273051"/>
                    </a:cubicBezTo>
                    <a:close/>
                    <a:moveTo>
                      <a:pt x="101328" y="196851"/>
                    </a:moveTo>
                    <a:cubicBezTo>
                      <a:pt x="103960" y="196851"/>
                      <a:pt x="105276" y="196851"/>
                      <a:pt x="107908" y="196851"/>
                    </a:cubicBezTo>
                    <a:cubicBezTo>
                      <a:pt x="109224" y="198169"/>
                      <a:pt x="110540" y="199487"/>
                      <a:pt x="111856" y="202123"/>
                    </a:cubicBezTo>
                    <a:cubicBezTo>
                      <a:pt x="128964" y="248250"/>
                      <a:pt x="128964" y="248250"/>
                      <a:pt x="128964" y="248250"/>
                    </a:cubicBezTo>
                    <a:cubicBezTo>
                      <a:pt x="131595" y="239025"/>
                      <a:pt x="131595" y="239025"/>
                      <a:pt x="131595" y="239025"/>
                    </a:cubicBezTo>
                    <a:cubicBezTo>
                      <a:pt x="126332" y="225845"/>
                      <a:pt x="126332" y="225845"/>
                      <a:pt x="126332" y="225845"/>
                    </a:cubicBezTo>
                    <a:cubicBezTo>
                      <a:pt x="125016" y="223209"/>
                      <a:pt x="126332" y="220574"/>
                      <a:pt x="127648" y="217938"/>
                    </a:cubicBezTo>
                    <a:cubicBezTo>
                      <a:pt x="128964" y="216620"/>
                      <a:pt x="131595" y="215302"/>
                      <a:pt x="132911" y="215302"/>
                    </a:cubicBezTo>
                    <a:cubicBezTo>
                      <a:pt x="167126" y="215302"/>
                      <a:pt x="167126" y="215302"/>
                      <a:pt x="167126" y="215302"/>
                    </a:cubicBezTo>
                    <a:cubicBezTo>
                      <a:pt x="168442" y="215302"/>
                      <a:pt x="171074" y="216620"/>
                      <a:pt x="172390" y="217938"/>
                    </a:cubicBezTo>
                    <a:cubicBezTo>
                      <a:pt x="173706" y="220574"/>
                      <a:pt x="175022" y="223209"/>
                      <a:pt x="173706" y="225845"/>
                    </a:cubicBezTo>
                    <a:cubicBezTo>
                      <a:pt x="168442" y="239025"/>
                      <a:pt x="168442" y="239025"/>
                      <a:pt x="168442" y="239025"/>
                    </a:cubicBezTo>
                    <a:cubicBezTo>
                      <a:pt x="171074" y="248250"/>
                      <a:pt x="171074" y="248250"/>
                      <a:pt x="171074" y="248250"/>
                    </a:cubicBezTo>
                    <a:cubicBezTo>
                      <a:pt x="188182" y="202123"/>
                      <a:pt x="188182" y="202123"/>
                      <a:pt x="188182" y="202123"/>
                    </a:cubicBezTo>
                    <a:cubicBezTo>
                      <a:pt x="189498" y="199487"/>
                      <a:pt x="190814" y="198169"/>
                      <a:pt x="192130" y="196851"/>
                    </a:cubicBezTo>
                    <a:cubicBezTo>
                      <a:pt x="194762" y="196851"/>
                      <a:pt x="196078" y="196851"/>
                      <a:pt x="198710" y="196851"/>
                    </a:cubicBezTo>
                    <a:cubicBezTo>
                      <a:pt x="265823" y="224527"/>
                      <a:pt x="265823" y="224527"/>
                      <a:pt x="265823" y="224527"/>
                    </a:cubicBezTo>
                    <a:cubicBezTo>
                      <a:pt x="286879" y="232435"/>
                      <a:pt x="300038" y="252204"/>
                      <a:pt x="300038" y="274609"/>
                    </a:cubicBezTo>
                    <a:cubicBezTo>
                      <a:pt x="300038" y="328643"/>
                      <a:pt x="300038" y="328643"/>
                      <a:pt x="300038" y="328643"/>
                    </a:cubicBezTo>
                    <a:cubicBezTo>
                      <a:pt x="300038" y="332597"/>
                      <a:pt x="296090" y="336551"/>
                      <a:pt x="292142" y="336551"/>
                    </a:cubicBezTo>
                    <a:cubicBezTo>
                      <a:pt x="7896" y="336551"/>
                      <a:pt x="7896" y="336551"/>
                      <a:pt x="7896" y="336551"/>
                    </a:cubicBezTo>
                    <a:cubicBezTo>
                      <a:pt x="3948" y="336551"/>
                      <a:pt x="0" y="332597"/>
                      <a:pt x="0" y="328643"/>
                    </a:cubicBezTo>
                    <a:cubicBezTo>
                      <a:pt x="0" y="274609"/>
                      <a:pt x="0" y="274609"/>
                      <a:pt x="0" y="274609"/>
                    </a:cubicBezTo>
                    <a:cubicBezTo>
                      <a:pt x="0" y="252204"/>
                      <a:pt x="13159" y="232435"/>
                      <a:pt x="34215" y="224527"/>
                    </a:cubicBezTo>
                    <a:cubicBezTo>
                      <a:pt x="101328" y="196851"/>
                      <a:pt x="101328" y="196851"/>
                      <a:pt x="101328" y="196851"/>
                    </a:cubicBezTo>
                    <a:close/>
                    <a:moveTo>
                      <a:pt x="155328" y="0"/>
                    </a:moveTo>
                    <a:cubicBezTo>
                      <a:pt x="171252" y="0"/>
                      <a:pt x="187177" y="5285"/>
                      <a:pt x="201775" y="15854"/>
                    </a:cubicBezTo>
                    <a:cubicBezTo>
                      <a:pt x="225662" y="34350"/>
                      <a:pt x="223008" y="72663"/>
                      <a:pt x="223008" y="79268"/>
                    </a:cubicBezTo>
                    <a:cubicBezTo>
                      <a:pt x="223008" y="84553"/>
                      <a:pt x="224335" y="89838"/>
                      <a:pt x="224335" y="93801"/>
                    </a:cubicBezTo>
                    <a:cubicBezTo>
                      <a:pt x="225662" y="95122"/>
                      <a:pt x="228316" y="96443"/>
                      <a:pt x="229643" y="100407"/>
                    </a:cubicBezTo>
                    <a:cubicBezTo>
                      <a:pt x="234951" y="107012"/>
                      <a:pt x="234951" y="114939"/>
                      <a:pt x="232297" y="125508"/>
                    </a:cubicBezTo>
                    <a:cubicBezTo>
                      <a:pt x="226989" y="146647"/>
                      <a:pt x="215045" y="150610"/>
                      <a:pt x="208410" y="151931"/>
                    </a:cubicBezTo>
                    <a:cubicBezTo>
                      <a:pt x="204429" y="159858"/>
                      <a:pt x="195139" y="175712"/>
                      <a:pt x="185850" y="183639"/>
                    </a:cubicBezTo>
                    <a:cubicBezTo>
                      <a:pt x="183196" y="187602"/>
                      <a:pt x="177888" y="190244"/>
                      <a:pt x="172579" y="192887"/>
                    </a:cubicBezTo>
                    <a:cubicBezTo>
                      <a:pt x="164617" y="195529"/>
                      <a:pt x="157982" y="196850"/>
                      <a:pt x="150019" y="196850"/>
                    </a:cubicBezTo>
                    <a:cubicBezTo>
                      <a:pt x="142057" y="196850"/>
                      <a:pt x="135422" y="195529"/>
                      <a:pt x="127459" y="192887"/>
                    </a:cubicBezTo>
                    <a:cubicBezTo>
                      <a:pt x="122151" y="190244"/>
                      <a:pt x="116843" y="187602"/>
                      <a:pt x="114189" y="183639"/>
                    </a:cubicBezTo>
                    <a:cubicBezTo>
                      <a:pt x="104900" y="175712"/>
                      <a:pt x="95610" y="159858"/>
                      <a:pt x="91629" y="151931"/>
                    </a:cubicBezTo>
                    <a:cubicBezTo>
                      <a:pt x="84994" y="150610"/>
                      <a:pt x="73050" y="146647"/>
                      <a:pt x="67742" y="125508"/>
                    </a:cubicBezTo>
                    <a:cubicBezTo>
                      <a:pt x="65088" y="114939"/>
                      <a:pt x="65088" y="107012"/>
                      <a:pt x="70396" y="100407"/>
                    </a:cubicBezTo>
                    <a:cubicBezTo>
                      <a:pt x="71723" y="96443"/>
                      <a:pt x="74377" y="95122"/>
                      <a:pt x="75704" y="93801"/>
                    </a:cubicBezTo>
                    <a:cubicBezTo>
                      <a:pt x="75704" y="91159"/>
                      <a:pt x="75704" y="88516"/>
                      <a:pt x="77031" y="85874"/>
                    </a:cubicBezTo>
                    <a:cubicBezTo>
                      <a:pt x="73050" y="80590"/>
                      <a:pt x="67742" y="68699"/>
                      <a:pt x="74377" y="50203"/>
                    </a:cubicBezTo>
                    <a:cubicBezTo>
                      <a:pt x="81013" y="30386"/>
                      <a:pt x="95610" y="27744"/>
                      <a:pt x="103572" y="27744"/>
                    </a:cubicBezTo>
                    <a:cubicBezTo>
                      <a:pt x="106227" y="22459"/>
                      <a:pt x="111535" y="17175"/>
                      <a:pt x="119497" y="10569"/>
                    </a:cubicBezTo>
                    <a:cubicBezTo>
                      <a:pt x="128786" y="3963"/>
                      <a:pt x="142057" y="0"/>
                      <a:pt x="155328"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endParaRPr lang="zh-CN" altLang="en-US" dirty="0">
                  <a:solidFill>
                    <a:schemeClr val="tx1"/>
                  </a:solidFill>
                  <a:latin typeface="Arial" panose="020B0604020202020204" pitchFamily="34" charset="0"/>
                  <a:ea typeface="思源黑体 CN Regular" panose="020B0500000000000000" pitchFamily="34" charset="-122"/>
                  <a:cs typeface="+mn-ea"/>
                  <a:sym typeface="Arial" panose="020B0604020202020204" pitchFamily="34" charset="0"/>
                </a:endParaRPr>
              </a:p>
            </p:txBody>
          </p:sp>
        </p:grpSp>
        <p:sp>
          <p:nvSpPr>
            <p:cNvPr id="14" name="文本框 11"/>
            <p:cNvSpPr txBox="1"/>
            <p:nvPr/>
          </p:nvSpPr>
          <p:spPr>
            <a:xfrm>
              <a:off x="6027652" y="5065632"/>
              <a:ext cx="1438045" cy="338552"/>
            </a:xfrm>
            <a:prstGeom prst="rect">
              <a:avLst/>
            </a:prstGeom>
            <a:noFill/>
          </p:spPr>
          <p:txBody>
            <a:bodyPr wrap="none" lIns="91356" tIns="45719" rIns="91356" bIns="45719" rtlCol="0">
              <a:spAutoFit/>
              <a:scene3d>
                <a:camera prst="orthographicFront"/>
                <a:lightRig rig="threePt" dir="t"/>
              </a:scene3d>
              <a:sp3d contourW="12700"/>
            </a:bodyPr>
            <a:lstStyle/>
            <a:p>
              <a:pPr defTabSz="912495"/>
              <a:r>
                <a:rPr lang="zh-CN" altLang="en-US" sz="1600">
                  <a:latin typeface="Arial" panose="020B0604020202020204" pitchFamily="34" charset="0"/>
                  <a:ea typeface="思源黑体 CN Regular" panose="020B0500000000000000" pitchFamily="34" charset="-122"/>
                  <a:cs typeface="+mn-ea"/>
                  <a:sym typeface="Arial" panose="020B0604020202020204" pitchFamily="34" charset="0"/>
                </a:rPr>
                <a:t>汇报人：</a:t>
              </a:r>
              <a:r>
                <a:rPr lang="en-US" altLang="zh-CN" sz="1600">
                  <a:latin typeface="Arial" panose="020B0604020202020204" pitchFamily="34" charset="0"/>
                  <a:ea typeface="思源黑体 CN Regular" panose="020B0500000000000000" pitchFamily="34" charset="-122"/>
                  <a:cs typeface="+mn-ea"/>
                  <a:sym typeface="Arial" panose="020B0604020202020204" pitchFamily="34" charset="0"/>
                </a:rPr>
                <a:t>xippt</a:t>
              </a:r>
              <a:endParaRPr lang="en-US" altLang="zh-CN" sz="1600" dirty="0">
                <a:latin typeface="Arial" panose="020B0604020202020204" pitchFamily="34" charset="0"/>
                <a:ea typeface="思源黑体 CN Regular" panose="020B0500000000000000" pitchFamily="34" charset="-122"/>
                <a:cs typeface="+mn-ea"/>
                <a:sym typeface="Arial" panose="020B060402020202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strVal val="#ppt_h"/>
                                          </p:val>
                                        </p:tav>
                                        <p:tav tm="100000">
                                          <p:val>
                                            <p:strVal val="#ppt_h"/>
                                          </p:val>
                                        </p:tav>
                                      </p:tavLst>
                                    </p:anim>
                                  </p:childTnLst>
                                </p:cTn>
                              </p:par>
                            </p:childTnLst>
                          </p:cTn>
                        </p:par>
                        <p:par>
                          <p:cTn id="9" fill="hold">
                            <p:stCondLst>
                              <p:cond delay="750"/>
                            </p:stCondLst>
                            <p:childTnLst>
                              <p:par>
                                <p:cTn id="10" presetID="14" presetClass="entr" presetSubtype="1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randombar(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p:cTn id="17" dur="500" fill="hold"/>
                                        <p:tgtEl>
                                          <p:spTgt spid="19"/>
                                        </p:tgtEl>
                                        <p:attrNameLst>
                                          <p:attrName>ppt_w</p:attrName>
                                        </p:attrNameLst>
                                      </p:cBhvr>
                                      <p:tavLst>
                                        <p:tav tm="0">
                                          <p:val>
                                            <p:fltVal val="0"/>
                                          </p:val>
                                        </p:tav>
                                        <p:tav tm="100000">
                                          <p:val>
                                            <p:strVal val="#ppt_w"/>
                                          </p:val>
                                        </p:tav>
                                      </p:tavLst>
                                    </p:anim>
                                    <p:anim calcmode="lin" valueType="num">
                                      <p:cBhvr>
                                        <p:cTn id="18" dur="500" fill="hold"/>
                                        <p:tgtEl>
                                          <p:spTgt spid="19"/>
                                        </p:tgtEl>
                                        <p:attrNameLst>
                                          <p:attrName>ppt_h</p:attrName>
                                        </p:attrNameLst>
                                      </p:cBhvr>
                                      <p:tavLst>
                                        <p:tav tm="0">
                                          <p:val>
                                            <p:fltVal val="0"/>
                                          </p:val>
                                        </p:tav>
                                        <p:tav tm="100000">
                                          <p:val>
                                            <p:strVal val="#ppt_h"/>
                                          </p:val>
                                        </p:tav>
                                      </p:tavLst>
                                    </p:anim>
                                    <p:animEffect transition="in" filter="fade">
                                      <p:cBhvr>
                                        <p:cTn id="1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6543" y="123221"/>
            <a:ext cx="4105575" cy="969646"/>
            <a:chOff x="-6543" y="123221"/>
            <a:chExt cx="4105575" cy="969646"/>
          </a:xfrm>
        </p:grpSpPr>
        <p:sp>
          <p:nvSpPr>
            <p:cNvPr id="5" name="等腰三角形 4"/>
            <p:cNvSpPr/>
            <p:nvPr/>
          </p:nvSpPr>
          <p:spPr>
            <a:xfrm rot="16200000" flipV="1">
              <a:off x="-2671" y="297103"/>
              <a:ext cx="697728" cy="705472"/>
            </a:xfrm>
            <a:prstGeom prst="triangle">
              <a:avLst>
                <a:gd name="adj" fmla="val 40974"/>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dirty="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6" name="等腰三角形 5"/>
            <p:cNvSpPr/>
            <p:nvPr/>
          </p:nvSpPr>
          <p:spPr>
            <a:xfrm rot="14101221" flipV="1">
              <a:off x="548278" y="863186"/>
              <a:ext cx="246694" cy="212667"/>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7" name="等腰三角形 6"/>
            <p:cNvSpPr/>
            <p:nvPr/>
          </p:nvSpPr>
          <p:spPr>
            <a:xfrm rot="6077300" flipH="1" flipV="1">
              <a:off x="236434" y="141963"/>
              <a:ext cx="271762" cy="234277"/>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8" name="文本框 7"/>
            <p:cNvSpPr txBox="1"/>
            <p:nvPr/>
          </p:nvSpPr>
          <p:spPr>
            <a:xfrm>
              <a:off x="1034115" y="331380"/>
              <a:ext cx="3064917" cy="646331"/>
            </a:xfrm>
            <a:prstGeom prst="rect">
              <a:avLst/>
            </a:prstGeom>
            <a:noFill/>
          </p:spPr>
          <p:txBody>
            <a:bodyPr wrap="square" rtlCol="0">
              <a:spAutoFit/>
              <a:scene3d>
                <a:camera prst="orthographicFront"/>
                <a:lightRig rig="threePt" dir="t"/>
              </a:scene3d>
              <a:sp3d contourW="12700"/>
            </a:bodyPr>
            <a:lstStyle>
              <a:defPPr>
                <a:defRPr lang="en-US"/>
              </a:defPPr>
              <a:lvl1pPr algn="ctr">
                <a:defRPr sz="2800" b="1">
                  <a:solidFill>
                    <a:schemeClr val="tx1">
                      <a:lumMod val="75000"/>
                      <a:lumOff val="25000"/>
                    </a:schemeClr>
                  </a:solidFill>
                  <a:latin typeface="Century Gothic" panose="020B0502020202020204" pitchFamily="34" charset="0"/>
                </a:defRPr>
              </a:lvl1pPr>
            </a:lstStyle>
            <a:p>
              <a:pPr algn="l"/>
              <a:r>
                <a:rPr lang="zh-CN" altLang="en-US" sz="3600" dirty="0">
                  <a:latin typeface="Arial" panose="020B0604020202020204" pitchFamily="34" charset="0"/>
                  <a:ea typeface="思源黑体 CN Regular" panose="020B0500000000000000" pitchFamily="34" charset="-122"/>
                  <a:sym typeface="Arial" panose="020B0604020202020204" pitchFamily="34" charset="0"/>
                </a:rPr>
                <a:t>内容探究</a:t>
              </a:r>
            </a:p>
          </p:txBody>
        </p:sp>
      </p:grpSp>
      <p:pic>
        <p:nvPicPr>
          <p:cNvPr id="9" name="图片 8"/>
          <p:cNvPicPr>
            <a:picLocks noChangeAspect="1"/>
          </p:cNvPicPr>
          <p:nvPr>
            <p:custDataLst>
              <p:tags r:id="rId1"/>
            </p:custDataLst>
          </p:nvPr>
        </p:nvPicPr>
        <p:blipFill>
          <a:blip r:embed="rId6" cstate="print">
            <a:biLevel thresh="75000"/>
            <a:extLst>
              <a:ext uri="{28A0092B-C50C-407E-A947-70E740481C1C}">
                <a14:useLocalDpi xmlns:a14="http://schemas.microsoft.com/office/drawing/2010/main" val="0"/>
              </a:ext>
            </a:extLst>
          </a:blip>
          <a:stretch>
            <a:fillRect/>
          </a:stretch>
        </p:blipFill>
        <p:spPr>
          <a:xfrm>
            <a:off x="8540983" y="212350"/>
            <a:ext cx="3437657" cy="611620"/>
          </a:xfrm>
          <a:prstGeom prst="rect">
            <a:avLst/>
          </a:prstGeom>
        </p:spPr>
      </p:pic>
      <p:pic>
        <p:nvPicPr>
          <p:cNvPr id="3" name="图片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045704" y="1881862"/>
            <a:ext cx="2667000" cy="3581400"/>
          </a:xfrm>
          <a:prstGeom prst="rect">
            <a:avLst/>
          </a:prstGeom>
        </p:spPr>
      </p:pic>
      <p:sp>
        <p:nvSpPr>
          <p:cNvPr id="10" name="内容占位符 1"/>
          <p:cNvSpPr txBox="1">
            <a:spLocks noChangeArrowheads="1"/>
          </p:cNvSpPr>
          <p:nvPr>
            <p:custDataLst>
              <p:tags r:id="rId2"/>
            </p:custDataLst>
          </p:nvPr>
        </p:nvSpPr>
        <p:spPr>
          <a:xfrm>
            <a:off x="698930" y="1394267"/>
            <a:ext cx="5976190" cy="487595"/>
          </a:xfrm>
          <a:prstGeom prst="rect">
            <a:avLst/>
          </a:prstGeom>
          <a:solidFill>
            <a:schemeClr val="tx1"/>
          </a:solidFill>
          <a:ln w="9525" algn="ctr">
            <a:solidFill>
              <a:schemeClr val="tx1"/>
            </a:solidFill>
            <a:miter lim="1000000"/>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altLang="zh-CN" sz="2400" dirty="0">
                <a:solidFill>
                  <a:schemeClr val="bg1"/>
                </a:solidFill>
                <a:latin typeface="Arial" panose="020B0604020202020204" pitchFamily="34" charset="0"/>
                <a:ea typeface="思源黑体 CN Regular" panose="020B0500000000000000" pitchFamily="34" charset="-122"/>
                <a:sym typeface="Arial" panose="020B0604020202020204" pitchFamily="34" charset="0"/>
              </a:rPr>
              <a:t>2.</a:t>
            </a:r>
            <a:r>
              <a:rPr lang="zh-CN" altLang="en-US" sz="2400" dirty="0">
                <a:solidFill>
                  <a:schemeClr val="bg1"/>
                </a:solidFill>
                <a:latin typeface="Arial" panose="020B0604020202020204" pitchFamily="34" charset="0"/>
                <a:ea typeface="思源黑体 CN Regular" panose="020B0500000000000000" pitchFamily="34" charset="-122"/>
                <a:sym typeface="Arial" panose="020B0604020202020204" pitchFamily="34" charset="0"/>
              </a:rPr>
              <a:t>为了观察研究大雁，作者都是怎么做的？</a:t>
            </a:r>
          </a:p>
        </p:txBody>
      </p:sp>
      <p:sp>
        <p:nvSpPr>
          <p:cNvPr id="25" name="矩形 1"/>
          <p:cNvSpPr>
            <a:spLocks noChangeArrowheads="1"/>
          </p:cNvSpPr>
          <p:nvPr>
            <p:custDataLst>
              <p:tags r:id="rId3"/>
            </p:custDataLst>
          </p:nvPr>
        </p:nvSpPr>
        <p:spPr bwMode="auto">
          <a:xfrm>
            <a:off x="698930" y="2552604"/>
            <a:ext cx="7997825" cy="2775760"/>
          </a:xfrm>
          <a:prstGeom prst="rect">
            <a:avLst/>
          </a:prstGeom>
          <a:noFill/>
          <a:ln w="9525" algn="ctr">
            <a:solidFill>
              <a:srgbClr val="000000"/>
            </a:solidFill>
            <a:miter lim="800000"/>
          </a:ln>
          <a:extLst>
            <a:ext uri="{909E8E84-426E-40DD-AFC4-6F175D3DCCD1}">
              <a14:hiddenFill xmlns:a14="http://schemas.microsoft.com/office/drawing/2010/main">
                <a:solidFill>
                  <a:srgbClr val="FFFFFF"/>
                </a:solidFill>
              </a14:hiddenFill>
            </a:ext>
          </a:extLst>
        </p:spPr>
        <p:txBody>
          <a:bodyPr>
            <a:spAutoFit/>
          </a:bodyPr>
          <a:lstStyle/>
          <a:p>
            <a:pPr>
              <a:lnSpc>
                <a:spcPct val="200000"/>
              </a:lnSpc>
            </a:pPr>
            <a:r>
              <a:rPr lang="zh-CN" altLang="en-US" dirty="0">
                <a:latin typeface="Arial" panose="020B0604020202020204" pitchFamily="34" charset="0"/>
                <a:ea typeface="思源黑体 CN Regular" panose="020B0500000000000000" pitchFamily="34" charset="-122"/>
                <a:sym typeface="Arial" panose="020B0604020202020204" pitchFamily="34" charset="0"/>
              </a:rPr>
              <a:t> ①他半夜三更偷偷“潜伏”在沼泽里，只为了聆听大雁的集会； </a:t>
            </a:r>
          </a:p>
          <a:p>
            <a:pPr>
              <a:lnSpc>
                <a:spcPct val="200000"/>
              </a:lnSpc>
            </a:pPr>
            <a:r>
              <a:rPr lang="zh-CN" altLang="en-US" dirty="0">
                <a:latin typeface="Arial" panose="020B0604020202020204" pitchFamily="34" charset="0"/>
                <a:ea typeface="思源黑体 CN Regular" panose="020B0500000000000000" pitchFamily="34" charset="-122"/>
                <a:sym typeface="Arial" panose="020B0604020202020204" pitchFamily="34" charset="0"/>
              </a:rPr>
              <a:t>    ②几乎年年都统计光临农场的大雁的数据，并作科学的考察； </a:t>
            </a:r>
          </a:p>
          <a:p>
            <a:pPr>
              <a:lnSpc>
                <a:spcPct val="200000"/>
              </a:lnSpc>
            </a:pPr>
            <a:r>
              <a:rPr lang="zh-CN" altLang="en-US" dirty="0">
                <a:latin typeface="Arial" panose="020B0604020202020204" pitchFamily="34" charset="0"/>
                <a:ea typeface="思源黑体 CN Regular" panose="020B0500000000000000" pitchFamily="34" charset="-122"/>
                <a:sym typeface="Arial" panose="020B0604020202020204" pitchFamily="34" charset="0"/>
              </a:rPr>
              <a:t>    ③长期观察大雁的生活习性；</a:t>
            </a:r>
          </a:p>
          <a:p>
            <a:pPr>
              <a:lnSpc>
                <a:spcPct val="200000"/>
              </a:lnSpc>
            </a:pPr>
            <a:r>
              <a:rPr lang="zh-CN" altLang="en-US" dirty="0">
                <a:latin typeface="Arial" panose="020B0604020202020204" pitchFamily="34" charset="0"/>
                <a:ea typeface="思源黑体 CN Regular" panose="020B0500000000000000" pitchFamily="34" charset="-122"/>
                <a:sym typeface="Arial" panose="020B0604020202020204" pitchFamily="34" charset="0"/>
              </a:rPr>
              <a:t>    ④他在字里行间处处流露着对大雁的深情。如： “我们的大雁”“我们刚到的客人”“这些孤雁是伤心的单身” </a:t>
            </a:r>
            <a:r>
              <a:rPr lang="en-US" altLang="zh-CN" dirty="0">
                <a:latin typeface="Arial" panose="020B0604020202020204" pitchFamily="34" charset="0"/>
                <a:ea typeface="思源黑体 CN Regular" panose="020B0500000000000000" pitchFamily="34" charset="-122"/>
                <a:sym typeface="Arial" panose="020B0604020202020204" pitchFamily="34"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randombar(horizontal)">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6543" y="123221"/>
            <a:ext cx="4105575" cy="969646"/>
            <a:chOff x="-6543" y="123221"/>
            <a:chExt cx="4105575" cy="969646"/>
          </a:xfrm>
        </p:grpSpPr>
        <p:sp>
          <p:nvSpPr>
            <p:cNvPr id="5" name="等腰三角形 4"/>
            <p:cNvSpPr/>
            <p:nvPr/>
          </p:nvSpPr>
          <p:spPr>
            <a:xfrm rot="16200000" flipV="1">
              <a:off x="-2671" y="297103"/>
              <a:ext cx="697728" cy="705472"/>
            </a:xfrm>
            <a:prstGeom prst="triangle">
              <a:avLst>
                <a:gd name="adj" fmla="val 40974"/>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dirty="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6" name="等腰三角形 5"/>
            <p:cNvSpPr/>
            <p:nvPr/>
          </p:nvSpPr>
          <p:spPr>
            <a:xfrm rot="14101221" flipV="1">
              <a:off x="548278" y="863186"/>
              <a:ext cx="246694" cy="212667"/>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7" name="等腰三角形 6"/>
            <p:cNvSpPr/>
            <p:nvPr/>
          </p:nvSpPr>
          <p:spPr>
            <a:xfrm rot="6077300" flipH="1" flipV="1">
              <a:off x="236434" y="141963"/>
              <a:ext cx="271762" cy="234277"/>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8" name="文本框 7"/>
            <p:cNvSpPr txBox="1"/>
            <p:nvPr/>
          </p:nvSpPr>
          <p:spPr>
            <a:xfrm>
              <a:off x="1034115" y="331380"/>
              <a:ext cx="3064917" cy="646331"/>
            </a:xfrm>
            <a:prstGeom prst="rect">
              <a:avLst/>
            </a:prstGeom>
            <a:noFill/>
          </p:spPr>
          <p:txBody>
            <a:bodyPr wrap="square" rtlCol="0">
              <a:spAutoFit/>
              <a:scene3d>
                <a:camera prst="orthographicFront"/>
                <a:lightRig rig="threePt" dir="t"/>
              </a:scene3d>
              <a:sp3d contourW="12700"/>
            </a:bodyPr>
            <a:lstStyle>
              <a:defPPr>
                <a:defRPr lang="en-US"/>
              </a:defPPr>
              <a:lvl1pPr algn="ctr">
                <a:defRPr sz="2800" b="1">
                  <a:solidFill>
                    <a:schemeClr val="tx1">
                      <a:lumMod val="75000"/>
                      <a:lumOff val="25000"/>
                    </a:schemeClr>
                  </a:solidFill>
                  <a:latin typeface="Century Gothic" panose="020B0502020202020204" pitchFamily="34" charset="0"/>
                </a:defRPr>
              </a:lvl1pPr>
            </a:lstStyle>
            <a:p>
              <a:pPr algn="l"/>
              <a:r>
                <a:rPr lang="zh-CN" altLang="en-US" sz="3600" dirty="0">
                  <a:latin typeface="Arial" panose="020B0604020202020204" pitchFamily="34" charset="0"/>
                  <a:ea typeface="思源黑体 CN Regular" panose="020B0500000000000000" pitchFamily="34" charset="-122"/>
                  <a:sym typeface="Arial" panose="020B0604020202020204" pitchFamily="34" charset="0"/>
                </a:rPr>
                <a:t>内容探究</a:t>
              </a:r>
            </a:p>
          </p:txBody>
        </p:sp>
      </p:grpSp>
      <p:pic>
        <p:nvPicPr>
          <p:cNvPr id="9" name="图片 8"/>
          <p:cNvPicPr>
            <a:picLocks noChangeAspect="1"/>
          </p:cNvPicPr>
          <p:nvPr>
            <p:custDataLst>
              <p:tags r:id="rId1"/>
            </p:custDataLst>
          </p:nvPr>
        </p:nvPicPr>
        <p:blipFill>
          <a:blip r:embed="rId6" cstate="print">
            <a:biLevel thresh="75000"/>
            <a:extLst>
              <a:ext uri="{28A0092B-C50C-407E-A947-70E740481C1C}">
                <a14:useLocalDpi xmlns:a14="http://schemas.microsoft.com/office/drawing/2010/main" val="0"/>
              </a:ext>
            </a:extLst>
          </a:blip>
          <a:stretch>
            <a:fillRect/>
          </a:stretch>
        </p:blipFill>
        <p:spPr>
          <a:xfrm>
            <a:off x="8540983" y="212350"/>
            <a:ext cx="3437657" cy="611620"/>
          </a:xfrm>
          <a:prstGeom prst="rect">
            <a:avLst/>
          </a:prstGeom>
        </p:spPr>
      </p:pic>
      <p:pic>
        <p:nvPicPr>
          <p:cNvPr id="3" name="图片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045704" y="1881862"/>
            <a:ext cx="2667000" cy="3581400"/>
          </a:xfrm>
          <a:prstGeom prst="rect">
            <a:avLst/>
          </a:prstGeom>
        </p:spPr>
      </p:pic>
      <p:sp>
        <p:nvSpPr>
          <p:cNvPr id="10" name="内容占位符 1"/>
          <p:cNvSpPr txBox="1">
            <a:spLocks noChangeArrowheads="1"/>
          </p:cNvSpPr>
          <p:nvPr>
            <p:custDataLst>
              <p:tags r:id="rId2"/>
            </p:custDataLst>
          </p:nvPr>
        </p:nvSpPr>
        <p:spPr>
          <a:xfrm>
            <a:off x="698930" y="1640327"/>
            <a:ext cx="5976190" cy="487595"/>
          </a:xfrm>
          <a:prstGeom prst="rect">
            <a:avLst/>
          </a:prstGeom>
          <a:solidFill>
            <a:schemeClr val="tx1"/>
          </a:solidFill>
          <a:ln w="9525" algn="ctr">
            <a:solidFill>
              <a:schemeClr val="tx1"/>
            </a:solidFill>
            <a:miter lim="1000000"/>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altLang="zh-CN" sz="2400" dirty="0">
                <a:solidFill>
                  <a:schemeClr val="bg1"/>
                </a:solidFill>
                <a:latin typeface="Arial" panose="020B0604020202020204" pitchFamily="34" charset="0"/>
                <a:ea typeface="思源黑体 CN Regular" panose="020B0500000000000000" pitchFamily="34" charset="-122"/>
                <a:sym typeface="Arial" panose="020B0604020202020204" pitchFamily="34" charset="0"/>
              </a:rPr>
              <a:t>3.</a:t>
            </a:r>
            <a:r>
              <a:rPr lang="zh-CN" altLang="en-US" sz="2400" dirty="0">
                <a:solidFill>
                  <a:schemeClr val="bg1"/>
                </a:solidFill>
                <a:latin typeface="Arial" panose="020B0604020202020204" pitchFamily="34" charset="0"/>
                <a:ea typeface="思源黑体 CN Regular" panose="020B0500000000000000" pitchFamily="34" charset="-122"/>
                <a:sym typeface="Arial" panose="020B0604020202020204" pitchFamily="34" charset="0"/>
              </a:rPr>
              <a:t>作者在大雁身上找到了哪些失去的东西？</a:t>
            </a:r>
          </a:p>
        </p:txBody>
      </p:sp>
      <p:sp>
        <p:nvSpPr>
          <p:cNvPr id="25" name="矩形 1"/>
          <p:cNvSpPr>
            <a:spLocks noChangeArrowheads="1"/>
          </p:cNvSpPr>
          <p:nvPr>
            <p:custDataLst>
              <p:tags r:id="rId3"/>
            </p:custDataLst>
          </p:nvPr>
        </p:nvSpPr>
        <p:spPr bwMode="auto">
          <a:xfrm>
            <a:off x="698930" y="2552604"/>
            <a:ext cx="7997825" cy="2775760"/>
          </a:xfrm>
          <a:prstGeom prst="rect">
            <a:avLst/>
          </a:prstGeom>
          <a:noFill/>
          <a:ln w="9525" algn="ctr">
            <a:solidFill>
              <a:srgbClr val="000000"/>
            </a:solidFill>
            <a:miter lim="800000"/>
          </a:ln>
          <a:extLst>
            <a:ext uri="{909E8E84-426E-40DD-AFC4-6F175D3DCCD1}">
              <a14:hiddenFill xmlns:a14="http://schemas.microsoft.com/office/drawing/2010/main">
                <a:solidFill>
                  <a:srgbClr val="FFFFFF"/>
                </a:solidFill>
              </a14:hiddenFill>
            </a:ext>
          </a:extLst>
        </p:spPr>
        <p:txBody>
          <a:bodyPr>
            <a:spAutoFit/>
          </a:bodyPr>
          <a:lstStyle/>
          <a:p>
            <a:pPr>
              <a:lnSpc>
                <a:spcPct val="200000"/>
              </a:lnSpc>
            </a:pPr>
            <a:r>
              <a:rPr lang="zh-CN" altLang="en-US" dirty="0">
                <a:latin typeface="Arial" panose="020B0604020202020204" pitchFamily="34" charset="0"/>
                <a:ea typeface="思源黑体 CN Regular" panose="020B0500000000000000" pitchFamily="34" charset="-122"/>
                <a:sym typeface="Arial" panose="020B0604020202020204" pitchFamily="34" charset="0"/>
              </a:rPr>
              <a:t> 作者找到了善性、友情、亲情，找到了联合的观念，找到了大自然的诗情，懂得关爱动物。</a:t>
            </a:r>
          </a:p>
          <a:p>
            <a:pPr>
              <a:lnSpc>
                <a:spcPct val="200000"/>
              </a:lnSpc>
            </a:pPr>
            <a:r>
              <a:rPr lang="zh-CN" altLang="en-US" dirty="0">
                <a:latin typeface="Arial" panose="020B0604020202020204" pitchFamily="34" charset="0"/>
                <a:ea typeface="思源黑体 CN Regular" panose="020B0500000000000000" pitchFamily="34" charset="-122"/>
                <a:sym typeface="Arial" panose="020B0604020202020204" pitchFamily="34" charset="0"/>
              </a:rPr>
              <a:t>    作者心目中，大雁具有联合的观念，可谓全球一体化，正是人类所不及的。</a:t>
            </a:r>
          </a:p>
          <a:p>
            <a:pPr>
              <a:lnSpc>
                <a:spcPct val="200000"/>
              </a:lnSpc>
            </a:pPr>
            <a:r>
              <a:rPr lang="zh-CN" altLang="en-US" dirty="0">
                <a:latin typeface="Arial" panose="020B0604020202020204" pitchFamily="34" charset="0"/>
                <a:ea typeface="思源黑体 CN Regular" panose="020B0500000000000000" pitchFamily="34" charset="-122"/>
                <a:sym typeface="Arial" panose="020B0604020202020204" pitchFamily="34" charset="0"/>
              </a:rPr>
              <a:t>    作者心目中，大雁的迁徙活动是富有诗意的，它们对人类有益无损，大雁归来的鸣叫，简直是带有野性的诗歌。</a:t>
            </a:r>
            <a:endParaRPr lang="en-US" altLang="zh-CN" dirty="0">
              <a:latin typeface="Arial" panose="020B0604020202020204" pitchFamily="34" charset="0"/>
              <a:ea typeface="思源黑体 CN Regular" panose="020B0500000000000000" pitchFamily="34" charset="-122"/>
              <a:sym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6543" y="123221"/>
            <a:ext cx="4105575" cy="969646"/>
            <a:chOff x="-6543" y="123221"/>
            <a:chExt cx="4105575" cy="969646"/>
          </a:xfrm>
        </p:grpSpPr>
        <p:sp>
          <p:nvSpPr>
            <p:cNvPr id="5" name="等腰三角形 4"/>
            <p:cNvSpPr/>
            <p:nvPr/>
          </p:nvSpPr>
          <p:spPr>
            <a:xfrm rot="16200000" flipV="1">
              <a:off x="-2671" y="297103"/>
              <a:ext cx="697728" cy="705472"/>
            </a:xfrm>
            <a:prstGeom prst="triangle">
              <a:avLst>
                <a:gd name="adj" fmla="val 40974"/>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dirty="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6" name="等腰三角形 5"/>
            <p:cNvSpPr/>
            <p:nvPr/>
          </p:nvSpPr>
          <p:spPr>
            <a:xfrm rot="14101221" flipV="1">
              <a:off x="548278" y="863186"/>
              <a:ext cx="246694" cy="212667"/>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7" name="等腰三角形 6"/>
            <p:cNvSpPr/>
            <p:nvPr/>
          </p:nvSpPr>
          <p:spPr>
            <a:xfrm rot="6077300" flipH="1" flipV="1">
              <a:off x="236434" y="141963"/>
              <a:ext cx="271762" cy="234277"/>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8" name="文本框 7"/>
            <p:cNvSpPr txBox="1"/>
            <p:nvPr/>
          </p:nvSpPr>
          <p:spPr>
            <a:xfrm>
              <a:off x="1034115" y="331380"/>
              <a:ext cx="3064917" cy="646331"/>
            </a:xfrm>
            <a:prstGeom prst="rect">
              <a:avLst/>
            </a:prstGeom>
            <a:noFill/>
          </p:spPr>
          <p:txBody>
            <a:bodyPr wrap="square" rtlCol="0">
              <a:spAutoFit/>
              <a:scene3d>
                <a:camera prst="orthographicFront"/>
                <a:lightRig rig="threePt" dir="t"/>
              </a:scene3d>
              <a:sp3d contourW="12700"/>
            </a:bodyPr>
            <a:lstStyle>
              <a:defPPr>
                <a:defRPr lang="en-US"/>
              </a:defPPr>
              <a:lvl1pPr algn="ctr">
                <a:defRPr sz="2800" b="1">
                  <a:solidFill>
                    <a:schemeClr val="tx1">
                      <a:lumMod val="75000"/>
                      <a:lumOff val="25000"/>
                    </a:schemeClr>
                  </a:solidFill>
                  <a:latin typeface="Century Gothic" panose="020B0502020202020204" pitchFamily="34" charset="0"/>
                </a:defRPr>
              </a:lvl1pPr>
            </a:lstStyle>
            <a:p>
              <a:pPr algn="l"/>
              <a:r>
                <a:rPr lang="zh-CN" altLang="en-US" sz="3600" dirty="0">
                  <a:latin typeface="Arial" panose="020B0604020202020204" pitchFamily="34" charset="0"/>
                  <a:ea typeface="思源黑体 CN Regular" panose="020B0500000000000000" pitchFamily="34" charset="-122"/>
                  <a:sym typeface="Arial" panose="020B0604020202020204" pitchFamily="34" charset="0"/>
                </a:rPr>
                <a:t>品味赏析</a:t>
              </a:r>
            </a:p>
          </p:txBody>
        </p:sp>
      </p:grpSp>
      <p:pic>
        <p:nvPicPr>
          <p:cNvPr id="9" name="图片 8"/>
          <p:cNvPicPr>
            <a:picLocks noChangeAspect="1"/>
          </p:cNvPicPr>
          <p:nvPr>
            <p:custDataLst>
              <p:tags r:id="rId1"/>
            </p:custDataLst>
          </p:nvPr>
        </p:nvPicPr>
        <p:blipFill>
          <a:blip r:embed="rId6" cstate="print">
            <a:biLevel thresh="75000"/>
            <a:extLst>
              <a:ext uri="{28A0092B-C50C-407E-A947-70E740481C1C}">
                <a14:useLocalDpi xmlns:a14="http://schemas.microsoft.com/office/drawing/2010/main" val="0"/>
              </a:ext>
            </a:extLst>
          </a:blip>
          <a:stretch>
            <a:fillRect/>
          </a:stretch>
        </p:blipFill>
        <p:spPr>
          <a:xfrm>
            <a:off x="8540983" y="212350"/>
            <a:ext cx="3437657" cy="611620"/>
          </a:xfrm>
          <a:prstGeom prst="rect">
            <a:avLst/>
          </a:prstGeom>
        </p:spPr>
      </p:pic>
      <p:pic>
        <p:nvPicPr>
          <p:cNvPr id="3" name="图片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045704" y="2922150"/>
            <a:ext cx="2667000" cy="3581400"/>
          </a:xfrm>
          <a:prstGeom prst="rect">
            <a:avLst/>
          </a:prstGeom>
        </p:spPr>
      </p:pic>
      <p:sp>
        <p:nvSpPr>
          <p:cNvPr id="10" name="内容占位符 1"/>
          <p:cNvSpPr txBox="1">
            <a:spLocks noChangeArrowheads="1"/>
          </p:cNvSpPr>
          <p:nvPr>
            <p:custDataLst>
              <p:tags r:id="rId2"/>
            </p:custDataLst>
          </p:nvPr>
        </p:nvSpPr>
        <p:spPr>
          <a:xfrm>
            <a:off x="698930" y="1640326"/>
            <a:ext cx="10852990" cy="912277"/>
          </a:xfrm>
          <a:prstGeom prst="rect">
            <a:avLst/>
          </a:prstGeom>
          <a:solidFill>
            <a:schemeClr val="tx1"/>
          </a:solidFill>
          <a:ln w="9525" algn="ctr">
            <a:solidFill>
              <a:schemeClr val="tx1"/>
            </a:solidFill>
            <a:miter lim="1000000"/>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altLang="zh-CN" sz="2400" dirty="0">
                <a:solidFill>
                  <a:schemeClr val="bg1"/>
                </a:solidFill>
                <a:latin typeface="Arial" panose="020B0604020202020204" pitchFamily="34" charset="0"/>
                <a:ea typeface="思源黑体 CN Regular" panose="020B0500000000000000" pitchFamily="34" charset="-122"/>
                <a:sym typeface="Arial" panose="020B0604020202020204" pitchFamily="34" charset="0"/>
              </a:rPr>
              <a:t>1.</a:t>
            </a:r>
            <a:r>
              <a:rPr lang="zh-CN" altLang="en-US" sz="2400" dirty="0">
                <a:solidFill>
                  <a:schemeClr val="bg1"/>
                </a:solidFill>
                <a:latin typeface="Arial" panose="020B0604020202020204" pitchFamily="34" charset="0"/>
                <a:ea typeface="思源黑体 CN Regular" panose="020B0500000000000000" pitchFamily="34" charset="-122"/>
                <a:sym typeface="Arial" panose="020B0604020202020204" pitchFamily="34" charset="0"/>
              </a:rPr>
              <a:t>它们顺着弯曲的河流拐来拐去，穿过现在已经没有猎枪的狩猎点和小洲，向每个沙滩低语着，如同向久别的朋友低语一样。</a:t>
            </a:r>
          </a:p>
          <a:p>
            <a:pPr marL="0" indent="0">
              <a:lnSpc>
                <a:spcPct val="100000"/>
              </a:lnSpc>
              <a:buFont typeface="Arial" panose="020B0604020202020204" pitchFamily="34" charset="0"/>
              <a:buNone/>
            </a:pPr>
            <a:endParaRPr lang="zh-CN" altLang="en-US" sz="2400" dirty="0">
              <a:solidFill>
                <a:schemeClr val="bg1"/>
              </a:solidFill>
              <a:latin typeface="Arial" panose="020B0604020202020204" pitchFamily="34" charset="0"/>
              <a:ea typeface="思源黑体 CN Regular" panose="020B0500000000000000" pitchFamily="34" charset="-122"/>
              <a:sym typeface="Arial" panose="020B0604020202020204" pitchFamily="34" charset="0"/>
            </a:endParaRPr>
          </a:p>
          <a:p>
            <a:pPr marL="0" indent="0">
              <a:lnSpc>
                <a:spcPct val="100000"/>
              </a:lnSpc>
              <a:buFont typeface="Arial" panose="020B0604020202020204" pitchFamily="34" charset="0"/>
              <a:buNone/>
            </a:pPr>
            <a:endParaRPr lang="zh-CN" altLang="en-US" sz="2400" dirty="0">
              <a:solidFill>
                <a:schemeClr val="bg1"/>
              </a:solidFill>
              <a:latin typeface="Arial" panose="020B0604020202020204" pitchFamily="34" charset="0"/>
              <a:ea typeface="思源黑体 CN Regular" panose="020B0500000000000000" pitchFamily="34" charset="-122"/>
              <a:sym typeface="Arial" panose="020B0604020202020204" pitchFamily="34" charset="0"/>
            </a:endParaRPr>
          </a:p>
        </p:txBody>
      </p:sp>
      <p:sp>
        <p:nvSpPr>
          <p:cNvPr id="25" name="矩形 1"/>
          <p:cNvSpPr>
            <a:spLocks noChangeArrowheads="1"/>
          </p:cNvSpPr>
          <p:nvPr>
            <p:custDataLst>
              <p:tags r:id="rId3"/>
            </p:custDataLst>
          </p:nvPr>
        </p:nvSpPr>
        <p:spPr bwMode="auto">
          <a:xfrm>
            <a:off x="698930" y="3599084"/>
            <a:ext cx="7997825" cy="1113766"/>
          </a:xfrm>
          <a:prstGeom prst="rect">
            <a:avLst/>
          </a:prstGeom>
          <a:noFill/>
          <a:ln w="9525" algn="ctr">
            <a:solidFill>
              <a:srgbClr val="000000"/>
            </a:solidFill>
            <a:miter lim="800000"/>
          </a:ln>
          <a:extLst>
            <a:ext uri="{909E8E84-426E-40DD-AFC4-6F175D3DCCD1}">
              <a14:hiddenFill xmlns:a14="http://schemas.microsoft.com/office/drawing/2010/main">
                <a:solidFill>
                  <a:srgbClr val="FFFFFF"/>
                </a:solidFill>
              </a14:hiddenFill>
            </a:ext>
          </a:extLst>
        </p:spPr>
        <p:txBody>
          <a:bodyPr>
            <a:spAutoFit/>
          </a:bodyPr>
          <a:lstStyle/>
          <a:p>
            <a:pPr>
              <a:lnSpc>
                <a:spcPct val="200000"/>
              </a:lnSpc>
            </a:pPr>
            <a:r>
              <a:rPr lang="zh-CN" altLang="en-US" dirty="0">
                <a:latin typeface="Arial" panose="020B0604020202020204" pitchFamily="34" charset="0"/>
                <a:ea typeface="思源黑体 CN Regular" panose="020B0500000000000000" pitchFamily="34" charset="-122"/>
                <a:sym typeface="Arial" panose="020B0604020202020204" pitchFamily="34" charset="0"/>
              </a:rPr>
              <a:t>　　“拐来拐去”“低语”“问好”，用拟人的修辞手法描绘出大雁机敏、活泼、警觉和在休战期的自在快乐等特点。</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6543" y="123221"/>
            <a:ext cx="4105575" cy="969646"/>
            <a:chOff x="-6543" y="123221"/>
            <a:chExt cx="4105575" cy="969646"/>
          </a:xfrm>
        </p:grpSpPr>
        <p:sp>
          <p:nvSpPr>
            <p:cNvPr id="5" name="等腰三角形 4"/>
            <p:cNvSpPr/>
            <p:nvPr/>
          </p:nvSpPr>
          <p:spPr>
            <a:xfrm rot="16200000" flipV="1">
              <a:off x="-2671" y="297103"/>
              <a:ext cx="697728" cy="705472"/>
            </a:xfrm>
            <a:prstGeom prst="triangle">
              <a:avLst>
                <a:gd name="adj" fmla="val 40974"/>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dirty="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6" name="等腰三角形 5"/>
            <p:cNvSpPr/>
            <p:nvPr/>
          </p:nvSpPr>
          <p:spPr>
            <a:xfrm rot="14101221" flipV="1">
              <a:off x="548278" y="863186"/>
              <a:ext cx="246694" cy="212667"/>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7" name="等腰三角形 6"/>
            <p:cNvSpPr/>
            <p:nvPr/>
          </p:nvSpPr>
          <p:spPr>
            <a:xfrm rot="6077300" flipH="1" flipV="1">
              <a:off x="236434" y="141963"/>
              <a:ext cx="271762" cy="234277"/>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8" name="文本框 7"/>
            <p:cNvSpPr txBox="1"/>
            <p:nvPr/>
          </p:nvSpPr>
          <p:spPr>
            <a:xfrm>
              <a:off x="1034115" y="331380"/>
              <a:ext cx="3064917" cy="646331"/>
            </a:xfrm>
            <a:prstGeom prst="rect">
              <a:avLst/>
            </a:prstGeom>
            <a:noFill/>
          </p:spPr>
          <p:txBody>
            <a:bodyPr wrap="square" rtlCol="0">
              <a:spAutoFit/>
              <a:scene3d>
                <a:camera prst="orthographicFront"/>
                <a:lightRig rig="threePt" dir="t"/>
              </a:scene3d>
              <a:sp3d contourW="12700"/>
            </a:bodyPr>
            <a:lstStyle>
              <a:defPPr>
                <a:defRPr lang="en-US"/>
              </a:defPPr>
              <a:lvl1pPr algn="ctr">
                <a:defRPr sz="2800" b="1">
                  <a:solidFill>
                    <a:schemeClr val="tx1">
                      <a:lumMod val="75000"/>
                      <a:lumOff val="25000"/>
                    </a:schemeClr>
                  </a:solidFill>
                  <a:latin typeface="Century Gothic" panose="020B0502020202020204" pitchFamily="34" charset="0"/>
                </a:defRPr>
              </a:lvl1pPr>
            </a:lstStyle>
            <a:p>
              <a:pPr algn="l"/>
              <a:r>
                <a:rPr lang="zh-CN" altLang="en-US" sz="3600" dirty="0">
                  <a:latin typeface="Arial" panose="020B0604020202020204" pitchFamily="34" charset="0"/>
                  <a:ea typeface="思源黑体 CN Regular" panose="020B0500000000000000" pitchFamily="34" charset="-122"/>
                  <a:sym typeface="Arial" panose="020B0604020202020204" pitchFamily="34" charset="0"/>
                </a:rPr>
                <a:t>品味赏析</a:t>
              </a:r>
            </a:p>
          </p:txBody>
        </p:sp>
      </p:grpSp>
      <p:pic>
        <p:nvPicPr>
          <p:cNvPr id="9" name="图片 8"/>
          <p:cNvPicPr>
            <a:picLocks noChangeAspect="1"/>
          </p:cNvPicPr>
          <p:nvPr>
            <p:custDataLst>
              <p:tags r:id="rId1"/>
            </p:custDataLst>
          </p:nvPr>
        </p:nvPicPr>
        <p:blipFill>
          <a:blip r:embed="rId6" cstate="print">
            <a:biLevel thresh="75000"/>
            <a:extLst>
              <a:ext uri="{28A0092B-C50C-407E-A947-70E740481C1C}">
                <a14:useLocalDpi xmlns:a14="http://schemas.microsoft.com/office/drawing/2010/main" val="0"/>
              </a:ext>
            </a:extLst>
          </a:blip>
          <a:stretch>
            <a:fillRect/>
          </a:stretch>
        </p:blipFill>
        <p:spPr>
          <a:xfrm>
            <a:off x="8540983" y="212350"/>
            <a:ext cx="3437657" cy="611620"/>
          </a:xfrm>
          <a:prstGeom prst="rect">
            <a:avLst/>
          </a:prstGeom>
        </p:spPr>
      </p:pic>
      <p:pic>
        <p:nvPicPr>
          <p:cNvPr id="3" name="图片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045704" y="2922150"/>
            <a:ext cx="2667000" cy="3581400"/>
          </a:xfrm>
          <a:prstGeom prst="rect">
            <a:avLst/>
          </a:prstGeom>
        </p:spPr>
      </p:pic>
      <p:sp>
        <p:nvSpPr>
          <p:cNvPr id="10" name="内容占位符 1"/>
          <p:cNvSpPr txBox="1">
            <a:spLocks noChangeArrowheads="1"/>
          </p:cNvSpPr>
          <p:nvPr>
            <p:custDataLst>
              <p:tags r:id="rId2"/>
            </p:custDataLst>
          </p:nvPr>
        </p:nvSpPr>
        <p:spPr>
          <a:xfrm>
            <a:off x="698930" y="1640327"/>
            <a:ext cx="10852990" cy="462794"/>
          </a:xfrm>
          <a:prstGeom prst="rect">
            <a:avLst/>
          </a:prstGeom>
          <a:solidFill>
            <a:schemeClr val="tx1"/>
          </a:solidFill>
          <a:ln w="9525" algn="ctr">
            <a:solidFill>
              <a:schemeClr val="tx1"/>
            </a:solidFill>
            <a:miter lim="1000000"/>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altLang="zh-CN" sz="2400" dirty="0">
                <a:solidFill>
                  <a:schemeClr val="bg1"/>
                </a:solidFill>
                <a:latin typeface="Arial" panose="020B0604020202020204" pitchFamily="34" charset="0"/>
                <a:ea typeface="思源黑体 CN Regular" panose="020B0500000000000000" pitchFamily="34" charset="-122"/>
                <a:sym typeface="Arial" panose="020B0604020202020204" pitchFamily="34" charset="0"/>
              </a:rPr>
              <a:t>2.</a:t>
            </a:r>
            <a:r>
              <a:rPr lang="zh-CN" altLang="en-US" sz="2400" dirty="0">
                <a:solidFill>
                  <a:schemeClr val="bg1"/>
                </a:solidFill>
                <a:latin typeface="Arial" panose="020B0604020202020204" pitchFamily="34" charset="0"/>
                <a:ea typeface="思源黑体 CN Regular" panose="020B0500000000000000" pitchFamily="34" charset="-122"/>
                <a:sym typeface="Arial" panose="020B0604020202020204" pitchFamily="34" charset="0"/>
              </a:rPr>
              <a:t>第一群大雁一旦来到这里，它们便向每一群迁徙的雁群喧嚷着发出邀请。</a:t>
            </a:r>
          </a:p>
        </p:txBody>
      </p:sp>
      <p:sp>
        <p:nvSpPr>
          <p:cNvPr id="25" name="矩形 1"/>
          <p:cNvSpPr>
            <a:spLocks noChangeArrowheads="1"/>
          </p:cNvSpPr>
          <p:nvPr>
            <p:custDataLst>
              <p:tags r:id="rId3"/>
            </p:custDataLst>
          </p:nvPr>
        </p:nvSpPr>
        <p:spPr bwMode="auto">
          <a:xfrm>
            <a:off x="698930" y="3599084"/>
            <a:ext cx="7997825" cy="1113766"/>
          </a:xfrm>
          <a:prstGeom prst="rect">
            <a:avLst/>
          </a:prstGeom>
          <a:noFill/>
          <a:ln w="9525" algn="ctr">
            <a:solidFill>
              <a:srgbClr val="000000"/>
            </a:solidFill>
            <a:miter lim="800000"/>
          </a:ln>
          <a:extLst>
            <a:ext uri="{909E8E84-426E-40DD-AFC4-6F175D3DCCD1}">
              <a14:hiddenFill xmlns:a14="http://schemas.microsoft.com/office/drawing/2010/main">
                <a:solidFill>
                  <a:srgbClr val="FFFFFF"/>
                </a:solidFill>
              </a14:hiddenFill>
            </a:ext>
          </a:extLst>
        </p:spPr>
        <p:txBody>
          <a:bodyPr>
            <a:spAutoFit/>
          </a:bodyPr>
          <a:lstStyle/>
          <a:p>
            <a:pPr>
              <a:lnSpc>
                <a:spcPct val="200000"/>
              </a:lnSpc>
            </a:pPr>
            <a:r>
              <a:rPr lang="zh-CN" altLang="en-US" dirty="0">
                <a:latin typeface="Arial" panose="020B0604020202020204" pitchFamily="34" charset="0"/>
                <a:ea typeface="思源黑体 CN Regular" panose="020B0500000000000000" pitchFamily="34" charset="-122"/>
                <a:sym typeface="Arial" panose="020B0604020202020204" pitchFamily="34" charset="0"/>
              </a:rPr>
              <a:t>　　“邀请”是指热情地召唤，运用了拟人的修辞手法写大雁之间的联络，表明大雁的聪慧，同时我们从大雁身上可以看到一种美好的友情。</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6543" y="123221"/>
            <a:ext cx="4105575" cy="969646"/>
            <a:chOff x="-6543" y="123221"/>
            <a:chExt cx="4105575" cy="969646"/>
          </a:xfrm>
        </p:grpSpPr>
        <p:sp>
          <p:nvSpPr>
            <p:cNvPr id="5" name="等腰三角形 4"/>
            <p:cNvSpPr/>
            <p:nvPr/>
          </p:nvSpPr>
          <p:spPr>
            <a:xfrm rot="16200000" flipV="1">
              <a:off x="-2671" y="297103"/>
              <a:ext cx="697728" cy="705472"/>
            </a:xfrm>
            <a:prstGeom prst="triangle">
              <a:avLst>
                <a:gd name="adj" fmla="val 40974"/>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dirty="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6" name="等腰三角形 5"/>
            <p:cNvSpPr/>
            <p:nvPr/>
          </p:nvSpPr>
          <p:spPr>
            <a:xfrm rot="14101221" flipV="1">
              <a:off x="548278" y="863186"/>
              <a:ext cx="246694" cy="212667"/>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7" name="等腰三角形 6"/>
            <p:cNvSpPr/>
            <p:nvPr/>
          </p:nvSpPr>
          <p:spPr>
            <a:xfrm rot="6077300" flipH="1" flipV="1">
              <a:off x="236434" y="141963"/>
              <a:ext cx="271762" cy="234277"/>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8" name="文本框 7"/>
            <p:cNvSpPr txBox="1"/>
            <p:nvPr/>
          </p:nvSpPr>
          <p:spPr>
            <a:xfrm>
              <a:off x="1034115" y="331380"/>
              <a:ext cx="3064917" cy="646331"/>
            </a:xfrm>
            <a:prstGeom prst="rect">
              <a:avLst/>
            </a:prstGeom>
            <a:noFill/>
          </p:spPr>
          <p:txBody>
            <a:bodyPr wrap="square" rtlCol="0">
              <a:spAutoFit/>
              <a:scene3d>
                <a:camera prst="orthographicFront"/>
                <a:lightRig rig="threePt" dir="t"/>
              </a:scene3d>
              <a:sp3d contourW="12700"/>
            </a:bodyPr>
            <a:lstStyle>
              <a:defPPr>
                <a:defRPr lang="en-US"/>
              </a:defPPr>
              <a:lvl1pPr algn="ctr">
                <a:defRPr sz="2800" b="1">
                  <a:solidFill>
                    <a:schemeClr val="tx1">
                      <a:lumMod val="75000"/>
                      <a:lumOff val="25000"/>
                    </a:schemeClr>
                  </a:solidFill>
                  <a:latin typeface="Century Gothic" panose="020B0502020202020204" pitchFamily="34" charset="0"/>
                </a:defRPr>
              </a:lvl1pPr>
            </a:lstStyle>
            <a:p>
              <a:pPr algn="l"/>
              <a:r>
                <a:rPr lang="zh-CN" altLang="en-US" sz="3600" dirty="0">
                  <a:latin typeface="Arial" panose="020B0604020202020204" pitchFamily="34" charset="0"/>
                  <a:ea typeface="思源黑体 CN Regular" panose="020B0500000000000000" pitchFamily="34" charset="-122"/>
                  <a:sym typeface="Arial" panose="020B0604020202020204" pitchFamily="34" charset="0"/>
                </a:rPr>
                <a:t>品味赏析</a:t>
              </a:r>
            </a:p>
          </p:txBody>
        </p:sp>
      </p:grpSp>
      <p:pic>
        <p:nvPicPr>
          <p:cNvPr id="9" name="图片 8"/>
          <p:cNvPicPr>
            <a:picLocks noChangeAspect="1"/>
          </p:cNvPicPr>
          <p:nvPr>
            <p:custDataLst>
              <p:tags r:id="rId1"/>
            </p:custDataLst>
          </p:nvPr>
        </p:nvPicPr>
        <p:blipFill>
          <a:blip r:embed="rId6" cstate="print">
            <a:biLevel thresh="75000"/>
            <a:extLst>
              <a:ext uri="{28A0092B-C50C-407E-A947-70E740481C1C}">
                <a14:useLocalDpi xmlns:a14="http://schemas.microsoft.com/office/drawing/2010/main" val="0"/>
              </a:ext>
            </a:extLst>
          </a:blip>
          <a:stretch>
            <a:fillRect/>
          </a:stretch>
        </p:blipFill>
        <p:spPr>
          <a:xfrm>
            <a:off x="8540983" y="212350"/>
            <a:ext cx="3437657" cy="611620"/>
          </a:xfrm>
          <a:prstGeom prst="rect">
            <a:avLst/>
          </a:prstGeom>
        </p:spPr>
      </p:pic>
      <p:pic>
        <p:nvPicPr>
          <p:cNvPr id="3" name="图片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045704" y="2922150"/>
            <a:ext cx="2667000" cy="3581400"/>
          </a:xfrm>
          <a:prstGeom prst="rect">
            <a:avLst/>
          </a:prstGeom>
        </p:spPr>
      </p:pic>
      <p:sp>
        <p:nvSpPr>
          <p:cNvPr id="10" name="内容占位符 1"/>
          <p:cNvSpPr txBox="1">
            <a:spLocks noChangeArrowheads="1"/>
          </p:cNvSpPr>
          <p:nvPr>
            <p:custDataLst>
              <p:tags r:id="rId2"/>
            </p:custDataLst>
          </p:nvPr>
        </p:nvSpPr>
        <p:spPr>
          <a:xfrm>
            <a:off x="698930" y="1640327"/>
            <a:ext cx="10852990" cy="838714"/>
          </a:xfrm>
          <a:prstGeom prst="rect">
            <a:avLst/>
          </a:prstGeom>
          <a:solidFill>
            <a:schemeClr val="tx1"/>
          </a:solidFill>
          <a:ln w="9525" algn="ctr">
            <a:solidFill>
              <a:schemeClr val="tx1"/>
            </a:solidFill>
            <a:miter lim="1000000"/>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altLang="zh-CN" sz="2400" dirty="0">
                <a:solidFill>
                  <a:schemeClr val="bg1"/>
                </a:solidFill>
                <a:latin typeface="Arial" panose="020B0604020202020204" pitchFamily="34" charset="0"/>
                <a:ea typeface="思源黑体 CN Regular" panose="020B0500000000000000" pitchFamily="34" charset="-122"/>
                <a:sym typeface="Arial" panose="020B0604020202020204" pitchFamily="34" charset="0"/>
              </a:rPr>
              <a:t>3.</a:t>
            </a:r>
            <a:r>
              <a:rPr lang="zh-CN" altLang="en-US" sz="2400" dirty="0">
                <a:solidFill>
                  <a:schemeClr val="bg1"/>
                </a:solidFill>
                <a:latin typeface="Arial" panose="020B0604020202020204" pitchFamily="34" charset="0"/>
                <a:ea typeface="思源黑体 CN Regular" panose="020B0500000000000000" pitchFamily="34" charset="-122"/>
                <a:sym typeface="Arial" panose="020B0604020202020204" pitchFamily="34" charset="0"/>
              </a:rPr>
              <a:t>返回的雁群，不再在沼泽上空做试探性的盘旋，而像凋零的枫叶一样，摇晃着从空中落下来，并向下面欢呼的鸟儿们伸出双脚。</a:t>
            </a:r>
          </a:p>
          <a:p>
            <a:pPr marL="0" indent="0">
              <a:lnSpc>
                <a:spcPct val="100000"/>
              </a:lnSpc>
              <a:buFont typeface="Arial" panose="020B0604020202020204" pitchFamily="34" charset="0"/>
              <a:buNone/>
            </a:pPr>
            <a:endParaRPr lang="zh-CN" altLang="en-US" sz="2400" dirty="0">
              <a:solidFill>
                <a:schemeClr val="bg1"/>
              </a:solidFill>
              <a:latin typeface="Arial" panose="020B0604020202020204" pitchFamily="34" charset="0"/>
              <a:ea typeface="思源黑体 CN Regular" panose="020B0500000000000000" pitchFamily="34" charset="-122"/>
              <a:sym typeface="Arial" panose="020B0604020202020204" pitchFamily="34" charset="0"/>
            </a:endParaRPr>
          </a:p>
        </p:txBody>
      </p:sp>
      <p:sp>
        <p:nvSpPr>
          <p:cNvPr id="25" name="矩形 1"/>
          <p:cNvSpPr>
            <a:spLocks noChangeArrowheads="1"/>
          </p:cNvSpPr>
          <p:nvPr>
            <p:custDataLst>
              <p:tags r:id="rId3"/>
            </p:custDataLst>
          </p:nvPr>
        </p:nvSpPr>
        <p:spPr bwMode="auto">
          <a:xfrm>
            <a:off x="1899920" y="3599084"/>
            <a:ext cx="5760515" cy="1113766"/>
          </a:xfrm>
          <a:prstGeom prst="rect">
            <a:avLst/>
          </a:prstGeom>
          <a:noFill/>
          <a:ln w="9525" algn="ctr">
            <a:solidFill>
              <a:srgbClr val="000000"/>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p>
            <a:pPr>
              <a:lnSpc>
                <a:spcPct val="200000"/>
              </a:lnSpc>
            </a:pPr>
            <a:r>
              <a:rPr lang="zh-CN" altLang="en-US" dirty="0">
                <a:latin typeface="Arial" panose="020B0604020202020204" pitchFamily="34" charset="0"/>
                <a:ea typeface="思源黑体 CN Regular" panose="020B0500000000000000" pitchFamily="34" charset="-122"/>
                <a:sym typeface="Arial" panose="020B0604020202020204" pitchFamily="34" charset="0"/>
              </a:rPr>
              <a:t> 比喻，把大雁比作凋零的枫叶，生动形象地描绘出大雁从盘旋到着陆时的悠闲姿态。</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矩形 1"/>
          <p:cNvSpPr/>
          <p:nvPr/>
        </p:nvSpPr>
        <p:spPr>
          <a:xfrm>
            <a:off x="431800" y="349250"/>
            <a:ext cx="11328400" cy="61595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FandolFang R" panose="00000500000000000000" pitchFamily="50" charset="-122"/>
              <a:ea typeface="FandolFang R" panose="00000500000000000000" pitchFamily="50" charset="-122"/>
              <a:cs typeface="+mn-ea"/>
              <a:sym typeface="+mn-lt"/>
            </a:endParaRPr>
          </a:p>
        </p:txBody>
      </p:sp>
      <p:sp>
        <p:nvSpPr>
          <p:cNvPr id="3" name="矩形 2"/>
          <p:cNvSpPr/>
          <p:nvPr/>
        </p:nvSpPr>
        <p:spPr>
          <a:xfrm>
            <a:off x="1422400" y="2078962"/>
            <a:ext cx="9347200" cy="3371500"/>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感谢您下载</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平台上提供的</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作品，为了您和</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以及原创作者的利益，请勿复制、传播、销售，否则将承担法律责任！</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将对作品进行维权，按照传播下载次数进行十倍的索取赔偿！</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  </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1. </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在</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出售的</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模板是免版税类</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(RF:</a:t>
            </a:r>
          </a:p>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Royalty-Free)</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正版受</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中国人民共和国著作法</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和</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世界版权公约</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的保护，作品的所有权、版权和著作权归</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所有</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您下载的是</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模板素材的使用权。</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  </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2. </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不得将</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的</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模板、</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素材，本身用于再出售</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或者出租、出借、转让、分销、发布或者作为礼物供他人使用，不得转授权、出卖、转让本协议或者本协议中的权利。</a:t>
            </a:r>
            <a:endParaRPr kumimoji="0" lang="zh-CN" altLang="en-US" sz="1800" b="0" i="0" u="none" strike="noStrike" kern="1200" cap="none" spc="0" normalizeH="0" baseline="0" noProof="0" dirty="0">
              <a:ln>
                <a:noFill/>
              </a:ln>
              <a:solidFill>
                <a:prstClr val="black"/>
              </a:solidFill>
              <a:effectLst/>
              <a:uLnTx/>
              <a:uFillTx/>
              <a:latin typeface="思源黑体 CN Light" panose="020B0300000000000000" pitchFamily="34" charset="-122"/>
              <a:ea typeface="思源黑体 CN Light" panose="020B0300000000000000" pitchFamily="34" charset="-122"/>
              <a:cs typeface="+mn-ea"/>
              <a:sym typeface="+mn-lt"/>
            </a:endParaRPr>
          </a:p>
        </p:txBody>
      </p:sp>
      <p:sp>
        <p:nvSpPr>
          <p:cNvPr id="4" name="矩形 3"/>
          <p:cNvSpPr/>
          <p:nvPr/>
        </p:nvSpPr>
        <p:spPr>
          <a:xfrm>
            <a:off x="5182930" y="1025730"/>
            <a:ext cx="1871025" cy="677365"/>
          </a:xfrm>
          <a:prstGeom prst="rect">
            <a:avLst/>
          </a:prstGeom>
        </p:spPr>
        <p:txBody>
          <a:bodyPr wrap="none">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3200" b="1" i="0" u="none" strike="noStrike" kern="1200" cap="none" spc="0" normalizeH="0" baseline="0" noProof="0" dirty="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版权声明</a:t>
            </a:r>
            <a:endParaRPr kumimoji="0" lang="zh-CN" altLang="en-US" sz="3200" b="1" i="0" u="none" strike="noStrike" kern="1200" cap="none" spc="0" normalizeH="0" baseline="0" noProof="0" dirty="0">
              <a:ln>
                <a:noFill/>
              </a:ln>
              <a:solidFill>
                <a:prstClr val="black"/>
              </a:solidFill>
              <a:effectLst/>
              <a:uLnTx/>
              <a:uFillTx/>
              <a:latin typeface="思源黑体 CN Light" panose="020B0300000000000000" pitchFamily="34" charset="-122"/>
              <a:ea typeface="思源黑体 CN Light" panose="020B0300000000000000" pitchFamily="34" charset="-122"/>
              <a:cs typeface="+mn-ea"/>
              <a:sym typeface="+mn-lt"/>
            </a:endParaRPr>
          </a:p>
        </p:txBody>
      </p:sp>
      <p:cxnSp>
        <p:nvCxnSpPr>
          <p:cNvPr id="5" name="直接连接符 4"/>
          <p:cNvCxnSpPr/>
          <p:nvPr/>
        </p:nvCxnSpPr>
        <p:spPr>
          <a:xfrm>
            <a:off x="5816600" y="1852612"/>
            <a:ext cx="558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Click="0" advTm="3000">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6543" y="123221"/>
            <a:ext cx="4105575" cy="969646"/>
            <a:chOff x="-6543" y="123221"/>
            <a:chExt cx="4105575" cy="969646"/>
          </a:xfrm>
        </p:grpSpPr>
        <p:sp>
          <p:nvSpPr>
            <p:cNvPr id="5" name="等腰三角形 4"/>
            <p:cNvSpPr/>
            <p:nvPr/>
          </p:nvSpPr>
          <p:spPr>
            <a:xfrm rot="16200000" flipV="1">
              <a:off x="-2671" y="297103"/>
              <a:ext cx="697728" cy="705472"/>
            </a:xfrm>
            <a:prstGeom prst="triangle">
              <a:avLst>
                <a:gd name="adj" fmla="val 40974"/>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dirty="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6" name="等腰三角形 5"/>
            <p:cNvSpPr/>
            <p:nvPr/>
          </p:nvSpPr>
          <p:spPr>
            <a:xfrm rot="14101221" flipV="1">
              <a:off x="548278" y="863186"/>
              <a:ext cx="246694" cy="212667"/>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7" name="等腰三角形 6"/>
            <p:cNvSpPr/>
            <p:nvPr/>
          </p:nvSpPr>
          <p:spPr>
            <a:xfrm rot="6077300" flipH="1" flipV="1">
              <a:off x="236434" y="141963"/>
              <a:ext cx="271762" cy="234277"/>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8" name="文本框 7"/>
            <p:cNvSpPr txBox="1"/>
            <p:nvPr/>
          </p:nvSpPr>
          <p:spPr>
            <a:xfrm>
              <a:off x="1034115" y="331380"/>
              <a:ext cx="3064917" cy="646331"/>
            </a:xfrm>
            <a:prstGeom prst="rect">
              <a:avLst/>
            </a:prstGeom>
            <a:noFill/>
          </p:spPr>
          <p:txBody>
            <a:bodyPr wrap="square" rtlCol="0">
              <a:spAutoFit/>
              <a:scene3d>
                <a:camera prst="orthographicFront"/>
                <a:lightRig rig="threePt" dir="t"/>
              </a:scene3d>
              <a:sp3d contourW="12700"/>
            </a:bodyPr>
            <a:lstStyle>
              <a:defPPr>
                <a:defRPr lang="en-US"/>
              </a:defPPr>
              <a:lvl1pPr algn="ctr">
                <a:defRPr sz="2800" b="1">
                  <a:solidFill>
                    <a:schemeClr val="tx1">
                      <a:lumMod val="75000"/>
                      <a:lumOff val="25000"/>
                    </a:schemeClr>
                  </a:solidFill>
                  <a:latin typeface="Century Gothic" panose="020B0502020202020204" pitchFamily="34" charset="0"/>
                </a:defRPr>
              </a:lvl1pPr>
            </a:lstStyle>
            <a:p>
              <a:pPr algn="l"/>
              <a:r>
                <a:rPr lang="zh-CN" altLang="en-US" sz="3600" dirty="0">
                  <a:latin typeface="Arial" panose="020B0604020202020204" pitchFamily="34" charset="0"/>
                  <a:ea typeface="思源黑体 CN Regular" panose="020B0500000000000000" pitchFamily="34" charset="-122"/>
                  <a:sym typeface="Arial" panose="020B0604020202020204" pitchFamily="34" charset="0"/>
                </a:rPr>
                <a:t>归纳总结</a:t>
              </a:r>
            </a:p>
          </p:txBody>
        </p:sp>
      </p:grpSp>
      <p:pic>
        <p:nvPicPr>
          <p:cNvPr id="9" name="图片 8"/>
          <p:cNvPicPr>
            <a:picLocks noChangeAspect="1"/>
          </p:cNvPicPr>
          <p:nvPr>
            <p:custDataLst>
              <p:tags r:id="rId1"/>
            </p:custDataLst>
          </p:nvPr>
        </p:nvPicPr>
        <p:blipFill>
          <a:blip r:embed="rId5" cstate="print">
            <a:biLevel thresh="75000"/>
            <a:extLst>
              <a:ext uri="{28A0092B-C50C-407E-A947-70E740481C1C}">
                <a14:useLocalDpi xmlns:a14="http://schemas.microsoft.com/office/drawing/2010/main" val="0"/>
              </a:ext>
            </a:extLst>
          </a:blip>
          <a:stretch>
            <a:fillRect/>
          </a:stretch>
        </p:blipFill>
        <p:spPr>
          <a:xfrm>
            <a:off x="8540983" y="212350"/>
            <a:ext cx="3437657" cy="611620"/>
          </a:xfrm>
          <a:prstGeom prst="rect">
            <a:avLst/>
          </a:prstGeom>
        </p:spPr>
      </p:pic>
      <p:sp>
        <p:nvSpPr>
          <p:cNvPr id="25" name="矩形 1"/>
          <p:cNvSpPr>
            <a:spLocks noChangeArrowheads="1"/>
          </p:cNvSpPr>
          <p:nvPr>
            <p:custDataLst>
              <p:tags r:id="rId2"/>
            </p:custDataLst>
          </p:nvPr>
        </p:nvSpPr>
        <p:spPr bwMode="auto">
          <a:xfrm>
            <a:off x="698930" y="1729644"/>
            <a:ext cx="8932750" cy="4424737"/>
          </a:xfrm>
          <a:prstGeom prst="rect">
            <a:avLst/>
          </a:prstGeom>
          <a:noFill/>
          <a:ln w="9525" algn="ctr">
            <a:solidFill>
              <a:srgbClr val="000000"/>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p>
            <a:pPr>
              <a:lnSpc>
                <a:spcPct val="200000"/>
              </a:lnSpc>
            </a:pPr>
            <a:r>
              <a:rPr lang="zh-CN" altLang="en-US" dirty="0">
                <a:latin typeface="Arial" panose="020B0604020202020204" pitchFamily="34" charset="0"/>
                <a:ea typeface="思源黑体 CN Regular" panose="020B0500000000000000" pitchFamily="34" charset="-122"/>
                <a:sym typeface="Arial" panose="020B0604020202020204" pitchFamily="34" charset="0"/>
              </a:rPr>
              <a:t>　　本文是一篇优美的散文。与一般的动物观察者不同，作者对鸟儿有一份诗人的情怀。在作者心目中，大雁的迁徙和日常生活都是富有诗意的，它们像人一样组成一个家庭，有着人一样的亲情，团圆的时候，它们欢呼着旅行，喧闹着觅食、集会；孤独的时候，它们忧郁地鸣叫着，徒劳地寻找着失去的亲属。它们的到来，宣告了春天的回归，它们的呜叫则使天空回响着野性的诗歌。作者通过自己的观察和描写传达出这样一个信息，动物是我们的朋友，世界因了它们的存在才有了如许的生机和情趣，我们与它们和谐共处，这才是人类在这个世界上的最恰当的定位。 </a:t>
            </a:r>
          </a:p>
          <a:p>
            <a:pPr>
              <a:lnSpc>
                <a:spcPct val="200000"/>
              </a:lnSpc>
            </a:pPr>
            <a:endParaRPr lang="zh-CN" altLang="en-US" dirty="0">
              <a:latin typeface="Arial" panose="020B0604020202020204" pitchFamily="34" charset="0"/>
              <a:ea typeface="思源黑体 CN Regular" panose="020B0500000000000000" pitchFamily="34" charset="-122"/>
              <a:sym typeface="Arial" panose="020B0604020202020204" pitchFamily="34" charset="0"/>
            </a:endParaRPr>
          </a:p>
        </p:txBody>
      </p:sp>
      <p:pic>
        <p:nvPicPr>
          <p:cNvPr id="11" name="图片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98104" y="3064250"/>
            <a:ext cx="2667000" cy="3581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circle(in)">
                                      <p:cBhvr>
                                        <p:cTn id="7"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95500"/>
            <a:ext cx="7400925" cy="4762500"/>
          </a:xfrm>
          <a:prstGeom prst="rect">
            <a:avLst/>
          </a:prstGeom>
        </p:spPr>
      </p:pic>
      <p:sp>
        <p:nvSpPr>
          <p:cNvPr id="8" name="文本框 7"/>
          <p:cNvSpPr txBox="1"/>
          <p:nvPr/>
        </p:nvSpPr>
        <p:spPr>
          <a:xfrm>
            <a:off x="5557276" y="2143041"/>
            <a:ext cx="5716630" cy="1015663"/>
          </a:xfrm>
          <a:prstGeom prst="rect">
            <a:avLst/>
          </a:prstGeom>
          <a:noFill/>
        </p:spPr>
        <p:txBody>
          <a:bodyPr wrap="none" rtlCol="0">
            <a:spAutoFit/>
          </a:bodyPr>
          <a:lstStyle/>
          <a:p>
            <a:pPr algn="ctr"/>
            <a:r>
              <a:rPr lang="zh-CN" altLang="en-US" sz="6000" b="1" i="1" dirty="0">
                <a:latin typeface="Arial" panose="020B0604020202020204" pitchFamily="34" charset="0"/>
                <a:ea typeface="思源黑体 CN Regular" panose="020B0500000000000000" pitchFamily="34" charset="-122"/>
                <a:sym typeface="Arial" panose="020B0604020202020204" pitchFamily="34" charset="0"/>
              </a:rPr>
              <a:t>感谢各位的聆听</a:t>
            </a:r>
          </a:p>
        </p:txBody>
      </p:sp>
      <p:sp>
        <p:nvSpPr>
          <p:cNvPr id="9" name="矩形 8"/>
          <p:cNvSpPr/>
          <p:nvPr/>
        </p:nvSpPr>
        <p:spPr>
          <a:xfrm>
            <a:off x="6264656" y="3330866"/>
            <a:ext cx="4348058" cy="307777"/>
          </a:xfrm>
          <a:prstGeom prst="rect">
            <a:avLst/>
          </a:prstGeom>
        </p:spPr>
        <p:txBody>
          <a:bodyPr wrap="square">
            <a:spAutoFit/>
          </a:bodyPr>
          <a:lstStyle/>
          <a:p>
            <a:pPr algn="dist"/>
            <a:r>
              <a:rPr lang="en-US" altLang="zh-CN" sz="1400" spc="300" dirty="0">
                <a:solidFill>
                  <a:schemeClr val="tx1">
                    <a:lumMod val="65000"/>
                    <a:lumOff val="35000"/>
                  </a:schemeClr>
                </a:solidFill>
                <a:latin typeface="Arial" panose="020B0604020202020204" pitchFamily="34" charset="0"/>
                <a:ea typeface="思源黑体 CN Regular" panose="020B0500000000000000" pitchFamily="34" charset="-122"/>
                <a:cs typeface="+mn-ea"/>
                <a:sym typeface="Arial" panose="020B0604020202020204" pitchFamily="34" charset="0"/>
              </a:rPr>
              <a:t>THE GEESE ARE BACK</a:t>
            </a:r>
          </a:p>
        </p:txBody>
      </p:sp>
      <p:sp>
        <p:nvSpPr>
          <p:cNvPr id="10" name="文本框 9"/>
          <p:cNvSpPr txBox="1"/>
          <p:nvPr/>
        </p:nvSpPr>
        <p:spPr>
          <a:xfrm>
            <a:off x="8715736" y="307163"/>
            <a:ext cx="3153652" cy="369332"/>
          </a:xfrm>
          <a:prstGeom prst="rect">
            <a:avLst/>
          </a:prstGeom>
          <a:noFill/>
        </p:spPr>
        <p:txBody>
          <a:bodyPr wrap="square" rtlCol="0">
            <a:spAutoFit/>
          </a:bodyPr>
          <a:lstStyle/>
          <a:p>
            <a:pPr algn="r"/>
            <a:r>
              <a:rPr lang="zh-CN" altLang="en-US" dirty="0">
                <a:latin typeface="Arial" panose="020B0604020202020204" pitchFamily="34" charset="0"/>
                <a:ea typeface="思源黑体 CN Regular" panose="020B0500000000000000" pitchFamily="34" charset="-122"/>
                <a:sym typeface="Arial" panose="020B0604020202020204" pitchFamily="34" charset="0"/>
              </a:rPr>
              <a:t>语文（人教版）八年级 下册</a:t>
            </a:r>
          </a:p>
        </p:txBody>
      </p:sp>
      <p:grpSp>
        <p:nvGrpSpPr>
          <p:cNvPr id="19" name="组合 18"/>
          <p:cNvGrpSpPr/>
          <p:nvPr/>
        </p:nvGrpSpPr>
        <p:grpSpPr>
          <a:xfrm>
            <a:off x="7258207" y="4675482"/>
            <a:ext cx="1926842" cy="379036"/>
            <a:chOff x="5538855" y="5064340"/>
            <a:chExt cx="1926842" cy="379036"/>
          </a:xfrm>
        </p:grpSpPr>
        <p:grpSp>
          <p:nvGrpSpPr>
            <p:cNvPr id="11" name="组合 10"/>
            <p:cNvGrpSpPr/>
            <p:nvPr/>
          </p:nvGrpSpPr>
          <p:grpSpPr>
            <a:xfrm>
              <a:off x="5538855" y="5064340"/>
              <a:ext cx="416937" cy="379036"/>
              <a:chOff x="891974" y="4415843"/>
              <a:chExt cx="450443" cy="450443"/>
            </a:xfrm>
          </p:grpSpPr>
          <p:sp>
            <p:nvSpPr>
              <p:cNvPr id="12" name="椭圆 11"/>
              <p:cNvSpPr/>
              <p:nvPr/>
            </p:nvSpPr>
            <p:spPr>
              <a:xfrm>
                <a:off x="891974" y="4415843"/>
                <a:ext cx="450443" cy="45044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endParaRPr lang="zh-CN" altLang="en-US">
                  <a:solidFill>
                    <a:schemeClr val="tx1"/>
                  </a:solidFill>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13" name="椭圆 39"/>
              <p:cNvSpPr/>
              <p:nvPr/>
            </p:nvSpPr>
            <p:spPr>
              <a:xfrm>
                <a:off x="993275" y="4502064"/>
                <a:ext cx="247839" cy="278000"/>
              </a:xfrm>
              <a:custGeom>
                <a:avLst/>
                <a:gdLst>
                  <a:gd name="connsiteX0" fmla="*/ 199932 w 300038"/>
                  <a:gd name="connsiteY0" fmla="*/ 273051 h 336551"/>
                  <a:gd name="connsiteX1" fmla="*/ 192088 w 300038"/>
                  <a:gd name="connsiteY1" fmla="*/ 280989 h 336551"/>
                  <a:gd name="connsiteX2" fmla="*/ 192088 w 300038"/>
                  <a:gd name="connsiteY2" fmla="*/ 306124 h 336551"/>
                  <a:gd name="connsiteX3" fmla="*/ 199932 w 300038"/>
                  <a:gd name="connsiteY3" fmla="*/ 312739 h 336551"/>
                  <a:gd name="connsiteX4" fmla="*/ 250919 w 300038"/>
                  <a:gd name="connsiteY4" fmla="*/ 312739 h 336551"/>
                  <a:gd name="connsiteX5" fmla="*/ 258763 w 300038"/>
                  <a:gd name="connsiteY5" fmla="*/ 306124 h 336551"/>
                  <a:gd name="connsiteX6" fmla="*/ 258763 w 300038"/>
                  <a:gd name="connsiteY6" fmla="*/ 280989 h 336551"/>
                  <a:gd name="connsiteX7" fmla="*/ 250919 w 300038"/>
                  <a:gd name="connsiteY7" fmla="*/ 273051 h 336551"/>
                  <a:gd name="connsiteX8" fmla="*/ 199932 w 300038"/>
                  <a:gd name="connsiteY8" fmla="*/ 273051 h 336551"/>
                  <a:gd name="connsiteX9" fmla="*/ 101328 w 300038"/>
                  <a:gd name="connsiteY9" fmla="*/ 196851 h 336551"/>
                  <a:gd name="connsiteX10" fmla="*/ 107908 w 300038"/>
                  <a:gd name="connsiteY10" fmla="*/ 196851 h 336551"/>
                  <a:gd name="connsiteX11" fmla="*/ 111856 w 300038"/>
                  <a:gd name="connsiteY11" fmla="*/ 202123 h 336551"/>
                  <a:gd name="connsiteX12" fmla="*/ 128964 w 300038"/>
                  <a:gd name="connsiteY12" fmla="*/ 248250 h 336551"/>
                  <a:gd name="connsiteX13" fmla="*/ 131595 w 300038"/>
                  <a:gd name="connsiteY13" fmla="*/ 239025 h 336551"/>
                  <a:gd name="connsiteX14" fmla="*/ 126332 w 300038"/>
                  <a:gd name="connsiteY14" fmla="*/ 225845 h 336551"/>
                  <a:gd name="connsiteX15" fmla="*/ 127648 w 300038"/>
                  <a:gd name="connsiteY15" fmla="*/ 217938 h 336551"/>
                  <a:gd name="connsiteX16" fmla="*/ 132911 w 300038"/>
                  <a:gd name="connsiteY16" fmla="*/ 215302 h 336551"/>
                  <a:gd name="connsiteX17" fmla="*/ 167126 w 300038"/>
                  <a:gd name="connsiteY17" fmla="*/ 215302 h 336551"/>
                  <a:gd name="connsiteX18" fmla="*/ 172390 w 300038"/>
                  <a:gd name="connsiteY18" fmla="*/ 217938 h 336551"/>
                  <a:gd name="connsiteX19" fmla="*/ 173706 w 300038"/>
                  <a:gd name="connsiteY19" fmla="*/ 225845 h 336551"/>
                  <a:gd name="connsiteX20" fmla="*/ 168442 w 300038"/>
                  <a:gd name="connsiteY20" fmla="*/ 239025 h 336551"/>
                  <a:gd name="connsiteX21" fmla="*/ 171074 w 300038"/>
                  <a:gd name="connsiteY21" fmla="*/ 248250 h 336551"/>
                  <a:gd name="connsiteX22" fmla="*/ 188182 w 300038"/>
                  <a:gd name="connsiteY22" fmla="*/ 202123 h 336551"/>
                  <a:gd name="connsiteX23" fmla="*/ 192130 w 300038"/>
                  <a:gd name="connsiteY23" fmla="*/ 196851 h 336551"/>
                  <a:gd name="connsiteX24" fmla="*/ 198710 w 300038"/>
                  <a:gd name="connsiteY24" fmla="*/ 196851 h 336551"/>
                  <a:gd name="connsiteX25" fmla="*/ 265823 w 300038"/>
                  <a:gd name="connsiteY25" fmla="*/ 224527 h 336551"/>
                  <a:gd name="connsiteX26" fmla="*/ 300038 w 300038"/>
                  <a:gd name="connsiteY26" fmla="*/ 274609 h 336551"/>
                  <a:gd name="connsiteX27" fmla="*/ 300038 w 300038"/>
                  <a:gd name="connsiteY27" fmla="*/ 328643 h 336551"/>
                  <a:gd name="connsiteX28" fmla="*/ 292142 w 300038"/>
                  <a:gd name="connsiteY28" fmla="*/ 336551 h 336551"/>
                  <a:gd name="connsiteX29" fmla="*/ 7896 w 300038"/>
                  <a:gd name="connsiteY29" fmla="*/ 336551 h 336551"/>
                  <a:gd name="connsiteX30" fmla="*/ 0 w 300038"/>
                  <a:gd name="connsiteY30" fmla="*/ 328643 h 336551"/>
                  <a:gd name="connsiteX31" fmla="*/ 0 w 300038"/>
                  <a:gd name="connsiteY31" fmla="*/ 274609 h 336551"/>
                  <a:gd name="connsiteX32" fmla="*/ 34215 w 300038"/>
                  <a:gd name="connsiteY32" fmla="*/ 224527 h 336551"/>
                  <a:gd name="connsiteX33" fmla="*/ 101328 w 300038"/>
                  <a:gd name="connsiteY33" fmla="*/ 196851 h 336551"/>
                  <a:gd name="connsiteX34" fmla="*/ 155328 w 300038"/>
                  <a:gd name="connsiteY34" fmla="*/ 0 h 336551"/>
                  <a:gd name="connsiteX35" fmla="*/ 201775 w 300038"/>
                  <a:gd name="connsiteY35" fmla="*/ 15854 h 336551"/>
                  <a:gd name="connsiteX36" fmla="*/ 223008 w 300038"/>
                  <a:gd name="connsiteY36" fmla="*/ 79268 h 336551"/>
                  <a:gd name="connsiteX37" fmla="*/ 224335 w 300038"/>
                  <a:gd name="connsiteY37" fmla="*/ 93801 h 336551"/>
                  <a:gd name="connsiteX38" fmla="*/ 229643 w 300038"/>
                  <a:gd name="connsiteY38" fmla="*/ 100407 h 336551"/>
                  <a:gd name="connsiteX39" fmla="*/ 232297 w 300038"/>
                  <a:gd name="connsiteY39" fmla="*/ 125508 h 336551"/>
                  <a:gd name="connsiteX40" fmla="*/ 208410 w 300038"/>
                  <a:gd name="connsiteY40" fmla="*/ 151931 h 336551"/>
                  <a:gd name="connsiteX41" fmla="*/ 185850 w 300038"/>
                  <a:gd name="connsiteY41" fmla="*/ 183639 h 336551"/>
                  <a:gd name="connsiteX42" fmla="*/ 172579 w 300038"/>
                  <a:gd name="connsiteY42" fmla="*/ 192887 h 336551"/>
                  <a:gd name="connsiteX43" fmla="*/ 150019 w 300038"/>
                  <a:gd name="connsiteY43" fmla="*/ 196850 h 336551"/>
                  <a:gd name="connsiteX44" fmla="*/ 127459 w 300038"/>
                  <a:gd name="connsiteY44" fmla="*/ 192887 h 336551"/>
                  <a:gd name="connsiteX45" fmla="*/ 114189 w 300038"/>
                  <a:gd name="connsiteY45" fmla="*/ 183639 h 336551"/>
                  <a:gd name="connsiteX46" fmla="*/ 91629 w 300038"/>
                  <a:gd name="connsiteY46" fmla="*/ 151931 h 336551"/>
                  <a:gd name="connsiteX47" fmla="*/ 67742 w 300038"/>
                  <a:gd name="connsiteY47" fmla="*/ 125508 h 336551"/>
                  <a:gd name="connsiteX48" fmla="*/ 70396 w 300038"/>
                  <a:gd name="connsiteY48" fmla="*/ 100407 h 336551"/>
                  <a:gd name="connsiteX49" fmla="*/ 75704 w 300038"/>
                  <a:gd name="connsiteY49" fmla="*/ 93801 h 336551"/>
                  <a:gd name="connsiteX50" fmla="*/ 77031 w 300038"/>
                  <a:gd name="connsiteY50" fmla="*/ 85874 h 336551"/>
                  <a:gd name="connsiteX51" fmla="*/ 74377 w 300038"/>
                  <a:gd name="connsiteY51" fmla="*/ 50203 h 336551"/>
                  <a:gd name="connsiteX52" fmla="*/ 103572 w 300038"/>
                  <a:gd name="connsiteY52" fmla="*/ 27744 h 336551"/>
                  <a:gd name="connsiteX53" fmla="*/ 119497 w 300038"/>
                  <a:gd name="connsiteY53" fmla="*/ 10569 h 336551"/>
                  <a:gd name="connsiteX54" fmla="*/ 155328 w 300038"/>
                  <a:gd name="connsiteY54" fmla="*/ 0 h 33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00038" h="336551">
                    <a:moveTo>
                      <a:pt x="199932" y="273051"/>
                    </a:moveTo>
                    <a:cubicBezTo>
                      <a:pt x="194703" y="273051"/>
                      <a:pt x="192088" y="277020"/>
                      <a:pt x="192088" y="280989"/>
                    </a:cubicBezTo>
                    <a:cubicBezTo>
                      <a:pt x="192088" y="306124"/>
                      <a:pt x="192088" y="306124"/>
                      <a:pt x="192088" y="306124"/>
                    </a:cubicBezTo>
                    <a:cubicBezTo>
                      <a:pt x="192088" y="310093"/>
                      <a:pt x="194703" y="312739"/>
                      <a:pt x="199932" y="312739"/>
                    </a:cubicBezTo>
                    <a:cubicBezTo>
                      <a:pt x="250919" y="312739"/>
                      <a:pt x="250919" y="312739"/>
                      <a:pt x="250919" y="312739"/>
                    </a:cubicBezTo>
                    <a:cubicBezTo>
                      <a:pt x="254841" y="312739"/>
                      <a:pt x="258763" y="310093"/>
                      <a:pt x="258763" y="306124"/>
                    </a:cubicBezTo>
                    <a:lnTo>
                      <a:pt x="258763" y="280989"/>
                    </a:lnTo>
                    <a:cubicBezTo>
                      <a:pt x="258763" y="277020"/>
                      <a:pt x="254841" y="273051"/>
                      <a:pt x="250919" y="273051"/>
                    </a:cubicBezTo>
                    <a:cubicBezTo>
                      <a:pt x="199932" y="273051"/>
                      <a:pt x="199932" y="273051"/>
                      <a:pt x="199932" y="273051"/>
                    </a:cubicBezTo>
                    <a:close/>
                    <a:moveTo>
                      <a:pt x="101328" y="196851"/>
                    </a:moveTo>
                    <a:cubicBezTo>
                      <a:pt x="103960" y="196851"/>
                      <a:pt x="105276" y="196851"/>
                      <a:pt x="107908" y="196851"/>
                    </a:cubicBezTo>
                    <a:cubicBezTo>
                      <a:pt x="109224" y="198169"/>
                      <a:pt x="110540" y="199487"/>
                      <a:pt x="111856" y="202123"/>
                    </a:cubicBezTo>
                    <a:cubicBezTo>
                      <a:pt x="128964" y="248250"/>
                      <a:pt x="128964" y="248250"/>
                      <a:pt x="128964" y="248250"/>
                    </a:cubicBezTo>
                    <a:cubicBezTo>
                      <a:pt x="131595" y="239025"/>
                      <a:pt x="131595" y="239025"/>
                      <a:pt x="131595" y="239025"/>
                    </a:cubicBezTo>
                    <a:cubicBezTo>
                      <a:pt x="126332" y="225845"/>
                      <a:pt x="126332" y="225845"/>
                      <a:pt x="126332" y="225845"/>
                    </a:cubicBezTo>
                    <a:cubicBezTo>
                      <a:pt x="125016" y="223209"/>
                      <a:pt x="126332" y="220574"/>
                      <a:pt x="127648" y="217938"/>
                    </a:cubicBezTo>
                    <a:cubicBezTo>
                      <a:pt x="128964" y="216620"/>
                      <a:pt x="131595" y="215302"/>
                      <a:pt x="132911" y="215302"/>
                    </a:cubicBezTo>
                    <a:cubicBezTo>
                      <a:pt x="167126" y="215302"/>
                      <a:pt x="167126" y="215302"/>
                      <a:pt x="167126" y="215302"/>
                    </a:cubicBezTo>
                    <a:cubicBezTo>
                      <a:pt x="168442" y="215302"/>
                      <a:pt x="171074" y="216620"/>
                      <a:pt x="172390" y="217938"/>
                    </a:cubicBezTo>
                    <a:cubicBezTo>
                      <a:pt x="173706" y="220574"/>
                      <a:pt x="175022" y="223209"/>
                      <a:pt x="173706" y="225845"/>
                    </a:cubicBezTo>
                    <a:cubicBezTo>
                      <a:pt x="168442" y="239025"/>
                      <a:pt x="168442" y="239025"/>
                      <a:pt x="168442" y="239025"/>
                    </a:cubicBezTo>
                    <a:cubicBezTo>
                      <a:pt x="171074" y="248250"/>
                      <a:pt x="171074" y="248250"/>
                      <a:pt x="171074" y="248250"/>
                    </a:cubicBezTo>
                    <a:cubicBezTo>
                      <a:pt x="188182" y="202123"/>
                      <a:pt x="188182" y="202123"/>
                      <a:pt x="188182" y="202123"/>
                    </a:cubicBezTo>
                    <a:cubicBezTo>
                      <a:pt x="189498" y="199487"/>
                      <a:pt x="190814" y="198169"/>
                      <a:pt x="192130" y="196851"/>
                    </a:cubicBezTo>
                    <a:cubicBezTo>
                      <a:pt x="194762" y="196851"/>
                      <a:pt x="196078" y="196851"/>
                      <a:pt x="198710" y="196851"/>
                    </a:cubicBezTo>
                    <a:cubicBezTo>
                      <a:pt x="265823" y="224527"/>
                      <a:pt x="265823" y="224527"/>
                      <a:pt x="265823" y="224527"/>
                    </a:cubicBezTo>
                    <a:cubicBezTo>
                      <a:pt x="286879" y="232435"/>
                      <a:pt x="300038" y="252204"/>
                      <a:pt x="300038" y="274609"/>
                    </a:cubicBezTo>
                    <a:cubicBezTo>
                      <a:pt x="300038" y="328643"/>
                      <a:pt x="300038" y="328643"/>
                      <a:pt x="300038" y="328643"/>
                    </a:cubicBezTo>
                    <a:cubicBezTo>
                      <a:pt x="300038" y="332597"/>
                      <a:pt x="296090" y="336551"/>
                      <a:pt x="292142" y="336551"/>
                    </a:cubicBezTo>
                    <a:cubicBezTo>
                      <a:pt x="7896" y="336551"/>
                      <a:pt x="7896" y="336551"/>
                      <a:pt x="7896" y="336551"/>
                    </a:cubicBezTo>
                    <a:cubicBezTo>
                      <a:pt x="3948" y="336551"/>
                      <a:pt x="0" y="332597"/>
                      <a:pt x="0" y="328643"/>
                    </a:cubicBezTo>
                    <a:cubicBezTo>
                      <a:pt x="0" y="274609"/>
                      <a:pt x="0" y="274609"/>
                      <a:pt x="0" y="274609"/>
                    </a:cubicBezTo>
                    <a:cubicBezTo>
                      <a:pt x="0" y="252204"/>
                      <a:pt x="13159" y="232435"/>
                      <a:pt x="34215" y="224527"/>
                    </a:cubicBezTo>
                    <a:cubicBezTo>
                      <a:pt x="101328" y="196851"/>
                      <a:pt x="101328" y="196851"/>
                      <a:pt x="101328" y="196851"/>
                    </a:cubicBezTo>
                    <a:close/>
                    <a:moveTo>
                      <a:pt x="155328" y="0"/>
                    </a:moveTo>
                    <a:cubicBezTo>
                      <a:pt x="171252" y="0"/>
                      <a:pt x="187177" y="5285"/>
                      <a:pt x="201775" y="15854"/>
                    </a:cubicBezTo>
                    <a:cubicBezTo>
                      <a:pt x="225662" y="34350"/>
                      <a:pt x="223008" y="72663"/>
                      <a:pt x="223008" y="79268"/>
                    </a:cubicBezTo>
                    <a:cubicBezTo>
                      <a:pt x="223008" y="84553"/>
                      <a:pt x="224335" y="89838"/>
                      <a:pt x="224335" y="93801"/>
                    </a:cubicBezTo>
                    <a:cubicBezTo>
                      <a:pt x="225662" y="95122"/>
                      <a:pt x="228316" y="96443"/>
                      <a:pt x="229643" y="100407"/>
                    </a:cubicBezTo>
                    <a:cubicBezTo>
                      <a:pt x="234951" y="107012"/>
                      <a:pt x="234951" y="114939"/>
                      <a:pt x="232297" y="125508"/>
                    </a:cubicBezTo>
                    <a:cubicBezTo>
                      <a:pt x="226989" y="146647"/>
                      <a:pt x="215045" y="150610"/>
                      <a:pt x="208410" y="151931"/>
                    </a:cubicBezTo>
                    <a:cubicBezTo>
                      <a:pt x="204429" y="159858"/>
                      <a:pt x="195139" y="175712"/>
                      <a:pt x="185850" y="183639"/>
                    </a:cubicBezTo>
                    <a:cubicBezTo>
                      <a:pt x="183196" y="187602"/>
                      <a:pt x="177888" y="190244"/>
                      <a:pt x="172579" y="192887"/>
                    </a:cubicBezTo>
                    <a:cubicBezTo>
                      <a:pt x="164617" y="195529"/>
                      <a:pt x="157982" y="196850"/>
                      <a:pt x="150019" y="196850"/>
                    </a:cubicBezTo>
                    <a:cubicBezTo>
                      <a:pt x="142057" y="196850"/>
                      <a:pt x="135422" y="195529"/>
                      <a:pt x="127459" y="192887"/>
                    </a:cubicBezTo>
                    <a:cubicBezTo>
                      <a:pt x="122151" y="190244"/>
                      <a:pt x="116843" y="187602"/>
                      <a:pt x="114189" y="183639"/>
                    </a:cubicBezTo>
                    <a:cubicBezTo>
                      <a:pt x="104900" y="175712"/>
                      <a:pt x="95610" y="159858"/>
                      <a:pt x="91629" y="151931"/>
                    </a:cubicBezTo>
                    <a:cubicBezTo>
                      <a:pt x="84994" y="150610"/>
                      <a:pt x="73050" y="146647"/>
                      <a:pt x="67742" y="125508"/>
                    </a:cubicBezTo>
                    <a:cubicBezTo>
                      <a:pt x="65088" y="114939"/>
                      <a:pt x="65088" y="107012"/>
                      <a:pt x="70396" y="100407"/>
                    </a:cubicBezTo>
                    <a:cubicBezTo>
                      <a:pt x="71723" y="96443"/>
                      <a:pt x="74377" y="95122"/>
                      <a:pt x="75704" y="93801"/>
                    </a:cubicBezTo>
                    <a:cubicBezTo>
                      <a:pt x="75704" y="91159"/>
                      <a:pt x="75704" y="88516"/>
                      <a:pt x="77031" y="85874"/>
                    </a:cubicBezTo>
                    <a:cubicBezTo>
                      <a:pt x="73050" y="80590"/>
                      <a:pt x="67742" y="68699"/>
                      <a:pt x="74377" y="50203"/>
                    </a:cubicBezTo>
                    <a:cubicBezTo>
                      <a:pt x="81013" y="30386"/>
                      <a:pt x="95610" y="27744"/>
                      <a:pt x="103572" y="27744"/>
                    </a:cubicBezTo>
                    <a:cubicBezTo>
                      <a:pt x="106227" y="22459"/>
                      <a:pt x="111535" y="17175"/>
                      <a:pt x="119497" y="10569"/>
                    </a:cubicBezTo>
                    <a:cubicBezTo>
                      <a:pt x="128786" y="3963"/>
                      <a:pt x="142057" y="0"/>
                      <a:pt x="155328"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endParaRPr lang="zh-CN" altLang="en-US" dirty="0">
                  <a:solidFill>
                    <a:schemeClr val="tx1"/>
                  </a:solidFill>
                  <a:latin typeface="Arial" panose="020B0604020202020204" pitchFamily="34" charset="0"/>
                  <a:ea typeface="思源黑体 CN Regular" panose="020B0500000000000000" pitchFamily="34" charset="-122"/>
                  <a:cs typeface="+mn-ea"/>
                  <a:sym typeface="Arial" panose="020B0604020202020204" pitchFamily="34" charset="0"/>
                </a:endParaRPr>
              </a:p>
            </p:txBody>
          </p:sp>
        </p:grpSp>
        <p:sp>
          <p:nvSpPr>
            <p:cNvPr id="14" name="文本框 11"/>
            <p:cNvSpPr txBox="1"/>
            <p:nvPr/>
          </p:nvSpPr>
          <p:spPr>
            <a:xfrm>
              <a:off x="6027652" y="5065632"/>
              <a:ext cx="1438045" cy="338552"/>
            </a:xfrm>
            <a:prstGeom prst="rect">
              <a:avLst/>
            </a:prstGeom>
            <a:noFill/>
          </p:spPr>
          <p:txBody>
            <a:bodyPr wrap="none" lIns="91356" tIns="45719" rIns="91356" bIns="45719" rtlCol="0">
              <a:spAutoFit/>
              <a:scene3d>
                <a:camera prst="orthographicFront"/>
                <a:lightRig rig="threePt" dir="t"/>
              </a:scene3d>
              <a:sp3d contourW="12700"/>
            </a:bodyPr>
            <a:lstStyle/>
            <a:p>
              <a:pPr defTabSz="912495"/>
              <a:r>
                <a:rPr lang="zh-CN" altLang="en-US" sz="1600">
                  <a:latin typeface="Arial" panose="020B0604020202020204" pitchFamily="34" charset="0"/>
                  <a:ea typeface="思源黑体 CN Regular" panose="020B0500000000000000" pitchFamily="34" charset="-122"/>
                  <a:cs typeface="+mn-ea"/>
                  <a:sym typeface="Arial" panose="020B0604020202020204" pitchFamily="34" charset="0"/>
                </a:rPr>
                <a:t>汇报人：</a:t>
              </a:r>
              <a:r>
                <a:rPr lang="en-US" altLang="zh-CN" sz="1600">
                  <a:latin typeface="Arial" panose="020B0604020202020204" pitchFamily="34" charset="0"/>
                  <a:ea typeface="思源黑体 CN Regular" panose="020B0500000000000000" pitchFamily="34" charset="-122"/>
                  <a:cs typeface="+mn-ea"/>
                  <a:sym typeface="Arial" panose="020B0604020202020204" pitchFamily="34" charset="0"/>
                </a:rPr>
                <a:t>xippt</a:t>
              </a:r>
              <a:endParaRPr lang="en-US" altLang="zh-CN" sz="1600" dirty="0">
                <a:latin typeface="Arial" panose="020B0604020202020204" pitchFamily="34" charset="0"/>
                <a:ea typeface="思源黑体 CN Regular" panose="020B0500000000000000" pitchFamily="34" charset="-122"/>
                <a:cs typeface="+mn-ea"/>
                <a:sym typeface="Arial" panose="020B060402020202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strVal val="#ppt_h"/>
                                          </p:val>
                                        </p:tav>
                                        <p:tav tm="100000">
                                          <p:val>
                                            <p:strVal val="#ppt_h"/>
                                          </p:val>
                                        </p:tav>
                                      </p:tavLst>
                                    </p:anim>
                                  </p:childTnLst>
                                </p:cTn>
                              </p:par>
                            </p:childTnLst>
                          </p:cTn>
                        </p:par>
                        <p:par>
                          <p:cTn id="9" fill="hold">
                            <p:stCondLst>
                              <p:cond delay="800"/>
                            </p:stCondLst>
                            <p:childTnLst>
                              <p:par>
                                <p:cTn id="10" presetID="14" presetClass="entr" presetSubtype="1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randombar(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p:cTn id="17" dur="500" fill="hold"/>
                                        <p:tgtEl>
                                          <p:spTgt spid="19"/>
                                        </p:tgtEl>
                                        <p:attrNameLst>
                                          <p:attrName>ppt_w</p:attrName>
                                        </p:attrNameLst>
                                      </p:cBhvr>
                                      <p:tavLst>
                                        <p:tav tm="0">
                                          <p:val>
                                            <p:fltVal val="0"/>
                                          </p:val>
                                        </p:tav>
                                        <p:tav tm="100000">
                                          <p:val>
                                            <p:strVal val="#ppt_w"/>
                                          </p:val>
                                        </p:tav>
                                      </p:tavLst>
                                    </p:anim>
                                    <p:anim calcmode="lin" valueType="num">
                                      <p:cBhvr>
                                        <p:cTn id="18" dur="500" fill="hold"/>
                                        <p:tgtEl>
                                          <p:spTgt spid="19"/>
                                        </p:tgtEl>
                                        <p:attrNameLst>
                                          <p:attrName>ppt_h</p:attrName>
                                        </p:attrNameLst>
                                      </p:cBhvr>
                                      <p:tavLst>
                                        <p:tav tm="0">
                                          <p:val>
                                            <p:fltVal val="0"/>
                                          </p:val>
                                        </p:tav>
                                        <p:tav tm="100000">
                                          <p:val>
                                            <p:strVal val="#ppt_h"/>
                                          </p:val>
                                        </p:tav>
                                      </p:tavLst>
                                    </p:anim>
                                    <p:animEffect transition="in" filter="fade">
                                      <p:cBhvr>
                                        <p:cTn id="1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6543" y="123221"/>
            <a:ext cx="4105575" cy="969646"/>
            <a:chOff x="-6543" y="123221"/>
            <a:chExt cx="4105575" cy="969646"/>
          </a:xfrm>
        </p:grpSpPr>
        <p:sp>
          <p:nvSpPr>
            <p:cNvPr id="5" name="等腰三角形 4"/>
            <p:cNvSpPr/>
            <p:nvPr/>
          </p:nvSpPr>
          <p:spPr>
            <a:xfrm rot="16200000" flipV="1">
              <a:off x="-2671" y="297103"/>
              <a:ext cx="697728" cy="705472"/>
            </a:xfrm>
            <a:prstGeom prst="triangle">
              <a:avLst>
                <a:gd name="adj" fmla="val 40974"/>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dirty="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6" name="等腰三角形 5"/>
            <p:cNvSpPr/>
            <p:nvPr/>
          </p:nvSpPr>
          <p:spPr>
            <a:xfrm rot="14101221" flipV="1">
              <a:off x="548278" y="863186"/>
              <a:ext cx="246694" cy="212667"/>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7" name="等腰三角形 6"/>
            <p:cNvSpPr/>
            <p:nvPr/>
          </p:nvSpPr>
          <p:spPr>
            <a:xfrm rot="6077300" flipH="1" flipV="1">
              <a:off x="236434" y="141963"/>
              <a:ext cx="271762" cy="234277"/>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8" name="文本框 7"/>
            <p:cNvSpPr txBox="1"/>
            <p:nvPr/>
          </p:nvSpPr>
          <p:spPr>
            <a:xfrm>
              <a:off x="1034115" y="331380"/>
              <a:ext cx="3064917" cy="646331"/>
            </a:xfrm>
            <a:prstGeom prst="rect">
              <a:avLst/>
            </a:prstGeom>
            <a:noFill/>
          </p:spPr>
          <p:txBody>
            <a:bodyPr wrap="square" rtlCol="0">
              <a:spAutoFit/>
              <a:scene3d>
                <a:camera prst="orthographicFront"/>
                <a:lightRig rig="threePt" dir="t"/>
              </a:scene3d>
              <a:sp3d contourW="12700"/>
            </a:bodyPr>
            <a:lstStyle>
              <a:defPPr>
                <a:defRPr lang="en-US"/>
              </a:defPPr>
              <a:lvl1pPr algn="ctr">
                <a:defRPr sz="2800" b="1">
                  <a:solidFill>
                    <a:schemeClr val="tx1">
                      <a:lumMod val="75000"/>
                      <a:lumOff val="25000"/>
                    </a:schemeClr>
                  </a:solidFill>
                  <a:latin typeface="Century Gothic" panose="020B0502020202020204" pitchFamily="34" charset="0"/>
                </a:defRPr>
              </a:lvl1pPr>
            </a:lstStyle>
            <a:p>
              <a:pPr algn="l"/>
              <a:r>
                <a:rPr lang="zh-CN" altLang="en-US" sz="3600" dirty="0">
                  <a:latin typeface="Arial" panose="020B0604020202020204" pitchFamily="34" charset="0"/>
                  <a:ea typeface="思源黑体 CN Regular" panose="020B0500000000000000" pitchFamily="34" charset="-122"/>
                  <a:sym typeface="Arial" panose="020B0604020202020204" pitchFamily="34" charset="0"/>
                </a:rPr>
                <a:t>作者介绍</a:t>
              </a:r>
            </a:p>
          </p:txBody>
        </p:sp>
      </p:grpSp>
      <p:pic>
        <p:nvPicPr>
          <p:cNvPr id="9" name="图片 8"/>
          <p:cNvPicPr>
            <a:picLocks noChangeAspect="1"/>
          </p:cNvPicPr>
          <p:nvPr>
            <p:custDataLst>
              <p:tags r:id="rId1"/>
            </p:custDataLst>
          </p:nvPr>
        </p:nvPicPr>
        <p:blipFill>
          <a:blip r:embed="rId5" cstate="print">
            <a:biLevel thresh="75000"/>
            <a:extLst>
              <a:ext uri="{28A0092B-C50C-407E-A947-70E740481C1C}">
                <a14:useLocalDpi xmlns:a14="http://schemas.microsoft.com/office/drawing/2010/main" val="0"/>
              </a:ext>
            </a:extLst>
          </a:blip>
          <a:stretch>
            <a:fillRect/>
          </a:stretch>
        </p:blipFill>
        <p:spPr>
          <a:xfrm>
            <a:off x="8540983" y="212350"/>
            <a:ext cx="3437657" cy="611620"/>
          </a:xfrm>
          <a:prstGeom prst="rect">
            <a:avLst/>
          </a:prstGeom>
        </p:spPr>
      </p:pic>
      <p:sp>
        <p:nvSpPr>
          <p:cNvPr id="10" name="内容占位符 1"/>
          <p:cNvSpPr txBox="1">
            <a:spLocks noChangeArrowheads="1"/>
          </p:cNvSpPr>
          <p:nvPr>
            <p:custDataLst>
              <p:tags r:id="rId2"/>
            </p:custDataLst>
          </p:nvPr>
        </p:nvSpPr>
        <p:spPr>
          <a:xfrm>
            <a:off x="670279" y="1668865"/>
            <a:ext cx="6537365" cy="4000500"/>
          </a:xfrm>
          <a:prstGeom prst="rect">
            <a:avLst/>
          </a:prstGeom>
          <a:ln w="9525" algn="ctr">
            <a:solidFill>
              <a:schemeClr val="tx1"/>
            </a:solidFill>
            <a:miter lim="1000000"/>
          </a:ln>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200000"/>
              </a:lnSpc>
              <a:buFont typeface="Arial" panose="020B0604020202020204" pitchFamily="34" charset="0"/>
              <a:buNone/>
            </a:pP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　　利奥波德（</a:t>
            </a:r>
            <a:r>
              <a:rPr lang="en-US" altLang="zh-CN" sz="2400" dirty="0">
                <a:latin typeface="Arial" panose="020B0604020202020204" pitchFamily="34" charset="0"/>
                <a:ea typeface="思源黑体 CN Regular" panose="020B0500000000000000" pitchFamily="34" charset="-122"/>
                <a:sym typeface="Arial" panose="020B0604020202020204" pitchFamily="34" charset="0"/>
              </a:rPr>
              <a:t>1887-1948</a:t>
            </a: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  美国著名环境保护主义者，环保先驱人物，被称为“美国的先知”，被称为“一个热心的观察家，一个敏锐的思想家，一个造诣极深的奥尔多</a:t>
            </a:r>
            <a:r>
              <a:rPr lang="en-US" altLang="zh-CN" sz="2400" dirty="0">
                <a:latin typeface="Arial" panose="020B0604020202020204" pitchFamily="34" charset="0"/>
                <a:ea typeface="思源黑体 CN Regular" panose="020B0500000000000000" pitchFamily="34" charset="-122"/>
                <a:sym typeface="Arial" panose="020B0604020202020204" pitchFamily="34" charset="0"/>
              </a:rPr>
              <a:t>·</a:t>
            </a: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利奥波。他长期从事林学和猎物管理研究。</a:t>
            </a:r>
            <a:r>
              <a:rPr lang="en-US" altLang="zh-CN" sz="2400" dirty="0">
                <a:latin typeface="Arial" panose="020B0604020202020204" pitchFamily="34" charset="0"/>
                <a:ea typeface="思源黑体 CN Regular" panose="020B0500000000000000" pitchFamily="34" charset="-122"/>
                <a:sym typeface="Arial" panose="020B0604020202020204" pitchFamily="34" charset="0"/>
              </a:rPr>
              <a:t>《</a:t>
            </a: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沙乡年鉴</a:t>
            </a:r>
            <a:r>
              <a:rPr lang="en-US" altLang="zh-CN" sz="2400" dirty="0">
                <a:latin typeface="Arial" panose="020B0604020202020204" pitchFamily="34" charset="0"/>
                <a:ea typeface="思源黑体 CN Regular" panose="020B0500000000000000" pitchFamily="34" charset="-122"/>
                <a:sym typeface="Arial" panose="020B0604020202020204" pitchFamily="34" charset="0"/>
              </a:rPr>
              <a:t>》</a:t>
            </a: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是他最著名的著作。这是一本随笔和哲学论文集，是他一生观察、经历和思考的结晶。</a:t>
            </a:r>
            <a:r>
              <a:rPr lang="en-US" altLang="zh-CN" sz="2400" dirty="0">
                <a:latin typeface="Arial" panose="020B0604020202020204" pitchFamily="34" charset="0"/>
                <a:ea typeface="思源黑体 CN Regular" panose="020B0500000000000000" pitchFamily="34" charset="-122"/>
                <a:sym typeface="Arial" panose="020B0604020202020204" pitchFamily="34" charset="0"/>
              </a:rPr>
              <a:t>《</a:t>
            </a: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土地伦理</a:t>
            </a:r>
            <a:r>
              <a:rPr lang="en-US" altLang="zh-CN" sz="2400" dirty="0">
                <a:latin typeface="Arial" panose="020B0604020202020204" pitchFamily="34" charset="0"/>
                <a:ea typeface="思源黑体 CN Regular" panose="020B0500000000000000" pitchFamily="34" charset="-122"/>
                <a:sym typeface="Arial" panose="020B0604020202020204" pitchFamily="34" charset="0"/>
              </a:rPr>
              <a:t>》</a:t>
            </a: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是其中最有代表性的一篇。</a:t>
            </a:r>
          </a:p>
        </p:txBody>
      </p:sp>
      <p:pic>
        <p:nvPicPr>
          <p:cNvPr id="13" name="图片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58076" y="1668865"/>
            <a:ext cx="3025588" cy="4000500"/>
          </a:xfrm>
          <a:prstGeom prst="rect">
            <a:avLst/>
          </a:prstGeom>
          <a:ln>
            <a:solidFill>
              <a:schemeClr val="tx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53" presetClass="entr" presetSubtype="16"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Effect transition="in" filter="fade">
                                      <p:cBhvr>
                                        <p:cTn id="1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6543" y="123221"/>
            <a:ext cx="4105575" cy="969646"/>
            <a:chOff x="-6543" y="123221"/>
            <a:chExt cx="4105575" cy="969646"/>
          </a:xfrm>
        </p:grpSpPr>
        <p:sp>
          <p:nvSpPr>
            <p:cNvPr id="5" name="等腰三角形 4"/>
            <p:cNvSpPr/>
            <p:nvPr/>
          </p:nvSpPr>
          <p:spPr>
            <a:xfrm rot="16200000" flipV="1">
              <a:off x="-2671" y="297103"/>
              <a:ext cx="697728" cy="705472"/>
            </a:xfrm>
            <a:prstGeom prst="triangle">
              <a:avLst>
                <a:gd name="adj" fmla="val 40974"/>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dirty="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6" name="等腰三角形 5"/>
            <p:cNvSpPr/>
            <p:nvPr/>
          </p:nvSpPr>
          <p:spPr>
            <a:xfrm rot="14101221" flipV="1">
              <a:off x="548278" y="863186"/>
              <a:ext cx="246694" cy="212667"/>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7" name="等腰三角形 6"/>
            <p:cNvSpPr/>
            <p:nvPr/>
          </p:nvSpPr>
          <p:spPr>
            <a:xfrm rot="6077300" flipH="1" flipV="1">
              <a:off x="236434" y="141963"/>
              <a:ext cx="271762" cy="234277"/>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8" name="文本框 7"/>
            <p:cNvSpPr txBox="1"/>
            <p:nvPr/>
          </p:nvSpPr>
          <p:spPr>
            <a:xfrm>
              <a:off x="1034115" y="331380"/>
              <a:ext cx="3064917" cy="646331"/>
            </a:xfrm>
            <a:prstGeom prst="rect">
              <a:avLst/>
            </a:prstGeom>
            <a:noFill/>
          </p:spPr>
          <p:txBody>
            <a:bodyPr wrap="square" rtlCol="0">
              <a:spAutoFit/>
              <a:scene3d>
                <a:camera prst="orthographicFront"/>
                <a:lightRig rig="threePt" dir="t"/>
              </a:scene3d>
              <a:sp3d contourW="12700"/>
            </a:bodyPr>
            <a:lstStyle>
              <a:defPPr>
                <a:defRPr lang="en-US"/>
              </a:defPPr>
              <a:lvl1pPr algn="ctr">
                <a:defRPr sz="2800" b="1">
                  <a:solidFill>
                    <a:schemeClr val="tx1">
                      <a:lumMod val="75000"/>
                      <a:lumOff val="25000"/>
                    </a:schemeClr>
                  </a:solidFill>
                  <a:latin typeface="Century Gothic" panose="020B0502020202020204" pitchFamily="34" charset="0"/>
                </a:defRPr>
              </a:lvl1pPr>
            </a:lstStyle>
            <a:p>
              <a:pPr algn="l"/>
              <a:r>
                <a:rPr lang="zh-CN" altLang="en-US" sz="3600" dirty="0">
                  <a:latin typeface="Arial" panose="020B0604020202020204" pitchFamily="34" charset="0"/>
                  <a:ea typeface="思源黑体 CN Regular" panose="020B0500000000000000" pitchFamily="34" charset="-122"/>
                  <a:sym typeface="Arial" panose="020B0604020202020204" pitchFamily="34" charset="0"/>
                </a:rPr>
                <a:t>知识链接</a:t>
              </a:r>
            </a:p>
          </p:txBody>
        </p:sp>
      </p:grpSp>
      <p:pic>
        <p:nvPicPr>
          <p:cNvPr id="9" name="图片 8"/>
          <p:cNvPicPr>
            <a:picLocks noChangeAspect="1"/>
          </p:cNvPicPr>
          <p:nvPr>
            <p:custDataLst>
              <p:tags r:id="rId1"/>
            </p:custDataLst>
          </p:nvPr>
        </p:nvPicPr>
        <p:blipFill>
          <a:blip r:embed="rId6" cstate="print">
            <a:biLevel thresh="75000"/>
            <a:extLst>
              <a:ext uri="{28A0092B-C50C-407E-A947-70E740481C1C}">
                <a14:useLocalDpi xmlns:a14="http://schemas.microsoft.com/office/drawing/2010/main" val="0"/>
              </a:ext>
            </a:extLst>
          </a:blip>
          <a:stretch>
            <a:fillRect/>
          </a:stretch>
        </p:blipFill>
        <p:spPr>
          <a:xfrm>
            <a:off x="8540983" y="212350"/>
            <a:ext cx="3437657" cy="611620"/>
          </a:xfrm>
          <a:prstGeom prst="rect">
            <a:avLst/>
          </a:prstGeom>
        </p:spPr>
      </p:pic>
      <p:sp>
        <p:nvSpPr>
          <p:cNvPr id="10" name="内容占位符 1"/>
          <p:cNvSpPr txBox="1">
            <a:spLocks noChangeArrowheads="1"/>
          </p:cNvSpPr>
          <p:nvPr>
            <p:custDataLst>
              <p:tags r:id="rId2"/>
            </p:custDataLst>
          </p:nvPr>
        </p:nvSpPr>
        <p:spPr>
          <a:xfrm>
            <a:off x="698930" y="1394267"/>
            <a:ext cx="2255801" cy="487595"/>
          </a:xfrm>
          <a:prstGeom prst="rect">
            <a:avLst/>
          </a:prstGeom>
          <a:solidFill>
            <a:schemeClr val="tx1"/>
          </a:solidFill>
          <a:ln w="9525" algn="ctr">
            <a:solidFill>
              <a:schemeClr val="tx1"/>
            </a:solidFill>
            <a:miter lim="1000000"/>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altLang="zh-CN" sz="2400" dirty="0">
                <a:solidFill>
                  <a:schemeClr val="bg1"/>
                </a:solidFill>
                <a:latin typeface="Arial" panose="020B0604020202020204" pitchFamily="34" charset="0"/>
                <a:ea typeface="思源黑体 CN Regular" panose="020B0500000000000000" pitchFamily="34" charset="-122"/>
                <a:sym typeface="Arial" panose="020B0604020202020204" pitchFamily="34" charset="0"/>
              </a:rPr>
              <a:t>1.</a:t>
            </a:r>
            <a:r>
              <a:rPr lang="zh-CN" altLang="en-US" sz="2400" dirty="0">
                <a:solidFill>
                  <a:schemeClr val="bg1"/>
                </a:solidFill>
                <a:latin typeface="Arial" panose="020B0604020202020204" pitchFamily="34" charset="0"/>
                <a:ea typeface="思源黑体 CN Regular" panose="020B0500000000000000" pitchFamily="34" charset="-122"/>
                <a:sym typeface="Arial" panose="020B0604020202020204" pitchFamily="34" charset="0"/>
              </a:rPr>
              <a:t>有关“大雁”</a:t>
            </a:r>
          </a:p>
        </p:txBody>
      </p:sp>
      <p:sp>
        <p:nvSpPr>
          <p:cNvPr id="11" name="内容占位符 1"/>
          <p:cNvSpPr txBox="1">
            <a:spLocks noChangeArrowheads="1"/>
          </p:cNvSpPr>
          <p:nvPr>
            <p:custDataLst>
              <p:tags r:id="rId3"/>
            </p:custDataLst>
          </p:nvPr>
        </p:nvSpPr>
        <p:spPr>
          <a:xfrm>
            <a:off x="692656" y="2144584"/>
            <a:ext cx="10600184" cy="3166556"/>
          </a:xfrm>
          <a:prstGeom prst="rect">
            <a:avLst/>
          </a:prstGeom>
          <a:ln w="9525" algn="ctr">
            <a:solidFill>
              <a:schemeClr val="tx1"/>
            </a:solidFill>
            <a:miter lim="1000000"/>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200000"/>
              </a:lnSpc>
              <a:buFont typeface="Arial" panose="020B0604020202020204" pitchFamily="34" charset="0"/>
              <a:buNone/>
            </a:pP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 一种大型游禽</a:t>
            </a:r>
            <a:r>
              <a:rPr lang="en-US" altLang="zh-CN" sz="2400" dirty="0">
                <a:latin typeface="Arial" panose="020B0604020202020204" pitchFamily="34" charset="0"/>
                <a:ea typeface="思源黑体 CN Regular" panose="020B0500000000000000" pitchFamily="34" charset="-122"/>
                <a:sym typeface="Arial" panose="020B0604020202020204" pitchFamily="34" charset="0"/>
              </a:rPr>
              <a:t>,</a:t>
            </a: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属鸟纲，鸭科，是雁亚科各种类的通称。形状略像家鹅，群居水边，往往是千百成群。主食嫩叶、细根、种子、或农田谷物。每年春分后飞回北方繁殖，秋分后飞往南方越冬。群雁飞行，排成“一”字或人字形。雁队多以</a:t>
            </a:r>
            <a:r>
              <a:rPr lang="en-US" altLang="zh-CN" sz="2400" dirty="0">
                <a:latin typeface="Arial" panose="020B0604020202020204" pitchFamily="34" charset="0"/>
                <a:ea typeface="思源黑体 CN Regular" panose="020B0500000000000000" pitchFamily="34" charset="-122"/>
                <a:sym typeface="Arial" panose="020B0604020202020204" pitchFamily="34" charset="0"/>
              </a:rPr>
              <a:t>6</a:t>
            </a: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只或</a:t>
            </a:r>
            <a:r>
              <a:rPr lang="en-US" altLang="zh-CN" sz="2400" dirty="0">
                <a:latin typeface="Arial" panose="020B0604020202020204" pitchFamily="34" charset="0"/>
                <a:ea typeface="思源黑体 CN Regular" panose="020B0500000000000000" pitchFamily="34" charset="-122"/>
                <a:sym typeface="Arial" panose="020B0604020202020204" pitchFamily="34" charset="0"/>
              </a:rPr>
              <a:t>6</a:t>
            </a: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的倍数组成。</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6543" y="123221"/>
            <a:ext cx="4105575" cy="969646"/>
            <a:chOff x="-6543" y="123221"/>
            <a:chExt cx="4105575" cy="969646"/>
          </a:xfrm>
        </p:grpSpPr>
        <p:sp>
          <p:nvSpPr>
            <p:cNvPr id="5" name="等腰三角形 4"/>
            <p:cNvSpPr/>
            <p:nvPr/>
          </p:nvSpPr>
          <p:spPr>
            <a:xfrm rot="16200000" flipV="1">
              <a:off x="-2671" y="297103"/>
              <a:ext cx="697728" cy="705472"/>
            </a:xfrm>
            <a:prstGeom prst="triangle">
              <a:avLst>
                <a:gd name="adj" fmla="val 40974"/>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dirty="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6" name="等腰三角形 5"/>
            <p:cNvSpPr/>
            <p:nvPr/>
          </p:nvSpPr>
          <p:spPr>
            <a:xfrm rot="14101221" flipV="1">
              <a:off x="548278" y="863186"/>
              <a:ext cx="246694" cy="212667"/>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7" name="等腰三角形 6"/>
            <p:cNvSpPr/>
            <p:nvPr/>
          </p:nvSpPr>
          <p:spPr>
            <a:xfrm rot="6077300" flipH="1" flipV="1">
              <a:off x="236434" y="141963"/>
              <a:ext cx="271762" cy="234277"/>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8" name="文本框 7"/>
            <p:cNvSpPr txBox="1"/>
            <p:nvPr/>
          </p:nvSpPr>
          <p:spPr>
            <a:xfrm>
              <a:off x="1034115" y="331380"/>
              <a:ext cx="3064917" cy="646331"/>
            </a:xfrm>
            <a:prstGeom prst="rect">
              <a:avLst/>
            </a:prstGeom>
            <a:noFill/>
          </p:spPr>
          <p:txBody>
            <a:bodyPr wrap="square" rtlCol="0">
              <a:spAutoFit/>
              <a:scene3d>
                <a:camera prst="orthographicFront"/>
                <a:lightRig rig="threePt" dir="t"/>
              </a:scene3d>
              <a:sp3d contourW="12700"/>
            </a:bodyPr>
            <a:lstStyle>
              <a:defPPr>
                <a:defRPr lang="en-US"/>
              </a:defPPr>
              <a:lvl1pPr algn="ctr">
                <a:defRPr sz="2800" b="1">
                  <a:solidFill>
                    <a:schemeClr val="tx1">
                      <a:lumMod val="75000"/>
                      <a:lumOff val="25000"/>
                    </a:schemeClr>
                  </a:solidFill>
                  <a:latin typeface="Century Gothic" panose="020B0502020202020204" pitchFamily="34" charset="0"/>
                </a:defRPr>
              </a:lvl1pPr>
            </a:lstStyle>
            <a:p>
              <a:pPr algn="l"/>
              <a:r>
                <a:rPr lang="zh-CN" altLang="en-US" sz="3600" dirty="0">
                  <a:latin typeface="Arial" panose="020B0604020202020204" pitchFamily="34" charset="0"/>
                  <a:ea typeface="思源黑体 CN Regular" panose="020B0500000000000000" pitchFamily="34" charset="-122"/>
                  <a:sym typeface="Arial" panose="020B0604020202020204" pitchFamily="34" charset="0"/>
                </a:rPr>
                <a:t>知识链接</a:t>
              </a:r>
            </a:p>
          </p:txBody>
        </p:sp>
      </p:grpSp>
      <p:pic>
        <p:nvPicPr>
          <p:cNvPr id="9" name="图片 8"/>
          <p:cNvPicPr>
            <a:picLocks noChangeAspect="1"/>
          </p:cNvPicPr>
          <p:nvPr>
            <p:custDataLst>
              <p:tags r:id="rId1"/>
            </p:custDataLst>
          </p:nvPr>
        </p:nvPicPr>
        <p:blipFill>
          <a:blip r:embed="rId6" cstate="print">
            <a:biLevel thresh="75000"/>
            <a:extLst>
              <a:ext uri="{28A0092B-C50C-407E-A947-70E740481C1C}">
                <a14:useLocalDpi xmlns:a14="http://schemas.microsoft.com/office/drawing/2010/main" val="0"/>
              </a:ext>
            </a:extLst>
          </a:blip>
          <a:stretch>
            <a:fillRect/>
          </a:stretch>
        </p:blipFill>
        <p:spPr>
          <a:xfrm>
            <a:off x="8540983" y="212350"/>
            <a:ext cx="3437657" cy="611620"/>
          </a:xfrm>
          <a:prstGeom prst="rect">
            <a:avLst/>
          </a:prstGeom>
        </p:spPr>
      </p:pic>
      <p:sp>
        <p:nvSpPr>
          <p:cNvPr id="10" name="内容占位符 1"/>
          <p:cNvSpPr txBox="1">
            <a:spLocks noChangeArrowheads="1"/>
          </p:cNvSpPr>
          <p:nvPr>
            <p:custDataLst>
              <p:tags r:id="rId2"/>
            </p:custDataLst>
          </p:nvPr>
        </p:nvSpPr>
        <p:spPr>
          <a:xfrm>
            <a:off x="698930" y="1394267"/>
            <a:ext cx="2562430" cy="487595"/>
          </a:xfrm>
          <a:prstGeom prst="rect">
            <a:avLst/>
          </a:prstGeom>
          <a:solidFill>
            <a:schemeClr val="tx1"/>
          </a:solidFill>
          <a:ln w="9525" algn="ctr">
            <a:solidFill>
              <a:schemeClr val="tx1"/>
            </a:solidFill>
            <a:miter lim="1000000"/>
          </a:ln>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altLang="zh-CN" sz="2400" dirty="0">
                <a:solidFill>
                  <a:schemeClr val="bg1"/>
                </a:solidFill>
                <a:latin typeface="Arial" panose="020B0604020202020204" pitchFamily="34" charset="0"/>
                <a:ea typeface="思源黑体 CN Regular" panose="020B0500000000000000" pitchFamily="34" charset="-122"/>
                <a:sym typeface="Arial" panose="020B0604020202020204" pitchFamily="34" charset="0"/>
              </a:rPr>
              <a:t>2.</a:t>
            </a:r>
            <a:r>
              <a:rPr lang="zh-CN" altLang="en-US" sz="2400" dirty="0">
                <a:solidFill>
                  <a:schemeClr val="bg1"/>
                </a:solidFill>
                <a:latin typeface="Arial" panose="020B0604020202020204" pitchFamily="34" charset="0"/>
                <a:ea typeface="思源黑体 CN Regular" panose="020B0500000000000000" pitchFamily="34" charset="-122"/>
                <a:sym typeface="Arial" panose="020B0604020202020204" pitchFamily="34" charset="0"/>
              </a:rPr>
              <a:t>关于</a:t>
            </a:r>
            <a:r>
              <a:rPr lang="en-US" altLang="zh-CN" sz="2400" dirty="0">
                <a:solidFill>
                  <a:schemeClr val="bg1"/>
                </a:solidFill>
                <a:latin typeface="Arial" panose="020B0604020202020204" pitchFamily="34" charset="0"/>
                <a:ea typeface="思源黑体 CN Regular" panose="020B0500000000000000" pitchFamily="34" charset="-122"/>
                <a:sym typeface="Arial" panose="020B0604020202020204" pitchFamily="34" charset="0"/>
              </a:rPr>
              <a:t>《</a:t>
            </a:r>
            <a:r>
              <a:rPr lang="zh-CN" altLang="en-US" sz="2400" dirty="0">
                <a:solidFill>
                  <a:schemeClr val="bg1"/>
                </a:solidFill>
                <a:latin typeface="Arial" panose="020B0604020202020204" pitchFamily="34" charset="0"/>
                <a:ea typeface="思源黑体 CN Regular" panose="020B0500000000000000" pitchFamily="34" charset="-122"/>
                <a:sym typeface="Arial" panose="020B0604020202020204" pitchFamily="34" charset="0"/>
              </a:rPr>
              <a:t>沙乡年鉴</a:t>
            </a:r>
            <a:r>
              <a:rPr lang="en-US" altLang="zh-CN" sz="2400" dirty="0">
                <a:solidFill>
                  <a:schemeClr val="bg1"/>
                </a:solidFill>
                <a:latin typeface="Arial" panose="020B0604020202020204" pitchFamily="34" charset="0"/>
                <a:ea typeface="思源黑体 CN Regular" panose="020B0500000000000000" pitchFamily="34" charset="-122"/>
                <a:sym typeface="Arial" panose="020B0604020202020204" pitchFamily="34" charset="0"/>
              </a:rPr>
              <a:t>》 </a:t>
            </a:r>
            <a:endParaRPr lang="zh-CN" altLang="en-US" sz="2400" dirty="0">
              <a:solidFill>
                <a:schemeClr val="bg1"/>
              </a:solidFill>
              <a:latin typeface="Arial" panose="020B0604020202020204" pitchFamily="34" charset="0"/>
              <a:ea typeface="思源黑体 CN Regular" panose="020B0500000000000000" pitchFamily="34" charset="-122"/>
              <a:sym typeface="Arial" panose="020B0604020202020204" pitchFamily="34" charset="0"/>
            </a:endParaRPr>
          </a:p>
        </p:txBody>
      </p:sp>
      <p:sp>
        <p:nvSpPr>
          <p:cNvPr id="11" name="内容占位符 1"/>
          <p:cNvSpPr txBox="1">
            <a:spLocks noChangeArrowheads="1"/>
          </p:cNvSpPr>
          <p:nvPr>
            <p:custDataLst>
              <p:tags r:id="rId3"/>
            </p:custDataLst>
          </p:nvPr>
        </p:nvSpPr>
        <p:spPr>
          <a:xfrm>
            <a:off x="692656" y="2144584"/>
            <a:ext cx="10600184" cy="3166556"/>
          </a:xfrm>
          <a:prstGeom prst="rect">
            <a:avLst/>
          </a:prstGeom>
          <a:ln w="9525" algn="ctr">
            <a:solidFill>
              <a:schemeClr val="tx1"/>
            </a:solidFill>
            <a:miter lim="1000000"/>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200000"/>
              </a:lnSpc>
              <a:buFont typeface="Arial" panose="020B0604020202020204" pitchFamily="34" charset="0"/>
              <a:buNone/>
            </a:pP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 “沙乡” 是威斯康星河畔的一个被耕种者遗弃的荒芜农场，是利奥波德考察与研究自然生态的一个场所。</a:t>
            </a:r>
          </a:p>
          <a:p>
            <a:pPr marL="0" indent="0">
              <a:lnSpc>
                <a:spcPct val="200000"/>
              </a:lnSpc>
              <a:buFont typeface="Arial" panose="020B0604020202020204" pitchFamily="34" charset="0"/>
              <a:buNone/>
            </a:pP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   </a:t>
            </a:r>
            <a:r>
              <a:rPr lang="en-US" altLang="zh-CN" sz="2400" dirty="0">
                <a:latin typeface="Arial" panose="020B0604020202020204" pitchFamily="34" charset="0"/>
                <a:ea typeface="思源黑体 CN Regular" panose="020B0500000000000000" pitchFamily="34" charset="-122"/>
                <a:sym typeface="Arial" panose="020B0604020202020204" pitchFamily="34" charset="0"/>
              </a:rPr>
              <a:t>《</a:t>
            </a: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沙乡年鉴</a:t>
            </a:r>
            <a:r>
              <a:rPr lang="en-US" altLang="zh-CN" sz="2400" dirty="0">
                <a:latin typeface="Arial" panose="020B0604020202020204" pitchFamily="34" charset="0"/>
                <a:ea typeface="思源黑体 CN Regular" panose="020B0500000000000000" pitchFamily="34" charset="-122"/>
                <a:sym typeface="Arial" panose="020B0604020202020204" pitchFamily="34" charset="0"/>
              </a:rPr>
              <a:t>》</a:t>
            </a: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是一部被称为“美国资源保护运动的圣书”，是一部关怀人类在自然家园的命运和万物在人类社会中的命运的博爱之书。</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6543" y="123221"/>
            <a:ext cx="4105575" cy="969646"/>
            <a:chOff x="-6543" y="123221"/>
            <a:chExt cx="4105575" cy="969646"/>
          </a:xfrm>
        </p:grpSpPr>
        <p:sp>
          <p:nvSpPr>
            <p:cNvPr id="5" name="等腰三角形 4"/>
            <p:cNvSpPr/>
            <p:nvPr/>
          </p:nvSpPr>
          <p:spPr>
            <a:xfrm rot="16200000" flipV="1">
              <a:off x="-2671" y="297103"/>
              <a:ext cx="697728" cy="705472"/>
            </a:xfrm>
            <a:prstGeom prst="triangle">
              <a:avLst>
                <a:gd name="adj" fmla="val 40974"/>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dirty="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6" name="等腰三角形 5"/>
            <p:cNvSpPr/>
            <p:nvPr/>
          </p:nvSpPr>
          <p:spPr>
            <a:xfrm rot="14101221" flipV="1">
              <a:off x="548278" y="863186"/>
              <a:ext cx="246694" cy="212667"/>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7" name="等腰三角形 6"/>
            <p:cNvSpPr/>
            <p:nvPr/>
          </p:nvSpPr>
          <p:spPr>
            <a:xfrm rot="6077300" flipH="1" flipV="1">
              <a:off x="236434" y="141963"/>
              <a:ext cx="271762" cy="234277"/>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8" name="文本框 7"/>
            <p:cNvSpPr txBox="1"/>
            <p:nvPr/>
          </p:nvSpPr>
          <p:spPr>
            <a:xfrm>
              <a:off x="1034115" y="331380"/>
              <a:ext cx="3064917" cy="646331"/>
            </a:xfrm>
            <a:prstGeom prst="rect">
              <a:avLst/>
            </a:prstGeom>
            <a:noFill/>
          </p:spPr>
          <p:txBody>
            <a:bodyPr wrap="square" rtlCol="0">
              <a:spAutoFit/>
              <a:scene3d>
                <a:camera prst="orthographicFront"/>
                <a:lightRig rig="threePt" dir="t"/>
              </a:scene3d>
              <a:sp3d contourW="12700"/>
            </a:bodyPr>
            <a:lstStyle>
              <a:defPPr>
                <a:defRPr lang="en-US"/>
              </a:defPPr>
              <a:lvl1pPr algn="ctr">
                <a:defRPr sz="2800" b="1">
                  <a:solidFill>
                    <a:schemeClr val="tx1">
                      <a:lumMod val="75000"/>
                      <a:lumOff val="25000"/>
                    </a:schemeClr>
                  </a:solidFill>
                  <a:latin typeface="Century Gothic" panose="020B0502020202020204" pitchFamily="34" charset="0"/>
                </a:defRPr>
              </a:lvl1pPr>
            </a:lstStyle>
            <a:p>
              <a:pPr algn="l"/>
              <a:r>
                <a:rPr lang="zh-CN" altLang="en-US" sz="3600" dirty="0">
                  <a:latin typeface="Arial" panose="020B0604020202020204" pitchFamily="34" charset="0"/>
                  <a:ea typeface="思源黑体 CN Regular" panose="020B0500000000000000" pitchFamily="34" charset="-122"/>
                  <a:sym typeface="Arial" panose="020B0604020202020204" pitchFamily="34" charset="0"/>
                </a:rPr>
                <a:t>写作背景</a:t>
              </a:r>
            </a:p>
          </p:txBody>
        </p:sp>
      </p:grpSp>
      <p:pic>
        <p:nvPicPr>
          <p:cNvPr id="9" name="图片 8"/>
          <p:cNvPicPr>
            <a:picLocks noChangeAspect="1"/>
          </p:cNvPicPr>
          <p:nvPr>
            <p:custDataLst>
              <p:tags r:id="rId1"/>
            </p:custDataLst>
          </p:nvPr>
        </p:nvPicPr>
        <p:blipFill>
          <a:blip r:embed="rId5" cstate="print">
            <a:biLevel thresh="75000"/>
            <a:extLst>
              <a:ext uri="{28A0092B-C50C-407E-A947-70E740481C1C}">
                <a14:useLocalDpi xmlns:a14="http://schemas.microsoft.com/office/drawing/2010/main" val="0"/>
              </a:ext>
            </a:extLst>
          </a:blip>
          <a:stretch>
            <a:fillRect/>
          </a:stretch>
        </p:blipFill>
        <p:spPr>
          <a:xfrm>
            <a:off x="8540983" y="212350"/>
            <a:ext cx="3437657" cy="611620"/>
          </a:xfrm>
          <a:prstGeom prst="rect">
            <a:avLst/>
          </a:prstGeom>
        </p:spPr>
      </p:pic>
      <p:sp>
        <p:nvSpPr>
          <p:cNvPr id="11" name="内容占位符 1"/>
          <p:cNvSpPr txBox="1">
            <a:spLocks noChangeArrowheads="1"/>
          </p:cNvSpPr>
          <p:nvPr>
            <p:custDataLst>
              <p:tags r:id="rId2"/>
            </p:custDataLst>
          </p:nvPr>
        </p:nvSpPr>
        <p:spPr>
          <a:xfrm>
            <a:off x="692656" y="2094642"/>
            <a:ext cx="7445504" cy="2563718"/>
          </a:xfrm>
          <a:prstGeom prst="rect">
            <a:avLst/>
          </a:prstGeom>
          <a:ln w="9525" algn="ctr">
            <a:solidFill>
              <a:schemeClr val="tx1"/>
            </a:solidFill>
            <a:miter lim="1000000"/>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200000"/>
              </a:lnSpc>
              <a:buFont typeface="Arial" panose="020B0604020202020204" pitchFamily="34" charset="0"/>
              <a:buNone/>
            </a:pPr>
            <a:r>
              <a:rPr lang="zh-CN" altLang="en-US" sz="2000" dirty="0">
                <a:latin typeface="Arial" panose="020B0604020202020204" pitchFamily="34" charset="0"/>
                <a:ea typeface="思源黑体 CN Regular" panose="020B0500000000000000" pitchFamily="34" charset="-122"/>
                <a:sym typeface="Arial" panose="020B0604020202020204" pitchFamily="34" charset="0"/>
              </a:rPr>
              <a:t> 为了更好地体验和研究生态平衡，利奥波德在威斯康星河畔购买了一个废弃的农场。在此后的十几年里，这个被称作“沙乡”的地方，就成了他及家人亲近自然的世外桃源。在这里他写出了</a:t>
            </a:r>
            <a:r>
              <a:rPr lang="en-US" altLang="zh-CN" sz="2000" dirty="0">
                <a:latin typeface="Arial" panose="020B0604020202020204" pitchFamily="34" charset="0"/>
                <a:ea typeface="思源黑体 CN Regular" panose="020B0500000000000000" pitchFamily="34" charset="-122"/>
                <a:sym typeface="Arial" panose="020B0604020202020204" pitchFamily="34" charset="0"/>
              </a:rPr>
              <a:t>《</a:t>
            </a:r>
            <a:r>
              <a:rPr lang="zh-CN" altLang="en-US" sz="2000" dirty="0">
                <a:latin typeface="Arial" panose="020B0604020202020204" pitchFamily="34" charset="0"/>
                <a:ea typeface="思源黑体 CN Regular" panose="020B0500000000000000" pitchFamily="34" charset="-122"/>
                <a:sym typeface="Arial" panose="020B0604020202020204" pitchFamily="34" charset="0"/>
              </a:rPr>
              <a:t>沙乡年鉴</a:t>
            </a:r>
            <a:r>
              <a:rPr lang="en-US" altLang="zh-CN" sz="2000" dirty="0">
                <a:latin typeface="Arial" panose="020B0604020202020204" pitchFamily="34" charset="0"/>
                <a:ea typeface="思源黑体 CN Regular" panose="020B0500000000000000" pitchFamily="34" charset="-122"/>
                <a:sym typeface="Arial" panose="020B0604020202020204" pitchFamily="34" charset="0"/>
              </a:rPr>
              <a:t>》</a:t>
            </a:r>
            <a:r>
              <a:rPr lang="zh-CN" altLang="en-US" sz="2000" dirty="0">
                <a:latin typeface="Arial" panose="020B0604020202020204" pitchFamily="34" charset="0"/>
                <a:ea typeface="思源黑体 CN Regular" panose="020B0500000000000000" pitchFamily="34" charset="-122"/>
                <a:sym typeface="Arial" panose="020B0604020202020204" pitchFamily="34" charset="0"/>
              </a:rPr>
              <a:t>，</a:t>
            </a:r>
            <a:r>
              <a:rPr lang="en-US" altLang="zh-CN" sz="2000" dirty="0">
                <a:latin typeface="Arial" panose="020B0604020202020204" pitchFamily="34" charset="0"/>
                <a:ea typeface="思源黑体 CN Regular" panose="020B0500000000000000" pitchFamily="34" charset="-122"/>
                <a:sym typeface="Arial" panose="020B0604020202020204" pitchFamily="34" charset="0"/>
              </a:rPr>
              <a:t>《</a:t>
            </a:r>
            <a:r>
              <a:rPr lang="zh-CN" altLang="en-US" sz="2000" dirty="0">
                <a:latin typeface="Arial" panose="020B0604020202020204" pitchFamily="34" charset="0"/>
                <a:ea typeface="思源黑体 CN Regular" panose="020B0500000000000000" pitchFamily="34" charset="-122"/>
                <a:sym typeface="Arial" panose="020B0604020202020204" pitchFamily="34" charset="0"/>
              </a:rPr>
              <a:t>大雁归来</a:t>
            </a:r>
            <a:r>
              <a:rPr lang="en-US" altLang="zh-CN" sz="2000" dirty="0">
                <a:latin typeface="Arial" panose="020B0604020202020204" pitchFamily="34" charset="0"/>
                <a:ea typeface="思源黑体 CN Regular" panose="020B0500000000000000" pitchFamily="34" charset="-122"/>
                <a:sym typeface="Arial" panose="020B0604020202020204" pitchFamily="34" charset="0"/>
              </a:rPr>
              <a:t>》</a:t>
            </a:r>
            <a:r>
              <a:rPr lang="zh-CN" altLang="en-US" sz="2000" dirty="0">
                <a:latin typeface="Arial" panose="020B0604020202020204" pitchFamily="34" charset="0"/>
                <a:ea typeface="思源黑体 CN Regular" panose="020B0500000000000000" pitchFamily="34" charset="-122"/>
                <a:sym typeface="Arial" panose="020B0604020202020204" pitchFamily="34" charset="0"/>
              </a:rPr>
              <a:t>就是其中的一篇。</a:t>
            </a:r>
          </a:p>
        </p:txBody>
      </p:sp>
      <p:pic>
        <p:nvPicPr>
          <p:cNvPr id="3" name="图片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32344" y="2867660"/>
            <a:ext cx="2667000" cy="3581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6543" y="123221"/>
            <a:ext cx="4105575" cy="969646"/>
            <a:chOff x="-6543" y="123221"/>
            <a:chExt cx="4105575" cy="969646"/>
          </a:xfrm>
        </p:grpSpPr>
        <p:sp>
          <p:nvSpPr>
            <p:cNvPr id="5" name="等腰三角形 4"/>
            <p:cNvSpPr/>
            <p:nvPr/>
          </p:nvSpPr>
          <p:spPr>
            <a:xfrm rot="16200000" flipV="1">
              <a:off x="-2671" y="297103"/>
              <a:ext cx="697728" cy="705472"/>
            </a:xfrm>
            <a:prstGeom prst="triangle">
              <a:avLst>
                <a:gd name="adj" fmla="val 40974"/>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dirty="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6" name="等腰三角形 5"/>
            <p:cNvSpPr/>
            <p:nvPr/>
          </p:nvSpPr>
          <p:spPr>
            <a:xfrm rot="14101221" flipV="1">
              <a:off x="548278" y="863186"/>
              <a:ext cx="246694" cy="212667"/>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7" name="等腰三角形 6"/>
            <p:cNvSpPr/>
            <p:nvPr/>
          </p:nvSpPr>
          <p:spPr>
            <a:xfrm rot="6077300" flipH="1" flipV="1">
              <a:off x="236434" y="141963"/>
              <a:ext cx="271762" cy="234277"/>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8" name="文本框 7"/>
            <p:cNvSpPr txBox="1"/>
            <p:nvPr/>
          </p:nvSpPr>
          <p:spPr>
            <a:xfrm>
              <a:off x="1034115" y="331380"/>
              <a:ext cx="3064917" cy="646331"/>
            </a:xfrm>
            <a:prstGeom prst="rect">
              <a:avLst/>
            </a:prstGeom>
            <a:noFill/>
          </p:spPr>
          <p:txBody>
            <a:bodyPr wrap="square" rtlCol="0">
              <a:spAutoFit/>
              <a:scene3d>
                <a:camera prst="orthographicFront"/>
                <a:lightRig rig="threePt" dir="t"/>
              </a:scene3d>
              <a:sp3d contourW="12700"/>
            </a:bodyPr>
            <a:lstStyle>
              <a:defPPr>
                <a:defRPr lang="en-US"/>
              </a:defPPr>
              <a:lvl1pPr algn="ctr">
                <a:defRPr sz="2800" b="1">
                  <a:solidFill>
                    <a:schemeClr val="tx1">
                      <a:lumMod val="75000"/>
                      <a:lumOff val="25000"/>
                    </a:schemeClr>
                  </a:solidFill>
                  <a:latin typeface="Century Gothic" panose="020B0502020202020204" pitchFamily="34" charset="0"/>
                </a:defRPr>
              </a:lvl1pPr>
            </a:lstStyle>
            <a:p>
              <a:pPr algn="l"/>
              <a:r>
                <a:rPr lang="zh-CN" altLang="en-US" sz="3600" dirty="0">
                  <a:latin typeface="Arial" panose="020B0604020202020204" pitchFamily="34" charset="0"/>
                  <a:ea typeface="思源黑体 CN Regular" panose="020B0500000000000000" pitchFamily="34" charset="-122"/>
                  <a:sym typeface="Arial" panose="020B0604020202020204" pitchFamily="34" charset="0"/>
                </a:rPr>
                <a:t>检查预习</a:t>
              </a:r>
            </a:p>
          </p:txBody>
        </p:sp>
      </p:grpSp>
      <p:pic>
        <p:nvPicPr>
          <p:cNvPr id="9" name="图片 8"/>
          <p:cNvPicPr>
            <a:picLocks noChangeAspect="1"/>
          </p:cNvPicPr>
          <p:nvPr>
            <p:custDataLst>
              <p:tags r:id="rId1"/>
            </p:custDataLst>
          </p:nvPr>
        </p:nvPicPr>
        <p:blipFill>
          <a:blip r:embed="rId18" cstate="print">
            <a:biLevel thresh="75000"/>
            <a:extLst>
              <a:ext uri="{28A0092B-C50C-407E-A947-70E740481C1C}">
                <a14:useLocalDpi xmlns:a14="http://schemas.microsoft.com/office/drawing/2010/main" val="0"/>
              </a:ext>
            </a:extLst>
          </a:blip>
          <a:stretch>
            <a:fillRect/>
          </a:stretch>
        </p:blipFill>
        <p:spPr>
          <a:xfrm>
            <a:off x="8540983" y="212350"/>
            <a:ext cx="3437657" cy="611620"/>
          </a:xfrm>
          <a:prstGeom prst="rect">
            <a:avLst/>
          </a:prstGeom>
        </p:spPr>
      </p:pic>
      <p:pic>
        <p:nvPicPr>
          <p:cNvPr id="3" name="图片 2"/>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8832344" y="2867660"/>
            <a:ext cx="2667000" cy="3581400"/>
          </a:xfrm>
          <a:prstGeom prst="rect">
            <a:avLst/>
          </a:prstGeom>
        </p:spPr>
      </p:pic>
      <p:sp>
        <p:nvSpPr>
          <p:cNvPr id="10" name="内容占位符 1"/>
          <p:cNvSpPr txBox="1">
            <a:spLocks noChangeArrowheads="1"/>
          </p:cNvSpPr>
          <p:nvPr>
            <p:custDataLst>
              <p:tags r:id="rId2"/>
            </p:custDataLst>
          </p:nvPr>
        </p:nvSpPr>
        <p:spPr>
          <a:xfrm>
            <a:off x="698930" y="1394267"/>
            <a:ext cx="1404190" cy="487595"/>
          </a:xfrm>
          <a:prstGeom prst="rect">
            <a:avLst/>
          </a:prstGeom>
          <a:solidFill>
            <a:schemeClr val="tx1"/>
          </a:solidFill>
          <a:ln w="9525" algn="ctr">
            <a:solidFill>
              <a:schemeClr val="tx1"/>
            </a:solidFill>
            <a:miter lim="1000000"/>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altLang="zh-CN" sz="2400" dirty="0">
                <a:solidFill>
                  <a:schemeClr val="bg1"/>
                </a:solidFill>
                <a:latin typeface="Arial" panose="020B0604020202020204" pitchFamily="34" charset="0"/>
                <a:ea typeface="思源黑体 CN Regular" panose="020B0500000000000000" pitchFamily="34" charset="-122"/>
                <a:sym typeface="Arial" panose="020B0604020202020204" pitchFamily="34" charset="0"/>
              </a:rPr>
              <a:t>1.</a:t>
            </a:r>
            <a:r>
              <a:rPr lang="zh-CN" altLang="en-US" sz="2400" dirty="0">
                <a:solidFill>
                  <a:schemeClr val="bg1"/>
                </a:solidFill>
                <a:latin typeface="Arial" panose="020B0604020202020204" pitchFamily="34" charset="0"/>
                <a:ea typeface="思源黑体 CN Regular" panose="020B0500000000000000" pitchFamily="34" charset="-122"/>
                <a:sym typeface="Arial" panose="020B0604020202020204" pitchFamily="34" charset="0"/>
              </a:rPr>
              <a:t>生字词</a:t>
            </a:r>
          </a:p>
        </p:txBody>
      </p:sp>
      <p:sp>
        <p:nvSpPr>
          <p:cNvPr id="12" name="Text Box 3"/>
          <p:cNvSpPr>
            <a:spLocks noChangeArrowheads="1"/>
          </p:cNvSpPr>
          <p:nvPr>
            <p:custDataLst>
              <p:tags r:id="rId3"/>
            </p:custDataLst>
          </p:nvPr>
        </p:nvSpPr>
        <p:spPr bwMode="auto">
          <a:xfrm>
            <a:off x="692656" y="2537778"/>
            <a:ext cx="8969375"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200000"/>
              </a:lnSpc>
            </a:pPr>
            <a:r>
              <a:rPr lang="zh-CN" altLang="en-US" sz="2000" dirty="0">
                <a:latin typeface="Arial" panose="020B0604020202020204" pitchFamily="34" charset="0"/>
                <a:ea typeface="思源黑体 CN Regular" panose="020B0500000000000000" pitchFamily="34" charset="-122"/>
                <a:sym typeface="Arial" panose="020B0604020202020204" pitchFamily="34" charset="0"/>
              </a:rPr>
              <a:t> </a:t>
            </a:r>
            <a:r>
              <a:rPr lang="zh-CN" altLang="en-US" sz="2000" u="sng" dirty="0">
                <a:latin typeface="Arial" panose="020B0604020202020204" pitchFamily="34" charset="0"/>
                <a:ea typeface="思源黑体 CN Regular" panose="020B0500000000000000" pitchFamily="34" charset="-122"/>
                <a:sym typeface="Arial" panose="020B0604020202020204" pitchFamily="34" charset="0"/>
              </a:rPr>
              <a:t>沼</a:t>
            </a:r>
            <a:r>
              <a:rPr lang="zh-CN" altLang="en-US" sz="2000" dirty="0">
                <a:latin typeface="Arial" panose="020B0604020202020204" pitchFamily="34" charset="0"/>
                <a:ea typeface="思源黑体 CN Regular" panose="020B0500000000000000" pitchFamily="34" charset="-122"/>
                <a:sym typeface="Arial" panose="020B0604020202020204" pitchFamily="34" charset="0"/>
              </a:rPr>
              <a:t>泽（         ） </a:t>
            </a:r>
            <a:r>
              <a:rPr lang="zh-CN" altLang="en-US" sz="2000" u="sng" dirty="0">
                <a:latin typeface="Arial" panose="020B0604020202020204" pitchFamily="34" charset="0"/>
                <a:ea typeface="思源黑体 CN Regular" panose="020B0500000000000000" pitchFamily="34" charset="-122"/>
                <a:sym typeface="Arial" panose="020B0604020202020204" pitchFamily="34" charset="0"/>
              </a:rPr>
              <a:t>狩</a:t>
            </a:r>
            <a:r>
              <a:rPr lang="zh-CN" altLang="en-US" sz="2000" dirty="0">
                <a:latin typeface="Arial" panose="020B0604020202020204" pitchFamily="34" charset="0"/>
                <a:ea typeface="思源黑体 CN Regular" panose="020B0500000000000000" pitchFamily="34" charset="-122"/>
                <a:sym typeface="Arial" panose="020B0604020202020204" pitchFamily="34" charset="0"/>
              </a:rPr>
              <a:t>猎（         ）  环颈</a:t>
            </a:r>
            <a:r>
              <a:rPr lang="zh-CN" altLang="en-US" sz="2000" u="sng" dirty="0">
                <a:latin typeface="Arial" panose="020B0604020202020204" pitchFamily="34" charset="0"/>
                <a:ea typeface="思源黑体 CN Regular" panose="020B0500000000000000" pitchFamily="34" charset="-122"/>
                <a:sym typeface="Arial" panose="020B0604020202020204" pitchFamily="34" charset="0"/>
              </a:rPr>
              <a:t>雉</a:t>
            </a:r>
            <a:r>
              <a:rPr lang="zh-CN" altLang="en-US" sz="2000" dirty="0">
                <a:latin typeface="Arial" panose="020B0604020202020204" pitchFamily="34" charset="0"/>
                <a:ea typeface="思源黑体 CN Regular" panose="020B0500000000000000" pitchFamily="34" charset="-122"/>
                <a:sym typeface="Arial" panose="020B0604020202020204" pitchFamily="34" charset="0"/>
              </a:rPr>
              <a:t>（          ）</a:t>
            </a:r>
            <a:endParaRPr lang="en-US" altLang="zh-CN" sz="2000" dirty="0">
              <a:latin typeface="Arial" panose="020B0604020202020204" pitchFamily="34" charset="0"/>
              <a:ea typeface="思源黑体 CN Regular" panose="020B0500000000000000" pitchFamily="34" charset="-122"/>
              <a:sym typeface="Arial" panose="020B0604020202020204" pitchFamily="34" charset="0"/>
            </a:endParaRPr>
          </a:p>
          <a:p>
            <a:pPr>
              <a:lnSpc>
                <a:spcPct val="200000"/>
              </a:lnSpc>
            </a:pPr>
            <a:r>
              <a:rPr lang="en-US" altLang="zh-CN" sz="2000" dirty="0">
                <a:latin typeface="Arial" panose="020B0604020202020204" pitchFamily="34" charset="0"/>
                <a:ea typeface="思源黑体 CN Regular" panose="020B0500000000000000" pitchFamily="34" charset="-122"/>
                <a:sym typeface="Arial" panose="020B0604020202020204" pitchFamily="34" charset="0"/>
              </a:rPr>
              <a:t> </a:t>
            </a:r>
            <a:r>
              <a:rPr lang="zh-CN" altLang="en-US" sz="2000" dirty="0">
                <a:latin typeface="Arial" panose="020B0604020202020204" pitchFamily="34" charset="0"/>
                <a:ea typeface="思源黑体 CN Regular" panose="020B0500000000000000" pitchFamily="34" charset="-122"/>
                <a:sym typeface="Arial" panose="020B0604020202020204" pitchFamily="34" charset="0"/>
              </a:rPr>
              <a:t>香</a:t>
            </a:r>
            <a:r>
              <a:rPr lang="zh-CN" altLang="en-US" sz="2000" u="sng" dirty="0">
                <a:latin typeface="Arial" panose="020B0604020202020204" pitchFamily="34" charset="0"/>
                <a:ea typeface="思源黑体 CN Regular" panose="020B0500000000000000" pitchFamily="34" charset="-122"/>
                <a:sym typeface="Arial" panose="020B0604020202020204" pitchFamily="34" charset="0"/>
              </a:rPr>
              <a:t>蒲</a:t>
            </a:r>
            <a:r>
              <a:rPr lang="zh-CN" altLang="en-US" sz="2000" dirty="0">
                <a:latin typeface="Arial" panose="020B0604020202020204" pitchFamily="34" charset="0"/>
                <a:ea typeface="思源黑体 CN Regular" panose="020B0500000000000000" pitchFamily="34" charset="-122"/>
                <a:sym typeface="Arial" panose="020B0604020202020204" pitchFamily="34" charset="0"/>
              </a:rPr>
              <a:t>（       ） 枯</a:t>
            </a:r>
            <a:r>
              <a:rPr lang="zh-CN" altLang="en-US" sz="2000" u="sng" dirty="0">
                <a:latin typeface="Arial" panose="020B0604020202020204" pitchFamily="34" charset="0"/>
                <a:ea typeface="思源黑体 CN Regular" panose="020B0500000000000000" pitchFamily="34" charset="-122"/>
                <a:sym typeface="Arial" panose="020B0604020202020204" pitchFamily="34" charset="0"/>
              </a:rPr>
              <a:t>燥</a:t>
            </a:r>
            <a:r>
              <a:rPr lang="zh-CN" altLang="en-US" sz="2000" dirty="0">
                <a:latin typeface="Arial" panose="020B0604020202020204" pitchFamily="34" charset="0"/>
                <a:ea typeface="思源黑体 CN Regular" panose="020B0500000000000000" pitchFamily="34" charset="-122"/>
                <a:sym typeface="Arial" panose="020B0604020202020204" pitchFamily="34" charset="0"/>
              </a:rPr>
              <a:t>（        ）  沙</a:t>
            </a:r>
            <a:r>
              <a:rPr lang="zh-CN" altLang="en-US" sz="2000" u="sng" dirty="0">
                <a:latin typeface="Arial" panose="020B0604020202020204" pitchFamily="34" charset="0"/>
                <a:ea typeface="思源黑体 CN Regular" panose="020B0500000000000000" pitchFamily="34" charset="-122"/>
                <a:sym typeface="Arial" panose="020B0604020202020204" pitchFamily="34" charset="0"/>
              </a:rPr>
              <a:t>锥</a:t>
            </a:r>
            <a:r>
              <a:rPr lang="zh-CN" altLang="en-US" sz="2000" dirty="0">
                <a:latin typeface="Arial" panose="020B0604020202020204" pitchFamily="34" charset="0"/>
                <a:ea typeface="思源黑体 CN Regular" panose="020B0500000000000000" pitchFamily="34" charset="-122"/>
                <a:sym typeface="Arial" panose="020B0604020202020204" pitchFamily="34" charset="0"/>
              </a:rPr>
              <a:t>鸟（          ）</a:t>
            </a:r>
          </a:p>
          <a:p>
            <a:pPr>
              <a:lnSpc>
                <a:spcPct val="200000"/>
              </a:lnSpc>
            </a:pPr>
            <a:r>
              <a:rPr lang="zh-CN" altLang="en-US" sz="2000" dirty="0">
                <a:latin typeface="Arial" panose="020B0604020202020204" pitchFamily="34" charset="0"/>
                <a:ea typeface="思源黑体 CN Regular" panose="020B0500000000000000" pitchFamily="34" charset="-122"/>
                <a:sym typeface="Arial" panose="020B0604020202020204" pitchFamily="34" charset="0"/>
              </a:rPr>
              <a:t> </a:t>
            </a:r>
            <a:r>
              <a:rPr lang="zh-CN" altLang="en-US" sz="2000" u="sng" dirty="0">
                <a:latin typeface="Arial" panose="020B0604020202020204" pitchFamily="34" charset="0"/>
                <a:ea typeface="思源黑体 CN Regular" panose="020B0500000000000000" pitchFamily="34" charset="-122"/>
                <a:sym typeface="Arial" panose="020B0604020202020204" pitchFamily="34" charset="0"/>
              </a:rPr>
              <a:t>窥</a:t>
            </a:r>
            <a:r>
              <a:rPr lang="zh-CN" altLang="en-US" sz="2000" dirty="0">
                <a:latin typeface="Arial" panose="020B0604020202020204" pitchFamily="34" charset="0"/>
                <a:ea typeface="思源黑体 CN Regular" panose="020B0500000000000000" pitchFamily="34" charset="-122"/>
                <a:sym typeface="Arial" panose="020B0604020202020204" pitchFamily="34" charset="0"/>
              </a:rPr>
              <a:t>探（       ） </a:t>
            </a:r>
            <a:r>
              <a:rPr lang="zh-CN" altLang="en-US" sz="2000" u="sng" dirty="0">
                <a:latin typeface="Arial" panose="020B0604020202020204" pitchFamily="34" charset="0"/>
                <a:ea typeface="思源黑体 CN Regular" panose="020B0500000000000000" pitchFamily="34" charset="-122"/>
                <a:sym typeface="Arial" panose="020B0604020202020204" pitchFamily="34" charset="0"/>
              </a:rPr>
              <a:t>凋</a:t>
            </a:r>
            <a:r>
              <a:rPr lang="zh-CN" altLang="en-US" sz="2000" dirty="0">
                <a:latin typeface="Arial" panose="020B0604020202020204" pitchFamily="34" charset="0"/>
                <a:ea typeface="思源黑体 CN Regular" panose="020B0500000000000000" pitchFamily="34" charset="-122"/>
                <a:sym typeface="Arial" panose="020B0604020202020204" pitchFamily="34" charset="0"/>
              </a:rPr>
              <a:t>零（         ）  半</a:t>
            </a:r>
            <a:r>
              <a:rPr lang="zh-CN" altLang="en-US" sz="2000" u="sng" dirty="0">
                <a:latin typeface="Arial" panose="020B0604020202020204" pitchFamily="34" charset="0"/>
                <a:ea typeface="思源黑体 CN Regular" panose="020B0500000000000000" pitchFamily="34" charset="-122"/>
                <a:sym typeface="Arial" panose="020B0604020202020204" pitchFamily="34" charset="0"/>
              </a:rPr>
              <a:t>蹼鹬</a:t>
            </a:r>
            <a:r>
              <a:rPr lang="zh-CN" altLang="en-US" sz="2000" dirty="0">
                <a:latin typeface="Arial" panose="020B0604020202020204" pitchFamily="34" charset="0"/>
                <a:ea typeface="思源黑体 CN Regular" panose="020B0500000000000000" pitchFamily="34" charset="-122"/>
                <a:sym typeface="Arial" panose="020B0604020202020204" pitchFamily="34" charset="0"/>
              </a:rPr>
              <a:t>（             ）</a:t>
            </a:r>
          </a:p>
          <a:p>
            <a:pPr>
              <a:lnSpc>
                <a:spcPct val="200000"/>
              </a:lnSpc>
            </a:pPr>
            <a:r>
              <a:rPr lang="zh-CN" altLang="en-US" sz="2000" dirty="0">
                <a:latin typeface="Arial" panose="020B0604020202020204" pitchFamily="34" charset="0"/>
                <a:ea typeface="思源黑体 CN Regular" panose="020B0500000000000000" pitchFamily="34" charset="-122"/>
                <a:sym typeface="Arial" panose="020B0604020202020204" pitchFamily="34" charset="0"/>
              </a:rPr>
              <a:t> </a:t>
            </a:r>
            <a:r>
              <a:rPr lang="zh-CN" altLang="en-US" sz="2000" u="sng" dirty="0">
                <a:latin typeface="Arial" panose="020B0604020202020204" pitchFamily="34" charset="0"/>
                <a:ea typeface="思源黑体 CN Regular" panose="020B0500000000000000" pitchFamily="34" charset="-122"/>
                <a:sym typeface="Arial" panose="020B0604020202020204" pitchFamily="34" charset="0"/>
              </a:rPr>
              <a:t>弥</a:t>
            </a:r>
            <a:r>
              <a:rPr lang="zh-CN" altLang="en-US" sz="2000" dirty="0">
                <a:latin typeface="Arial" panose="020B0604020202020204" pitchFamily="34" charset="0"/>
                <a:ea typeface="思源黑体 CN Regular" panose="020B0500000000000000" pitchFamily="34" charset="-122"/>
                <a:sym typeface="Arial" panose="020B0604020202020204" pitchFamily="34" charset="0"/>
              </a:rPr>
              <a:t>漫（       ） 雾</a:t>
            </a:r>
            <a:r>
              <a:rPr lang="zh-CN" altLang="en-US" sz="2000" u="sng" dirty="0">
                <a:latin typeface="Arial" panose="020B0604020202020204" pitchFamily="34" charset="0"/>
                <a:ea typeface="思源黑体 CN Regular" panose="020B0500000000000000" pitchFamily="34" charset="-122"/>
                <a:sym typeface="Arial" panose="020B0604020202020204" pitchFamily="34" charset="0"/>
              </a:rPr>
              <a:t>霭</a:t>
            </a:r>
            <a:r>
              <a:rPr lang="zh-CN" altLang="en-US" sz="2000" dirty="0">
                <a:latin typeface="Arial" panose="020B0604020202020204" pitchFamily="34" charset="0"/>
                <a:ea typeface="思源黑体 CN Regular" panose="020B0500000000000000" pitchFamily="34" charset="-122"/>
                <a:sym typeface="Arial" panose="020B0604020202020204" pitchFamily="34" charset="0"/>
              </a:rPr>
              <a:t>（     ） </a:t>
            </a:r>
            <a:r>
              <a:rPr lang="zh-CN" altLang="en-US" sz="2000" u="sng" dirty="0">
                <a:latin typeface="Arial" panose="020B0604020202020204" pitchFamily="34" charset="0"/>
                <a:ea typeface="思源黑体 CN Regular" panose="020B0500000000000000" pitchFamily="34" charset="-122"/>
                <a:sym typeface="Arial" panose="020B0604020202020204" pitchFamily="34" charset="0"/>
              </a:rPr>
              <a:t>缄</a:t>
            </a:r>
            <a:r>
              <a:rPr lang="zh-CN" altLang="en-US" sz="2000" dirty="0">
                <a:latin typeface="Arial" panose="020B0604020202020204" pitchFamily="34" charset="0"/>
                <a:ea typeface="思源黑体 CN Regular" panose="020B0500000000000000" pitchFamily="34" charset="-122"/>
                <a:sym typeface="Arial" panose="020B0604020202020204" pitchFamily="34" charset="0"/>
              </a:rPr>
              <a:t>默（           ）</a:t>
            </a:r>
          </a:p>
        </p:txBody>
      </p:sp>
      <p:sp>
        <p:nvSpPr>
          <p:cNvPr id="13" name="Text Box 4"/>
          <p:cNvSpPr/>
          <p:nvPr>
            <p:custDataLst>
              <p:tags r:id="rId4"/>
            </p:custDataLst>
          </p:nvPr>
        </p:nvSpPr>
        <p:spPr>
          <a:xfrm>
            <a:off x="1551494" y="2690178"/>
            <a:ext cx="1143000" cy="400050"/>
          </a:xfrm>
          <a:prstGeom prst="rect">
            <a:avLst/>
          </a:prstGeom>
          <a:noFill/>
          <a:ln>
            <a:no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Calibri" panose="020F0502020204030204" pitchFamily="34" charset="0"/>
                <a:ea typeface="宋体" panose="02010600030101010101" pitchFamily="2" charset="-122"/>
              </a:defRPr>
            </a:lvl5pPr>
          </a:lstStyle>
          <a:p>
            <a:pPr eaLnBrk="1" hangingPunct="1"/>
            <a:r>
              <a:rPr lang="en-US" altLang="zh-CN" sz="2000" dirty="0" err="1">
                <a:ln w="9525" cap="flat" cmpd="sng" algn="ctr">
                  <a:noFill/>
                  <a:prstDash val="solid"/>
                  <a:round/>
                  <a:headEnd type="none" w="med" len="med"/>
                  <a:tailEnd type="none" w="med" len="med"/>
                </a:ln>
                <a:solidFill>
                  <a:srgbClr val="FF0000"/>
                </a:solidFill>
                <a:latin typeface="Arial" panose="020B0604020202020204" pitchFamily="34" charset="0"/>
                <a:ea typeface="思源黑体 CN Regular" panose="020B0500000000000000" pitchFamily="34" charset="-122"/>
                <a:sym typeface="Arial" panose="020B0604020202020204" pitchFamily="34" charset="0"/>
              </a:rPr>
              <a:t>zhǎo</a:t>
            </a:r>
            <a:endParaRPr sz="2000" dirty="0">
              <a:solidFill>
                <a:srgbClr val="FF0000"/>
              </a:solidFill>
              <a:latin typeface="Arial" panose="020B0604020202020204" pitchFamily="34" charset="0"/>
              <a:ea typeface="思源黑体 CN Regular" panose="020B0500000000000000" pitchFamily="34" charset="-122"/>
              <a:sym typeface="Arial" panose="020B0604020202020204" pitchFamily="34" charset="0"/>
            </a:endParaRPr>
          </a:p>
        </p:txBody>
      </p:sp>
      <p:sp>
        <p:nvSpPr>
          <p:cNvPr id="14" name="Text Box 5"/>
          <p:cNvSpPr/>
          <p:nvPr>
            <p:custDataLst>
              <p:tags r:id="rId5"/>
            </p:custDataLst>
          </p:nvPr>
        </p:nvSpPr>
        <p:spPr>
          <a:xfrm>
            <a:off x="5154324" y="3346450"/>
            <a:ext cx="1081088" cy="400050"/>
          </a:xfrm>
          <a:prstGeom prst="rect">
            <a:avLst/>
          </a:prstGeom>
          <a:noFill/>
          <a:ln>
            <a:no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Calibri" panose="020F0502020204030204" pitchFamily="34" charset="0"/>
                <a:ea typeface="宋体" panose="02010600030101010101" pitchFamily="2" charset="-122"/>
              </a:defRPr>
            </a:lvl5pPr>
          </a:lstStyle>
          <a:p>
            <a:pPr eaLnBrk="1" hangingPunct="1"/>
            <a:r>
              <a:rPr lang="en-US" altLang="zh-CN" sz="2000" dirty="0" err="1">
                <a:ln w="9525" cap="flat" cmpd="sng" algn="ctr">
                  <a:noFill/>
                  <a:prstDash val="solid"/>
                  <a:round/>
                  <a:headEnd type="none" w="med" len="med"/>
                  <a:tailEnd type="none" w="med" len="med"/>
                </a:ln>
                <a:solidFill>
                  <a:srgbClr val="FF0000"/>
                </a:solidFill>
                <a:latin typeface="Arial" panose="020B0604020202020204" pitchFamily="34" charset="0"/>
                <a:ea typeface="思源黑体 CN Regular" panose="020B0500000000000000" pitchFamily="34" charset="-122"/>
                <a:sym typeface="Arial" panose="020B0604020202020204" pitchFamily="34" charset="0"/>
              </a:rPr>
              <a:t>zhuī</a:t>
            </a:r>
            <a:endParaRPr sz="2000" dirty="0">
              <a:solidFill>
                <a:srgbClr val="FF0000"/>
              </a:solidFill>
              <a:latin typeface="Arial" panose="020B0604020202020204" pitchFamily="34" charset="0"/>
              <a:ea typeface="思源黑体 CN Regular" panose="020B0500000000000000" pitchFamily="34" charset="-122"/>
              <a:sym typeface="Arial" panose="020B0604020202020204" pitchFamily="34" charset="0"/>
            </a:endParaRPr>
          </a:p>
        </p:txBody>
      </p:sp>
      <p:sp>
        <p:nvSpPr>
          <p:cNvPr id="15" name="Text Box 6"/>
          <p:cNvSpPr/>
          <p:nvPr>
            <p:custDataLst>
              <p:tags r:id="rId6"/>
            </p:custDataLst>
          </p:nvPr>
        </p:nvSpPr>
        <p:spPr>
          <a:xfrm>
            <a:off x="1376014" y="3340958"/>
            <a:ext cx="995362" cy="400050"/>
          </a:xfrm>
          <a:prstGeom prst="rect">
            <a:avLst/>
          </a:prstGeom>
          <a:noFill/>
          <a:ln>
            <a:no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Calibri" panose="020F0502020204030204" pitchFamily="34" charset="0"/>
                <a:ea typeface="宋体" panose="02010600030101010101" pitchFamily="2" charset="-122"/>
              </a:defRPr>
            </a:lvl5pPr>
          </a:lstStyle>
          <a:p>
            <a:pPr algn="ctr" eaLnBrk="1" hangingPunct="1"/>
            <a:r>
              <a:rPr lang="en-US" altLang="zh-CN" sz="2000" dirty="0" err="1">
                <a:ln w="9525" cap="flat" cmpd="sng" algn="ctr">
                  <a:noFill/>
                  <a:prstDash val="solid"/>
                  <a:round/>
                  <a:headEnd type="none" w="med" len="med"/>
                  <a:tailEnd type="none" w="med" len="med"/>
                </a:ln>
                <a:solidFill>
                  <a:srgbClr val="FF0000"/>
                </a:solidFill>
                <a:latin typeface="Arial" panose="020B0604020202020204" pitchFamily="34" charset="0"/>
                <a:ea typeface="思源黑体 CN Regular" panose="020B0500000000000000" pitchFamily="34" charset="-122"/>
                <a:sym typeface="Arial" panose="020B0604020202020204" pitchFamily="34" charset="0"/>
              </a:rPr>
              <a:t>pú</a:t>
            </a:r>
            <a:endParaRPr sz="2000" dirty="0">
              <a:solidFill>
                <a:srgbClr val="FF0000"/>
              </a:solidFill>
              <a:latin typeface="Arial" panose="020B0604020202020204" pitchFamily="34" charset="0"/>
              <a:ea typeface="思源黑体 CN Regular" panose="020B0500000000000000" pitchFamily="34" charset="-122"/>
              <a:sym typeface="Arial" panose="020B0604020202020204" pitchFamily="34" charset="0"/>
            </a:endParaRPr>
          </a:p>
        </p:txBody>
      </p:sp>
      <p:sp>
        <p:nvSpPr>
          <p:cNvPr id="16" name="Text Box 11"/>
          <p:cNvSpPr/>
          <p:nvPr>
            <p:custDataLst>
              <p:tags r:id="rId7"/>
            </p:custDataLst>
          </p:nvPr>
        </p:nvSpPr>
        <p:spPr>
          <a:xfrm>
            <a:off x="3284439" y="2728437"/>
            <a:ext cx="1092200" cy="400050"/>
          </a:xfrm>
          <a:prstGeom prst="rect">
            <a:avLst/>
          </a:prstGeom>
          <a:noFill/>
          <a:ln>
            <a:noFill/>
            <a:miter lim="800000"/>
          </a:ln>
        </p:spPr>
        <p:txBody>
          <a:bodyPr>
            <a:spAutoFit/>
          </a:bodyPr>
          <a:lstStyle/>
          <a:p>
            <a:r>
              <a:rPr lang="en-US" altLang="zh-CN" sz="2000" dirty="0" err="1">
                <a:solidFill>
                  <a:srgbClr val="FF0000"/>
                </a:solidFill>
                <a:latin typeface="Arial" panose="020B0604020202020204" pitchFamily="34" charset="0"/>
                <a:ea typeface="思源黑体 CN Regular" panose="020B0500000000000000" pitchFamily="34" charset="-122"/>
                <a:sym typeface="Arial" panose="020B0604020202020204" pitchFamily="34" charset="0"/>
              </a:rPr>
              <a:t>shòu</a:t>
            </a:r>
            <a:endParaRPr lang="zh-CN" altLang="en-US" sz="2000" dirty="0">
              <a:solidFill>
                <a:srgbClr val="FF0000"/>
              </a:solidFill>
              <a:latin typeface="Arial" panose="020B0604020202020204" pitchFamily="34" charset="0"/>
              <a:ea typeface="思源黑体 CN Regular" panose="020B0500000000000000" pitchFamily="34" charset="-122"/>
              <a:sym typeface="Arial" panose="020B0604020202020204" pitchFamily="34" charset="0"/>
            </a:endParaRPr>
          </a:p>
        </p:txBody>
      </p:sp>
      <p:sp>
        <p:nvSpPr>
          <p:cNvPr id="17" name="Text Box 12"/>
          <p:cNvSpPr/>
          <p:nvPr>
            <p:custDataLst>
              <p:tags r:id="rId8"/>
            </p:custDataLst>
          </p:nvPr>
        </p:nvSpPr>
        <p:spPr>
          <a:xfrm>
            <a:off x="1584227" y="3954908"/>
            <a:ext cx="526106" cy="400110"/>
          </a:xfrm>
          <a:prstGeom prst="rect">
            <a:avLst/>
          </a:prstGeom>
          <a:noFill/>
          <a:ln>
            <a:noFill/>
            <a:miter lim="800000"/>
          </a:ln>
        </p:spPr>
        <p:txBody>
          <a:bodyPr wrap="none">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Calibri" panose="020F0502020204030204" pitchFamily="34" charset="0"/>
                <a:ea typeface="宋体" panose="02010600030101010101" pitchFamily="2" charset="-122"/>
              </a:defRPr>
            </a:lvl5pPr>
          </a:lstStyle>
          <a:p>
            <a:pPr eaLnBrk="1" hangingPunct="1"/>
            <a:r>
              <a:rPr lang="en-US" altLang="zh-CN" sz="2000" dirty="0" err="1">
                <a:ln w="9525" cap="flat" cmpd="sng" algn="ctr">
                  <a:noFill/>
                  <a:prstDash val="solid"/>
                  <a:round/>
                  <a:headEnd type="none" w="med" len="med"/>
                  <a:tailEnd type="none" w="med" len="med"/>
                </a:ln>
                <a:solidFill>
                  <a:srgbClr val="FF0000"/>
                </a:solidFill>
                <a:latin typeface="Arial" panose="020B0604020202020204" pitchFamily="34" charset="0"/>
                <a:ea typeface="思源黑体 CN Regular" panose="020B0500000000000000" pitchFamily="34" charset="-122"/>
                <a:sym typeface="Arial" panose="020B0604020202020204" pitchFamily="34" charset="0"/>
              </a:rPr>
              <a:t>kuī</a:t>
            </a:r>
            <a:endParaRPr sz="2000" dirty="0">
              <a:solidFill>
                <a:srgbClr val="FF0000"/>
              </a:solidFill>
              <a:latin typeface="Arial" panose="020B0604020202020204" pitchFamily="34" charset="0"/>
              <a:ea typeface="思源黑体 CN Regular" panose="020B0500000000000000" pitchFamily="34" charset="-122"/>
              <a:sym typeface="Arial" panose="020B0604020202020204" pitchFamily="34" charset="0"/>
            </a:endParaRPr>
          </a:p>
        </p:txBody>
      </p:sp>
      <p:sp>
        <p:nvSpPr>
          <p:cNvPr id="18" name="Text Box 13"/>
          <p:cNvSpPr/>
          <p:nvPr>
            <p:custDataLst>
              <p:tags r:id="rId9"/>
            </p:custDataLst>
          </p:nvPr>
        </p:nvSpPr>
        <p:spPr>
          <a:xfrm>
            <a:off x="3178077" y="3957053"/>
            <a:ext cx="670376" cy="400110"/>
          </a:xfrm>
          <a:prstGeom prst="rect">
            <a:avLst/>
          </a:prstGeom>
          <a:noFill/>
          <a:ln>
            <a:noFill/>
            <a:miter lim="800000"/>
          </a:ln>
        </p:spPr>
        <p:txBody>
          <a:bodyPr wrap="none">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Calibri" panose="020F0502020204030204" pitchFamily="34" charset="0"/>
                <a:ea typeface="宋体" panose="02010600030101010101" pitchFamily="2" charset="-122"/>
              </a:defRPr>
            </a:lvl5pPr>
          </a:lstStyle>
          <a:p>
            <a:pPr eaLnBrk="1" hangingPunct="1"/>
            <a:r>
              <a:rPr lang="en-US" altLang="zh-CN" sz="2000" dirty="0" err="1">
                <a:ln w="9525" cap="flat" cmpd="sng" algn="ctr">
                  <a:noFill/>
                  <a:prstDash val="solid"/>
                  <a:round/>
                  <a:headEnd type="none" w="med" len="med"/>
                  <a:tailEnd type="none" w="med" len="med"/>
                </a:ln>
                <a:solidFill>
                  <a:srgbClr val="FF0000"/>
                </a:solidFill>
                <a:latin typeface="Arial" panose="020B0604020202020204" pitchFamily="34" charset="0"/>
                <a:ea typeface="思源黑体 CN Regular" panose="020B0500000000000000" pitchFamily="34" charset="-122"/>
                <a:sym typeface="Arial" panose="020B0604020202020204" pitchFamily="34" charset="0"/>
              </a:rPr>
              <a:t>diāo</a:t>
            </a:r>
            <a:endParaRPr sz="2000" dirty="0">
              <a:solidFill>
                <a:srgbClr val="FF0000"/>
              </a:solidFill>
              <a:latin typeface="Arial" panose="020B0604020202020204" pitchFamily="34" charset="0"/>
              <a:ea typeface="思源黑体 CN Regular" panose="020B0500000000000000" pitchFamily="34" charset="-122"/>
              <a:sym typeface="Arial" panose="020B0604020202020204" pitchFamily="34" charset="0"/>
            </a:endParaRPr>
          </a:p>
        </p:txBody>
      </p:sp>
      <p:sp>
        <p:nvSpPr>
          <p:cNvPr id="19" name="Text Box 12"/>
          <p:cNvSpPr/>
          <p:nvPr>
            <p:custDataLst>
              <p:tags r:id="rId10"/>
            </p:custDataLst>
          </p:nvPr>
        </p:nvSpPr>
        <p:spPr>
          <a:xfrm>
            <a:off x="5278944" y="3926840"/>
            <a:ext cx="811441" cy="400110"/>
          </a:xfrm>
          <a:prstGeom prst="rect">
            <a:avLst/>
          </a:prstGeom>
          <a:noFill/>
          <a:ln>
            <a:noFill/>
            <a:miter lim="800000"/>
          </a:ln>
        </p:spPr>
        <p:txBody>
          <a:bodyPr wrap="none">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Calibri" panose="020F0502020204030204" pitchFamily="34" charset="0"/>
                <a:ea typeface="宋体" panose="02010600030101010101" pitchFamily="2" charset="-122"/>
              </a:defRPr>
            </a:lvl5pPr>
          </a:lstStyle>
          <a:p>
            <a:pPr eaLnBrk="1" hangingPunct="1"/>
            <a:r>
              <a:rPr lang="en-US" altLang="zh-CN" sz="2000" dirty="0" err="1">
                <a:ln w="9525" cap="flat" cmpd="sng" algn="ctr">
                  <a:noFill/>
                  <a:prstDash val="solid"/>
                  <a:round/>
                  <a:headEnd type="none" w="med" len="med"/>
                  <a:tailEnd type="none" w="med" len="med"/>
                </a:ln>
                <a:solidFill>
                  <a:srgbClr val="FF0000"/>
                </a:solidFill>
                <a:latin typeface="Arial" panose="020B0604020202020204" pitchFamily="34" charset="0"/>
                <a:ea typeface="思源黑体 CN Regular" panose="020B0500000000000000" pitchFamily="34" charset="-122"/>
                <a:sym typeface="Arial" panose="020B0604020202020204" pitchFamily="34" charset="0"/>
              </a:rPr>
              <a:t>pǔ</a:t>
            </a:r>
            <a:r>
              <a:rPr lang="en-US" altLang="zh-CN" sz="2000" dirty="0">
                <a:ln w="9525" cap="flat" cmpd="sng" algn="ctr">
                  <a:noFill/>
                  <a:prstDash val="solid"/>
                  <a:round/>
                  <a:headEnd type="none" w="med" len="med"/>
                  <a:tailEnd type="none" w="med" len="med"/>
                </a:ln>
                <a:solidFill>
                  <a:srgbClr val="FF0000"/>
                </a:solidFill>
                <a:latin typeface="Arial" panose="020B0604020202020204" pitchFamily="34" charset="0"/>
                <a:ea typeface="思源黑体 CN Regular" panose="020B0500000000000000" pitchFamily="34" charset="-122"/>
                <a:sym typeface="Arial" panose="020B0604020202020204" pitchFamily="34" charset="0"/>
              </a:rPr>
              <a:t> </a:t>
            </a:r>
            <a:r>
              <a:rPr lang="en-US" altLang="zh-CN" sz="2000" dirty="0" err="1">
                <a:ln w="9525" cap="flat" cmpd="sng" algn="ctr">
                  <a:noFill/>
                  <a:prstDash val="solid"/>
                  <a:round/>
                  <a:headEnd type="none" w="med" len="med"/>
                  <a:tailEnd type="none" w="med" len="med"/>
                </a:ln>
                <a:solidFill>
                  <a:srgbClr val="FF0000"/>
                </a:solidFill>
                <a:latin typeface="Arial" panose="020B0604020202020204" pitchFamily="34" charset="0"/>
                <a:ea typeface="思源黑体 CN Regular" panose="020B0500000000000000" pitchFamily="34" charset="-122"/>
                <a:sym typeface="Arial" panose="020B0604020202020204" pitchFamily="34" charset="0"/>
              </a:rPr>
              <a:t>yù</a:t>
            </a:r>
            <a:endParaRPr sz="2000" dirty="0">
              <a:solidFill>
                <a:srgbClr val="FF0000"/>
              </a:solidFill>
              <a:latin typeface="Arial" panose="020B0604020202020204" pitchFamily="34" charset="0"/>
              <a:ea typeface="思源黑体 CN Regular" panose="020B0500000000000000" pitchFamily="34" charset="-122"/>
              <a:sym typeface="Arial" panose="020B0604020202020204" pitchFamily="34" charset="0"/>
            </a:endParaRPr>
          </a:p>
        </p:txBody>
      </p:sp>
      <p:sp>
        <p:nvSpPr>
          <p:cNvPr id="20" name="Text Box 11"/>
          <p:cNvSpPr/>
          <p:nvPr>
            <p:custDataLst>
              <p:tags r:id="rId11"/>
            </p:custDataLst>
          </p:nvPr>
        </p:nvSpPr>
        <p:spPr>
          <a:xfrm>
            <a:off x="5482937" y="2703419"/>
            <a:ext cx="752475" cy="400050"/>
          </a:xfrm>
          <a:prstGeom prst="rect">
            <a:avLst/>
          </a:prstGeom>
          <a:noFill/>
          <a:ln>
            <a:no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Calibri" panose="020F0502020204030204" pitchFamily="34" charset="0"/>
                <a:ea typeface="宋体" panose="02010600030101010101" pitchFamily="2" charset="-122"/>
              </a:defRPr>
            </a:lvl5pPr>
          </a:lstStyle>
          <a:p>
            <a:pPr eaLnBrk="1" hangingPunct="1"/>
            <a:r>
              <a:rPr lang="en-US" altLang="zh-CN" sz="2000" dirty="0" err="1">
                <a:ln w="9525" cap="flat" cmpd="sng" algn="ctr">
                  <a:noFill/>
                  <a:prstDash val="solid"/>
                  <a:round/>
                  <a:headEnd type="none" w="med" len="med"/>
                  <a:tailEnd type="none" w="med" len="med"/>
                </a:ln>
                <a:solidFill>
                  <a:srgbClr val="FF0000"/>
                </a:solidFill>
                <a:latin typeface="Arial" panose="020B0604020202020204" pitchFamily="34" charset="0"/>
                <a:ea typeface="思源黑体 CN Regular" panose="020B0500000000000000" pitchFamily="34" charset="-122"/>
                <a:sym typeface="Arial" panose="020B0604020202020204" pitchFamily="34" charset="0"/>
              </a:rPr>
              <a:t>zhì</a:t>
            </a:r>
            <a:endParaRPr sz="2000" dirty="0">
              <a:solidFill>
                <a:srgbClr val="FF0000"/>
              </a:solidFill>
              <a:latin typeface="Arial" panose="020B0604020202020204" pitchFamily="34" charset="0"/>
              <a:ea typeface="思源黑体 CN Regular" panose="020B0500000000000000" pitchFamily="34" charset="-122"/>
              <a:sym typeface="Arial" panose="020B0604020202020204" pitchFamily="34" charset="0"/>
            </a:endParaRPr>
          </a:p>
        </p:txBody>
      </p:sp>
      <p:sp>
        <p:nvSpPr>
          <p:cNvPr id="21" name="Text Box 13"/>
          <p:cNvSpPr/>
          <p:nvPr>
            <p:custDataLst>
              <p:tags r:id="rId12"/>
            </p:custDataLst>
          </p:nvPr>
        </p:nvSpPr>
        <p:spPr>
          <a:xfrm>
            <a:off x="4723735" y="4573148"/>
            <a:ext cx="585417" cy="400110"/>
          </a:xfrm>
          <a:prstGeom prst="rect">
            <a:avLst/>
          </a:prstGeom>
          <a:noFill/>
          <a:ln>
            <a:noFill/>
            <a:miter lim="800000"/>
          </a:ln>
        </p:spPr>
        <p:txBody>
          <a:bodyPr wrap="none">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Calibri" panose="020F0502020204030204" pitchFamily="34" charset="0"/>
                <a:ea typeface="宋体" panose="02010600030101010101" pitchFamily="2" charset="-122"/>
              </a:defRPr>
            </a:lvl5pPr>
          </a:lstStyle>
          <a:p>
            <a:pPr eaLnBrk="1" hangingPunct="1"/>
            <a:r>
              <a:rPr lang="en-US" altLang="zh-CN" sz="2000" dirty="0" err="1">
                <a:ln w="9525" cap="flat" cmpd="sng" algn="ctr">
                  <a:noFill/>
                  <a:prstDash val="solid"/>
                  <a:round/>
                  <a:headEnd type="none" w="med" len="med"/>
                  <a:tailEnd type="none" w="med" len="med"/>
                </a:ln>
                <a:solidFill>
                  <a:srgbClr val="FF0000"/>
                </a:solidFill>
                <a:latin typeface="Arial" panose="020B0604020202020204" pitchFamily="34" charset="0"/>
                <a:ea typeface="思源黑体 CN Regular" panose="020B0500000000000000" pitchFamily="34" charset="-122"/>
                <a:sym typeface="Arial" panose="020B0604020202020204" pitchFamily="34" charset="0"/>
              </a:rPr>
              <a:t>jiān</a:t>
            </a:r>
            <a:endParaRPr sz="2000" dirty="0">
              <a:solidFill>
                <a:srgbClr val="FF0000"/>
              </a:solidFill>
              <a:latin typeface="Arial" panose="020B0604020202020204" pitchFamily="34" charset="0"/>
              <a:ea typeface="思源黑体 CN Regular" panose="020B0500000000000000" pitchFamily="34" charset="-122"/>
              <a:sym typeface="Arial" panose="020B0604020202020204" pitchFamily="34" charset="0"/>
            </a:endParaRPr>
          </a:p>
        </p:txBody>
      </p:sp>
      <p:sp>
        <p:nvSpPr>
          <p:cNvPr id="22" name="Text Box 12"/>
          <p:cNvSpPr/>
          <p:nvPr>
            <p:custDataLst>
              <p:tags r:id="rId13"/>
            </p:custDataLst>
          </p:nvPr>
        </p:nvSpPr>
        <p:spPr>
          <a:xfrm>
            <a:off x="1591441" y="4553902"/>
            <a:ext cx="511679" cy="400110"/>
          </a:xfrm>
          <a:prstGeom prst="rect">
            <a:avLst/>
          </a:prstGeom>
          <a:noFill/>
          <a:ln>
            <a:noFill/>
            <a:miter lim="800000"/>
          </a:ln>
        </p:spPr>
        <p:txBody>
          <a:bodyPr wrap="none">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Calibri" panose="020F0502020204030204" pitchFamily="34" charset="0"/>
                <a:ea typeface="宋体" panose="02010600030101010101" pitchFamily="2" charset="-122"/>
              </a:defRPr>
            </a:lvl5pPr>
          </a:lstStyle>
          <a:p>
            <a:pPr eaLnBrk="1" hangingPunct="1"/>
            <a:r>
              <a:rPr sz="2000" dirty="0">
                <a:ln w="9525" cap="flat" cmpd="sng" algn="ctr">
                  <a:noFill/>
                  <a:prstDash val="solid"/>
                  <a:round/>
                  <a:headEnd type="none" w="med" len="med"/>
                  <a:tailEnd type="none" w="med" len="med"/>
                </a:ln>
                <a:solidFill>
                  <a:srgbClr val="FF0000"/>
                </a:solidFill>
                <a:latin typeface="Arial" panose="020B0604020202020204" pitchFamily="34" charset="0"/>
                <a:ea typeface="思源黑体 CN Regular" panose="020B0500000000000000" pitchFamily="34" charset="-122"/>
                <a:sym typeface="Arial" panose="020B0604020202020204" pitchFamily="34" charset="0"/>
              </a:rPr>
              <a:t>ｍ</a:t>
            </a:r>
            <a:r>
              <a:rPr lang="en-US" altLang="zh-CN" sz="2000" dirty="0">
                <a:ln w="9525" cap="flat" cmpd="sng" algn="ctr">
                  <a:noFill/>
                  <a:prstDash val="solid"/>
                  <a:round/>
                  <a:headEnd type="none" w="med" len="med"/>
                  <a:tailEnd type="none" w="med" len="med"/>
                </a:ln>
                <a:solidFill>
                  <a:srgbClr val="FF0000"/>
                </a:solidFill>
                <a:latin typeface="Arial" panose="020B0604020202020204" pitchFamily="34" charset="0"/>
                <a:ea typeface="思源黑体 CN Regular" panose="020B0500000000000000" pitchFamily="34" charset="-122"/>
                <a:sym typeface="Arial" panose="020B0604020202020204" pitchFamily="34" charset="0"/>
              </a:rPr>
              <a:t>í</a:t>
            </a:r>
            <a:endParaRPr sz="2000" dirty="0">
              <a:solidFill>
                <a:srgbClr val="FF0000"/>
              </a:solidFill>
              <a:latin typeface="Arial" panose="020B0604020202020204" pitchFamily="34" charset="0"/>
              <a:ea typeface="思源黑体 CN Regular" panose="020B0500000000000000" pitchFamily="34" charset="-122"/>
              <a:sym typeface="Arial" panose="020B0604020202020204" pitchFamily="34" charset="0"/>
            </a:endParaRPr>
          </a:p>
        </p:txBody>
      </p:sp>
      <p:sp>
        <p:nvSpPr>
          <p:cNvPr id="23" name="矩形 34"/>
          <p:cNvSpPr/>
          <p:nvPr>
            <p:custDataLst>
              <p:tags r:id="rId14"/>
            </p:custDataLst>
          </p:nvPr>
        </p:nvSpPr>
        <p:spPr>
          <a:xfrm>
            <a:off x="3178077" y="3340958"/>
            <a:ext cx="1198562" cy="400050"/>
          </a:xfrm>
          <a:prstGeom prst="rect">
            <a:avLst/>
          </a:prstGeom>
          <a:noFill/>
          <a:ln>
            <a:no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Calibri" panose="020F0502020204030204" pitchFamily="34" charset="0"/>
                <a:ea typeface="宋体" panose="02010600030101010101" pitchFamily="2" charset="-122"/>
              </a:defRPr>
            </a:lvl5pPr>
          </a:lstStyle>
          <a:p>
            <a:r>
              <a:rPr lang="en-US" altLang="zh-CN" sz="2000" dirty="0" err="1">
                <a:ln w="9525" cap="flat" cmpd="sng" algn="ctr">
                  <a:noFill/>
                  <a:prstDash val="solid"/>
                  <a:round/>
                  <a:headEnd type="none" w="med" len="med"/>
                  <a:tailEnd type="none" w="med" len="med"/>
                </a:ln>
                <a:solidFill>
                  <a:srgbClr val="FF0000"/>
                </a:solidFill>
                <a:latin typeface="Arial" panose="020B0604020202020204" pitchFamily="34" charset="0"/>
                <a:ea typeface="思源黑体 CN Regular" panose="020B0500000000000000" pitchFamily="34" charset="-122"/>
                <a:sym typeface="Arial" panose="020B0604020202020204" pitchFamily="34" charset="0"/>
              </a:rPr>
              <a:t>zào</a:t>
            </a:r>
            <a:endParaRPr sz="2000" dirty="0">
              <a:solidFill>
                <a:srgbClr val="FF0000"/>
              </a:solidFill>
              <a:latin typeface="Arial" panose="020B0604020202020204" pitchFamily="34" charset="0"/>
              <a:ea typeface="思源黑体 CN Regular" panose="020B0500000000000000" pitchFamily="34" charset="-122"/>
              <a:sym typeface="Arial" panose="020B0604020202020204" pitchFamily="34" charset="0"/>
            </a:endParaRPr>
          </a:p>
        </p:txBody>
      </p:sp>
      <p:sp>
        <p:nvSpPr>
          <p:cNvPr id="24" name="Text Box 4"/>
          <p:cNvSpPr/>
          <p:nvPr>
            <p:custDataLst>
              <p:tags r:id="rId15"/>
            </p:custDataLst>
          </p:nvPr>
        </p:nvSpPr>
        <p:spPr>
          <a:xfrm>
            <a:off x="3170168" y="4573208"/>
            <a:ext cx="1143000" cy="400050"/>
          </a:xfrm>
          <a:prstGeom prst="rect">
            <a:avLst/>
          </a:prstGeom>
          <a:noFill/>
          <a:ln>
            <a:noFill/>
            <a:miter lim="800000"/>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Calibri" panose="020F0502020204030204" pitchFamily="3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Calibri" panose="020F0502020204030204" pitchFamily="3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Calibri" panose="020F0502020204030204" pitchFamily="3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Calibri" panose="020F0502020204030204" pitchFamily="3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Calibri" panose="020F0502020204030204" pitchFamily="34" charset="0"/>
                <a:ea typeface="宋体" panose="02010600030101010101" pitchFamily="2" charset="-122"/>
              </a:defRPr>
            </a:lvl5pPr>
          </a:lstStyle>
          <a:p>
            <a:pPr eaLnBrk="1" hangingPunct="1"/>
            <a:r>
              <a:rPr lang="en-US" altLang="zh-CN" sz="2000" dirty="0" err="1">
                <a:ln w="9525" cap="flat" cmpd="sng" algn="ctr">
                  <a:noFill/>
                  <a:prstDash val="solid"/>
                  <a:round/>
                  <a:headEnd type="none" w="med" len="med"/>
                  <a:tailEnd type="none" w="med" len="med"/>
                </a:ln>
                <a:solidFill>
                  <a:srgbClr val="FF0000"/>
                </a:solidFill>
                <a:latin typeface="Arial" panose="020B0604020202020204" pitchFamily="34" charset="0"/>
                <a:ea typeface="思源黑体 CN Regular" panose="020B0500000000000000" pitchFamily="34" charset="-122"/>
                <a:sym typeface="Arial" panose="020B0604020202020204" pitchFamily="34" charset="0"/>
              </a:rPr>
              <a:t>ǎi</a:t>
            </a:r>
            <a:endParaRPr sz="2000" dirty="0">
              <a:solidFill>
                <a:srgbClr val="FF0000"/>
              </a:solidFill>
              <a:latin typeface="Arial" panose="020B0604020202020204" pitchFamily="34" charset="0"/>
              <a:ea typeface="思源黑体 CN Regular" panose="020B0500000000000000" pitchFamily="34" charset="-122"/>
              <a:sym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arn(inVertical)">
                                      <p:cBhvr>
                                        <p:cTn id="10" dur="500"/>
                                        <p:tgtEl>
                                          <p:spTgt spid="14"/>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arn(inVertical)">
                                      <p:cBhvr>
                                        <p:cTn id="13" dur="500"/>
                                        <p:tgtEl>
                                          <p:spTgt spid="15"/>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barn(inVertical)">
                                      <p:cBhvr>
                                        <p:cTn id="16" dur="500"/>
                                        <p:tgtEl>
                                          <p:spTgt spid="16"/>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barn(inVertical)">
                                      <p:cBhvr>
                                        <p:cTn id="19" dur="500"/>
                                        <p:tgtEl>
                                          <p:spTgt spid="17"/>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arn(inVertical)">
                                      <p:cBhvr>
                                        <p:cTn id="22" dur="500"/>
                                        <p:tgtEl>
                                          <p:spTgt spid="18"/>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barn(inVertical)">
                                      <p:cBhvr>
                                        <p:cTn id="25" dur="500"/>
                                        <p:tgtEl>
                                          <p:spTgt spid="19"/>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barn(inVertical)">
                                      <p:cBhvr>
                                        <p:cTn id="28" dur="500"/>
                                        <p:tgtEl>
                                          <p:spTgt spid="20"/>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barn(inVertical)">
                                      <p:cBhvr>
                                        <p:cTn id="31" dur="500"/>
                                        <p:tgtEl>
                                          <p:spTgt spid="21"/>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barn(inVertical)">
                                      <p:cBhvr>
                                        <p:cTn id="34" dur="500"/>
                                        <p:tgtEl>
                                          <p:spTgt spid="22"/>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barn(inVertical)">
                                      <p:cBhvr>
                                        <p:cTn id="37" dur="500"/>
                                        <p:tgtEl>
                                          <p:spTgt spid="23"/>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barn(inVertical)">
                                      <p:cBhvr>
                                        <p:cTn id="4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p:bldP spid="18" grpId="0"/>
      <p:bldP spid="19" grpId="0"/>
      <p:bldP spid="20" grpId="0"/>
      <p:bldP spid="21" grpId="0"/>
      <p:bldP spid="22" grpId="0"/>
      <p:bldP spid="23" grpId="0"/>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6543" y="123221"/>
            <a:ext cx="4105575" cy="969646"/>
            <a:chOff x="-6543" y="123221"/>
            <a:chExt cx="4105575" cy="969646"/>
          </a:xfrm>
        </p:grpSpPr>
        <p:sp>
          <p:nvSpPr>
            <p:cNvPr id="5" name="等腰三角形 4"/>
            <p:cNvSpPr/>
            <p:nvPr/>
          </p:nvSpPr>
          <p:spPr>
            <a:xfrm rot="16200000" flipV="1">
              <a:off x="-2671" y="297103"/>
              <a:ext cx="697728" cy="705472"/>
            </a:xfrm>
            <a:prstGeom prst="triangle">
              <a:avLst>
                <a:gd name="adj" fmla="val 40974"/>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dirty="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6" name="等腰三角形 5"/>
            <p:cNvSpPr/>
            <p:nvPr/>
          </p:nvSpPr>
          <p:spPr>
            <a:xfrm rot="14101221" flipV="1">
              <a:off x="548278" y="863186"/>
              <a:ext cx="246694" cy="212667"/>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7" name="等腰三角形 6"/>
            <p:cNvSpPr/>
            <p:nvPr/>
          </p:nvSpPr>
          <p:spPr>
            <a:xfrm rot="6077300" flipH="1" flipV="1">
              <a:off x="236434" y="141963"/>
              <a:ext cx="271762" cy="234277"/>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8" name="文本框 7"/>
            <p:cNvSpPr txBox="1"/>
            <p:nvPr/>
          </p:nvSpPr>
          <p:spPr>
            <a:xfrm>
              <a:off x="1034115" y="331380"/>
              <a:ext cx="3064917" cy="646331"/>
            </a:xfrm>
            <a:prstGeom prst="rect">
              <a:avLst/>
            </a:prstGeom>
            <a:noFill/>
          </p:spPr>
          <p:txBody>
            <a:bodyPr wrap="square" rtlCol="0">
              <a:spAutoFit/>
              <a:scene3d>
                <a:camera prst="orthographicFront"/>
                <a:lightRig rig="threePt" dir="t"/>
              </a:scene3d>
              <a:sp3d contourW="12700"/>
            </a:bodyPr>
            <a:lstStyle>
              <a:defPPr>
                <a:defRPr lang="en-US"/>
              </a:defPPr>
              <a:lvl1pPr algn="ctr">
                <a:defRPr sz="2800" b="1">
                  <a:solidFill>
                    <a:schemeClr val="tx1">
                      <a:lumMod val="75000"/>
                      <a:lumOff val="25000"/>
                    </a:schemeClr>
                  </a:solidFill>
                  <a:latin typeface="Century Gothic" panose="020B0502020202020204" pitchFamily="34" charset="0"/>
                </a:defRPr>
              </a:lvl1pPr>
            </a:lstStyle>
            <a:p>
              <a:pPr algn="l"/>
              <a:r>
                <a:rPr lang="zh-CN" altLang="en-US" sz="3600" dirty="0">
                  <a:latin typeface="Arial" panose="020B0604020202020204" pitchFamily="34" charset="0"/>
                  <a:ea typeface="思源黑体 CN Regular" panose="020B0500000000000000" pitchFamily="34" charset="-122"/>
                  <a:sym typeface="Arial" panose="020B0604020202020204" pitchFamily="34" charset="0"/>
                </a:rPr>
                <a:t>检查预习</a:t>
              </a:r>
            </a:p>
          </p:txBody>
        </p:sp>
      </p:grpSp>
      <p:pic>
        <p:nvPicPr>
          <p:cNvPr id="9" name="图片 8"/>
          <p:cNvPicPr>
            <a:picLocks noChangeAspect="1"/>
          </p:cNvPicPr>
          <p:nvPr>
            <p:custDataLst>
              <p:tags r:id="rId1"/>
            </p:custDataLst>
          </p:nvPr>
        </p:nvPicPr>
        <p:blipFill>
          <a:blip r:embed="rId7" cstate="print">
            <a:biLevel thresh="75000"/>
            <a:extLst>
              <a:ext uri="{28A0092B-C50C-407E-A947-70E740481C1C}">
                <a14:useLocalDpi xmlns:a14="http://schemas.microsoft.com/office/drawing/2010/main" val="0"/>
              </a:ext>
            </a:extLst>
          </a:blip>
          <a:stretch>
            <a:fillRect/>
          </a:stretch>
        </p:blipFill>
        <p:spPr>
          <a:xfrm>
            <a:off x="8540983" y="212350"/>
            <a:ext cx="3437657" cy="611620"/>
          </a:xfrm>
          <a:prstGeom prst="rect">
            <a:avLst/>
          </a:prstGeom>
        </p:spPr>
      </p:pic>
      <p:pic>
        <p:nvPicPr>
          <p:cNvPr id="3" name="图片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45704" y="1881862"/>
            <a:ext cx="2667000" cy="3581400"/>
          </a:xfrm>
          <a:prstGeom prst="rect">
            <a:avLst/>
          </a:prstGeom>
        </p:spPr>
      </p:pic>
      <p:sp>
        <p:nvSpPr>
          <p:cNvPr id="10" name="内容占位符 1"/>
          <p:cNvSpPr txBox="1">
            <a:spLocks noChangeArrowheads="1"/>
          </p:cNvSpPr>
          <p:nvPr>
            <p:custDataLst>
              <p:tags r:id="rId2"/>
            </p:custDataLst>
          </p:nvPr>
        </p:nvSpPr>
        <p:spPr>
          <a:xfrm>
            <a:off x="698930" y="1394267"/>
            <a:ext cx="1668350" cy="487595"/>
          </a:xfrm>
          <a:prstGeom prst="rect">
            <a:avLst/>
          </a:prstGeom>
          <a:solidFill>
            <a:schemeClr val="tx1"/>
          </a:solidFill>
          <a:ln w="9525" algn="ctr">
            <a:solidFill>
              <a:schemeClr val="tx1"/>
            </a:solidFill>
            <a:miter lim="1000000"/>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altLang="zh-CN" sz="2400" dirty="0">
                <a:solidFill>
                  <a:schemeClr val="bg1"/>
                </a:solidFill>
                <a:latin typeface="Arial" panose="020B0604020202020204" pitchFamily="34" charset="0"/>
                <a:ea typeface="思源黑体 CN Regular" panose="020B0500000000000000" pitchFamily="34" charset="-122"/>
                <a:sym typeface="Arial" panose="020B0604020202020204" pitchFamily="34" charset="0"/>
              </a:rPr>
              <a:t>2.</a:t>
            </a:r>
            <a:r>
              <a:rPr lang="zh-CN" altLang="en-US" sz="2400" dirty="0">
                <a:solidFill>
                  <a:schemeClr val="bg1"/>
                </a:solidFill>
                <a:latin typeface="Arial" panose="020B0604020202020204" pitchFamily="34" charset="0"/>
                <a:ea typeface="思源黑体 CN Regular" panose="020B0500000000000000" pitchFamily="34" charset="-122"/>
                <a:sym typeface="Arial" panose="020B0604020202020204" pitchFamily="34" charset="0"/>
              </a:rPr>
              <a:t>重点词语</a:t>
            </a:r>
          </a:p>
        </p:txBody>
      </p:sp>
      <p:sp>
        <p:nvSpPr>
          <p:cNvPr id="25" name="矩形 1"/>
          <p:cNvSpPr>
            <a:spLocks noChangeArrowheads="1"/>
          </p:cNvSpPr>
          <p:nvPr>
            <p:custDataLst>
              <p:tags r:id="rId3"/>
            </p:custDataLst>
          </p:nvPr>
        </p:nvSpPr>
        <p:spPr bwMode="auto">
          <a:xfrm>
            <a:off x="681544" y="2100806"/>
            <a:ext cx="7997825" cy="195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ts val="2900"/>
              </a:lnSpc>
            </a:pPr>
            <a:r>
              <a:rPr lang="zh-CN" altLang="en-US" dirty="0">
                <a:solidFill>
                  <a:srgbClr val="FF0000"/>
                </a:solidFill>
                <a:latin typeface="Arial" panose="020B0604020202020204" pitchFamily="34" charset="0"/>
                <a:ea typeface="思源黑体 CN Regular" panose="020B0500000000000000" pitchFamily="34" charset="-122"/>
                <a:sym typeface="Arial" panose="020B0604020202020204" pitchFamily="34" charset="0"/>
              </a:rPr>
              <a:t>迁徙：</a:t>
            </a:r>
            <a:r>
              <a:rPr lang="zh-CN" altLang="en-US" dirty="0">
                <a:latin typeface="Arial" panose="020B0604020202020204" pitchFamily="34" charset="0"/>
                <a:ea typeface="思源黑体 CN Regular" panose="020B0500000000000000" pitchFamily="34" charset="-122"/>
                <a:sym typeface="Arial" panose="020B0604020202020204" pitchFamily="34" charset="0"/>
              </a:rPr>
              <a:t>迁移。</a:t>
            </a:r>
            <a:endParaRPr lang="en-US" altLang="zh-CN" dirty="0">
              <a:latin typeface="Arial" panose="020B0604020202020204" pitchFamily="34" charset="0"/>
              <a:ea typeface="思源黑体 CN Regular" panose="020B0500000000000000" pitchFamily="34" charset="-122"/>
              <a:sym typeface="Arial" panose="020B0604020202020204" pitchFamily="34" charset="0"/>
            </a:endParaRPr>
          </a:p>
          <a:p>
            <a:pPr>
              <a:lnSpc>
                <a:spcPts val="2900"/>
              </a:lnSpc>
            </a:pPr>
            <a:r>
              <a:rPr lang="zh-CN" altLang="en-US" dirty="0">
                <a:solidFill>
                  <a:srgbClr val="FF0000"/>
                </a:solidFill>
                <a:latin typeface="Arial" panose="020B0604020202020204" pitchFamily="34" charset="0"/>
                <a:ea typeface="思源黑体 CN Regular" panose="020B0500000000000000" pitchFamily="34" charset="-122"/>
                <a:sym typeface="Arial" panose="020B0604020202020204" pitchFamily="34" charset="0"/>
              </a:rPr>
              <a:t>缄默：</a:t>
            </a:r>
            <a:r>
              <a:rPr lang="zh-CN" altLang="en-US" dirty="0">
                <a:latin typeface="Arial" panose="020B0604020202020204" pitchFamily="34" charset="0"/>
                <a:ea typeface="思源黑体 CN Regular" panose="020B0500000000000000" pitchFamily="34" charset="-122"/>
                <a:sym typeface="Arial" panose="020B0604020202020204" pitchFamily="34" charset="0"/>
              </a:rPr>
              <a:t>闭口不说话。</a:t>
            </a:r>
          </a:p>
          <a:p>
            <a:pPr>
              <a:lnSpc>
                <a:spcPts val="2900"/>
              </a:lnSpc>
            </a:pPr>
            <a:r>
              <a:rPr lang="zh-CN" altLang="en-US" dirty="0">
                <a:solidFill>
                  <a:srgbClr val="FF0000"/>
                </a:solidFill>
                <a:latin typeface="Arial" panose="020B0604020202020204" pitchFamily="34" charset="0"/>
                <a:ea typeface="思源黑体 CN Regular" panose="020B0500000000000000" pitchFamily="34" charset="-122"/>
                <a:sym typeface="Arial" panose="020B0604020202020204" pitchFamily="34" charset="0"/>
              </a:rPr>
              <a:t>沼泽：</a:t>
            </a:r>
            <a:r>
              <a:rPr lang="zh-CN" altLang="en-US" dirty="0">
                <a:latin typeface="Arial" panose="020B0604020202020204" pitchFamily="34" charset="0"/>
                <a:ea typeface="思源黑体 CN Regular" panose="020B0500000000000000" pitchFamily="34" charset="-122"/>
                <a:sym typeface="Arial" panose="020B0604020202020204" pitchFamily="34" charset="0"/>
              </a:rPr>
              <a:t>水草茂密的泥泞地带。</a:t>
            </a:r>
          </a:p>
          <a:p>
            <a:pPr>
              <a:lnSpc>
                <a:spcPts val="2900"/>
              </a:lnSpc>
            </a:pPr>
            <a:r>
              <a:rPr lang="zh-CN" altLang="en-US" dirty="0">
                <a:solidFill>
                  <a:srgbClr val="FF0000"/>
                </a:solidFill>
                <a:latin typeface="Arial" panose="020B0604020202020204" pitchFamily="34" charset="0"/>
                <a:ea typeface="思源黑体 CN Regular" panose="020B0500000000000000" pitchFamily="34" charset="-122"/>
                <a:sym typeface="Arial" panose="020B0604020202020204" pitchFamily="34" charset="0"/>
              </a:rPr>
              <a:t>弥漫：</a:t>
            </a:r>
            <a:r>
              <a:rPr lang="zh-CN" altLang="en-US" dirty="0">
                <a:latin typeface="Arial" panose="020B0604020202020204" pitchFamily="34" charset="0"/>
                <a:ea typeface="思源黑体 CN Regular" panose="020B0500000000000000" pitchFamily="34" charset="-122"/>
                <a:sym typeface="Arial" panose="020B0604020202020204" pitchFamily="34" charset="0"/>
              </a:rPr>
              <a:t>（烟尘、雾气、水等）充满；布满。</a:t>
            </a:r>
            <a:endParaRPr lang="en-US" altLang="zh-CN" dirty="0">
              <a:latin typeface="Arial" panose="020B0604020202020204" pitchFamily="34" charset="0"/>
              <a:ea typeface="思源黑体 CN Regular" panose="020B0500000000000000" pitchFamily="34" charset="-122"/>
              <a:sym typeface="Arial" panose="020B0604020202020204" pitchFamily="34" charset="0"/>
            </a:endParaRPr>
          </a:p>
          <a:p>
            <a:pPr>
              <a:lnSpc>
                <a:spcPts val="2900"/>
              </a:lnSpc>
            </a:pPr>
            <a:r>
              <a:rPr lang="zh-CN" altLang="en-US" dirty="0">
                <a:solidFill>
                  <a:srgbClr val="FF0000"/>
                </a:solidFill>
                <a:latin typeface="Arial" panose="020B0604020202020204" pitchFamily="34" charset="0"/>
                <a:ea typeface="思源黑体 CN Regular" panose="020B0500000000000000" pitchFamily="34" charset="-122"/>
                <a:sym typeface="Arial" panose="020B0604020202020204" pitchFamily="34" charset="0"/>
              </a:rPr>
              <a:t>稀疏：</a:t>
            </a:r>
            <a:r>
              <a:rPr lang="zh-CN" altLang="en-US" dirty="0">
                <a:latin typeface="Arial" panose="020B0604020202020204" pitchFamily="34" charset="0"/>
                <a:ea typeface="思源黑体 CN Regular" panose="020B0500000000000000" pitchFamily="34" charset="-122"/>
                <a:sym typeface="Arial" panose="020B0604020202020204" pitchFamily="34" charset="0"/>
              </a:rPr>
              <a:t>（物体声音等）在空间和时间上的间隔远。</a:t>
            </a:r>
          </a:p>
        </p:txBody>
      </p:sp>
      <p:sp>
        <p:nvSpPr>
          <p:cNvPr id="26" name="矩形 1"/>
          <p:cNvSpPr>
            <a:spLocks noChangeArrowheads="1"/>
          </p:cNvSpPr>
          <p:nvPr>
            <p:custDataLst>
              <p:tags r:id="rId4"/>
            </p:custDataLst>
          </p:nvPr>
        </p:nvSpPr>
        <p:spPr bwMode="auto">
          <a:xfrm>
            <a:off x="692656" y="4184754"/>
            <a:ext cx="10635744" cy="1910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ts val="2900"/>
              </a:lnSpc>
            </a:pPr>
            <a:r>
              <a:rPr lang="zh-CN" altLang="en-US" dirty="0">
                <a:solidFill>
                  <a:srgbClr val="FF0000"/>
                </a:solidFill>
                <a:latin typeface="Arial" panose="020B0604020202020204" pitchFamily="34" charset="0"/>
                <a:ea typeface="思源黑体 CN Regular" panose="020B0500000000000000" pitchFamily="34" charset="-122"/>
                <a:sym typeface="Arial" panose="020B0604020202020204" pitchFamily="34" charset="0"/>
              </a:rPr>
              <a:t>雾霭：</a:t>
            </a:r>
            <a:r>
              <a:rPr lang="zh-CN" altLang="en-US" dirty="0">
                <a:latin typeface="Arial" panose="020B0604020202020204" pitchFamily="34" charset="0"/>
                <a:ea typeface="思源黑体 CN Regular" panose="020B0500000000000000" pitchFamily="34" charset="-122"/>
                <a:sym typeface="Arial" panose="020B0604020202020204" pitchFamily="34" charset="0"/>
              </a:rPr>
              <a:t>雾气。</a:t>
            </a:r>
          </a:p>
          <a:p>
            <a:pPr>
              <a:lnSpc>
                <a:spcPts val="2900"/>
              </a:lnSpc>
            </a:pPr>
            <a:r>
              <a:rPr lang="zh-CN" altLang="en-US" dirty="0">
                <a:solidFill>
                  <a:srgbClr val="FF0000"/>
                </a:solidFill>
                <a:latin typeface="Arial" panose="020B0604020202020204" pitchFamily="34" charset="0"/>
                <a:ea typeface="思源黑体 CN Regular" panose="020B0500000000000000" pitchFamily="34" charset="-122"/>
                <a:sym typeface="Arial" panose="020B0604020202020204" pitchFamily="34" charset="0"/>
              </a:rPr>
              <a:t>狩猎：</a:t>
            </a:r>
            <a:r>
              <a:rPr lang="zh-CN" altLang="en-US" dirty="0">
                <a:latin typeface="Arial" panose="020B0604020202020204" pitchFamily="34" charset="0"/>
                <a:ea typeface="思源黑体 CN Regular" panose="020B0500000000000000" pitchFamily="34" charset="-122"/>
                <a:sym typeface="Arial" panose="020B0604020202020204" pitchFamily="34" charset="0"/>
              </a:rPr>
              <a:t>打猎。</a:t>
            </a:r>
          </a:p>
          <a:p>
            <a:pPr>
              <a:lnSpc>
                <a:spcPts val="2900"/>
              </a:lnSpc>
            </a:pPr>
            <a:r>
              <a:rPr lang="zh-CN" altLang="en-US" dirty="0">
                <a:solidFill>
                  <a:srgbClr val="FF0000"/>
                </a:solidFill>
                <a:latin typeface="Arial" panose="020B0604020202020204" pitchFamily="34" charset="0"/>
                <a:ea typeface="思源黑体 CN Regular" panose="020B0500000000000000" pitchFamily="34" charset="-122"/>
                <a:sym typeface="Arial" panose="020B0604020202020204" pitchFamily="34" charset="0"/>
              </a:rPr>
              <a:t>盘旋：</a:t>
            </a:r>
            <a:r>
              <a:rPr lang="zh-CN" altLang="en-US" dirty="0">
                <a:latin typeface="Arial" panose="020B0604020202020204" pitchFamily="34" charset="0"/>
                <a:ea typeface="思源黑体 CN Regular" panose="020B0500000000000000" pitchFamily="34" charset="-122"/>
                <a:sym typeface="Arial" panose="020B0604020202020204" pitchFamily="34" charset="0"/>
              </a:rPr>
              <a:t>逗留,徘徊。</a:t>
            </a:r>
          </a:p>
          <a:p>
            <a:pPr>
              <a:lnSpc>
                <a:spcPts val="2900"/>
              </a:lnSpc>
            </a:pPr>
            <a:r>
              <a:rPr lang="zh-CN" altLang="en-US" dirty="0">
                <a:solidFill>
                  <a:srgbClr val="FF0000"/>
                </a:solidFill>
                <a:latin typeface="Arial" panose="020B0604020202020204" pitchFamily="34" charset="0"/>
                <a:ea typeface="思源黑体 CN Regular" panose="020B0500000000000000" pitchFamily="34" charset="-122"/>
                <a:sym typeface="Arial" panose="020B0604020202020204" pitchFamily="34" charset="0"/>
              </a:rPr>
              <a:t>凋零：</a:t>
            </a:r>
            <a:r>
              <a:rPr lang="zh-CN" altLang="en-US" dirty="0">
                <a:latin typeface="Arial" panose="020B0604020202020204" pitchFamily="34" charset="0"/>
                <a:ea typeface="思源黑体 CN Regular" panose="020B0500000000000000" pitchFamily="34" charset="-122"/>
                <a:sym typeface="Arial" panose="020B0604020202020204" pitchFamily="34" charset="0"/>
              </a:rPr>
              <a:t>凋谢零落。</a:t>
            </a:r>
            <a:endParaRPr lang="en-US" altLang="zh-CN" dirty="0">
              <a:latin typeface="Arial" panose="020B0604020202020204" pitchFamily="34" charset="0"/>
              <a:ea typeface="思源黑体 CN Regular" panose="020B0500000000000000" pitchFamily="34" charset="-122"/>
              <a:sym typeface="Arial" panose="020B0604020202020204" pitchFamily="34" charset="0"/>
            </a:endParaRPr>
          </a:p>
          <a:p>
            <a:pPr>
              <a:lnSpc>
                <a:spcPts val="2900"/>
              </a:lnSpc>
            </a:pPr>
            <a:r>
              <a:rPr lang="zh-CN" altLang="en-US" dirty="0">
                <a:solidFill>
                  <a:srgbClr val="FF0000"/>
                </a:solidFill>
                <a:latin typeface="Arial" panose="020B0604020202020204" pitchFamily="34" charset="0"/>
                <a:ea typeface="思源黑体 CN Regular" panose="020B0500000000000000" pitchFamily="34" charset="-122"/>
                <a:sym typeface="Arial" panose="020B0604020202020204" pitchFamily="34" charset="0"/>
              </a:rPr>
              <a:t>目空一切：</a:t>
            </a:r>
            <a:r>
              <a:rPr lang="zh-CN" altLang="en-US" dirty="0">
                <a:latin typeface="Arial" panose="020B0604020202020204" pitchFamily="34" charset="0"/>
                <a:ea typeface="思源黑体 CN Regular" panose="020B0500000000000000" pitchFamily="34" charset="-122"/>
                <a:sym typeface="Arial" panose="020B0604020202020204" pitchFamily="34" charset="0"/>
              </a:rPr>
              <a:t>一切都不放在眼里，形容骄傲自大，什么都看不起。文中指鸟群专注地高高飞翔的姿态。</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1000"/>
                                        <p:tgtEl>
                                          <p:spTgt spid="26"/>
                                        </p:tgtEl>
                                      </p:cBhvr>
                                    </p:animEffect>
                                    <p:anim calcmode="lin" valueType="num">
                                      <p:cBhvr>
                                        <p:cTn id="13" dur="1000" fill="hold"/>
                                        <p:tgtEl>
                                          <p:spTgt spid="26"/>
                                        </p:tgtEl>
                                        <p:attrNameLst>
                                          <p:attrName>ppt_x</p:attrName>
                                        </p:attrNameLst>
                                      </p:cBhvr>
                                      <p:tavLst>
                                        <p:tav tm="0">
                                          <p:val>
                                            <p:strVal val="#ppt_x"/>
                                          </p:val>
                                        </p:tav>
                                        <p:tav tm="100000">
                                          <p:val>
                                            <p:strVal val="#ppt_x"/>
                                          </p:val>
                                        </p:tav>
                                      </p:tavLst>
                                    </p:anim>
                                    <p:anim calcmode="lin" valueType="num">
                                      <p:cBhvr>
                                        <p:cTn id="14"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6543" y="123221"/>
            <a:ext cx="4105575" cy="969646"/>
            <a:chOff x="-6543" y="123221"/>
            <a:chExt cx="4105575" cy="969646"/>
          </a:xfrm>
        </p:grpSpPr>
        <p:sp>
          <p:nvSpPr>
            <p:cNvPr id="5" name="等腰三角形 4"/>
            <p:cNvSpPr/>
            <p:nvPr/>
          </p:nvSpPr>
          <p:spPr>
            <a:xfrm rot="16200000" flipV="1">
              <a:off x="-2671" y="297103"/>
              <a:ext cx="697728" cy="705472"/>
            </a:xfrm>
            <a:prstGeom prst="triangle">
              <a:avLst>
                <a:gd name="adj" fmla="val 40974"/>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dirty="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6" name="等腰三角形 5"/>
            <p:cNvSpPr/>
            <p:nvPr/>
          </p:nvSpPr>
          <p:spPr>
            <a:xfrm rot="14101221" flipV="1">
              <a:off x="548278" y="863186"/>
              <a:ext cx="246694" cy="212667"/>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7" name="等腰三角形 6"/>
            <p:cNvSpPr/>
            <p:nvPr/>
          </p:nvSpPr>
          <p:spPr>
            <a:xfrm rot="6077300" flipH="1" flipV="1">
              <a:off x="236434" y="141963"/>
              <a:ext cx="271762" cy="234277"/>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8" name="文本框 7"/>
            <p:cNvSpPr txBox="1"/>
            <p:nvPr/>
          </p:nvSpPr>
          <p:spPr>
            <a:xfrm>
              <a:off x="1034115" y="331380"/>
              <a:ext cx="3064917" cy="646331"/>
            </a:xfrm>
            <a:prstGeom prst="rect">
              <a:avLst/>
            </a:prstGeom>
            <a:noFill/>
          </p:spPr>
          <p:txBody>
            <a:bodyPr wrap="square" rtlCol="0">
              <a:spAutoFit/>
              <a:scene3d>
                <a:camera prst="orthographicFront"/>
                <a:lightRig rig="threePt" dir="t"/>
              </a:scene3d>
              <a:sp3d contourW="12700"/>
            </a:bodyPr>
            <a:lstStyle>
              <a:defPPr>
                <a:defRPr lang="en-US"/>
              </a:defPPr>
              <a:lvl1pPr algn="ctr">
                <a:defRPr sz="2800" b="1">
                  <a:solidFill>
                    <a:schemeClr val="tx1">
                      <a:lumMod val="75000"/>
                      <a:lumOff val="25000"/>
                    </a:schemeClr>
                  </a:solidFill>
                  <a:latin typeface="Century Gothic" panose="020B0502020202020204" pitchFamily="34" charset="0"/>
                </a:defRPr>
              </a:lvl1pPr>
            </a:lstStyle>
            <a:p>
              <a:pPr algn="l"/>
              <a:r>
                <a:rPr lang="zh-CN" altLang="en-US" sz="3600" dirty="0">
                  <a:latin typeface="Arial" panose="020B0604020202020204" pitchFamily="34" charset="0"/>
                  <a:ea typeface="思源黑体 CN Regular" panose="020B0500000000000000" pitchFamily="34" charset="-122"/>
                  <a:sym typeface="Arial" panose="020B0604020202020204" pitchFamily="34" charset="0"/>
                </a:rPr>
                <a:t>整体感知</a:t>
              </a:r>
            </a:p>
          </p:txBody>
        </p:sp>
      </p:grpSp>
      <p:pic>
        <p:nvPicPr>
          <p:cNvPr id="9" name="图片 8"/>
          <p:cNvPicPr>
            <a:picLocks noChangeAspect="1"/>
          </p:cNvPicPr>
          <p:nvPr>
            <p:custDataLst>
              <p:tags r:id="rId1"/>
            </p:custDataLst>
          </p:nvPr>
        </p:nvPicPr>
        <p:blipFill>
          <a:blip r:embed="rId6" cstate="print">
            <a:biLevel thresh="75000"/>
            <a:extLst>
              <a:ext uri="{28A0092B-C50C-407E-A947-70E740481C1C}">
                <a14:useLocalDpi xmlns:a14="http://schemas.microsoft.com/office/drawing/2010/main" val="0"/>
              </a:ext>
            </a:extLst>
          </a:blip>
          <a:stretch>
            <a:fillRect/>
          </a:stretch>
        </p:blipFill>
        <p:spPr>
          <a:xfrm>
            <a:off x="8540983" y="212350"/>
            <a:ext cx="3437657" cy="611620"/>
          </a:xfrm>
          <a:prstGeom prst="rect">
            <a:avLst/>
          </a:prstGeom>
        </p:spPr>
      </p:pic>
      <p:pic>
        <p:nvPicPr>
          <p:cNvPr id="3" name="图片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045704" y="1881862"/>
            <a:ext cx="2667000" cy="3581400"/>
          </a:xfrm>
          <a:prstGeom prst="rect">
            <a:avLst/>
          </a:prstGeom>
        </p:spPr>
      </p:pic>
      <p:sp>
        <p:nvSpPr>
          <p:cNvPr id="10" name="内容占位符 1"/>
          <p:cNvSpPr txBox="1">
            <a:spLocks noChangeArrowheads="1"/>
          </p:cNvSpPr>
          <p:nvPr>
            <p:custDataLst>
              <p:tags r:id="rId2"/>
            </p:custDataLst>
          </p:nvPr>
        </p:nvSpPr>
        <p:spPr>
          <a:xfrm>
            <a:off x="698930" y="1394267"/>
            <a:ext cx="2667000" cy="487595"/>
          </a:xfrm>
          <a:prstGeom prst="rect">
            <a:avLst/>
          </a:prstGeom>
          <a:solidFill>
            <a:schemeClr val="tx1"/>
          </a:solidFill>
          <a:ln w="9525" algn="ctr">
            <a:solidFill>
              <a:schemeClr val="tx1"/>
            </a:solidFill>
            <a:miter lim="1000000"/>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zh-CN" altLang="en-US" sz="2400" dirty="0">
                <a:solidFill>
                  <a:schemeClr val="bg1"/>
                </a:solidFill>
                <a:latin typeface="Arial" panose="020B0604020202020204" pitchFamily="34" charset="0"/>
                <a:ea typeface="思源黑体 CN Regular" panose="020B0500000000000000" pitchFamily="34" charset="-122"/>
                <a:sym typeface="Arial" panose="020B0604020202020204" pitchFamily="34" charset="0"/>
              </a:rPr>
              <a:t>文章分为三个部分</a:t>
            </a:r>
          </a:p>
        </p:txBody>
      </p:sp>
      <p:sp>
        <p:nvSpPr>
          <p:cNvPr id="25" name="矩形 1"/>
          <p:cNvSpPr>
            <a:spLocks noChangeArrowheads="1"/>
          </p:cNvSpPr>
          <p:nvPr>
            <p:custDataLst>
              <p:tags r:id="rId3"/>
            </p:custDataLst>
          </p:nvPr>
        </p:nvSpPr>
        <p:spPr bwMode="auto">
          <a:xfrm>
            <a:off x="671625" y="2687502"/>
            <a:ext cx="7997825" cy="2775760"/>
          </a:xfrm>
          <a:prstGeom prst="rect">
            <a:avLst/>
          </a:prstGeom>
          <a:noFill/>
          <a:ln w="9525" algn="ctr">
            <a:solidFill>
              <a:srgbClr val="000000"/>
            </a:solidFill>
            <a:miter lim="800000"/>
          </a:ln>
          <a:extLst>
            <a:ext uri="{909E8E84-426E-40DD-AFC4-6F175D3DCCD1}">
              <a14:hiddenFill xmlns:a14="http://schemas.microsoft.com/office/drawing/2010/main">
                <a:solidFill>
                  <a:srgbClr val="FFFFFF"/>
                </a:solidFill>
              </a14:hiddenFill>
            </a:ext>
          </a:extLst>
        </p:spPr>
        <p:txBody>
          <a:bodyPr>
            <a:spAutoFit/>
          </a:bodyPr>
          <a:lstStyle/>
          <a:p>
            <a:pPr>
              <a:lnSpc>
                <a:spcPct val="200000"/>
              </a:lnSpc>
            </a:pPr>
            <a:r>
              <a:rPr lang="zh-CN" altLang="en-US" dirty="0">
                <a:latin typeface="Arial" panose="020B0604020202020204" pitchFamily="34" charset="0"/>
                <a:ea typeface="思源黑体 CN Regular" panose="020B0500000000000000" pitchFamily="34" charset="-122"/>
                <a:sym typeface="Arial" panose="020B0604020202020204" pitchFamily="34" charset="0"/>
              </a:rPr>
              <a:t>第一部分（</a:t>
            </a:r>
            <a:r>
              <a:rPr lang="en-US" altLang="zh-CN" dirty="0">
                <a:latin typeface="Arial" panose="020B0604020202020204" pitchFamily="34" charset="0"/>
                <a:ea typeface="思源黑体 CN Regular" panose="020B0500000000000000" pitchFamily="34" charset="-122"/>
                <a:sym typeface="Arial" panose="020B0604020202020204" pitchFamily="34" charset="0"/>
              </a:rPr>
              <a:t>1--5</a:t>
            </a:r>
            <a:r>
              <a:rPr lang="zh-CN" altLang="en-US" dirty="0">
                <a:latin typeface="Arial" panose="020B0604020202020204" pitchFamily="34" charset="0"/>
                <a:ea typeface="思源黑体 CN Regular" panose="020B0500000000000000" pitchFamily="34" charset="-122"/>
                <a:sym typeface="Arial" panose="020B0604020202020204" pitchFamily="34" charset="0"/>
              </a:rPr>
              <a:t>）：描写大雁归来时的情景。</a:t>
            </a:r>
          </a:p>
          <a:p>
            <a:pPr>
              <a:lnSpc>
                <a:spcPct val="200000"/>
              </a:lnSpc>
            </a:pPr>
            <a:endParaRPr lang="zh-CN" altLang="en-US" dirty="0">
              <a:latin typeface="Arial" panose="020B0604020202020204" pitchFamily="34" charset="0"/>
              <a:ea typeface="思源黑体 CN Regular" panose="020B0500000000000000" pitchFamily="34" charset="-122"/>
              <a:sym typeface="Arial" panose="020B0604020202020204" pitchFamily="34" charset="0"/>
            </a:endParaRPr>
          </a:p>
          <a:p>
            <a:pPr>
              <a:lnSpc>
                <a:spcPct val="200000"/>
              </a:lnSpc>
            </a:pPr>
            <a:r>
              <a:rPr lang="zh-CN" altLang="en-US" dirty="0">
                <a:latin typeface="Arial" panose="020B0604020202020204" pitchFamily="34" charset="0"/>
                <a:ea typeface="思源黑体 CN Regular" panose="020B0500000000000000" pitchFamily="34" charset="-122"/>
                <a:sym typeface="Arial" panose="020B0604020202020204" pitchFamily="34" charset="0"/>
              </a:rPr>
              <a:t>第二部分（</a:t>
            </a:r>
            <a:r>
              <a:rPr lang="en-US" altLang="zh-CN" dirty="0">
                <a:latin typeface="Arial" panose="020B0604020202020204" pitchFamily="34" charset="0"/>
                <a:ea typeface="思源黑体 CN Regular" panose="020B0500000000000000" pitchFamily="34" charset="-122"/>
                <a:sym typeface="Arial" panose="020B0604020202020204" pitchFamily="34" charset="0"/>
              </a:rPr>
              <a:t>6--10</a:t>
            </a:r>
            <a:r>
              <a:rPr lang="zh-CN" altLang="en-US" dirty="0">
                <a:latin typeface="Arial" panose="020B0604020202020204" pitchFamily="34" charset="0"/>
                <a:ea typeface="思源黑体 CN Regular" panose="020B0500000000000000" pitchFamily="34" charset="-122"/>
                <a:sym typeface="Arial" panose="020B0604020202020204" pitchFamily="34" charset="0"/>
              </a:rPr>
              <a:t>）：介绍大雁的日常生活。</a:t>
            </a:r>
          </a:p>
          <a:p>
            <a:pPr>
              <a:lnSpc>
                <a:spcPct val="200000"/>
              </a:lnSpc>
            </a:pPr>
            <a:endParaRPr lang="zh-CN" altLang="en-US" dirty="0">
              <a:latin typeface="Arial" panose="020B0604020202020204" pitchFamily="34" charset="0"/>
              <a:ea typeface="思源黑体 CN Regular" panose="020B0500000000000000" pitchFamily="34" charset="-122"/>
              <a:sym typeface="Arial" panose="020B0604020202020204" pitchFamily="34" charset="0"/>
            </a:endParaRPr>
          </a:p>
          <a:p>
            <a:pPr>
              <a:lnSpc>
                <a:spcPct val="200000"/>
              </a:lnSpc>
            </a:pPr>
            <a:r>
              <a:rPr lang="zh-CN" altLang="en-US" dirty="0">
                <a:latin typeface="Arial" panose="020B0604020202020204" pitchFamily="34" charset="0"/>
                <a:ea typeface="思源黑体 CN Regular" panose="020B0500000000000000" pitchFamily="34" charset="-122"/>
                <a:sym typeface="Arial" panose="020B0604020202020204" pitchFamily="34" charset="0"/>
              </a:rPr>
              <a:t>第三部分（</a:t>
            </a:r>
            <a:r>
              <a:rPr lang="en-US" altLang="zh-CN" dirty="0">
                <a:latin typeface="Arial" panose="020B0604020202020204" pitchFamily="34" charset="0"/>
                <a:ea typeface="思源黑体 CN Regular" panose="020B0500000000000000" pitchFamily="34" charset="-122"/>
                <a:sym typeface="Arial" panose="020B0604020202020204" pitchFamily="34" charset="0"/>
              </a:rPr>
              <a:t>11--13</a:t>
            </a:r>
            <a:r>
              <a:rPr lang="zh-CN" altLang="en-US" dirty="0">
                <a:latin typeface="Arial" panose="020B0604020202020204" pitchFamily="34" charset="0"/>
                <a:ea typeface="思源黑体 CN Regular" panose="020B0500000000000000" pitchFamily="34" charset="-122"/>
                <a:sym typeface="Arial" panose="020B0604020202020204" pitchFamily="34" charset="0"/>
              </a:rPr>
              <a:t>）：揭示主题，写大雁的联合观念值得人类借鉴学习。</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randombar(horizontal)">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6543" y="123221"/>
            <a:ext cx="4105575" cy="969646"/>
            <a:chOff x="-6543" y="123221"/>
            <a:chExt cx="4105575" cy="969646"/>
          </a:xfrm>
        </p:grpSpPr>
        <p:sp>
          <p:nvSpPr>
            <p:cNvPr id="5" name="等腰三角形 4"/>
            <p:cNvSpPr/>
            <p:nvPr/>
          </p:nvSpPr>
          <p:spPr>
            <a:xfrm rot="16200000" flipV="1">
              <a:off x="-2671" y="297103"/>
              <a:ext cx="697728" cy="705472"/>
            </a:xfrm>
            <a:prstGeom prst="triangle">
              <a:avLst>
                <a:gd name="adj" fmla="val 40974"/>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dirty="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6" name="等腰三角形 5"/>
            <p:cNvSpPr/>
            <p:nvPr/>
          </p:nvSpPr>
          <p:spPr>
            <a:xfrm rot="14101221" flipV="1">
              <a:off x="548278" y="863186"/>
              <a:ext cx="246694" cy="212667"/>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7" name="等腰三角形 6"/>
            <p:cNvSpPr/>
            <p:nvPr/>
          </p:nvSpPr>
          <p:spPr>
            <a:xfrm rot="6077300" flipH="1" flipV="1">
              <a:off x="236434" y="141963"/>
              <a:ext cx="271762" cy="234277"/>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8" name="文本框 7"/>
            <p:cNvSpPr txBox="1"/>
            <p:nvPr/>
          </p:nvSpPr>
          <p:spPr>
            <a:xfrm>
              <a:off x="1034115" y="331380"/>
              <a:ext cx="3064917" cy="646331"/>
            </a:xfrm>
            <a:prstGeom prst="rect">
              <a:avLst/>
            </a:prstGeom>
            <a:noFill/>
          </p:spPr>
          <p:txBody>
            <a:bodyPr wrap="square" rtlCol="0">
              <a:spAutoFit/>
              <a:scene3d>
                <a:camera prst="orthographicFront"/>
                <a:lightRig rig="threePt" dir="t"/>
              </a:scene3d>
              <a:sp3d contourW="12700"/>
            </a:bodyPr>
            <a:lstStyle>
              <a:defPPr>
                <a:defRPr lang="en-US"/>
              </a:defPPr>
              <a:lvl1pPr algn="ctr">
                <a:defRPr sz="2800" b="1">
                  <a:solidFill>
                    <a:schemeClr val="tx1">
                      <a:lumMod val="75000"/>
                      <a:lumOff val="25000"/>
                    </a:schemeClr>
                  </a:solidFill>
                  <a:latin typeface="Century Gothic" panose="020B0502020202020204" pitchFamily="34" charset="0"/>
                </a:defRPr>
              </a:lvl1pPr>
            </a:lstStyle>
            <a:p>
              <a:pPr algn="l"/>
              <a:r>
                <a:rPr lang="zh-CN" altLang="en-US" sz="3600" dirty="0">
                  <a:latin typeface="Arial" panose="020B0604020202020204" pitchFamily="34" charset="0"/>
                  <a:ea typeface="思源黑体 CN Regular" panose="020B0500000000000000" pitchFamily="34" charset="-122"/>
                  <a:sym typeface="Arial" panose="020B0604020202020204" pitchFamily="34" charset="0"/>
                </a:rPr>
                <a:t>内容探究</a:t>
              </a:r>
            </a:p>
          </p:txBody>
        </p:sp>
      </p:grpSp>
      <p:pic>
        <p:nvPicPr>
          <p:cNvPr id="9" name="图片 8"/>
          <p:cNvPicPr>
            <a:picLocks noChangeAspect="1"/>
          </p:cNvPicPr>
          <p:nvPr>
            <p:custDataLst>
              <p:tags r:id="rId1"/>
            </p:custDataLst>
          </p:nvPr>
        </p:nvPicPr>
        <p:blipFill>
          <a:blip r:embed="rId6" cstate="print">
            <a:biLevel thresh="75000"/>
            <a:extLst>
              <a:ext uri="{28A0092B-C50C-407E-A947-70E740481C1C}">
                <a14:useLocalDpi xmlns:a14="http://schemas.microsoft.com/office/drawing/2010/main" val="0"/>
              </a:ext>
            </a:extLst>
          </a:blip>
          <a:stretch>
            <a:fillRect/>
          </a:stretch>
        </p:blipFill>
        <p:spPr>
          <a:xfrm>
            <a:off x="8540983" y="212350"/>
            <a:ext cx="3437657" cy="611620"/>
          </a:xfrm>
          <a:prstGeom prst="rect">
            <a:avLst/>
          </a:prstGeom>
        </p:spPr>
      </p:pic>
      <p:pic>
        <p:nvPicPr>
          <p:cNvPr id="3" name="图片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045704" y="1881862"/>
            <a:ext cx="2667000" cy="3581400"/>
          </a:xfrm>
          <a:prstGeom prst="rect">
            <a:avLst/>
          </a:prstGeom>
        </p:spPr>
      </p:pic>
      <p:sp>
        <p:nvSpPr>
          <p:cNvPr id="10" name="内容占位符 1"/>
          <p:cNvSpPr txBox="1">
            <a:spLocks noChangeArrowheads="1"/>
          </p:cNvSpPr>
          <p:nvPr>
            <p:custDataLst>
              <p:tags r:id="rId2"/>
            </p:custDataLst>
          </p:nvPr>
        </p:nvSpPr>
        <p:spPr>
          <a:xfrm>
            <a:off x="698930" y="1394267"/>
            <a:ext cx="4330270" cy="487595"/>
          </a:xfrm>
          <a:prstGeom prst="rect">
            <a:avLst/>
          </a:prstGeom>
          <a:solidFill>
            <a:schemeClr val="tx1"/>
          </a:solidFill>
          <a:ln w="9525" algn="ctr">
            <a:solidFill>
              <a:schemeClr val="tx1"/>
            </a:solidFill>
            <a:miter lim="1000000"/>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zh-CN" altLang="en-US" sz="2400" dirty="0">
                <a:solidFill>
                  <a:schemeClr val="bg1"/>
                </a:solidFill>
                <a:latin typeface="Arial" panose="020B0604020202020204" pitchFamily="34" charset="0"/>
                <a:ea typeface="思源黑体 CN Regular" panose="020B0500000000000000" pitchFamily="34" charset="-122"/>
                <a:sym typeface="Arial" panose="020B0604020202020204" pitchFamily="34" charset="0"/>
              </a:rPr>
              <a:t>１</a:t>
            </a:r>
            <a:r>
              <a:rPr lang="en-US" altLang="zh-CN" sz="2400" dirty="0">
                <a:solidFill>
                  <a:schemeClr val="bg1"/>
                </a:solidFill>
                <a:latin typeface="Arial" panose="020B0604020202020204" pitchFamily="34" charset="0"/>
                <a:ea typeface="思源黑体 CN Regular" panose="020B0500000000000000" pitchFamily="34" charset="-122"/>
                <a:sym typeface="Arial" panose="020B0604020202020204" pitchFamily="34" charset="0"/>
              </a:rPr>
              <a:t>.</a:t>
            </a:r>
            <a:r>
              <a:rPr lang="zh-CN" altLang="en-US" sz="2400" dirty="0">
                <a:solidFill>
                  <a:schemeClr val="bg1"/>
                </a:solidFill>
                <a:latin typeface="Arial" panose="020B0604020202020204" pitchFamily="34" charset="0"/>
                <a:ea typeface="思源黑体 CN Regular" panose="020B0500000000000000" pitchFamily="34" charset="-122"/>
                <a:sym typeface="Arial" panose="020B0604020202020204" pitchFamily="34" charset="0"/>
              </a:rPr>
              <a:t>作者笔下的大雁有哪些特点？</a:t>
            </a:r>
          </a:p>
          <a:p>
            <a:pPr marL="0" indent="0">
              <a:lnSpc>
                <a:spcPct val="100000"/>
              </a:lnSpc>
              <a:buFont typeface="Arial" panose="020B0604020202020204" pitchFamily="34" charset="0"/>
              <a:buNone/>
            </a:pPr>
            <a:endParaRPr lang="zh-CN" altLang="en-US" sz="2400" dirty="0">
              <a:solidFill>
                <a:schemeClr val="bg1"/>
              </a:solidFill>
              <a:latin typeface="Arial" panose="020B0604020202020204" pitchFamily="34" charset="0"/>
              <a:ea typeface="思源黑体 CN Regular" panose="020B0500000000000000" pitchFamily="34" charset="-122"/>
              <a:sym typeface="Arial" panose="020B0604020202020204" pitchFamily="34" charset="0"/>
            </a:endParaRPr>
          </a:p>
        </p:txBody>
      </p:sp>
      <p:sp>
        <p:nvSpPr>
          <p:cNvPr id="25" name="矩形 1"/>
          <p:cNvSpPr>
            <a:spLocks noChangeArrowheads="1"/>
          </p:cNvSpPr>
          <p:nvPr>
            <p:custDataLst>
              <p:tags r:id="rId3"/>
            </p:custDataLst>
          </p:nvPr>
        </p:nvSpPr>
        <p:spPr bwMode="auto">
          <a:xfrm>
            <a:off x="698930" y="2687502"/>
            <a:ext cx="7997825" cy="2775760"/>
          </a:xfrm>
          <a:prstGeom prst="rect">
            <a:avLst/>
          </a:prstGeom>
          <a:noFill/>
          <a:ln w="9525" algn="ctr">
            <a:solidFill>
              <a:srgbClr val="000000"/>
            </a:solidFill>
            <a:miter lim="800000"/>
          </a:ln>
          <a:extLst>
            <a:ext uri="{909E8E84-426E-40DD-AFC4-6F175D3DCCD1}">
              <a14:hiddenFill xmlns:a14="http://schemas.microsoft.com/office/drawing/2010/main">
                <a:solidFill>
                  <a:srgbClr val="FFFFFF"/>
                </a:solidFill>
              </a14:hiddenFill>
            </a:ext>
          </a:extLst>
        </p:spPr>
        <p:txBody>
          <a:bodyPr>
            <a:spAutoFit/>
          </a:bodyPr>
          <a:lstStyle/>
          <a:p>
            <a:pPr>
              <a:lnSpc>
                <a:spcPct val="200000"/>
              </a:lnSpc>
            </a:pPr>
            <a:r>
              <a:rPr lang="zh-CN" altLang="en-US" dirty="0">
                <a:latin typeface="Arial" panose="020B0604020202020204" pitchFamily="34" charset="0"/>
                <a:ea typeface="思源黑体 CN Regular" panose="020B0500000000000000" pitchFamily="34" charset="-122"/>
                <a:sym typeface="Arial" panose="020B0604020202020204" pitchFamily="34" charset="0"/>
              </a:rPr>
              <a:t>（</a:t>
            </a:r>
            <a:r>
              <a:rPr lang="en-US" altLang="zh-CN" dirty="0">
                <a:latin typeface="Arial" panose="020B0604020202020204" pitchFamily="34" charset="0"/>
                <a:ea typeface="思源黑体 CN Regular" panose="020B0500000000000000" pitchFamily="34" charset="-122"/>
                <a:sym typeface="Arial" panose="020B0604020202020204" pitchFamily="34" charset="0"/>
              </a:rPr>
              <a:t>1</a:t>
            </a:r>
            <a:r>
              <a:rPr lang="zh-CN" altLang="en-US" dirty="0">
                <a:latin typeface="Arial" panose="020B0604020202020204" pitchFamily="34" charset="0"/>
                <a:ea typeface="思源黑体 CN Regular" panose="020B0500000000000000" pitchFamily="34" charset="-122"/>
                <a:sym typeface="Arial" panose="020B0604020202020204" pitchFamily="34" charset="0"/>
              </a:rPr>
              <a:t>）三月春暖北飞</a:t>
            </a:r>
          </a:p>
          <a:p>
            <a:pPr>
              <a:lnSpc>
                <a:spcPct val="200000"/>
              </a:lnSpc>
            </a:pPr>
            <a:r>
              <a:rPr lang="zh-CN" altLang="en-US" dirty="0">
                <a:latin typeface="Arial" panose="020B0604020202020204" pitchFamily="34" charset="0"/>
                <a:ea typeface="思源黑体 CN Regular" panose="020B0500000000000000" pitchFamily="34" charset="-122"/>
                <a:sym typeface="Arial" panose="020B0604020202020204" pitchFamily="34" charset="0"/>
              </a:rPr>
              <a:t>（</a:t>
            </a:r>
            <a:r>
              <a:rPr lang="en-US" altLang="zh-CN" dirty="0">
                <a:latin typeface="Arial" panose="020B0604020202020204" pitchFamily="34" charset="0"/>
                <a:ea typeface="思源黑体 CN Regular" panose="020B0500000000000000" pitchFamily="34" charset="-122"/>
                <a:sym typeface="Arial" panose="020B0604020202020204" pitchFamily="34" charset="0"/>
              </a:rPr>
              <a:t>2</a:t>
            </a:r>
            <a:r>
              <a:rPr lang="zh-CN" altLang="en-US" dirty="0">
                <a:latin typeface="Arial" panose="020B0604020202020204" pitchFamily="34" charset="0"/>
                <a:ea typeface="思源黑体 CN Regular" panose="020B0500000000000000" pitchFamily="34" charset="-122"/>
                <a:sym typeface="Arial" panose="020B0604020202020204" pitchFamily="34" charset="0"/>
              </a:rPr>
              <a:t>）飞行路线很直</a:t>
            </a:r>
          </a:p>
          <a:p>
            <a:pPr>
              <a:lnSpc>
                <a:spcPct val="200000"/>
              </a:lnSpc>
            </a:pPr>
            <a:r>
              <a:rPr lang="zh-CN" altLang="en-US" dirty="0">
                <a:latin typeface="Arial" panose="020B0604020202020204" pitchFamily="34" charset="0"/>
                <a:ea typeface="思源黑体 CN Regular" panose="020B0500000000000000" pitchFamily="34" charset="-122"/>
                <a:sym typeface="Arial" panose="020B0604020202020204" pitchFamily="34" charset="0"/>
              </a:rPr>
              <a:t>（</a:t>
            </a:r>
            <a:r>
              <a:rPr lang="en-US" altLang="zh-CN" dirty="0">
                <a:latin typeface="Arial" panose="020B0604020202020204" pitchFamily="34" charset="0"/>
                <a:ea typeface="思源黑体 CN Regular" panose="020B0500000000000000" pitchFamily="34" charset="-122"/>
                <a:sym typeface="Arial" panose="020B0604020202020204" pitchFamily="34" charset="0"/>
              </a:rPr>
              <a:t>3</a:t>
            </a:r>
            <a:r>
              <a:rPr lang="zh-CN" altLang="en-US" dirty="0">
                <a:latin typeface="Arial" panose="020B0604020202020204" pitchFamily="34" charset="0"/>
                <a:ea typeface="思源黑体 CN Regular" panose="020B0500000000000000" pitchFamily="34" charset="-122"/>
                <a:sym typeface="Arial" panose="020B0604020202020204" pitchFamily="34" charset="0"/>
              </a:rPr>
              <a:t>）常成六只或六的倍数列队飞</a:t>
            </a:r>
          </a:p>
          <a:p>
            <a:pPr>
              <a:lnSpc>
                <a:spcPct val="200000"/>
              </a:lnSpc>
            </a:pPr>
            <a:r>
              <a:rPr lang="zh-CN" altLang="en-US" dirty="0">
                <a:latin typeface="Arial" panose="020B0604020202020204" pitchFamily="34" charset="0"/>
                <a:ea typeface="思源黑体 CN Regular" panose="020B0500000000000000" pitchFamily="34" charset="-122"/>
                <a:sym typeface="Arial" panose="020B0604020202020204" pitchFamily="34" charset="0"/>
              </a:rPr>
              <a:t>（</a:t>
            </a:r>
            <a:r>
              <a:rPr lang="en-US" altLang="zh-CN" dirty="0">
                <a:latin typeface="Arial" panose="020B0604020202020204" pitchFamily="34" charset="0"/>
                <a:ea typeface="思源黑体 CN Regular" panose="020B0500000000000000" pitchFamily="34" charset="-122"/>
                <a:sym typeface="Arial" panose="020B0604020202020204" pitchFamily="34" charset="0"/>
              </a:rPr>
              <a:t>4</a:t>
            </a:r>
            <a:r>
              <a:rPr lang="zh-CN" altLang="en-US" dirty="0">
                <a:latin typeface="Arial" panose="020B0604020202020204" pitchFamily="34" charset="0"/>
                <a:ea typeface="思源黑体 CN Regular" panose="020B0500000000000000" pitchFamily="34" charset="-122"/>
                <a:sym typeface="Arial" panose="020B0604020202020204" pitchFamily="34" charset="0"/>
              </a:rPr>
              <a:t>）孤雁时常哀鸣</a:t>
            </a:r>
          </a:p>
          <a:p>
            <a:pPr>
              <a:lnSpc>
                <a:spcPct val="200000"/>
              </a:lnSpc>
            </a:pPr>
            <a:r>
              <a:rPr lang="zh-CN" altLang="en-US" dirty="0">
                <a:latin typeface="Arial" panose="020B0604020202020204" pitchFamily="34" charset="0"/>
                <a:ea typeface="思源黑体 CN Regular" panose="020B0500000000000000" pitchFamily="34" charset="-122"/>
                <a:sym typeface="Arial" panose="020B0604020202020204" pitchFamily="34" charset="0"/>
              </a:rPr>
              <a:t>（</a:t>
            </a:r>
            <a:r>
              <a:rPr lang="en-US" altLang="zh-CN" dirty="0">
                <a:latin typeface="Arial" panose="020B0604020202020204" pitchFamily="34" charset="0"/>
                <a:ea typeface="思源黑体 CN Regular" panose="020B0500000000000000" pitchFamily="34" charset="-122"/>
                <a:sym typeface="Arial" panose="020B0604020202020204" pitchFamily="34" charset="0"/>
              </a:rPr>
              <a:t>5</a:t>
            </a:r>
            <a:r>
              <a:rPr lang="zh-CN" altLang="en-US" dirty="0">
                <a:latin typeface="Arial" panose="020B0604020202020204" pitchFamily="34" charset="0"/>
                <a:ea typeface="思源黑体 CN Regular" panose="020B0500000000000000" pitchFamily="34" charset="-122"/>
                <a:sym typeface="Arial" panose="020B0604020202020204" pitchFamily="34" charset="0"/>
              </a:rPr>
              <a:t>）雁过群体生活</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S_UNIQUEID" val="361"/>
</p:tagLst>
</file>

<file path=ppt/tags/tag10.xml><?xml version="1.0" encoding="utf-8"?>
<p:tagLst xmlns:a="http://schemas.openxmlformats.org/drawingml/2006/main" xmlns:r="http://schemas.openxmlformats.org/officeDocument/2006/relationships" xmlns:p="http://schemas.openxmlformats.org/presentationml/2006/main">
  <p:tag name="AS_UNIQUEID" val="299"/>
</p:tagLst>
</file>

<file path=ppt/tags/tag11.xml><?xml version="1.0" encoding="utf-8"?>
<p:tagLst xmlns:a="http://schemas.openxmlformats.org/drawingml/2006/main" xmlns:r="http://schemas.openxmlformats.org/officeDocument/2006/relationships" xmlns:p="http://schemas.openxmlformats.org/presentationml/2006/main">
  <p:tag name="AS_UNIQUEID" val="361"/>
</p:tagLst>
</file>

<file path=ppt/tags/tag12.xml><?xml version="1.0" encoding="utf-8"?>
<p:tagLst xmlns:a="http://schemas.openxmlformats.org/drawingml/2006/main" xmlns:r="http://schemas.openxmlformats.org/officeDocument/2006/relationships" xmlns:p="http://schemas.openxmlformats.org/presentationml/2006/main">
  <p:tag name="AS_UNIQUEID" val="299"/>
</p:tagLst>
</file>

<file path=ppt/tags/tag13.xml><?xml version="1.0" encoding="utf-8"?>
<p:tagLst xmlns:a="http://schemas.openxmlformats.org/drawingml/2006/main" xmlns:r="http://schemas.openxmlformats.org/officeDocument/2006/relationships" xmlns:p="http://schemas.openxmlformats.org/presentationml/2006/main">
  <p:tag name="AS_UNIQUEID" val="317"/>
</p:tagLst>
</file>

<file path=ppt/tags/tag14.xml><?xml version="1.0" encoding="utf-8"?>
<p:tagLst xmlns:a="http://schemas.openxmlformats.org/drawingml/2006/main" xmlns:r="http://schemas.openxmlformats.org/officeDocument/2006/relationships" xmlns:p="http://schemas.openxmlformats.org/presentationml/2006/main">
  <p:tag name="AS_UNIQUEID" val="318"/>
</p:tagLst>
</file>

<file path=ppt/tags/tag15.xml><?xml version="1.0" encoding="utf-8"?>
<p:tagLst xmlns:a="http://schemas.openxmlformats.org/drawingml/2006/main" xmlns:r="http://schemas.openxmlformats.org/officeDocument/2006/relationships" xmlns:p="http://schemas.openxmlformats.org/presentationml/2006/main">
  <p:tag name="AS_UNIQUEID" val="319"/>
</p:tagLst>
</file>

<file path=ppt/tags/tag16.xml><?xml version="1.0" encoding="utf-8"?>
<p:tagLst xmlns:a="http://schemas.openxmlformats.org/drawingml/2006/main" xmlns:r="http://schemas.openxmlformats.org/officeDocument/2006/relationships" xmlns:p="http://schemas.openxmlformats.org/presentationml/2006/main">
  <p:tag name="AS_UNIQUEID" val="320"/>
</p:tagLst>
</file>

<file path=ppt/tags/tag17.xml><?xml version="1.0" encoding="utf-8"?>
<p:tagLst xmlns:a="http://schemas.openxmlformats.org/drawingml/2006/main" xmlns:r="http://schemas.openxmlformats.org/officeDocument/2006/relationships" xmlns:p="http://schemas.openxmlformats.org/presentationml/2006/main">
  <p:tag name="AS_UNIQUEID" val="321"/>
</p:tagLst>
</file>

<file path=ppt/tags/tag18.xml><?xml version="1.0" encoding="utf-8"?>
<p:tagLst xmlns:a="http://schemas.openxmlformats.org/drawingml/2006/main" xmlns:r="http://schemas.openxmlformats.org/officeDocument/2006/relationships" xmlns:p="http://schemas.openxmlformats.org/presentationml/2006/main">
  <p:tag name="AS_UNIQUEID" val="322"/>
</p:tagLst>
</file>

<file path=ppt/tags/tag19.xml><?xml version="1.0" encoding="utf-8"?>
<p:tagLst xmlns:a="http://schemas.openxmlformats.org/drawingml/2006/main" xmlns:r="http://schemas.openxmlformats.org/officeDocument/2006/relationships" xmlns:p="http://schemas.openxmlformats.org/presentationml/2006/main">
  <p:tag name="AS_UNIQUEID" val="323"/>
</p:tagLst>
</file>

<file path=ppt/tags/tag2.xml><?xml version="1.0" encoding="utf-8"?>
<p:tagLst xmlns:a="http://schemas.openxmlformats.org/drawingml/2006/main" xmlns:r="http://schemas.openxmlformats.org/officeDocument/2006/relationships" xmlns:p="http://schemas.openxmlformats.org/presentationml/2006/main">
  <p:tag name="AS_UNIQUEID" val="299"/>
</p:tagLst>
</file>

<file path=ppt/tags/tag20.xml><?xml version="1.0" encoding="utf-8"?>
<p:tagLst xmlns:a="http://schemas.openxmlformats.org/drawingml/2006/main" xmlns:r="http://schemas.openxmlformats.org/officeDocument/2006/relationships" xmlns:p="http://schemas.openxmlformats.org/presentationml/2006/main">
  <p:tag name="AS_UNIQUEID" val="324"/>
</p:tagLst>
</file>

<file path=ppt/tags/tag21.xml><?xml version="1.0" encoding="utf-8"?>
<p:tagLst xmlns:a="http://schemas.openxmlformats.org/drawingml/2006/main" xmlns:r="http://schemas.openxmlformats.org/officeDocument/2006/relationships" xmlns:p="http://schemas.openxmlformats.org/presentationml/2006/main">
  <p:tag name="AS_UNIQUEID" val="325"/>
</p:tagLst>
</file>

<file path=ppt/tags/tag22.xml><?xml version="1.0" encoding="utf-8"?>
<p:tagLst xmlns:a="http://schemas.openxmlformats.org/drawingml/2006/main" xmlns:r="http://schemas.openxmlformats.org/officeDocument/2006/relationships" xmlns:p="http://schemas.openxmlformats.org/presentationml/2006/main">
  <p:tag name="AS_UNIQUEID" val="326"/>
</p:tagLst>
</file>

<file path=ppt/tags/tag23.xml><?xml version="1.0" encoding="utf-8"?>
<p:tagLst xmlns:a="http://schemas.openxmlformats.org/drawingml/2006/main" xmlns:r="http://schemas.openxmlformats.org/officeDocument/2006/relationships" xmlns:p="http://schemas.openxmlformats.org/presentationml/2006/main">
  <p:tag name="AS_UNIQUEID" val="327"/>
</p:tagLst>
</file>

<file path=ppt/tags/tag24.xml><?xml version="1.0" encoding="utf-8"?>
<p:tagLst xmlns:a="http://schemas.openxmlformats.org/drawingml/2006/main" xmlns:r="http://schemas.openxmlformats.org/officeDocument/2006/relationships" xmlns:p="http://schemas.openxmlformats.org/presentationml/2006/main">
  <p:tag name="AS_UNIQUEID" val="328"/>
</p:tagLst>
</file>

<file path=ppt/tags/tag25.xml><?xml version="1.0" encoding="utf-8"?>
<p:tagLst xmlns:a="http://schemas.openxmlformats.org/drawingml/2006/main" xmlns:r="http://schemas.openxmlformats.org/officeDocument/2006/relationships" xmlns:p="http://schemas.openxmlformats.org/presentationml/2006/main">
  <p:tag name="AS_UNIQUEID" val="329"/>
</p:tagLst>
</file>

<file path=ppt/tags/tag26.xml><?xml version="1.0" encoding="utf-8"?>
<p:tagLst xmlns:a="http://schemas.openxmlformats.org/drawingml/2006/main" xmlns:r="http://schemas.openxmlformats.org/officeDocument/2006/relationships" xmlns:p="http://schemas.openxmlformats.org/presentationml/2006/main">
  <p:tag name="AS_UNIQUEID" val="361"/>
</p:tagLst>
</file>

<file path=ppt/tags/tag27.xml><?xml version="1.0" encoding="utf-8"?>
<p:tagLst xmlns:a="http://schemas.openxmlformats.org/drawingml/2006/main" xmlns:r="http://schemas.openxmlformats.org/officeDocument/2006/relationships" xmlns:p="http://schemas.openxmlformats.org/presentationml/2006/main">
  <p:tag name="AS_UNIQUEID" val="299"/>
</p:tagLst>
</file>

<file path=ppt/tags/tag28.xml><?xml version="1.0" encoding="utf-8"?>
<p:tagLst xmlns:a="http://schemas.openxmlformats.org/drawingml/2006/main" xmlns:r="http://schemas.openxmlformats.org/officeDocument/2006/relationships" xmlns:p="http://schemas.openxmlformats.org/presentationml/2006/main">
  <p:tag name="AS_UNIQUEID" val="331"/>
</p:tagLst>
</file>

<file path=ppt/tags/tag29.xml><?xml version="1.0" encoding="utf-8"?>
<p:tagLst xmlns:a="http://schemas.openxmlformats.org/drawingml/2006/main" xmlns:r="http://schemas.openxmlformats.org/officeDocument/2006/relationships" xmlns:p="http://schemas.openxmlformats.org/presentationml/2006/main">
  <p:tag name="AS_UNIQUEID" val="332"/>
</p:tagLst>
</file>

<file path=ppt/tags/tag3.xml><?xml version="1.0" encoding="utf-8"?>
<p:tagLst xmlns:a="http://schemas.openxmlformats.org/drawingml/2006/main" xmlns:r="http://schemas.openxmlformats.org/officeDocument/2006/relationships" xmlns:p="http://schemas.openxmlformats.org/presentationml/2006/main">
  <p:tag name="AS_UNIQUEID" val="361"/>
</p:tagLst>
</file>

<file path=ppt/tags/tag30.xml><?xml version="1.0" encoding="utf-8"?>
<p:tagLst xmlns:a="http://schemas.openxmlformats.org/drawingml/2006/main" xmlns:r="http://schemas.openxmlformats.org/officeDocument/2006/relationships" xmlns:p="http://schemas.openxmlformats.org/presentationml/2006/main">
  <p:tag name="AS_UNIQUEID" val="361"/>
</p:tagLst>
</file>

<file path=ppt/tags/tag31.xml><?xml version="1.0" encoding="utf-8"?>
<p:tagLst xmlns:a="http://schemas.openxmlformats.org/drawingml/2006/main" xmlns:r="http://schemas.openxmlformats.org/officeDocument/2006/relationships" xmlns:p="http://schemas.openxmlformats.org/presentationml/2006/main">
  <p:tag name="AS_UNIQUEID" val="299"/>
</p:tagLst>
</file>

<file path=ppt/tags/tag32.xml><?xml version="1.0" encoding="utf-8"?>
<p:tagLst xmlns:a="http://schemas.openxmlformats.org/drawingml/2006/main" xmlns:r="http://schemas.openxmlformats.org/officeDocument/2006/relationships" xmlns:p="http://schemas.openxmlformats.org/presentationml/2006/main">
  <p:tag name="AS_UNIQUEID" val="331"/>
</p:tagLst>
</file>

<file path=ppt/tags/tag33.xml><?xml version="1.0" encoding="utf-8"?>
<p:tagLst xmlns:a="http://schemas.openxmlformats.org/drawingml/2006/main" xmlns:r="http://schemas.openxmlformats.org/officeDocument/2006/relationships" xmlns:p="http://schemas.openxmlformats.org/presentationml/2006/main">
  <p:tag name="AS_UNIQUEID" val="361"/>
</p:tagLst>
</file>

<file path=ppt/tags/tag34.xml><?xml version="1.0" encoding="utf-8"?>
<p:tagLst xmlns:a="http://schemas.openxmlformats.org/drawingml/2006/main" xmlns:r="http://schemas.openxmlformats.org/officeDocument/2006/relationships" xmlns:p="http://schemas.openxmlformats.org/presentationml/2006/main">
  <p:tag name="AS_UNIQUEID" val="299"/>
</p:tagLst>
</file>

<file path=ppt/tags/tag35.xml><?xml version="1.0" encoding="utf-8"?>
<p:tagLst xmlns:a="http://schemas.openxmlformats.org/drawingml/2006/main" xmlns:r="http://schemas.openxmlformats.org/officeDocument/2006/relationships" xmlns:p="http://schemas.openxmlformats.org/presentationml/2006/main">
  <p:tag name="AS_UNIQUEID" val="331"/>
</p:tagLst>
</file>

<file path=ppt/tags/tag36.xml><?xml version="1.0" encoding="utf-8"?>
<p:tagLst xmlns:a="http://schemas.openxmlformats.org/drawingml/2006/main" xmlns:r="http://schemas.openxmlformats.org/officeDocument/2006/relationships" xmlns:p="http://schemas.openxmlformats.org/presentationml/2006/main">
  <p:tag name="AS_UNIQUEID" val="361"/>
</p:tagLst>
</file>

<file path=ppt/tags/tag37.xml><?xml version="1.0" encoding="utf-8"?>
<p:tagLst xmlns:a="http://schemas.openxmlformats.org/drawingml/2006/main" xmlns:r="http://schemas.openxmlformats.org/officeDocument/2006/relationships" xmlns:p="http://schemas.openxmlformats.org/presentationml/2006/main">
  <p:tag name="AS_UNIQUEID" val="299"/>
</p:tagLst>
</file>

<file path=ppt/tags/tag38.xml><?xml version="1.0" encoding="utf-8"?>
<p:tagLst xmlns:a="http://schemas.openxmlformats.org/drawingml/2006/main" xmlns:r="http://schemas.openxmlformats.org/officeDocument/2006/relationships" xmlns:p="http://schemas.openxmlformats.org/presentationml/2006/main">
  <p:tag name="AS_UNIQUEID" val="331"/>
</p:tagLst>
</file>

<file path=ppt/tags/tag39.xml><?xml version="1.0" encoding="utf-8"?>
<p:tagLst xmlns:a="http://schemas.openxmlformats.org/drawingml/2006/main" xmlns:r="http://schemas.openxmlformats.org/officeDocument/2006/relationships" xmlns:p="http://schemas.openxmlformats.org/presentationml/2006/main">
  <p:tag name="AS_UNIQUEID" val="361"/>
</p:tagLst>
</file>

<file path=ppt/tags/tag4.xml><?xml version="1.0" encoding="utf-8"?>
<p:tagLst xmlns:a="http://schemas.openxmlformats.org/drawingml/2006/main" xmlns:r="http://schemas.openxmlformats.org/officeDocument/2006/relationships" xmlns:p="http://schemas.openxmlformats.org/presentationml/2006/main">
  <p:tag name="AS_UNIQUEID" val="299"/>
</p:tagLst>
</file>

<file path=ppt/tags/tag40.xml><?xml version="1.0" encoding="utf-8"?>
<p:tagLst xmlns:a="http://schemas.openxmlformats.org/drawingml/2006/main" xmlns:r="http://schemas.openxmlformats.org/officeDocument/2006/relationships" xmlns:p="http://schemas.openxmlformats.org/presentationml/2006/main">
  <p:tag name="AS_UNIQUEID" val="299"/>
</p:tagLst>
</file>

<file path=ppt/tags/tag41.xml><?xml version="1.0" encoding="utf-8"?>
<p:tagLst xmlns:a="http://schemas.openxmlformats.org/drawingml/2006/main" xmlns:r="http://schemas.openxmlformats.org/officeDocument/2006/relationships" xmlns:p="http://schemas.openxmlformats.org/presentationml/2006/main">
  <p:tag name="AS_UNIQUEID" val="331"/>
</p:tagLst>
</file>

<file path=ppt/tags/tag42.xml><?xml version="1.0" encoding="utf-8"?>
<p:tagLst xmlns:a="http://schemas.openxmlformats.org/drawingml/2006/main" xmlns:r="http://schemas.openxmlformats.org/officeDocument/2006/relationships" xmlns:p="http://schemas.openxmlformats.org/presentationml/2006/main">
  <p:tag name="AS_UNIQUEID" val="361"/>
</p:tagLst>
</file>

<file path=ppt/tags/tag43.xml><?xml version="1.0" encoding="utf-8"?>
<p:tagLst xmlns:a="http://schemas.openxmlformats.org/drawingml/2006/main" xmlns:r="http://schemas.openxmlformats.org/officeDocument/2006/relationships" xmlns:p="http://schemas.openxmlformats.org/presentationml/2006/main">
  <p:tag name="AS_UNIQUEID" val="299"/>
</p:tagLst>
</file>

<file path=ppt/tags/tag44.xml><?xml version="1.0" encoding="utf-8"?>
<p:tagLst xmlns:a="http://schemas.openxmlformats.org/drawingml/2006/main" xmlns:r="http://schemas.openxmlformats.org/officeDocument/2006/relationships" xmlns:p="http://schemas.openxmlformats.org/presentationml/2006/main">
  <p:tag name="AS_UNIQUEID" val="331"/>
</p:tagLst>
</file>

<file path=ppt/tags/tag45.xml><?xml version="1.0" encoding="utf-8"?>
<p:tagLst xmlns:a="http://schemas.openxmlformats.org/drawingml/2006/main" xmlns:r="http://schemas.openxmlformats.org/officeDocument/2006/relationships" xmlns:p="http://schemas.openxmlformats.org/presentationml/2006/main">
  <p:tag name="AS_UNIQUEID" val="361"/>
</p:tagLst>
</file>

<file path=ppt/tags/tag46.xml><?xml version="1.0" encoding="utf-8"?>
<p:tagLst xmlns:a="http://schemas.openxmlformats.org/drawingml/2006/main" xmlns:r="http://schemas.openxmlformats.org/officeDocument/2006/relationships" xmlns:p="http://schemas.openxmlformats.org/presentationml/2006/main">
  <p:tag name="AS_UNIQUEID" val="299"/>
</p:tagLst>
</file>

<file path=ppt/tags/tag47.xml><?xml version="1.0" encoding="utf-8"?>
<p:tagLst xmlns:a="http://schemas.openxmlformats.org/drawingml/2006/main" xmlns:r="http://schemas.openxmlformats.org/officeDocument/2006/relationships" xmlns:p="http://schemas.openxmlformats.org/presentationml/2006/main">
  <p:tag name="AS_UNIQUEID" val="331"/>
</p:tagLst>
</file>

<file path=ppt/tags/tag48.xml><?xml version="1.0" encoding="utf-8"?>
<p:tagLst xmlns:a="http://schemas.openxmlformats.org/drawingml/2006/main" xmlns:r="http://schemas.openxmlformats.org/officeDocument/2006/relationships" xmlns:p="http://schemas.openxmlformats.org/presentationml/2006/main">
  <p:tag name="AS_UNIQUEID" val="361"/>
</p:tagLst>
</file>

<file path=ppt/tags/tag49.xml><?xml version="1.0" encoding="utf-8"?>
<p:tagLst xmlns:a="http://schemas.openxmlformats.org/drawingml/2006/main" xmlns:r="http://schemas.openxmlformats.org/officeDocument/2006/relationships" xmlns:p="http://schemas.openxmlformats.org/presentationml/2006/main">
  <p:tag name="AS_UNIQUEID" val="299"/>
</p:tagLst>
</file>

<file path=ppt/tags/tag5.xml><?xml version="1.0" encoding="utf-8"?>
<p:tagLst xmlns:a="http://schemas.openxmlformats.org/drawingml/2006/main" xmlns:r="http://schemas.openxmlformats.org/officeDocument/2006/relationships" xmlns:p="http://schemas.openxmlformats.org/presentationml/2006/main">
  <p:tag name="AS_UNIQUEID" val="299"/>
</p:tagLst>
</file>

<file path=ppt/tags/tag50.xml><?xml version="1.0" encoding="utf-8"?>
<p:tagLst xmlns:a="http://schemas.openxmlformats.org/drawingml/2006/main" xmlns:r="http://schemas.openxmlformats.org/officeDocument/2006/relationships" xmlns:p="http://schemas.openxmlformats.org/presentationml/2006/main">
  <p:tag name="AS_UNIQUEID" val="331"/>
</p:tagLst>
</file>

<file path=ppt/tags/tag51.xml><?xml version="1.0" encoding="utf-8"?>
<p:tagLst xmlns:a="http://schemas.openxmlformats.org/drawingml/2006/main" xmlns:r="http://schemas.openxmlformats.org/officeDocument/2006/relationships" xmlns:p="http://schemas.openxmlformats.org/presentationml/2006/main">
  <p:tag name="AS_UNIQUEID" val="361"/>
</p:tagLst>
</file>

<file path=ppt/tags/tag52.xml><?xml version="1.0" encoding="utf-8"?>
<p:tagLst xmlns:a="http://schemas.openxmlformats.org/drawingml/2006/main" xmlns:r="http://schemas.openxmlformats.org/officeDocument/2006/relationships" xmlns:p="http://schemas.openxmlformats.org/presentationml/2006/main">
  <p:tag name="AS_UNIQUEID" val="331"/>
</p:tagLst>
</file>

<file path=ppt/tags/tag6.xml><?xml version="1.0" encoding="utf-8"?>
<p:tagLst xmlns:a="http://schemas.openxmlformats.org/drawingml/2006/main" xmlns:r="http://schemas.openxmlformats.org/officeDocument/2006/relationships" xmlns:p="http://schemas.openxmlformats.org/presentationml/2006/main">
  <p:tag name="AS_UNIQUEID" val="361"/>
</p:tagLst>
</file>

<file path=ppt/tags/tag7.xml><?xml version="1.0" encoding="utf-8"?>
<p:tagLst xmlns:a="http://schemas.openxmlformats.org/drawingml/2006/main" xmlns:r="http://schemas.openxmlformats.org/officeDocument/2006/relationships" xmlns:p="http://schemas.openxmlformats.org/presentationml/2006/main">
  <p:tag name="AS_UNIQUEID" val="299"/>
</p:tagLst>
</file>

<file path=ppt/tags/tag8.xml><?xml version="1.0" encoding="utf-8"?>
<p:tagLst xmlns:a="http://schemas.openxmlformats.org/drawingml/2006/main" xmlns:r="http://schemas.openxmlformats.org/officeDocument/2006/relationships" xmlns:p="http://schemas.openxmlformats.org/presentationml/2006/main">
  <p:tag name="AS_UNIQUEID" val="299"/>
</p:tagLst>
</file>

<file path=ppt/tags/tag9.xml><?xml version="1.0" encoding="utf-8"?>
<p:tagLst xmlns:a="http://schemas.openxmlformats.org/drawingml/2006/main" xmlns:r="http://schemas.openxmlformats.org/officeDocument/2006/relationships" xmlns:p="http://schemas.openxmlformats.org/presentationml/2006/main">
  <p:tag name="AS_UNIQUEID" val="361"/>
</p:tagLst>
</file>

<file path=ppt/theme/theme1.xml><?xml version="1.0" encoding="utf-8"?>
<a:theme xmlns:a="http://schemas.openxmlformats.org/drawingml/2006/main" name="办公资源网：www.bangongziyuan.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1399</Words>
  <Application>Microsoft Office PowerPoint</Application>
  <PresentationFormat>宽屏</PresentationFormat>
  <Paragraphs>107</Paragraphs>
  <Slides>17</Slides>
  <Notes>17</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17</vt:i4>
      </vt:variant>
    </vt:vector>
  </HeadingPairs>
  <TitlesOfParts>
    <vt:vector size="22" baseType="lpstr">
      <vt:lpstr>Arial</vt:lpstr>
      <vt:lpstr>FandolFang R</vt:lpstr>
      <vt:lpstr>Calibri</vt:lpstr>
      <vt:lpstr>思源黑体 CN Light</vt:lpstr>
      <vt:lpstr>办公资源网：www.bangongziyuan.com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2</cp:revision>
  <dcterms:created xsi:type="dcterms:W3CDTF">2020-12-16T07:42:58Z</dcterms:created>
  <dcterms:modified xsi:type="dcterms:W3CDTF">2021-01-09T11:57:35Z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2052-11.1.0.10228</vt:lpwstr>
  </property>
</Properties>
</file>