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9.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10.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11.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12.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13.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14.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15.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38.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1"/>
  </p:notesMasterIdLst>
  <p:sldIdLst>
    <p:sldId id="256" r:id="rId2"/>
    <p:sldId id="258" r:id="rId3"/>
    <p:sldId id="259" r:id="rId4"/>
    <p:sldId id="272" r:id="rId5"/>
    <p:sldId id="273" r:id="rId6"/>
    <p:sldId id="262" r:id="rId7"/>
    <p:sldId id="263" r:id="rId8"/>
    <p:sldId id="274" r:id="rId9"/>
    <p:sldId id="275" r:id="rId10"/>
    <p:sldId id="276" r:id="rId11"/>
    <p:sldId id="277" r:id="rId12"/>
    <p:sldId id="278" r:id="rId13"/>
    <p:sldId id="279" r:id="rId14"/>
    <p:sldId id="280" r:id="rId15"/>
    <p:sldId id="281" r:id="rId16"/>
    <p:sldId id="282" r:id="rId17"/>
    <p:sldId id="287" r:id="rId18"/>
    <p:sldId id="271" r:id="rId19"/>
    <p:sldId id="257" r:id="rId20"/>
  </p:sldIdLst>
  <p:sldSz cx="12192000" cy="6858000"/>
  <p:notesSz cx="6858000" cy="9144000"/>
  <p:embeddedFontLst>
    <p:embeddedFont>
      <p:font typeface="FandolFang R" panose="02010600030101010101" charset="-122"/>
      <p:regular r:id="rId22"/>
    </p:embeddedFont>
    <p:embeddedFont>
      <p:font typeface="思源黑体 CN Light" panose="02010600030101010101" charset="-122"/>
      <p:regular r:id="rId23"/>
    </p:embeddedFont>
    <p:embeddedFont>
      <p:font typeface="Calibri" panose="020F0502020204030204" pitchFamily="34" charset="0"/>
      <p:regular r:id="rId24"/>
      <p:bold r:id="rId25"/>
      <p:italic r:id="rId26"/>
      <p:boldItalic r:id="rId27"/>
    </p:embeddedFont>
    <p:embeddedFont>
      <p:font typeface="Wingdings 3" panose="05040102010807070707" pitchFamily="18" charset="2"/>
      <p:regular r:id="rId28"/>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75" d="100"/>
          <a:sy n="75" d="100"/>
        </p:scale>
        <p:origin x="2146" y="91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FandolFang R" panose="00000500000000000000" pitchFamily="50" charset="-122"/>
                <a:ea typeface="FandolFang R" panose="00000500000000000000" pitchFamily="50"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FandolFang R" panose="00000500000000000000" pitchFamily="50" charset="-122"/>
                <a:ea typeface="FandolFang R" panose="00000500000000000000" pitchFamily="50" charset="-122"/>
              </a:defRPr>
            </a:lvl1pPr>
          </a:lstStyle>
          <a:p>
            <a:fld id="{32FCACD2-28BC-4D76-A78E-2D9D9BB270DB}" type="datetimeFigureOut">
              <a:rPr lang="zh-CN" altLang="en-US" smtClean="0"/>
              <a:t>2021/1/9</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FandolFang R" panose="00000500000000000000" pitchFamily="50" charset="-122"/>
                <a:ea typeface="FandolFang R" panose="00000500000000000000" pitchFamily="50"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FandolFang R" panose="00000500000000000000" pitchFamily="50" charset="-122"/>
                <a:ea typeface="FandolFang R" panose="00000500000000000000" pitchFamily="50" charset="-122"/>
              </a:defRPr>
            </a:lvl1pPr>
          </a:lstStyle>
          <a:p>
            <a:fld id="{E09D2A5A-2316-4DE8-95A2-C5CC7B9F4BE9}"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09D2A5A-2316-4DE8-95A2-C5CC7B9F4BE9}"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A06129D-1560-447A-9825-0F9CB3C0B623}"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A06129D-1560-447A-9825-0F9CB3C0B623}"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A06129D-1560-447A-9825-0F9CB3C0B623}"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A06129D-1560-447A-9825-0F9CB3C0B623}"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A06129D-1560-447A-9825-0F9CB3C0B623}"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A06129D-1560-447A-9825-0F9CB3C0B623}"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A06129D-1560-447A-9825-0F9CB3C0B623}"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4AF39AF-2281-4A67-BEFF-C4B1DAD081C2}" type="slidenum">
              <a:rPr kumimoji="0" lang="zh-CN" altLang="en-US" sz="1200" b="0" i="0" u="none" strike="noStrike" kern="1200" cap="none" spc="0" normalizeH="0" baseline="0" noProof="0" smtClean="0">
                <a:ln>
                  <a:noFill/>
                </a:ln>
                <a:solidFill>
                  <a:prstClr val="black"/>
                </a:solidFill>
                <a:effectLst/>
                <a:uLnTx/>
                <a:uFillTx/>
                <a:latin typeface="FandolFang R" panose="00000500000000000000" pitchFamily="50" charset="-122"/>
                <a:ea typeface="FandolFang R" panose="00000500000000000000" pitchFamily="50" charset="-122"/>
                <a:cs typeface="+mn-cs"/>
              </a:rPr>
              <a:t>17</a:t>
            </a:fld>
            <a:endParaRPr kumimoji="0" lang="zh-CN" altLang="en-US" sz="1200" b="0" i="0" u="none" strike="noStrike" kern="1200" cap="none" spc="0" normalizeH="0" baseline="0" noProof="0" dirty="0">
              <a:ln>
                <a:noFill/>
              </a:ln>
              <a:solidFill>
                <a:prstClr val="black"/>
              </a:solidFill>
              <a:effectLst/>
              <a:uLnTx/>
              <a:uFillTx/>
              <a:latin typeface="FandolFang R" panose="00000500000000000000" pitchFamily="50" charset="-122"/>
              <a:ea typeface="FandolFang R" panose="00000500000000000000" pitchFamily="50" charset="-122"/>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A06129D-1560-447A-9825-0F9CB3C0B623}"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09D2A5A-2316-4DE8-95A2-C5CC7B9F4BE9}"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A06129D-1560-447A-9825-0F9CB3C0B623}"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A06129D-1560-447A-9825-0F9CB3C0B623}"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A06129D-1560-447A-9825-0F9CB3C0B623}"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A06129D-1560-447A-9825-0F9CB3C0B623}"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A06129D-1560-447A-9825-0F9CB3C0B623}"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A06129D-1560-447A-9825-0F9CB3C0B623}"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A06129D-1560-447A-9825-0F9CB3C0B623}"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A06129D-1560-447A-9825-0F9CB3C0B623}"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2021/1/9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17.xml"/><Relationship Id="rId7" Type="http://schemas.openxmlformats.org/officeDocument/2006/relationships/image" Target="../media/image4.png"/><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2.png"/><Relationship Id="rId5" Type="http://schemas.openxmlformats.org/officeDocument/2006/relationships/notesSlide" Target="../notesSlides/notesSlide10.xml"/><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20.xml"/><Relationship Id="rId7" Type="http://schemas.openxmlformats.org/officeDocument/2006/relationships/image" Target="../media/image2.png"/><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notesSlide" Target="../notesSlides/notesSlide11.xml"/><Relationship Id="rId5" Type="http://schemas.openxmlformats.org/officeDocument/2006/relationships/slideLayout" Target="../slideLayouts/slideLayout2.xml"/><Relationship Id="rId4" Type="http://schemas.openxmlformats.org/officeDocument/2006/relationships/tags" Target="../tags/tag21.xml"/></Relationships>
</file>

<file path=ppt/slides/_rels/slide1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24.xml"/><Relationship Id="rId7" Type="http://schemas.openxmlformats.org/officeDocument/2006/relationships/image" Target="../media/image2.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notesSlide" Target="../notesSlides/notesSlide12.xml"/><Relationship Id="rId5" Type="http://schemas.openxmlformats.org/officeDocument/2006/relationships/slideLayout" Target="../slideLayouts/slideLayout2.xml"/><Relationship Id="rId4" Type="http://schemas.openxmlformats.org/officeDocument/2006/relationships/tags" Target="../tags/tag25.xml"/></Relationships>
</file>

<file path=ppt/slides/_rels/slide13.xml.rels><?xml version="1.0" encoding="UTF-8" standalone="yes"?>
<Relationships xmlns="http://schemas.openxmlformats.org/package/2006/relationships"><Relationship Id="rId3" Type="http://schemas.openxmlformats.org/officeDocument/2006/relationships/tags" Target="../tags/tag28.xml"/><Relationship Id="rId7" Type="http://schemas.openxmlformats.org/officeDocument/2006/relationships/image" Target="../media/image4.png"/><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image" Target="../media/image2.png"/><Relationship Id="rId5" Type="http://schemas.openxmlformats.org/officeDocument/2006/relationships/notesSlide" Target="../notesSlides/notesSlide13.xml"/><Relationship Id="rId4"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tags" Target="../tags/tag31.xml"/><Relationship Id="rId7" Type="http://schemas.openxmlformats.org/officeDocument/2006/relationships/image" Target="../media/image4.png"/><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image" Target="../media/image2.png"/><Relationship Id="rId5" Type="http://schemas.openxmlformats.org/officeDocument/2006/relationships/notesSlide" Target="../notesSlides/notesSlide14.xml"/><Relationship Id="rId4"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tags" Target="../tags/tag34.xml"/><Relationship Id="rId7" Type="http://schemas.openxmlformats.org/officeDocument/2006/relationships/image" Target="../media/image4.png"/><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image" Target="../media/image2.png"/><Relationship Id="rId5" Type="http://schemas.openxmlformats.org/officeDocument/2006/relationships/notesSlide" Target="../notesSlides/notesSlide15.xml"/><Relationship Id="rId4"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tags" Target="../tags/tag37.xml"/><Relationship Id="rId7" Type="http://schemas.openxmlformats.org/officeDocument/2006/relationships/image" Target="../media/image4.png"/><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image" Target="../media/image2.png"/><Relationship Id="rId5" Type="http://schemas.openxmlformats.org/officeDocument/2006/relationships/notesSlide" Target="../notesSlides/notesSlide16.xml"/><Relationship Id="rId4"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38.xml"/><Relationship Id="rId5" Type="http://schemas.openxmlformats.org/officeDocument/2006/relationships/image" Target="../media/image4.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4.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4.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10.xml"/><Relationship Id="rId7" Type="http://schemas.openxmlformats.org/officeDocument/2006/relationships/image" Target="../media/image2.pn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notesSlide" Target="../notesSlides/notesSlide8.xml"/><Relationship Id="rId5" Type="http://schemas.openxmlformats.org/officeDocument/2006/relationships/slideLayout" Target="../slideLayouts/slideLayout2.xml"/><Relationship Id="rId4" Type="http://schemas.openxmlformats.org/officeDocument/2006/relationships/tags" Target="../tags/tag11.xml"/></Relationships>
</file>

<file path=ppt/slides/_rels/slide9.xml.rels><?xml version="1.0" encoding="UTF-8" standalone="yes"?>
<Relationships xmlns="http://schemas.openxmlformats.org/package/2006/relationships"><Relationship Id="rId3" Type="http://schemas.openxmlformats.org/officeDocument/2006/relationships/tags" Target="../tags/tag14.xml"/><Relationship Id="rId7" Type="http://schemas.openxmlformats.org/officeDocument/2006/relationships/image" Target="../media/image4.pn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2.png"/><Relationship Id="rId5" Type="http://schemas.openxmlformats.org/officeDocument/2006/relationships/notesSlide" Target="../notesSlides/notesSlide9.xml"/><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0"/>
            <a:ext cx="339852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5486400" cy="6858000"/>
          </a:xfrm>
          <a:prstGeom prst="parallelogram">
            <a:avLst/>
          </a:prstGeom>
        </p:spPr>
      </p:pic>
      <p:sp>
        <p:nvSpPr>
          <p:cNvPr id="8" name="平行四边形 7"/>
          <p:cNvSpPr/>
          <p:nvPr/>
        </p:nvSpPr>
        <p:spPr>
          <a:xfrm>
            <a:off x="11079480" y="0"/>
            <a:ext cx="1112520" cy="6858000"/>
          </a:xfrm>
          <a:prstGeom prst="parallelogram">
            <a:avLst>
              <a:gd name="adj" fmla="val 66096"/>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Regular" panose="020B0500000000000000" pitchFamily="34" charset="-122"/>
              <a:sym typeface="Arial" panose="020B0604020202020204" pitchFamily="34" charset="0"/>
            </a:endParaRPr>
          </a:p>
        </p:txBody>
      </p:sp>
      <p:sp>
        <p:nvSpPr>
          <p:cNvPr id="9" name="文本框 8"/>
          <p:cNvSpPr txBox="1"/>
          <p:nvPr/>
        </p:nvSpPr>
        <p:spPr>
          <a:xfrm>
            <a:off x="8325807" y="307163"/>
            <a:ext cx="3153652" cy="369332"/>
          </a:xfrm>
          <a:prstGeom prst="rect">
            <a:avLst/>
          </a:prstGeom>
          <a:noFill/>
        </p:spPr>
        <p:txBody>
          <a:bodyPr wrap="square" rtlCol="0">
            <a:spAutoFit/>
          </a:bodyPr>
          <a:lstStyle/>
          <a:p>
            <a:pPr algn="r"/>
            <a:r>
              <a:rPr lang="zh-CN" altLang="en-US" dirty="0">
                <a:latin typeface="Arial" panose="020B0604020202020204" pitchFamily="34" charset="0"/>
                <a:ea typeface="思源黑体 CN Regular" panose="020B0500000000000000" pitchFamily="34" charset="-122"/>
                <a:sym typeface="Arial" panose="020B0604020202020204" pitchFamily="34" charset="0"/>
              </a:rPr>
              <a:t>语文（人教版）八年级 下册</a:t>
            </a:r>
          </a:p>
        </p:txBody>
      </p:sp>
      <p:sp>
        <p:nvSpPr>
          <p:cNvPr id="10" name="文本框 9"/>
          <p:cNvSpPr txBox="1"/>
          <p:nvPr/>
        </p:nvSpPr>
        <p:spPr>
          <a:xfrm>
            <a:off x="6135421" y="4411376"/>
            <a:ext cx="3767212" cy="461665"/>
          </a:xfrm>
          <a:prstGeom prst="rect">
            <a:avLst/>
          </a:prstGeom>
          <a:noFill/>
        </p:spPr>
        <p:txBody>
          <a:bodyPr wrap="square" rtlCol="0">
            <a:spAutoFit/>
          </a:bodyPr>
          <a:lstStyle/>
          <a:p>
            <a:pPr algn="ctr"/>
            <a:r>
              <a:rPr lang="zh-CN" altLang="en-US" sz="2400">
                <a:latin typeface="Arial" panose="020B0604020202020204" pitchFamily="34" charset="0"/>
                <a:ea typeface="思源黑体 CN Regular" panose="020B0500000000000000" pitchFamily="34" charset="-122"/>
                <a:sym typeface="Arial" panose="020B0604020202020204" pitchFamily="34" charset="0"/>
              </a:rPr>
              <a:t>主讲人：</a:t>
            </a:r>
            <a:r>
              <a:rPr lang="en-US" altLang="zh-CN" sz="2400">
                <a:latin typeface="Arial" panose="020B0604020202020204" pitchFamily="34" charset="0"/>
                <a:ea typeface="思源黑体 CN Regular" panose="020B0500000000000000" pitchFamily="34" charset="-122"/>
                <a:sym typeface="Arial" panose="020B0604020202020204" pitchFamily="34" charset="0"/>
              </a:rPr>
              <a:t>xippt</a:t>
            </a:r>
            <a:endParaRPr lang="zh-CN" altLang="en-US" sz="1600" dirty="0">
              <a:latin typeface="Arial" panose="020B0604020202020204" pitchFamily="34" charset="0"/>
              <a:ea typeface="思源黑体 CN Regular" panose="020B0500000000000000" pitchFamily="34" charset="-122"/>
              <a:sym typeface="Arial" panose="020B0604020202020204" pitchFamily="34" charset="0"/>
            </a:endParaRPr>
          </a:p>
        </p:txBody>
      </p:sp>
      <p:sp>
        <p:nvSpPr>
          <p:cNvPr id="11" name="文本框 10"/>
          <p:cNvSpPr txBox="1"/>
          <p:nvPr/>
        </p:nvSpPr>
        <p:spPr>
          <a:xfrm>
            <a:off x="6345414" y="3184845"/>
            <a:ext cx="3347226" cy="400110"/>
          </a:xfrm>
          <a:prstGeom prst="rect">
            <a:avLst/>
          </a:prstGeom>
          <a:noFill/>
        </p:spPr>
        <p:txBody>
          <a:bodyPr wrap="square" rtlCol="0">
            <a:spAutoFit/>
          </a:bodyPr>
          <a:lstStyle/>
          <a:p>
            <a:pPr algn="dist"/>
            <a:r>
              <a:rPr lang="zh-CN" altLang="en-US" sz="2000" dirty="0">
                <a:latin typeface="Arial" panose="020B0604020202020204" pitchFamily="34" charset="0"/>
                <a:ea typeface="思源黑体 CN Regular" panose="020B0500000000000000" pitchFamily="34" charset="-122"/>
                <a:sym typeface="Arial" panose="020B0604020202020204" pitchFamily="34" charset="0"/>
              </a:rPr>
              <a:t>一种笼状灯具</a:t>
            </a:r>
          </a:p>
        </p:txBody>
      </p:sp>
      <p:sp>
        <p:nvSpPr>
          <p:cNvPr id="12" name="文本框 11"/>
          <p:cNvSpPr txBox="1"/>
          <p:nvPr/>
        </p:nvSpPr>
        <p:spPr>
          <a:xfrm>
            <a:off x="5523493" y="1839073"/>
            <a:ext cx="4991068" cy="1107996"/>
          </a:xfrm>
          <a:prstGeom prst="rect">
            <a:avLst/>
          </a:prstGeom>
          <a:noFill/>
        </p:spPr>
        <p:txBody>
          <a:bodyPr wrap="square" rtlCol="0">
            <a:spAutoFit/>
          </a:bodyPr>
          <a:lstStyle/>
          <a:p>
            <a:pPr algn="ctr"/>
            <a:r>
              <a:rPr lang="en-US" altLang="zh-CN" sz="6600" b="1" i="1" dirty="0">
                <a:solidFill>
                  <a:srgbClr val="C00000"/>
                </a:solidFill>
                <a:latin typeface="Arial" panose="020B0604020202020204" pitchFamily="34" charset="0"/>
                <a:ea typeface="思源黑体 CN Regular" panose="020B0500000000000000" pitchFamily="34" charset="-122"/>
                <a:sym typeface="Arial" panose="020B0604020202020204" pitchFamily="34" charset="0"/>
              </a:rPr>
              <a:t>《</a:t>
            </a:r>
            <a:r>
              <a:rPr lang="zh-CN" altLang="en-US" sz="6600" b="1" i="1" dirty="0">
                <a:solidFill>
                  <a:srgbClr val="C00000"/>
                </a:solidFill>
                <a:latin typeface="Arial" panose="020B0604020202020204" pitchFamily="34" charset="0"/>
                <a:ea typeface="思源黑体 CN Regular" panose="020B0500000000000000" pitchFamily="34" charset="-122"/>
                <a:sym typeface="Arial" panose="020B0604020202020204" pitchFamily="34" charset="0"/>
              </a:rPr>
              <a:t>灯笼</a:t>
            </a:r>
            <a:r>
              <a:rPr lang="en-US" altLang="zh-CN" sz="6600" b="1" i="1" dirty="0">
                <a:solidFill>
                  <a:srgbClr val="C00000"/>
                </a:solidFill>
                <a:latin typeface="Arial" panose="020B0604020202020204" pitchFamily="34" charset="0"/>
                <a:ea typeface="思源黑体 CN Regular" panose="020B0500000000000000" pitchFamily="34" charset="-122"/>
                <a:sym typeface="Arial" panose="020B0604020202020204" pitchFamily="34" charset="0"/>
              </a:rPr>
              <a:t>》</a:t>
            </a:r>
            <a:endParaRPr lang="zh-CN" altLang="en-US" sz="6600" b="1" i="1" dirty="0">
              <a:solidFill>
                <a:srgbClr val="C00000"/>
              </a:solidFill>
              <a:latin typeface="Arial" panose="020B0604020202020204" pitchFamily="34" charset="0"/>
              <a:ea typeface="思源黑体 CN Regular" panose="020B0500000000000000" pitchFamily="34" charset="-122"/>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顶角 3"/>
          <p:cNvSpPr/>
          <p:nvPr/>
        </p:nvSpPr>
        <p:spPr>
          <a:xfrm rot="10800000">
            <a:off x="322612" y="-2"/>
            <a:ext cx="348720" cy="807333"/>
          </a:xfrm>
          <a:prstGeom prst="round2SameRect">
            <a:avLst>
              <a:gd name="adj1" fmla="val 50000"/>
              <a:gd name="adj2" fmla="val 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5" name="文本框 4"/>
          <p:cNvSpPr txBox="1"/>
          <p:nvPr/>
        </p:nvSpPr>
        <p:spPr>
          <a:xfrm>
            <a:off x="780586" y="222557"/>
            <a:ext cx="1996440" cy="584775"/>
          </a:xfrm>
          <a:prstGeom prst="rect">
            <a:avLst/>
          </a:prstGeom>
          <a:noFill/>
        </p:spPr>
        <p:txBody>
          <a:bodyPr wrap="square" rtlCol="0">
            <a:spAutoFit/>
          </a:bodyPr>
          <a:lstStyle/>
          <a:p>
            <a:r>
              <a:rPr lang="zh-CN" altLang="en-US" sz="3200" dirty="0">
                <a:latin typeface="Arial" panose="020B0604020202020204" pitchFamily="34" charset="0"/>
                <a:ea typeface="思源黑体 CN Regular" panose="020B0500000000000000" pitchFamily="34" charset="-122"/>
                <a:sym typeface="Arial" panose="020B0604020202020204" pitchFamily="34" charset="0"/>
              </a:rPr>
              <a:t>内容探究</a:t>
            </a:r>
          </a:p>
        </p:txBody>
      </p:sp>
      <p:pic>
        <p:nvPicPr>
          <p:cNvPr id="6" name="图片 5"/>
          <p:cNvPicPr>
            <a:picLocks noChangeAspect="1"/>
          </p:cNvPicPr>
          <p:nvPr>
            <p:custDataLst>
              <p:tags r:id="rId1"/>
            </p:custDataLst>
          </p:nvPr>
        </p:nvPicPr>
        <p:blipFill>
          <a:blip r:embed="rId6" cstate="print">
            <a:grayscl/>
            <a:extLst>
              <a:ext uri="{28A0092B-C50C-407E-A947-70E740481C1C}">
                <a14:useLocalDpi xmlns:a14="http://schemas.microsoft.com/office/drawing/2010/main" val="0"/>
              </a:ext>
            </a:extLst>
          </a:blip>
          <a:stretch>
            <a:fillRect/>
          </a:stretch>
        </p:blipFill>
        <p:spPr>
          <a:xfrm>
            <a:off x="8540983" y="212350"/>
            <a:ext cx="3437657" cy="611620"/>
          </a:xfrm>
          <a:prstGeom prst="rect">
            <a:avLst/>
          </a:prstGeom>
        </p:spPr>
      </p:pic>
      <p:pic>
        <p:nvPicPr>
          <p:cNvPr id="7" name="图片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26311" y="2628900"/>
            <a:ext cx="2667000" cy="3581400"/>
          </a:xfrm>
          <a:prstGeom prst="rect">
            <a:avLst/>
          </a:prstGeom>
        </p:spPr>
      </p:pic>
      <p:sp>
        <p:nvSpPr>
          <p:cNvPr id="11" name="矩形 1"/>
          <p:cNvSpPr>
            <a:spLocks noChangeArrowheads="1"/>
          </p:cNvSpPr>
          <p:nvPr>
            <p:custDataLst>
              <p:tags r:id="rId2"/>
            </p:custDataLst>
          </p:nvPr>
        </p:nvSpPr>
        <p:spPr bwMode="auto">
          <a:xfrm>
            <a:off x="780586" y="1232863"/>
            <a:ext cx="11198054" cy="586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round/>
                <a:headEnd type="none" w="med" len="med"/>
                <a:tailEnd type="none" w="med" len="med"/>
              </a14:hiddenLine>
            </a:ext>
          </a:extLst>
        </p:spPr>
        <p:txBody>
          <a:bodyPr wrap="square">
            <a:spAutoFit/>
          </a:bodyPr>
          <a:lstStyle>
            <a:lvl1pPr marL="457200"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SzPct val="10000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SzPct val="10000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SzPct val="10000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SzPct val="100000"/>
              <a:defRPr>
                <a:solidFill>
                  <a:schemeClr val="tx1"/>
                </a:solidFill>
                <a:latin typeface="Calibri" panose="020F0502020204030204" pitchFamily="34" charset="0"/>
                <a:ea typeface="宋体" panose="02010600030101010101" pitchFamily="2" charset="-122"/>
              </a:defRPr>
            </a:lvl9pPr>
          </a:lstStyle>
          <a:p>
            <a:pPr marL="0">
              <a:lnSpc>
                <a:spcPct val="150000"/>
              </a:lnSpc>
              <a:spcBef>
                <a:spcPts val="1200"/>
              </a:spcBef>
            </a:pPr>
            <a:r>
              <a:rPr lang="zh-CN" altLang="en-US" sz="2400" b="1" dirty="0">
                <a:solidFill>
                  <a:srgbClr val="C00000"/>
                </a:solidFill>
                <a:latin typeface="Arial" panose="020B0604020202020204" pitchFamily="34" charset="0"/>
                <a:ea typeface="思源黑体 CN Regular" panose="020B0500000000000000" pitchFamily="34" charset="-122"/>
                <a:sym typeface="Arial" panose="020B0604020202020204" pitchFamily="34" charset="0"/>
              </a:rPr>
              <a:t>１</a:t>
            </a:r>
            <a:r>
              <a:rPr lang="en-US" altLang="zh-CN" sz="2400" b="1" dirty="0">
                <a:solidFill>
                  <a:srgbClr val="C00000"/>
                </a:solidFill>
                <a:latin typeface="Arial" panose="020B0604020202020204" pitchFamily="34" charset="0"/>
                <a:ea typeface="思源黑体 CN Regular" panose="020B0500000000000000" pitchFamily="34" charset="-122"/>
                <a:sym typeface="Arial" panose="020B0604020202020204" pitchFamily="34" charset="0"/>
              </a:rPr>
              <a:t>.</a:t>
            </a:r>
            <a:r>
              <a:rPr lang="zh-CN" altLang="en-US" sz="2400" b="1" dirty="0">
                <a:solidFill>
                  <a:srgbClr val="C00000"/>
                </a:solidFill>
                <a:latin typeface="Arial" panose="020B0604020202020204" pitchFamily="34" charset="0"/>
                <a:ea typeface="思源黑体 CN Regular" panose="020B0500000000000000" pitchFamily="34" charset="-122"/>
                <a:sym typeface="Arial" panose="020B0604020202020204" pitchFamily="34" charset="0"/>
              </a:rPr>
              <a:t>仔细阅读文章</a:t>
            </a:r>
            <a:r>
              <a:rPr lang="en-US" altLang="zh-CN" sz="2400" b="1" dirty="0">
                <a:solidFill>
                  <a:srgbClr val="C00000"/>
                </a:solidFill>
                <a:latin typeface="Arial" panose="020B0604020202020204" pitchFamily="34" charset="0"/>
                <a:ea typeface="思源黑体 CN Regular" panose="020B0500000000000000" pitchFamily="34" charset="-122"/>
                <a:sym typeface="Arial" panose="020B0604020202020204" pitchFamily="34" charset="0"/>
              </a:rPr>
              <a:t>1</a:t>
            </a:r>
            <a:r>
              <a:rPr lang="zh-CN" altLang="en-US" sz="2400" b="1" dirty="0">
                <a:solidFill>
                  <a:srgbClr val="C00000"/>
                </a:solidFill>
                <a:latin typeface="Arial" panose="020B0604020202020204" pitchFamily="34" charset="0"/>
                <a:ea typeface="思源黑体 CN Regular" panose="020B0500000000000000" pitchFamily="34" charset="-122"/>
                <a:sym typeface="Arial" panose="020B0604020202020204" pitchFamily="34" charset="0"/>
              </a:rPr>
              <a:t>段，作者写儿时喜欢光、火的情景在文中起什么作用？</a:t>
            </a:r>
          </a:p>
        </p:txBody>
      </p:sp>
      <p:sp>
        <p:nvSpPr>
          <p:cNvPr id="12" name="文本占位符 55298"/>
          <p:cNvSpPr txBox="1"/>
          <p:nvPr>
            <p:custDataLst>
              <p:tags r:id="rId3"/>
            </p:custDataLst>
          </p:nvPr>
        </p:nvSpPr>
        <p:spPr bwMode="auto">
          <a:xfrm>
            <a:off x="490886" y="2228263"/>
            <a:ext cx="8435425" cy="398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marL="365125" indent="0" algn="l" defTabSz="914400" rtl="0" eaLnBrk="0" fontAlgn="base" hangingPunct="0">
              <a:lnSpc>
                <a:spcPct val="100000"/>
              </a:lnSpc>
              <a:spcBef>
                <a:spcPts val="400"/>
              </a:spcBef>
              <a:spcAft>
                <a:spcPct val="0"/>
              </a:spcAft>
              <a:buClr>
                <a:schemeClr val="accent1"/>
              </a:buClr>
              <a:buSzPct val="68000"/>
              <a:buFont typeface="Wingdings 3" panose="05040102010807070707" pitchFamily="18" charset="2"/>
              <a:buChar char=""/>
              <a:defRPr lang="zh-CN" altLang="en-US" sz="2700" b="0" i="0" u="none" baseline="0">
                <a:solidFill>
                  <a:schemeClr val="tx1"/>
                </a:solidFill>
                <a:latin typeface="Lucida Sans Unicode" panose="020B0602030504020204" pitchFamily="34" charset="0"/>
                <a:ea typeface="黑体" panose="02010609060101010101" charset="-122"/>
              </a:defRPr>
            </a:lvl1pPr>
            <a:lvl2pPr marL="621030" indent="-228600" algn="l" defTabSz="914400" rtl="0" eaLnBrk="0" fontAlgn="base" hangingPunct="0">
              <a:lnSpc>
                <a:spcPct val="100000"/>
              </a:lnSpc>
              <a:spcBef>
                <a:spcPts val="325"/>
              </a:spcBef>
              <a:spcAft>
                <a:spcPct val="0"/>
              </a:spcAft>
              <a:buClr>
                <a:schemeClr val="accent1"/>
              </a:buClr>
              <a:buSzTx/>
              <a:buFont typeface="Verdana" panose="020B0604030504040204" pitchFamily="34" charset="0"/>
              <a:buChar char="◦"/>
              <a:defRPr lang="zh-CN" altLang="en-US" sz="2300" b="0" i="0" u="none" baseline="0">
                <a:solidFill>
                  <a:schemeClr val="tx1"/>
                </a:solidFill>
                <a:latin typeface="Lucida Sans Unicode" panose="020B0602030504020204" pitchFamily="34" charset="0"/>
                <a:ea typeface="黑体" panose="02010609060101010101" charset="-122"/>
              </a:defRPr>
            </a:lvl2pPr>
            <a:lvl3pPr marL="859155" indent="-228600" algn="l" defTabSz="914400" rtl="0" eaLnBrk="0" fontAlgn="base" hangingPunct="0">
              <a:lnSpc>
                <a:spcPct val="100000"/>
              </a:lnSpc>
              <a:spcBef>
                <a:spcPts val="350"/>
              </a:spcBef>
              <a:spcAft>
                <a:spcPct val="0"/>
              </a:spcAft>
              <a:buClr>
                <a:schemeClr val="accent2"/>
              </a:buClr>
              <a:buSzTx/>
              <a:buFont typeface="Wingdings 2" panose="05020102010507070707" pitchFamily="18" charset="2"/>
              <a:buChar char=""/>
              <a:defRPr lang="zh-CN" altLang="en-US" sz="2100" b="0" i="0" u="none" baseline="0">
                <a:solidFill>
                  <a:schemeClr val="tx1"/>
                </a:solidFill>
                <a:latin typeface="Lucida Sans Unicode" panose="020B0602030504020204" pitchFamily="34" charset="0"/>
                <a:ea typeface="黑体" panose="02010609060101010101" charset="-122"/>
              </a:defRPr>
            </a:lvl3pPr>
            <a:lvl4pPr marL="1143000" indent="-228600" algn="l" defTabSz="914400" rtl="0" eaLnBrk="0" fontAlgn="base" hangingPunct="0">
              <a:lnSpc>
                <a:spcPct val="100000"/>
              </a:lnSpc>
              <a:spcBef>
                <a:spcPts val="350"/>
              </a:spcBef>
              <a:spcAft>
                <a:spcPct val="0"/>
              </a:spcAft>
              <a:buClr>
                <a:schemeClr val="accent2"/>
              </a:buClr>
              <a:buSzTx/>
              <a:buFont typeface="Wingdings 2" panose="05020102010507070707" pitchFamily="18" charset="2"/>
              <a:buChar char=""/>
              <a:defRPr lang="zh-CN" altLang="en-US" sz="1900" b="0" i="0" u="none" baseline="0">
                <a:solidFill>
                  <a:schemeClr val="tx1"/>
                </a:solidFill>
                <a:latin typeface="Lucida Sans Unicode" panose="020B0602030504020204" pitchFamily="34" charset="0"/>
                <a:ea typeface="黑体" panose="02010609060101010101" charset="-122"/>
              </a:defRPr>
            </a:lvl4pPr>
            <a:lvl5pPr marL="1371600" indent="-228600" algn="l" defTabSz="914400" rtl="0" eaLnBrk="0" fontAlgn="base" hangingPunct="0">
              <a:lnSpc>
                <a:spcPct val="100000"/>
              </a:lnSpc>
              <a:spcBef>
                <a:spcPts val="350"/>
              </a:spcBef>
              <a:spcAft>
                <a:spcPct val="0"/>
              </a:spcAft>
              <a:buClr>
                <a:schemeClr val="accent2"/>
              </a:buClr>
              <a:buSzTx/>
              <a:buFont typeface="Wingdings 2" panose="05020102010507070707" pitchFamily="18" charset="2"/>
              <a:buChar char=""/>
              <a:defRPr lang="zh-CN" altLang="en-US" sz="1900" b="0" i="0" u="none" baseline="0">
                <a:solidFill>
                  <a:schemeClr val="tx1"/>
                </a:solidFill>
                <a:latin typeface="Lucida Sans Unicode" panose="020B0602030504020204" pitchFamily="34" charset="0"/>
                <a:ea typeface="黑体" panose="02010609060101010101" charset="-122"/>
              </a:defRPr>
            </a:lvl5pPr>
            <a:lvl6pPr marL="1828800" indent="-228600" eaLnBrk="0" fontAlgn="base" hangingPunct="0">
              <a:spcBef>
                <a:spcPts val="350"/>
              </a:spcBef>
              <a:spcAft>
                <a:spcPct val="0"/>
              </a:spcAft>
              <a:buClr>
                <a:schemeClr val="accent2"/>
              </a:buClr>
              <a:buFont typeface="Wingdings 2" panose="05020102010507070707" pitchFamily="18" charset="2"/>
              <a:buChar char=""/>
              <a:defRPr lang="zh-CN" altLang="en-US" sz="1900">
                <a:solidFill>
                  <a:schemeClr val="tx1"/>
                </a:solidFill>
                <a:latin typeface="Lucida Sans Unicode" panose="020B0602030504020204" pitchFamily="34" charset="0"/>
                <a:ea typeface="黑体" panose="02010609060101010101" charset="-122"/>
              </a:defRPr>
            </a:lvl6pPr>
            <a:lvl7pPr marL="2286000" indent="-228600" eaLnBrk="0" fontAlgn="base" hangingPunct="0">
              <a:spcBef>
                <a:spcPts val="350"/>
              </a:spcBef>
              <a:spcAft>
                <a:spcPct val="0"/>
              </a:spcAft>
              <a:buClr>
                <a:schemeClr val="accent2"/>
              </a:buClr>
              <a:buFont typeface="Wingdings 2" panose="05020102010507070707" pitchFamily="18" charset="2"/>
              <a:buChar char=""/>
              <a:defRPr lang="zh-CN" altLang="en-US" sz="1900">
                <a:solidFill>
                  <a:schemeClr val="tx1"/>
                </a:solidFill>
                <a:latin typeface="Lucida Sans Unicode" panose="020B0602030504020204" pitchFamily="34" charset="0"/>
                <a:ea typeface="黑体" panose="02010609060101010101" charset="-122"/>
              </a:defRPr>
            </a:lvl7pPr>
            <a:lvl8pPr marL="2743200" indent="-228600" eaLnBrk="0" fontAlgn="base" hangingPunct="0">
              <a:spcBef>
                <a:spcPts val="350"/>
              </a:spcBef>
              <a:spcAft>
                <a:spcPct val="0"/>
              </a:spcAft>
              <a:buClr>
                <a:schemeClr val="accent2"/>
              </a:buClr>
              <a:buFont typeface="Wingdings 2" panose="05020102010507070707" pitchFamily="18" charset="2"/>
              <a:buChar char=""/>
              <a:defRPr lang="zh-CN" altLang="en-US" sz="1900">
                <a:solidFill>
                  <a:schemeClr val="tx1"/>
                </a:solidFill>
                <a:latin typeface="Lucida Sans Unicode" panose="020B0602030504020204" pitchFamily="34" charset="0"/>
                <a:ea typeface="黑体" panose="02010609060101010101" charset="-122"/>
              </a:defRPr>
            </a:lvl8pPr>
            <a:lvl9pPr marL="3200400" indent="-228600" eaLnBrk="0" fontAlgn="base" hangingPunct="0">
              <a:spcBef>
                <a:spcPts val="350"/>
              </a:spcBef>
              <a:spcAft>
                <a:spcPct val="0"/>
              </a:spcAft>
              <a:buClr>
                <a:schemeClr val="accent2"/>
              </a:buClr>
              <a:buFont typeface="Wingdings 2" panose="05020102010507070707" pitchFamily="18" charset="2"/>
              <a:buChar char=""/>
              <a:defRPr lang="zh-CN" altLang="en-US" sz="1900">
                <a:solidFill>
                  <a:schemeClr val="tx1"/>
                </a:solidFill>
                <a:latin typeface="Lucida Sans Unicode" panose="020B0602030504020204" pitchFamily="34" charset="0"/>
                <a:ea typeface="黑体" panose="02010609060101010101" charset="-122"/>
              </a:defRPr>
            </a:lvl9pPr>
          </a:lstStyle>
          <a:p>
            <a:pPr>
              <a:lnSpc>
                <a:spcPct val="250000"/>
              </a:lnSpc>
              <a:spcBef>
                <a:spcPct val="0"/>
              </a:spcBef>
              <a:buClr>
                <a:srgbClr val="2DA2BF"/>
              </a:buClr>
              <a:buNone/>
            </a:pPr>
            <a:r>
              <a:rPr lang="zh-CN" altLang="en-US" sz="2000" dirty="0">
                <a:ln w="9525" cap="flat" cmpd="sng" algn="ctr">
                  <a:noFill/>
                  <a:prstDash val="solid"/>
                  <a:round/>
                  <a:headEnd type="none" w="med" len="med"/>
                  <a:tailEnd type="none" w="med" len="med"/>
                </a:ln>
                <a:latin typeface="Arial" panose="020B0604020202020204" pitchFamily="34" charset="0"/>
                <a:ea typeface="思源黑体 CN Regular" panose="020B0500000000000000" pitchFamily="34" charset="-122"/>
                <a:sym typeface="Arial" panose="020B0604020202020204" pitchFamily="34" charset="0"/>
              </a:rPr>
              <a:t> 作者写儿时对光、火的喜欢，有以下几个作用：</a:t>
            </a:r>
          </a:p>
          <a:p>
            <a:pPr>
              <a:lnSpc>
                <a:spcPct val="250000"/>
              </a:lnSpc>
              <a:spcBef>
                <a:spcPct val="0"/>
              </a:spcBef>
              <a:buClr>
                <a:srgbClr val="2DA2BF"/>
              </a:buClr>
              <a:buNone/>
            </a:pPr>
            <a:r>
              <a:rPr lang="zh-CN" altLang="en-US" sz="2000" dirty="0">
                <a:ln w="9525" cap="flat" cmpd="sng" algn="ctr">
                  <a:noFill/>
                  <a:prstDash val="solid"/>
                  <a:round/>
                  <a:headEnd type="none" w="med" len="med"/>
                  <a:tailEnd type="none" w="med" len="med"/>
                </a:ln>
                <a:latin typeface="Arial" panose="020B0604020202020204" pitchFamily="34" charset="0"/>
                <a:ea typeface="思源黑体 CN Regular" panose="020B0500000000000000" pitchFamily="34" charset="-122"/>
                <a:sym typeface="Arial" panose="020B0604020202020204" pitchFamily="34" charset="0"/>
              </a:rPr>
              <a:t>一是丰富的文章内容，增添了文章的情趣，这样可以避免在叙事过程中行文的单调呆板；</a:t>
            </a:r>
          </a:p>
          <a:p>
            <a:pPr>
              <a:lnSpc>
                <a:spcPct val="250000"/>
              </a:lnSpc>
              <a:spcBef>
                <a:spcPct val="0"/>
              </a:spcBef>
              <a:buClr>
                <a:srgbClr val="2DA2BF"/>
              </a:buClr>
              <a:buNone/>
            </a:pPr>
            <a:r>
              <a:rPr lang="zh-CN" altLang="en-US" sz="2000" dirty="0">
                <a:ln w="9525" cap="flat" cmpd="sng" algn="ctr">
                  <a:noFill/>
                  <a:prstDash val="solid"/>
                  <a:round/>
                  <a:headEnd type="none" w="med" len="med"/>
                  <a:tailEnd type="none" w="med" len="med"/>
                </a:ln>
                <a:latin typeface="Arial" panose="020B0604020202020204" pitchFamily="34" charset="0"/>
                <a:ea typeface="思源黑体 CN Regular" panose="020B0500000000000000" pitchFamily="34" charset="-122"/>
                <a:sym typeface="Arial" panose="020B0604020202020204" pitchFamily="34" charset="0"/>
              </a:rPr>
              <a:t>二是可以激发读者的阅读兴趣；</a:t>
            </a:r>
          </a:p>
          <a:p>
            <a:pPr>
              <a:lnSpc>
                <a:spcPct val="250000"/>
              </a:lnSpc>
              <a:spcBef>
                <a:spcPct val="0"/>
              </a:spcBef>
              <a:buClr>
                <a:srgbClr val="2DA2BF"/>
              </a:buClr>
              <a:buNone/>
            </a:pPr>
            <a:r>
              <a:rPr lang="zh-CN" altLang="en-US" sz="2000" dirty="0">
                <a:ln w="9525" cap="flat" cmpd="sng" algn="ctr">
                  <a:noFill/>
                  <a:prstDash val="solid"/>
                  <a:round/>
                  <a:headEnd type="none" w="med" len="med"/>
                  <a:tailEnd type="none" w="med" len="med"/>
                </a:ln>
                <a:latin typeface="Arial" panose="020B0604020202020204" pitchFamily="34" charset="0"/>
                <a:ea typeface="思源黑体 CN Regular" panose="020B0500000000000000" pitchFamily="34" charset="-122"/>
                <a:sym typeface="Arial" panose="020B0604020202020204" pitchFamily="34" charset="0"/>
              </a:rPr>
              <a:t>三是引出下文对灯笼的回忆。</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顶角 3"/>
          <p:cNvSpPr/>
          <p:nvPr/>
        </p:nvSpPr>
        <p:spPr>
          <a:xfrm rot="10800000">
            <a:off x="322612" y="-2"/>
            <a:ext cx="348720" cy="807333"/>
          </a:xfrm>
          <a:prstGeom prst="round2SameRect">
            <a:avLst>
              <a:gd name="adj1" fmla="val 50000"/>
              <a:gd name="adj2" fmla="val 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5" name="文本框 4"/>
          <p:cNvSpPr txBox="1"/>
          <p:nvPr/>
        </p:nvSpPr>
        <p:spPr>
          <a:xfrm>
            <a:off x="780586" y="222557"/>
            <a:ext cx="1996440" cy="584775"/>
          </a:xfrm>
          <a:prstGeom prst="rect">
            <a:avLst/>
          </a:prstGeom>
          <a:noFill/>
        </p:spPr>
        <p:txBody>
          <a:bodyPr wrap="square" rtlCol="0">
            <a:spAutoFit/>
          </a:bodyPr>
          <a:lstStyle/>
          <a:p>
            <a:r>
              <a:rPr lang="zh-CN" altLang="en-US" sz="3200" dirty="0">
                <a:latin typeface="Arial" panose="020B0604020202020204" pitchFamily="34" charset="0"/>
                <a:ea typeface="思源黑体 CN Regular" panose="020B0500000000000000" pitchFamily="34" charset="-122"/>
                <a:sym typeface="Arial" panose="020B0604020202020204" pitchFamily="34" charset="0"/>
              </a:rPr>
              <a:t>内容探究</a:t>
            </a:r>
          </a:p>
        </p:txBody>
      </p:sp>
      <p:pic>
        <p:nvPicPr>
          <p:cNvPr id="6" name="图片 5"/>
          <p:cNvPicPr>
            <a:picLocks noChangeAspect="1"/>
          </p:cNvPicPr>
          <p:nvPr>
            <p:custDataLst>
              <p:tags r:id="rId1"/>
            </p:custDataLst>
          </p:nvPr>
        </p:nvPicPr>
        <p:blipFill>
          <a:blip r:embed="rId7" cstate="print">
            <a:grayscl/>
            <a:extLst>
              <a:ext uri="{28A0092B-C50C-407E-A947-70E740481C1C}">
                <a14:useLocalDpi xmlns:a14="http://schemas.microsoft.com/office/drawing/2010/main" val="0"/>
              </a:ext>
            </a:extLst>
          </a:blip>
          <a:stretch>
            <a:fillRect/>
          </a:stretch>
        </p:blipFill>
        <p:spPr>
          <a:xfrm>
            <a:off x="8540983" y="212350"/>
            <a:ext cx="3437657" cy="611620"/>
          </a:xfrm>
          <a:prstGeom prst="rect">
            <a:avLst/>
          </a:prstGeom>
        </p:spPr>
      </p:pic>
      <p:pic>
        <p:nvPicPr>
          <p:cNvPr id="7" name="图片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365120" y="2373368"/>
            <a:ext cx="2110600" cy="2834234"/>
          </a:xfrm>
          <a:prstGeom prst="rect">
            <a:avLst/>
          </a:prstGeom>
        </p:spPr>
      </p:pic>
      <p:sp>
        <p:nvSpPr>
          <p:cNvPr id="11" name="矩形 1"/>
          <p:cNvSpPr>
            <a:spLocks noChangeArrowheads="1"/>
          </p:cNvSpPr>
          <p:nvPr>
            <p:custDataLst>
              <p:tags r:id="rId2"/>
            </p:custDataLst>
          </p:nvPr>
        </p:nvSpPr>
        <p:spPr bwMode="auto">
          <a:xfrm>
            <a:off x="671332" y="1104396"/>
            <a:ext cx="11198054" cy="1140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round/>
                <a:headEnd type="none" w="med" len="med"/>
                <a:tailEnd type="none" w="med" len="med"/>
              </a14:hiddenLine>
            </a:ext>
          </a:extLst>
        </p:spPr>
        <p:txBody>
          <a:bodyPr wrap="square">
            <a:spAutoFit/>
          </a:bodyPr>
          <a:lstStyle>
            <a:lvl1pPr marL="457200"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SzPct val="10000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SzPct val="10000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SzPct val="10000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SzPct val="100000"/>
              <a:defRPr>
                <a:solidFill>
                  <a:schemeClr val="tx1"/>
                </a:solidFill>
                <a:latin typeface="Calibri" panose="020F0502020204030204" pitchFamily="34" charset="0"/>
                <a:ea typeface="宋体" panose="02010600030101010101" pitchFamily="2" charset="-122"/>
              </a:defRPr>
            </a:lvl9pPr>
          </a:lstStyle>
          <a:p>
            <a:pPr marL="0">
              <a:lnSpc>
                <a:spcPct val="150000"/>
              </a:lnSpc>
              <a:spcBef>
                <a:spcPts val="1200"/>
              </a:spcBef>
            </a:pPr>
            <a:r>
              <a:rPr lang="en-US" altLang="zh-CN" sz="2400" b="1" dirty="0">
                <a:solidFill>
                  <a:srgbClr val="C00000"/>
                </a:solidFill>
                <a:latin typeface="Arial" panose="020B0604020202020204" pitchFamily="34" charset="0"/>
                <a:ea typeface="思源黑体 CN Regular" panose="020B0500000000000000" pitchFamily="34" charset="-122"/>
                <a:sym typeface="Arial" panose="020B0604020202020204" pitchFamily="34" charset="0"/>
              </a:rPr>
              <a:t>2.</a:t>
            </a:r>
            <a:r>
              <a:rPr lang="zh-CN" altLang="en-US" sz="2400" b="1" dirty="0">
                <a:solidFill>
                  <a:srgbClr val="C00000"/>
                </a:solidFill>
                <a:latin typeface="Arial" panose="020B0604020202020204" pitchFamily="34" charset="0"/>
                <a:ea typeface="思源黑体 CN Regular" panose="020B0500000000000000" pitchFamily="34" charset="-122"/>
                <a:sym typeface="Arial" panose="020B0604020202020204" pitchFamily="34" charset="0"/>
              </a:rPr>
              <a:t>自由读</a:t>
            </a:r>
            <a:r>
              <a:rPr lang="en-US" altLang="zh-CN" sz="2400" b="1" dirty="0">
                <a:solidFill>
                  <a:srgbClr val="C00000"/>
                </a:solidFill>
                <a:latin typeface="Arial" panose="020B0604020202020204" pitchFamily="34" charset="0"/>
                <a:ea typeface="思源黑体 CN Regular" panose="020B0500000000000000" pitchFamily="34" charset="-122"/>
                <a:sym typeface="Arial" panose="020B0604020202020204" pitchFamily="34" charset="0"/>
              </a:rPr>
              <a:t>3-9</a:t>
            </a:r>
            <a:r>
              <a:rPr lang="zh-CN" altLang="en-US" sz="2400" b="1" dirty="0">
                <a:solidFill>
                  <a:srgbClr val="C00000"/>
                </a:solidFill>
                <a:latin typeface="Arial" panose="020B0604020202020204" pitchFamily="34" charset="0"/>
                <a:ea typeface="思源黑体 CN Regular" panose="020B0500000000000000" pitchFamily="34" charset="-122"/>
                <a:sym typeface="Arial" panose="020B0604020202020204" pitchFamily="34" charset="0"/>
              </a:rPr>
              <a:t>自然段，说一说这几段写了关于灯笼的哪些事？为什么要回忆这几件事</a:t>
            </a:r>
            <a:r>
              <a:rPr lang="en-US" altLang="zh-CN" sz="2400" b="1" dirty="0">
                <a:solidFill>
                  <a:srgbClr val="C00000"/>
                </a:solidFill>
                <a:latin typeface="Arial" panose="020B0604020202020204" pitchFamily="34" charset="0"/>
                <a:ea typeface="思源黑体 CN Regular" panose="020B0500000000000000" pitchFamily="34" charset="-122"/>
                <a:sym typeface="Arial" panose="020B0604020202020204" pitchFamily="34" charset="0"/>
              </a:rPr>
              <a:t>?</a:t>
            </a:r>
          </a:p>
        </p:txBody>
      </p:sp>
      <p:sp>
        <p:nvSpPr>
          <p:cNvPr id="12" name="文本占位符 55298"/>
          <p:cNvSpPr txBox="1"/>
          <p:nvPr>
            <p:custDataLst>
              <p:tags r:id="rId3"/>
            </p:custDataLst>
          </p:nvPr>
        </p:nvSpPr>
        <p:spPr bwMode="auto">
          <a:xfrm>
            <a:off x="490886" y="2228263"/>
            <a:ext cx="9796114" cy="398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marL="365125" indent="0" algn="l" defTabSz="914400" rtl="0" eaLnBrk="0" fontAlgn="base" hangingPunct="0">
              <a:lnSpc>
                <a:spcPct val="100000"/>
              </a:lnSpc>
              <a:spcBef>
                <a:spcPts val="400"/>
              </a:spcBef>
              <a:spcAft>
                <a:spcPct val="0"/>
              </a:spcAft>
              <a:buClr>
                <a:schemeClr val="accent1"/>
              </a:buClr>
              <a:buSzPct val="68000"/>
              <a:buFont typeface="Wingdings 3" panose="05040102010807070707" pitchFamily="18" charset="2"/>
              <a:buChar char=""/>
              <a:defRPr lang="zh-CN" altLang="en-US" sz="2700" b="0" i="0" u="none" baseline="0">
                <a:solidFill>
                  <a:schemeClr val="tx1"/>
                </a:solidFill>
                <a:latin typeface="Lucida Sans Unicode" panose="020B0602030504020204" pitchFamily="34" charset="0"/>
                <a:ea typeface="黑体" panose="02010609060101010101" charset="-122"/>
              </a:defRPr>
            </a:lvl1pPr>
            <a:lvl2pPr marL="621030" indent="-228600" algn="l" defTabSz="914400" rtl="0" eaLnBrk="0" fontAlgn="base" hangingPunct="0">
              <a:lnSpc>
                <a:spcPct val="100000"/>
              </a:lnSpc>
              <a:spcBef>
                <a:spcPts val="325"/>
              </a:spcBef>
              <a:spcAft>
                <a:spcPct val="0"/>
              </a:spcAft>
              <a:buClr>
                <a:schemeClr val="accent1"/>
              </a:buClr>
              <a:buSzTx/>
              <a:buFont typeface="Verdana" panose="020B0604030504040204" pitchFamily="34" charset="0"/>
              <a:buChar char="◦"/>
              <a:defRPr lang="zh-CN" altLang="en-US" sz="2300" b="0" i="0" u="none" baseline="0">
                <a:solidFill>
                  <a:schemeClr val="tx1"/>
                </a:solidFill>
                <a:latin typeface="Lucida Sans Unicode" panose="020B0602030504020204" pitchFamily="34" charset="0"/>
                <a:ea typeface="黑体" panose="02010609060101010101" charset="-122"/>
              </a:defRPr>
            </a:lvl2pPr>
            <a:lvl3pPr marL="859155" indent="-228600" algn="l" defTabSz="914400" rtl="0" eaLnBrk="0" fontAlgn="base" hangingPunct="0">
              <a:lnSpc>
                <a:spcPct val="100000"/>
              </a:lnSpc>
              <a:spcBef>
                <a:spcPts val="350"/>
              </a:spcBef>
              <a:spcAft>
                <a:spcPct val="0"/>
              </a:spcAft>
              <a:buClr>
                <a:schemeClr val="accent2"/>
              </a:buClr>
              <a:buSzTx/>
              <a:buFont typeface="Wingdings 2" panose="05020102010507070707" pitchFamily="18" charset="2"/>
              <a:buChar char=""/>
              <a:defRPr lang="zh-CN" altLang="en-US" sz="2100" b="0" i="0" u="none" baseline="0">
                <a:solidFill>
                  <a:schemeClr val="tx1"/>
                </a:solidFill>
                <a:latin typeface="Lucida Sans Unicode" panose="020B0602030504020204" pitchFamily="34" charset="0"/>
                <a:ea typeface="黑体" panose="02010609060101010101" charset="-122"/>
              </a:defRPr>
            </a:lvl3pPr>
            <a:lvl4pPr marL="1143000" indent="-228600" algn="l" defTabSz="914400" rtl="0" eaLnBrk="0" fontAlgn="base" hangingPunct="0">
              <a:lnSpc>
                <a:spcPct val="100000"/>
              </a:lnSpc>
              <a:spcBef>
                <a:spcPts val="350"/>
              </a:spcBef>
              <a:spcAft>
                <a:spcPct val="0"/>
              </a:spcAft>
              <a:buClr>
                <a:schemeClr val="accent2"/>
              </a:buClr>
              <a:buSzTx/>
              <a:buFont typeface="Wingdings 2" panose="05020102010507070707" pitchFamily="18" charset="2"/>
              <a:buChar char=""/>
              <a:defRPr lang="zh-CN" altLang="en-US" sz="1900" b="0" i="0" u="none" baseline="0">
                <a:solidFill>
                  <a:schemeClr val="tx1"/>
                </a:solidFill>
                <a:latin typeface="Lucida Sans Unicode" panose="020B0602030504020204" pitchFamily="34" charset="0"/>
                <a:ea typeface="黑体" panose="02010609060101010101" charset="-122"/>
              </a:defRPr>
            </a:lvl4pPr>
            <a:lvl5pPr marL="1371600" indent="-228600" algn="l" defTabSz="914400" rtl="0" eaLnBrk="0" fontAlgn="base" hangingPunct="0">
              <a:lnSpc>
                <a:spcPct val="100000"/>
              </a:lnSpc>
              <a:spcBef>
                <a:spcPts val="350"/>
              </a:spcBef>
              <a:spcAft>
                <a:spcPct val="0"/>
              </a:spcAft>
              <a:buClr>
                <a:schemeClr val="accent2"/>
              </a:buClr>
              <a:buSzTx/>
              <a:buFont typeface="Wingdings 2" panose="05020102010507070707" pitchFamily="18" charset="2"/>
              <a:buChar char=""/>
              <a:defRPr lang="zh-CN" altLang="en-US" sz="1900" b="0" i="0" u="none" baseline="0">
                <a:solidFill>
                  <a:schemeClr val="tx1"/>
                </a:solidFill>
                <a:latin typeface="Lucida Sans Unicode" panose="020B0602030504020204" pitchFamily="34" charset="0"/>
                <a:ea typeface="黑体" panose="02010609060101010101" charset="-122"/>
              </a:defRPr>
            </a:lvl5pPr>
            <a:lvl6pPr marL="1828800" indent="-228600" eaLnBrk="0" fontAlgn="base" hangingPunct="0">
              <a:spcBef>
                <a:spcPts val="350"/>
              </a:spcBef>
              <a:spcAft>
                <a:spcPct val="0"/>
              </a:spcAft>
              <a:buClr>
                <a:schemeClr val="accent2"/>
              </a:buClr>
              <a:buFont typeface="Wingdings 2" panose="05020102010507070707" pitchFamily="18" charset="2"/>
              <a:buChar char=""/>
              <a:defRPr lang="zh-CN" altLang="en-US" sz="1900">
                <a:solidFill>
                  <a:schemeClr val="tx1"/>
                </a:solidFill>
                <a:latin typeface="Lucida Sans Unicode" panose="020B0602030504020204" pitchFamily="34" charset="0"/>
                <a:ea typeface="黑体" panose="02010609060101010101" charset="-122"/>
              </a:defRPr>
            </a:lvl6pPr>
            <a:lvl7pPr marL="2286000" indent="-228600" eaLnBrk="0" fontAlgn="base" hangingPunct="0">
              <a:spcBef>
                <a:spcPts val="350"/>
              </a:spcBef>
              <a:spcAft>
                <a:spcPct val="0"/>
              </a:spcAft>
              <a:buClr>
                <a:schemeClr val="accent2"/>
              </a:buClr>
              <a:buFont typeface="Wingdings 2" panose="05020102010507070707" pitchFamily="18" charset="2"/>
              <a:buChar char=""/>
              <a:defRPr lang="zh-CN" altLang="en-US" sz="1900">
                <a:solidFill>
                  <a:schemeClr val="tx1"/>
                </a:solidFill>
                <a:latin typeface="Lucida Sans Unicode" panose="020B0602030504020204" pitchFamily="34" charset="0"/>
                <a:ea typeface="黑体" panose="02010609060101010101" charset="-122"/>
              </a:defRPr>
            </a:lvl7pPr>
            <a:lvl8pPr marL="2743200" indent="-228600" eaLnBrk="0" fontAlgn="base" hangingPunct="0">
              <a:spcBef>
                <a:spcPts val="350"/>
              </a:spcBef>
              <a:spcAft>
                <a:spcPct val="0"/>
              </a:spcAft>
              <a:buClr>
                <a:schemeClr val="accent2"/>
              </a:buClr>
              <a:buFont typeface="Wingdings 2" panose="05020102010507070707" pitchFamily="18" charset="2"/>
              <a:buChar char=""/>
              <a:defRPr lang="zh-CN" altLang="en-US" sz="1900">
                <a:solidFill>
                  <a:schemeClr val="tx1"/>
                </a:solidFill>
                <a:latin typeface="Lucida Sans Unicode" panose="020B0602030504020204" pitchFamily="34" charset="0"/>
                <a:ea typeface="黑体" panose="02010609060101010101" charset="-122"/>
              </a:defRPr>
            </a:lvl8pPr>
            <a:lvl9pPr marL="3200400" indent="-228600" eaLnBrk="0" fontAlgn="base" hangingPunct="0">
              <a:spcBef>
                <a:spcPts val="350"/>
              </a:spcBef>
              <a:spcAft>
                <a:spcPct val="0"/>
              </a:spcAft>
              <a:buClr>
                <a:schemeClr val="accent2"/>
              </a:buClr>
              <a:buFont typeface="Wingdings 2" panose="05020102010507070707" pitchFamily="18" charset="2"/>
              <a:buChar char=""/>
              <a:defRPr lang="zh-CN" altLang="en-US" sz="1900">
                <a:solidFill>
                  <a:schemeClr val="tx1"/>
                </a:solidFill>
                <a:latin typeface="Lucida Sans Unicode" panose="020B0602030504020204" pitchFamily="34" charset="0"/>
                <a:ea typeface="黑体" panose="02010609060101010101" charset="-122"/>
              </a:defRPr>
            </a:lvl9pPr>
          </a:lstStyle>
          <a:p>
            <a:pPr>
              <a:lnSpc>
                <a:spcPct val="150000"/>
              </a:lnSpc>
              <a:spcBef>
                <a:spcPct val="0"/>
              </a:spcBef>
              <a:buClr>
                <a:srgbClr val="2DA2BF"/>
              </a:buClr>
              <a:buNone/>
            </a:pPr>
            <a:r>
              <a:rPr lang="zh-CN" altLang="en-US" sz="1900" dirty="0">
                <a:ln w="9525" cap="flat" cmpd="sng" algn="ctr">
                  <a:noFill/>
                  <a:prstDash val="solid"/>
                  <a:round/>
                  <a:headEnd type="none" w="med" len="med"/>
                  <a:tailEnd type="none" w="med" len="med"/>
                </a:ln>
                <a:latin typeface="Arial" panose="020B0604020202020204" pitchFamily="34" charset="0"/>
                <a:ea typeface="思源黑体 CN Regular" panose="020B0500000000000000" pitchFamily="34" charset="-122"/>
                <a:sym typeface="Arial" panose="020B0604020202020204" pitchFamily="34" charset="0"/>
              </a:rPr>
              <a:t>（</a:t>
            </a:r>
            <a:r>
              <a:rPr lang="en-US" altLang="zh-CN" sz="1900" dirty="0">
                <a:ln w="9525" cap="flat" cmpd="sng" algn="ctr">
                  <a:noFill/>
                  <a:prstDash val="solid"/>
                  <a:round/>
                  <a:headEnd type="none" w="med" len="med"/>
                  <a:tailEnd type="none" w="med" len="med"/>
                </a:ln>
                <a:latin typeface="Arial" panose="020B0604020202020204" pitchFamily="34" charset="0"/>
                <a:ea typeface="思源黑体 CN Regular" panose="020B0500000000000000" pitchFamily="34" charset="-122"/>
                <a:sym typeface="Arial" panose="020B0604020202020204" pitchFamily="34" charset="0"/>
              </a:rPr>
              <a:t>1</a:t>
            </a:r>
            <a:r>
              <a:rPr lang="zh-CN" altLang="en-US" sz="1900" dirty="0">
                <a:ln w="9525" cap="flat" cmpd="sng" algn="ctr">
                  <a:noFill/>
                  <a:prstDash val="solid"/>
                  <a:round/>
                  <a:headEnd type="none" w="med" len="med"/>
                  <a:tailEnd type="none" w="med" len="med"/>
                </a:ln>
                <a:latin typeface="Arial" panose="020B0604020202020204" pitchFamily="34" charset="0"/>
                <a:ea typeface="思源黑体 CN Regular" panose="020B0500000000000000" pitchFamily="34" charset="-122"/>
                <a:sym typeface="Arial" panose="020B0604020202020204" pitchFamily="34" charset="0"/>
              </a:rPr>
              <a:t>）挑着灯笼接祖父；（</a:t>
            </a:r>
            <a:r>
              <a:rPr lang="en-US" altLang="zh-CN" sz="1900" dirty="0">
                <a:ln w="9525" cap="flat" cmpd="sng" algn="ctr">
                  <a:noFill/>
                  <a:prstDash val="solid"/>
                  <a:round/>
                  <a:headEnd type="none" w="med" len="med"/>
                  <a:tailEnd type="none" w="med" len="med"/>
                </a:ln>
                <a:latin typeface="Arial" panose="020B0604020202020204" pitchFamily="34" charset="0"/>
                <a:ea typeface="思源黑体 CN Regular" panose="020B0500000000000000" pitchFamily="34" charset="-122"/>
                <a:sym typeface="Arial" panose="020B0604020202020204" pitchFamily="34" charset="0"/>
              </a:rPr>
              <a:t>3-4</a:t>
            </a:r>
            <a:r>
              <a:rPr lang="zh-CN" altLang="en-US" sz="1900" dirty="0">
                <a:ln w="9525" cap="flat" cmpd="sng" algn="ctr">
                  <a:noFill/>
                  <a:prstDash val="solid"/>
                  <a:round/>
                  <a:headEnd type="none" w="med" len="med"/>
                  <a:tailEnd type="none" w="med" len="med"/>
                </a:ln>
                <a:latin typeface="Arial" panose="020B0604020202020204" pitchFamily="34" charset="0"/>
                <a:ea typeface="思源黑体 CN Regular" panose="020B0500000000000000" pitchFamily="34" charset="-122"/>
                <a:sym typeface="Arial" panose="020B0604020202020204" pitchFamily="34" charset="0"/>
              </a:rPr>
              <a:t>段）</a:t>
            </a:r>
          </a:p>
          <a:p>
            <a:pPr>
              <a:lnSpc>
                <a:spcPct val="150000"/>
              </a:lnSpc>
              <a:spcBef>
                <a:spcPct val="0"/>
              </a:spcBef>
              <a:buClr>
                <a:srgbClr val="2DA2BF"/>
              </a:buClr>
              <a:buNone/>
            </a:pPr>
            <a:r>
              <a:rPr lang="zh-CN" altLang="en-US" sz="1900" dirty="0">
                <a:ln w="9525" cap="flat" cmpd="sng" algn="ctr">
                  <a:noFill/>
                  <a:prstDash val="solid"/>
                  <a:round/>
                  <a:headEnd type="none" w="med" len="med"/>
                  <a:tailEnd type="none" w="med" len="med"/>
                </a:ln>
                <a:latin typeface="Arial" panose="020B0604020202020204" pitchFamily="34" charset="0"/>
                <a:ea typeface="思源黑体 CN Regular" panose="020B0500000000000000" pitchFamily="34" charset="-122"/>
                <a:sym typeface="Arial" panose="020B0604020202020204" pitchFamily="34" charset="0"/>
              </a:rPr>
              <a:t>（</a:t>
            </a:r>
            <a:r>
              <a:rPr lang="en-US" altLang="zh-CN" sz="1900" dirty="0">
                <a:ln w="9525" cap="flat" cmpd="sng" algn="ctr">
                  <a:noFill/>
                  <a:prstDash val="solid"/>
                  <a:round/>
                  <a:headEnd type="none" w="med" len="med"/>
                  <a:tailEnd type="none" w="med" len="med"/>
                </a:ln>
                <a:latin typeface="Arial" panose="020B0604020202020204" pitchFamily="34" charset="0"/>
                <a:ea typeface="思源黑体 CN Regular" panose="020B0500000000000000" pitchFamily="34" charset="-122"/>
                <a:sym typeface="Arial" panose="020B0604020202020204" pitchFamily="34" charset="0"/>
              </a:rPr>
              <a:t>2</a:t>
            </a:r>
            <a:r>
              <a:rPr lang="zh-CN" altLang="en-US" sz="1900" dirty="0">
                <a:ln w="9525" cap="flat" cmpd="sng" algn="ctr">
                  <a:noFill/>
                  <a:prstDash val="solid"/>
                  <a:round/>
                  <a:headEnd type="none" w="med" len="med"/>
                  <a:tailEnd type="none" w="med" len="med"/>
                </a:ln>
                <a:latin typeface="Arial" panose="020B0604020202020204" pitchFamily="34" charset="0"/>
                <a:ea typeface="思源黑体 CN Regular" panose="020B0500000000000000" pitchFamily="34" charset="-122"/>
                <a:sym typeface="Arial" panose="020B0604020202020204" pitchFamily="34" charset="0"/>
              </a:rPr>
              <a:t>）接过母亲递给的纱灯上下灯学；（</a:t>
            </a:r>
            <a:r>
              <a:rPr lang="en-US" altLang="zh-CN" sz="1900" dirty="0">
                <a:ln w="9525" cap="flat" cmpd="sng" algn="ctr">
                  <a:noFill/>
                  <a:prstDash val="solid"/>
                  <a:round/>
                  <a:headEnd type="none" w="med" len="med"/>
                  <a:tailEnd type="none" w="med" len="med"/>
                </a:ln>
                <a:latin typeface="Arial" panose="020B0604020202020204" pitchFamily="34" charset="0"/>
                <a:ea typeface="思源黑体 CN Regular" panose="020B0500000000000000" pitchFamily="34" charset="-122"/>
                <a:sym typeface="Arial" panose="020B0604020202020204" pitchFamily="34" charset="0"/>
              </a:rPr>
              <a:t>5</a:t>
            </a:r>
            <a:r>
              <a:rPr lang="zh-CN" altLang="en-US" sz="1900" dirty="0">
                <a:ln w="9525" cap="flat" cmpd="sng" algn="ctr">
                  <a:noFill/>
                  <a:prstDash val="solid"/>
                  <a:round/>
                  <a:headEnd type="none" w="med" len="med"/>
                  <a:tailEnd type="none" w="med" len="med"/>
                </a:ln>
                <a:latin typeface="Arial" panose="020B0604020202020204" pitchFamily="34" charset="0"/>
                <a:ea typeface="思源黑体 CN Regular" panose="020B0500000000000000" pitchFamily="34" charset="-122"/>
                <a:sym typeface="Arial" panose="020B0604020202020204" pitchFamily="34" charset="0"/>
              </a:rPr>
              <a:t>段）</a:t>
            </a:r>
          </a:p>
          <a:p>
            <a:pPr>
              <a:lnSpc>
                <a:spcPct val="150000"/>
              </a:lnSpc>
              <a:spcBef>
                <a:spcPct val="0"/>
              </a:spcBef>
              <a:buClr>
                <a:srgbClr val="2DA2BF"/>
              </a:buClr>
              <a:buNone/>
            </a:pPr>
            <a:r>
              <a:rPr lang="zh-CN" altLang="en-US" sz="1900" dirty="0">
                <a:ln w="9525" cap="flat" cmpd="sng" algn="ctr">
                  <a:noFill/>
                  <a:prstDash val="solid"/>
                  <a:round/>
                  <a:headEnd type="none" w="med" len="med"/>
                  <a:tailEnd type="none" w="med" len="med"/>
                </a:ln>
                <a:latin typeface="Arial" panose="020B0604020202020204" pitchFamily="34" charset="0"/>
                <a:ea typeface="思源黑体 CN Regular" panose="020B0500000000000000" pitchFamily="34" charset="-122"/>
                <a:sym typeface="Arial" panose="020B0604020202020204" pitchFamily="34" charset="0"/>
              </a:rPr>
              <a:t>（</a:t>
            </a:r>
            <a:r>
              <a:rPr lang="en-US" altLang="zh-CN" sz="1900" dirty="0">
                <a:ln w="9525" cap="flat" cmpd="sng" algn="ctr">
                  <a:noFill/>
                  <a:prstDash val="solid"/>
                  <a:round/>
                  <a:headEnd type="none" w="med" len="med"/>
                  <a:tailEnd type="none" w="med" len="med"/>
                </a:ln>
                <a:latin typeface="Arial" panose="020B0604020202020204" pitchFamily="34" charset="0"/>
                <a:ea typeface="思源黑体 CN Regular" panose="020B0500000000000000" pitchFamily="34" charset="-122"/>
                <a:sym typeface="Arial" panose="020B0604020202020204" pitchFamily="34" charset="0"/>
              </a:rPr>
              <a:t>3</a:t>
            </a:r>
            <a:r>
              <a:rPr lang="zh-CN" altLang="en-US" sz="1900" dirty="0">
                <a:ln w="9525" cap="flat" cmpd="sng" algn="ctr">
                  <a:noFill/>
                  <a:prstDash val="solid"/>
                  <a:round/>
                  <a:headEnd type="none" w="med" len="med"/>
                  <a:tailEnd type="none" w="med" len="med"/>
                </a:ln>
                <a:latin typeface="Arial" panose="020B0604020202020204" pitchFamily="34" charset="0"/>
                <a:ea typeface="思源黑体 CN Regular" panose="020B0500000000000000" pitchFamily="34" charset="-122"/>
                <a:sym typeface="Arial" panose="020B0604020202020204" pitchFamily="34" charset="0"/>
              </a:rPr>
              <a:t>）乡俗还愿时，村口红灯高照；（</a:t>
            </a:r>
            <a:r>
              <a:rPr lang="en-US" altLang="zh-CN" sz="1900" dirty="0">
                <a:ln w="9525" cap="flat" cmpd="sng" algn="ctr">
                  <a:noFill/>
                  <a:prstDash val="solid"/>
                  <a:round/>
                  <a:headEnd type="none" w="med" len="med"/>
                  <a:tailEnd type="none" w="med" len="med"/>
                </a:ln>
                <a:latin typeface="Arial" panose="020B0604020202020204" pitchFamily="34" charset="0"/>
                <a:ea typeface="思源黑体 CN Regular" panose="020B0500000000000000" pitchFamily="34" charset="-122"/>
                <a:sym typeface="Arial" panose="020B0604020202020204" pitchFamily="34" charset="0"/>
              </a:rPr>
              <a:t>6</a:t>
            </a:r>
            <a:r>
              <a:rPr lang="zh-CN" altLang="en-US" sz="1900" dirty="0">
                <a:ln w="9525" cap="flat" cmpd="sng" algn="ctr">
                  <a:noFill/>
                  <a:prstDash val="solid"/>
                  <a:round/>
                  <a:headEnd type="none" w="med" len="med"/>
                  <a:tailEnd type="none" w="med" len="med"/>
                </a:ln>
                <a:latin typeface="Arial" panose="020B0604020202020204" pitchFamily="34" charset="0"/>
                <a:ea typeface="思源黑体 CN Regular" panose="020B0500000000000000" pitchFamily="34" charset="-122"/>
                <a:sym typeface="Arial" panose="020B0604020202020204" pitchFamily="34" charset="0"/>
              </a:rPr>
              <a:t>段）</a:t>
            </a:r>
          </a:p>
          <a:p>
            <a:pPr>
              <a:lnSpc>
                <a:spcPct val="150000"/>
              </a:lnSpc>
              <a:spcBef>
                <a:spcPct val="0"/>
              </a:spcBef>
              <a:buClr>
                <a:srgbClr val="2DA2BF"/>
              </a:buClr>
              <a:buNone/>
            </a:pPr>
            <a:r>
              <a:rPr lang="zh-CN" altLang="en-US" sz="1900" dirty="0">
                <a:ln w="9525" cap="flat" cmpd="sng" algn="ctr">
                  <a:noFill/>
                  <a:prstDash val="solid"/>
                  <a:round/>
                  <a:headEnd type="none" w="med" len="med"/>
                  <a:tailEnd type="none" w="med" len="med"/>
                </a:ln>
                <a:latin typeface="Arial" panose="020B0604020202020204" pitchFamily="34" charset="0"/>
                <a:ea typeface="思源黑体 CN Regular" panose="020B0500000000000000" pitchFamily="34" charset="-122"/>
                <a:sym typeface="Arial" panose="020B0604020202020204" pitchFamily="34" charset="0"/>
              </a:rPr>
              <a:t>（</a:t>
            </a:r>
            <a:r>
              <a:rPr lang="en-US" altLang="zh-CN" sz="1900" dirty="0">
                <a:ln w="9525" cap="flat" cmpd="sng" algn="ctr">
                  <a:noFill/>
                  <a:prstDash val="solid"/>
                  <a:round/>
                  <a:headEnd type="none" w="med" len="med"/>
                  <a:tailEnd type="none" w="med" len="med"/>
                </a:ln>
                <a:latin typeface="Arial" panose="020B0604020202020204" pitchFamily="34" charset="0"/>
                <a:ea typeface="思源黑体 CN Regular" panose="020B0500000000000000" pitchFamily="34" charset="-122"/>
                <a:sym typeface="Arial" panose="020B0604020202020204" pitchFamily="34" charset="0"/>
              </a:rPr>
              <a:t>4</a:t>
            </a:r>
            <a:r>
              <a:rPr lang="zh-CN" altLang="en-US" sz="1900" dirty="0">
                <a:ln w="9525" cap="flat" cmpd="sng" algn="ctr">
                  <a:noFill/>
                  <a:prstDash val="solid"/>
                  <a:round/>
                  <a:headEnd type="none" w="med" len="med"/>
                  <a:tailEnd type="none" w="med" len="med"/>
                </a:ln>
                <a:latin typeface="Arial" panose="020B0604020202020204" pitchFamily="34" charset="0"/>
                <a:ea typeface="思源黑体 CN Regular" panose="020B0500000000000000" pitchFamily="34" charset="-122"/>
                <a:sym typeface="Arial" panose="020B0604020202020204" pitchFamily="34" charset="0"/>
              </a:rPr>
              <a:t>）跟着龙灯跑个半夜，伴着小灯入梦；（</a:t>
            </a:r>
            <a:r>
              <a:rPr lang="en-US" altLang="zh-CN" sz="1900" dirty="0">
                <a:ln w="9525" cap="flat" cmpd="sng" algn="ctr">
                  <a:noFill/>
                  <a:prstDash val="solid"/>
                  <a:round/>
                  <a:headEnd type="none" w="med" len="med"/>
                  <a:tailEnd type="none" w="med" len="med"/>
                </a:ln>
                <a:latin typeface="Arial" panose="020B0604020202020204" pitchFamily="34" charset="0"/>
                <a:ea typeface="思源黑体 CN Regular" panose="020B0500000000000000" pitchFamily="34" charset="-122"/>
                <a:sym typeface="Arial" panose="020B0604020202020204" pitchFamily="34" charset="0"/>
              </a:rPr>
              <a:t>7</a:t>
            </a:r>
            <a:r>
              <a:rPr lang="zh-CN" altLang="en-US" sz="1900" dirty="0">
                <a:ln w="9525" cap="flat" cmpd="sng" algn="ctr">
                  <a:noFill/>
                  <a:prstDash val="solid"/>
                  <a:round/>
                  <a:headEnd type="none" w="med" len="med"/>
                  <a:tailEnd type="none" w="med" len="med"/>
                </a:ln>
                <a:latin typeface="Arial" panose="020B0604020202020204" pitchFamily="34" charset="0"/>
                <a:ea typeface="思源黑体 CN Regular" panose="020B0500000000000000" pitchFamily="34" charset="-122"/>
                <a:sym typeface="Arial" panose="020B0604020202020204" pitchFamily="34" charset="0"/>
              </a:rPr>
              <a:t>段）</a:t>
            </a:r>
          </a:p>
          <a:p>
            <a:pPr>
              <a:lnSpc>
                <a:spcPct val="150000"/>
              </a:lnSpc>
              <a:spcBef>
                <a:spcPct val="0"/>
              </a:spcBef>
              <a:buClr>
                <a:srgbClr val="2DA2BF"/>
              </a:buClr>
              <a:buNone/>
            </a:pPr>
            <a:r>
              <a:rPr lang="zh-CN" altLang="en-US" sz="1900" dirty="0">
                <a:ln w="9525" cap="flat" cmpd="sng" algn="ctr">
                  <a:noFill/>
                  <a:prstDash val="solid"/>
                  <a:round/>
                  <a:headEnd type="none" w="med" len="med"/>
                  <a:tailEnd type="none" w="med" len="med"/>
                </a:ln>
                <a:latin typeface="Arial" panose="020B0604020202020204" pitchFamily="34" charset="0"/>
                <a:ea typeface="思源黑体 CN Regular" panose="020B0500000000000000" pitchFamily="34" charset="-122"/>
                <a:sym typeface="Arial" panose="020B0604020202020204" pitchFamily="34" charset="0"/>
              </a:rPr>
              <a:t>（</a:t>
            </a:r>
            <a:r>
              <a:rPr lang="en-US" altLang="zh-CN" sz="1900" dirty="0">
                <a:ln w="9525" cap="flat" cmpd="sng" algn="ctr">
                  <a:noFill/>
                  <a:prstDash val="solid"/>
                  <a:round/>
                  <a:headEnd type="none" w="med" len="med"/>
                  <a:tailEnd type="none" w="med" len="med"/>
                </a:ln>
                <a:latin typeface="Arial" panose="020B0604020202020204" pitchFamily="34" charset="0"/>
                <a:ea typeface="思源黑体 CN Regular" panose="020B0500000000000000" pitchFamily="34" charset="-122"/>
                <a:sym typeface="Arial" panose="020B0604020202020204" pitchFamily="34" charset="0"/>
              </a:rPr>
              <a:t>5</a:t>
            </a:r>
            <a:r>
              <a:rPr lang="zh-CN" altLang="en-US" sz="1900" dirty="0">
                <a:ln w="9525" cap="flat" cmpd="sng" algn="ctr">
                  <a:noFill/>
                  <a:prstDash val="solid"/>
                  <a:round/>
                  <a:headEnd type="none" w="med" len="med"/>
                  <a:tailEnd type="none" w="med" len="med"/>
                </a:ln>
                <a:latin typeface="Arial" panose="020B0604020202020204" pitchFamily="34" charset="0"/>
                <a:ea typeface="思源黑体 CN Regular" panose="020B0500000000000000" pitchFamily="34" charset="-122"/>
                <a:sym typeface="Arial" panose="020B0604020202020204" pitchFamily="34" charset="0"/>
              </a:rPr>
              <a:t>）族姊远嫁，宅第红灯高挂；（</a:t>
            </a:r>
            <a:r>
              <a:rPr lang="en-US" altLang="zh-CN" sz="1900" dirty="0">
                <a:ln w="9525" cap="flat" cmpd="sng" algn="ctr">
                  <a:noFill/>
                  <a:prstDash val="solid"/>
                  <a:round/>
                  <a:headEnd type="none" w="med" len="med"/>
                  <a:tailEnd type="none" w="med" len="med"/>
                </a:ln>
                <a:latin typeface="Arial" panose="020B0604020202020204" pitchFamily="34" charset="0"/>
                <a:ea typeface="思源黑体 CN Regular" panose="020B0500000000000000" pitchFamily="34" charset="-122"/>
                <a:sym typeface="Arial" panose="020B0604020202020204" pitchFamily="34" charset="0"/>
              </a:rPr>
              <a:t>8</a:t>
            </a:r>
            <a:r>
              <a:rPr lang="zh-CN" altLang="en-US" sz="1900" dirty="0">
                <a:ln w="9525" cap="flat" cmpd="sng" algn="ctr">
                  <a:noFill/>
                  <a:prstDash val="solid"/>
                  <a:round/>
                  <a:headEnd type="none" w="med" len="med"/>
                  <a:tailEnd type="none" w="med" len="med"/>
                </a:ln>
                <a:latin typeface="Arial" panose="020B0604020202020204" pitchFamily="34" charset="0"/>
                <a:ea typeface="思源黑体 CN Regular" panose="020B0500000000000000" pitchFamily="34" charset="-122"/>
                <a:sym typeface="Arial" panose="020B0604020202020204" pitchFamily="34" charset="0"/>
              </a:rPr>
              <a:t>段）</a:t>
            </a:r>
          </a:p>
          <a:p>
            <a:pPr>
              <a:lnSpc>
                <a:spcPct val="150000"/>
              </a:lnSpc>
              <a:spcBef>
                <a:spcPct val="0"/>
              </a:spcBef>
              <a:buClr>
                <a:srgbClr val="2DA2BF"/>
              </a:buClr>
              <a:buNone/>
            </a:pPr>
            <a:r>
              <a:rPr lang="zh-CN" altLang="en-US" sz="1900" dirty="0">
                <a:ln w="9525" cap="flat" cmpd="sng" algn="ctr">
                  <a:noFill/>
                  <a:prstDash val="solid"/>
                  <a:round/>
                  <a:headEnd type="none" w="med" len="med"/>
                  <a:tailEnd type="none" w="med" len="med"/>
                </a:ln>
                <a:latin typeface="Arial" panose="020B0604020202020204" pitchFamily="34" charset="0"/>
                <a:ea typeface="思源黑体 CN Regular" panose="020B0500000000000000" pitchFamily="34" charset="-122"/>
                <a:sym typeface="Arial" panose="020B0604020202020204" pitchFamily="34" charset="0"/>
              </a:rPr>
              <a:t>（</a:t>
            </a:r>
            <a:r>
              <a:rPr lang="en-US" altLang="zh-CN" sz="1900" dirty="0">
                <a:ln w="9525" cap="flat" cmpd="sng" algn="ctr">
                  <a:noFill/>
                  <a:prstDash val="solid"/>
                  <a:round/>
                  <a:headEnd type="none" w="med" len="med"/>
                  <a:tailEnd type="none" w="med" len="med"/>
                </a:ln>
                <a:latin typeface="Arial" panose="020B0604020202020204" pitchFamily="34" charset="0"/>
                <a:ea typeface="思源黑体 CN Regular" panose="020B0500000000000000" pitchFamily="34" charset="-122"/>
                <a:sym typeface="Arial" panose="020B0604020202020204" pitchFamily="34" charset="0"/>
              </a:rPr>
              <a:t>6</a:t>
            </a:r>
            <a:r>
              <a:rPr lang="zh-CN" altLang="en-US" sz="1900" dirty="0">
                <a:ln w="9525" cap="flat" cmpd="sng" algn="ctr">
                  <a:noFill/>
                  <a:prstDash val="solid"/>
                  <a:round/>
                  <a:headEnd type="none" w="med" len="med"/>
                  <a:tailEnd type="none" w="med" len="med"/>
                </a:ln>
                <a:latin typeface="Arial" panose="020B0604020202020204" pitchFamily="34" charset="0"/>
                <a:ea typeface="思源黑体 CN Regular" panose="020B0500000000000000" pitchFamily="34" charset="-122"/>
                <a:sym typeface="Arial" panose="020B0604020202020204" pitchFamily="34" charset="0"/>
              </a:rPr>
              <a:t>）在纱灯上描红；（</a:t>
            </a:r>
            <a:r>
              <a:rPr lang="en-US" altLang="zh-CN" sz="1900" dirty="0">
                <a:ln w="9525" cap="flat" cmpd="sng" algn="ctr">
                  <a:noFill/>
                  <a:prstDash val="solid"/>
                  <a:round/>
                  <a:headEnd type="none" w="med" len="med"/>
                  <a:tailEnd type="none" w="med" len="med"/>
                </a:ln>
                <a:latin typeface="Arial" panose="020B0604020202020204" pitchFamily="34" charset="0"/>
                <a:ea typeface="思源黑体 CN Regular" panose="020B0500000000000000" pitchFamily="34" charset="-122"/>
                <a:sym typeface="Arial" panose="020B0604020202020204" pitchFamily="34" charset="0"/>
              </a:rPr>
              <a:t>9</a:t>
            </a:r>
            <a:r>
              <a:rPr lang="zh-CN" altLang="en-US" sz="1900" dirty="0">
                <a:ln w="9525" cap="flat" cmpd="sng" algn="ctr">
                  <a:noFill/>
                  <a:prstDash val="solid"/>
                  <a:round/>
                  <a:headEnd type="none" w="med" len="med"/>
                  <a:tailEnd type="none" w="med" len="med"/>
                </a:ln>
                <a:latin typeface="Arial" panose="020B0604020202020204" pitchFamily="34" charset="0"/>
                <a:ea typeface="思源黑体 CN Regular" panose="020B0500000000000000" pitchFamily="34" charset="-122"/>
                <a:sym typeface="Arial" panose="020B0604020202020204" pitchFamily="34" charset="0"/>
              </a:rPr>
              <a:t>段）</a:t>
            </a:r>
          </a:p>
          <a:p>
            <a:pPr>
              <a:lnSpc>
                <a:spcPct val="150000"/>
              </a:lnSpc>
              <a:spcBef>
                <a:spcPct val="0"/>
              </a:spcBef>
              <a:buClr>
                <a:srgbClr val="2DA2BF"/>
              </a:buClr>
              <a:buNone/>
            </a:pPr>
            <a:r>
              <a:rPr lang="zh-CN" altLang="en-US" sz="1900" dirty="0">
                <a:ln w="9525" cap="flat" cmpd="sng" algn="ctr">
                  <a:noFill/>
                  <a:prstDash val="solid"/>
                  <a:round/>
                  <a:headEnd type="none" w="med" len="med"/>
                  <a:tailEnd type="none" w="med" len="med"/>
                </a:ln>
                <a:latin typeface="Arial" panose="020B0604020202020204" pitchFamily="34" charset="0"/>
                <a:ea typeface="思源黑体 CN Regular" panose="020B0500000000000000" pitchFamily="34" charset="-122"/>
                <a:sym typeface="Arial" panose="020B0604020202020204" pitchFamily="34" charset="0"/>
              </a:rPr>
              <a:t>（</a:t>
            </a:r>
            <a:r>
              <a:rPr lang="en-US" altLang="zh-CN" sz="1900" dirty="0">
                <a:ln w="9525" cap="flat" cmpd="sng" algn="ctr">
                  <a:noFill/>
                  <a:prstDash val="solid"/>
                  <a:round/>
                  <a:headEnd type="none" w="med" len="med"/>
                  <a:tailEnd type="none" w="med" len="med"/>
                </a:ln>
                <a:latin typeface="Arial" panose="020B0604020202020204" pitchFamily="34" charset="0"/>
                <a:ea typeface="思源黑体 CN Regular" panose="020B0500000000000000" pitchFamily="34" charset="-122"/>
                <a:sym typeface="Arial" panose="020B0604020202020204" pitchFamily="34" charset="0"/>
              </a:rPr>
              <a:t>7</a:t>
            </a:r>
            <a:r>
              <a:rPr lang="zh-CN" altLang="en-US" sz="1900" dirty="0">
                <a:ln w="9525" cap="flat" cmpd="sng" algn="ctr">
                  <a:noFill/>
                  <a:prstDash val="solid"/>
                  <a:round/>
                  <a:headEnd type="none" w="med" len="med"/>
                  <a:tailEnd type="none" w="med" len="med"/>
                </a:ln>
                <a:latin typeface="Arial" panose="020B0604020202020204" pitchFamily="34" charset="0"/>
                <a:ea typeface="思源黑体 CN Regular" panose="020B0500000000000000" pitchFamily="34" charset="-122"/>
                <a:sym typeface="Arial" panose="020B0604020202020204" pitchFamily="34" charset="0"/>
              </a:rPr>
              <a:t>）由宫灯、唱词联想汉献帝；（</a:t>
            </a:r>
            <a:r>
              <a:rPr lang="en-US" altLang="zh-CN" sz="1900" dirty="0">
                <a:ln w="9525" cap="flat" cmpd="sng" algn="ctr">
                  <a:noFill/>
                  <a:prstDash val="solid"/>
                  <a:round/>
                  <a:headEnd type="none" w="med" len="med"/>
                  <a:tailEnd type="none" w="med" len="med"/>
                </a:ln>
                <a:latin typeface="Arial" panose="020B0604020202020204" pitchFamily="34" charset="0"/>
                <a:ea typeface="思源黑体 CN Regular" panose="020B0500000000000000" pitchFamily="34" charset="-122"/>
                <a:sym typeface="Arial" panose="020B0604020202020204" pitchFamily="34" charset="0"/>
              </a:rPr>
              <a:t>10</a:t>
            </a:r>
            <a:r>
              <a:rPr lang="zh-CN" altLang="en-US" sz="1900" dirty="0">
                <a:ln w="9525" cap="flat" cmpd="sng" algn="ctr">
                  <a:noFill/>
                  <a:prstDash val="solid"/>
                  <a:round/>
                  <a:headEnd type="none" w="med" len="med"/>
                  <a:tailEnd type="none" w="med" len="med"/>
                </a:ln>
                <a:latin typeface="Arial" panose="020B0604020202020204" pitchFamily="34" charset="0"/>
                <a:ea typeface="思源黑体 CN Regular" panose="020B0500000000000000" pitchFamily="34" charset="-122"/>
                <a:sym typeface="Arial" panose="020B0604020202020204" pitchFamily="34" charset="0"/>
              </a:rPr>
              <a:t>段）</a:t>
            </a:r>
          </a:p>
          <a:p>
            <a:pPr>
              <a:lnSpc>
                <a:spcPct val="150000"/>
              </a:lnSpc>
              <a:spcBef>
                <a:spcPct val="0"/>
              </a:spcBef>
              <a:buClr>
                <a:srgbClr val="2DA2BF"/>
              </a:buClr>
              <a:buNone/>
            </a:pPr>
            <a:r>
              <a:rPr lang="zh-CN" altLang="en-US" sz="1900" dirty="0">
                <a:ln w="9525" cap="flat" cmpd="sng" algn="ctr">
                  <a:noFill/>
                  <a:prstDash val="solid"/>
                  <a:round/>
                  <a:headEnd type="none" w="med" len="med"/>
                  <a:tailEnd type="none" w="med" len="med"/>
                </a:ln>
                <a:latin typeface="Arial" panose="020B0604020202020204" pitchFamily="34" charset="0"/>
                <a:ea typeface="思源黑体 CN Regular" panose="020B0500000000000000" pitchFamily="34" charset="-122"/>
                <a:sym typeface="Arial" panose="020B0604020202020204" pitchFamily="34" charset="0"/>
              </a:rPr>
              <a:t>（</a:t>
            </a:r>
            <a:r>
              <a:rPr lang="en-US" altLang="zh-CN" sz="1900" dirty="0">
                <a:ln w="9525" cap="flat" cmpd="sng" algn="ctr">
                  <a:noFill/>
                  <a:prstDash val="solid"/>
                  <a:round/>
                  <a:headEnd type="none" w="med" len="med"/>
                  <a:tailEnd type="none" w="med" len="med"/>
                </a:ln>
                <a:latin typeface="Arial" panose="020B0604020202020204" pitchFamily="34" charset="0"/>
                <a:ea typeface="思源黑体 CN Regular" panose="020B0500000000000000" pitchFamily="34" charset="-122"/>
                <a:sym typeface="Arial" panose="020B0604020202020204" pitchFamily="34" charset="0"/>
              </a:rPr>
              <a:t>8</a:t>
            </a:r>
            <a:r>
              <a:rPr lang="zh-CN" altLang="en-US" sz="1900" dirty="0">
                <a:ln w="9525" cap="flat" cmpd="sng" algn="ctr">
                  <a:noFill/>
                  <a:prstDash val="solid"/>
                  <a:round/>
                  <a:headEnd type="none" w="med" len="med"/>
                  <a:tailEnd type="none" w="med" len="med"/>
                </a:ln>
                <a:latin typeface="Arial" panose="020B0604020202020204" pitchFamily="34" charset="0"/>
                <a:ea typeface="思源黑体 CN Regular" panose="020B0500000000000000" pitchFamily="34" charset="-122"/>
                <a:sym typeface="Arial" panose="020B0604020202020204" pitchFamily="34" charset="0"/>
              </a:rPr>
              <a:t>）联想到“挑灯看剑的名将”，表达做“灯笼下的马前卒”的誓愿。（</a:t>
            </a:r>
            <a:r>
              <a:rPr lang="en-US" altLang="zh-CN" sz="1900" dirty="0">
                <a:ln w="9525" cap="flat" cmpd="sng" algn="ctr">
                  <a:noFill/>
                  <a:prstDash val="solid"/>
                  <a:round/>
                  <a:headEnd type="none" w="med" len="med"/>
                  <a:tailEnd type="none" w="med" len="med"/>
                </a:ln>
                <a:latin typeface="Arial" panose="020B0604020202020204" pitchFamily="34" charset="0"/>
                <a:ea typeface="思源黑体 CN Regular" panose="020B0500000000000000" pitchFamily="34" charset="-122"/>
                <a:sym typeface="Arial" panose="020B0604020202020204" pitchFamily="34" charset="0"/>
              </a:rPr>
              <a:t>11</a:t>
            </a:r>
            <a:r>
              <a:rPr lang="zh-CN" altLang="en-US" sz="1900" dirty="0">
                <a:ln w="9525" cap="flat" cmpd="sng" algn="ctr">
                  <a:noFill/>
                  <a:prstDash val="solid"/>
                  <a:round/>
                  <a:headEnd type="none" w="med" len="med"/>
                  <a:tailEnd type="none" w="med" len="med"/>
                </a:ln>
                <a:latin typeface="Arial" panose="020B0604020202020204" pitchFamily="34" charset="0"/>
                <a:ea typeface="思源黑体 CN Regular" panose="020B0500000000000000" pitchFamily="34" charset="-122"/>
                <a:sym typeface="Arial" panose="020B0604020202020204" pitchFamily="34" charset="0"/>
              </a:rPr>
              <a:t>段）</a:t>
            </a:r>
          </a:p>
        </p:txBody>
      </p:sp>
      <p:sp>
        <p:nvSpPr>
          <p:cNvPr id="8" name="矩形 1"/>
          <p:cNvSpPr>
            <a:spLocks noChangeArrowheads="1"/>
          </p:cNvSpPr>
          <p:nvPr>
            <p:custDataLst>
              <p:tags r:id="rId4"/>
            </p:custDataLst>
          </p:nvPr>
        </p:nvSpPr>
        <p:spPr bwMode="auto">
          <a:xfrm>
            <a:off x="814412" y="5764646"/>
            <a:ext cx="6153614" cy="586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round/>
                <a:headEnd type="none" w="med" len="med"/>
                <a:tailEnd type="none" w="med" len="med"/>
              </a14:hiddenLine>
            </a:ext>
          </a:extLst>
        </p:spPr>
        <p:txBody>
          <a:bodyPr wrap="square">
            <a:spAutoFit/>
          </a:bodyPr>
          <a:lstStyle>
            <a:lvl1pPr marL="457200"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SzPct val="10000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SzPct val="10000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SzPct val="10000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SzPct val="100000"/>
              <a:defRPr>
                <a:solidFill>
                  <a:schemeClr val="tx1"/>
                </a:solidFill>
                <a:latin typeface="Calibri" panose="020F0502020204030204" pitchFamily="34" charset="0"/>
                <a:ea typeface="宋体" panose="02010600030101010101" pitchFamily="2" charset="-122"/>
              </a:defRPr>
            </a:lvl9pPr>
          </a:lstStyle>
          <a:p>
            <a:pPr marL="0">
              <a:lnSpc>
                <a:spcPct val="150000"/>
              </a:lnSpc>
              <a:spcBef>
                <a:spcPts val="1200"/>
              </a:spcBef>
            </a:pPr>
            <a:r>
              <a:rPr lang="zh-CN" altLang="en-US" sz="2400" b="1" dirty="0">
                <a:latin typeface="Arial" panose="020B0604020202020204" pitchFamily="34" charset="0"/>
                <a:ea typeface="思源黑体 CN Regular" panose="020B0500000000000000" pitchFamily="34" charset="-122"/>
                <a:sym typeface="Arial" panose="020B0604020202020204" pitchFamily="34" charset="0"/>
              </a:rPr>
              <a:t>怀恋过往，表明灯笼对“我”的意义重大。</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顶角 3"/>
          <p:cNvSpPr/>
          <p:nvPr/>
        </p:nvSpPr>
        <p:spPr>
          <a:xfrm rot="10800000">
            <a:off x="322612" y="-2"/>
            <a:ext cx="348720" cy="807333"/>
          </a:xfrm>
          <a:prstGeom prst="round2SameRect">
            <a:avLst>
              <a:gd name="adj1" fmla="val 50000"/>
              <a:gd name="adj2" fmla="val 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5" name="文本框 4"/>
          <p:cNvSpPr txBox="1"/>
          <p:nvPr/>
        </p:nvSpPr>
        <p:spPr>
          <a:xfrm>
            <a:off x="780586" y="222557"/>
            <a:ext cx="1996440" cy="584775"/>
          </a:xfrm>
          <a:prstGeom prst="rect">
            <a:avLst/>
          </a:prstGeom>
          <a:noFill/>
        </p:spPr>
        <p:txBody>
          <a:bodyPr wrap="square" rtlCol="0">
            <a:spAutoFit/>
          </a:bodyPr>
          <a:lstStyle/>
          <a:p>
            <a:r>
              <a:rPr lang="zh-CN" altLang="en-US" sz="3200" dirty="0">
                <a:latin typeface="Arial" panose="020B0604020202020204" pitchFamily="34" charset="0"/>
                <a:ea typeface="思源黑体 CN Regular" panose="020B0500000000000000" pitchFamily="34" charset="-122"/>
                <a:sym typeface="Arial" panose="020B0604020202020204" pitchFamily="34" charset="0"/>
              </a:rPr>
              <a:t>内容探究</a:t>
            </a:r>
          </a:p>
        </p:txBody>
      </p:sp>
      <p:pic>
        <p:nvPicPr>
          <p:cNvPr id="6" name="图片 5"/>
          <p:cNvPicPr>
            <a:picLocks noChangeAspect="1"/>
          </p:cNvPicPr>
          <p:nvPr>
            <p:custDataLst>
              <p:tags r:id="rId1"/>
            </p:custDataLst>
          </p:nvPr>
        </p:nvPicPr>
        <p:blipFill>
          <a:blip r:embed="rId7" cstate="print">
            <a:grayscl/>
            <a:extLst>
              <a:ext uri="{28A0092B-C50C-407E-A947-70E740481C1C}">
                <a14:useLocalDpi xmlns:a14="http://schemas.microsoft.com/office/drawing/2010/main" val="0"/>
              </a:ext>
            </a:extLst>
          </a:blip>
          <a:stretch>
            <a:fillRect/>
          </a:stretch>
        </p:blipFill>
        <p:spPr>
          <a:xfrm>
            <a:off x="8540983" y="212350"/>
            <a:ext cx="3437657" cy="611620"/>
          </a:xfrm>
          <a:prstGeom prst="rect">
            <a:avLst/>
          </a:prstGeom>
        </p:spPr>
      </p:pic>
      <p:pic>
        <p:nvPicPr>
          <p:cNvPr id="7" name="图片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807079" y="3516919"/>
            <a:ext cx="2110600" cy="2834234"/>
          </a:xfrm>
          <a:prstGeom prst="rect">
            <a:avLst/>
          </a:prstGeom>
        </p:spPr>
      </p:pic>
      <p:sp>
        <p:nvSpPr>
          <p:cNvPr id="11" name="矩形 1"/>
          <p:cNvSpPr>
            <a:spLocks noChangeArrowheads="1"/>
          </p:cNvSpPr>
          <p:nvPr>
            <p:custDataLst>
              <p:tags r:id="rId2"/>
            </p:custDataLst>
          </p:nvPr>
        </p:nvSpPr>
        <p:spPr bwMode="auto">
          <a:xfrm>
            <a:off x="671332" y="1104396"/>
            <a:ext cx="11198054" cy="1140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round/>
                <a:headEnd type="none" w="med" len="med"/>
                <a:tailEnd type="none" w="med" len="med"/>
              </a14:hiddenLine>
            </a:ext>
          </a:extLst>
        </p:spPr>
        <p:txBody>
          <a:bodyPr wrap="square">
            <a:spAutoFit/>
          </a:bodyPr>
          <a:lstStyle>
            <a:lvl1pPr marL="457200"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SzPct val="10000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SzPct val="10000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SzPct val="10000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SzPct val="100000"/>
              <a:defRPr>
                <a:solidFill>
                  <a:schemeClr val="tx1"/>
                </a:solidFill>
                <a:latin typeface="Calibri" panose="020F0502020204030204" pitchFamily="34" charset="0"/>
                <a:ea typeface="宋体" panose="02010600030101010101" pitchFamily="2" charset="-122"/>
              </a:defRPr>
            </a:lvl9pPr>
          </a:lstStyle>
          <a:p>
            <a:pPr marL="0">
              <a:lnSpc>
                <a:spcPct val="150000"/>
              </a:lnSpc>
              <a:spcBef>
                <a:spcPts val="1200"/>
              </a:spcBef>
            </a:pPr>
            <a:r>
              <a:rPr lang="en-US" altLang="zh-CN" sz="2400" b="1" dirty="0">
                <a:solidFill>
                  <a:srgbClr val="C00000"/>
                </a:solidFill>
                <a:latin typeface="Arial" panose="020B0604020202020204" pitchFamily="34" charset="0"/>
                <a:ea typeface="思源黑体 CN Regular" panose="020B0500000000000000" pitchFamily="34" charset="-122"/>
                <a:sym typeface="Arial" panose="020B0604020202020204" pitchFamily="34" charset="0"/>
              </a:rPr>
              <a:t>3.</a:t>
            </a:r>
            <a:r>
              <a:rPr lang="zh-CN" altLang="en-US" sz="2400" b="1" dirty="0">
                <a:solidFill>
                  <a:srgbClr val="C00000"/>
                </a:solidFill>
                <a:latin typeface="Arial" panose="020B0604020202020204" pitchFamily="34" charset="0"/>
                <a:ea typeface="思源黑体 CN Regular" panose="020B0500000000000000" pitchFamily="34" charset="-122"/>
                <a:sym typeface="Arial" panose="020B0604020202020204" pitchFamily="34" charset="0"/>
              </a:rPr>
              <a:t>自由读</a:t>
            </a:r>
            <a:r>
              <a:rPr lang="en-US" altLang="zh-CN" sz="2400" b="1" dirty="0">
                <a:solidFill>
                  <a:srgbClr val="C00000"/>
                </a:solidFill>
                <a:latin typeface="Arial" panose="020B0604020202020204" pitchFamily="34" charset="0"/>
                <a:ea typeface="思源黑体 CN Regular" panose="020B0500000000000000" pitchFamily="34" charset="-122"/>
                <a:sym typeface="Arial" panose="020B0604020202020204" pitchFamily="34" charset="0"/>
              </a:rPr>
              <a:t>10-11</a:t>
            </a:r>
            <a:r>
              <a:rPr lang="zh-CN" altLang="en-US" sz="2400" b="1" dirty="0">
                <a:solidFill>
                  <a:srgbClr val="C00000"/>
                </a:solidFill>
                <a:latin typeface="Arial" panose="020B0604020202020204" pitchFamily="34" charset="0"/>
                <a:ea typeface="思源黑体 CN Regular" panose="020B0500000000000000" pitchFamily="34" charset="-122"/>
                <a:sym typeface="Arial" panose="020B0604020202020204" pitchFamily="34" charset="0"/>
              </a:rPr>
              <a:t>自然段，思考：关于宫灯的想象和对古时将军挑灯看剑的描写有什么深刻意义？</a:t>
            </a:r>
          </a:p>
        </p:txBody>
      </p:sp>
      <p:sp>
        <p:nvSpPr>
          <p:cNvPr id="12" name="文本占位符 55298"/>
          <p:cNvSpPr txBox="1"/>
          <p:nvPr>
            <p:custDataLst>
              <p:tags r:id="rId3"/>
            </p:custDataLst>
          </p:nvPr>
        </p:nvSpPr>
        <p:spPr bwMode="auto">
          <a:xfrm>
            <a:off x="274321" y="2707414"/>
            <a:ext cx="10033869" cy="1140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marL="365125" indent="0" algn="l" defTabSz="914400" rtl="0" eaLnBrk="0" fontAlgn="base" hangingPunct="0">
              <a:lnSpc>
                <a:spcPct val="100000"/>
              </a:lnSpc>
              <a:spcBef>
                <a:spcPts val="400"/>
              </a:spcBef>
              <a:spcAft>
                <a:spcPct val="0"/>
              </a:spcAft>
              <a:buClr>
                <a:schemeClr val="accent1"/>
              </a:buClr>
              <a:buSzPct val="68000"/>
              <a:buFont typeface="Wingdings 3" panose="05040102010807070707" pitchFamily="18" charset="2"/>
              <a:buChar char=""/>
              <a:defRPr lang="zh-CN" altLang="en-US" sz="2700" b="0" i="0" u="none" baseline="0">
                <a:solidFill>
                  <a:schemeClr val="tx1"/>
                </a:solidFill>
                <a:latin typeface="Lucida Sans Unicode" panose="020B0602030504020204" pitchFamily="34" charset="0"/>
                <a:ea typeface="黑体" panose="02010609060101010101" charset="-122"/>
              </a:defRPr>
            </a:lvl1pPr>
            <a:lvl2pPr marL="621030" indent="-228600" algn="l" defTabSz="914400" rtl="0" eaLnBrk="0" fontAlgn="base" hangingPunct="0">
              <a:lnSpc>
                <a:spcPct val="100000"/>
              </a:lnSpc>
              <a:spcBef>
                <a:spcPts val="325"/>
              </a:spcBef>
              <a:spcAft>
                <a:spcPct val="0"/>
              </a:spcAft>
              <a:buClr>
                <a:schemeClr val="accent1"/>
              </a:buClr>
              <a:buSzTx/>
              <a:buFont typeface="Verdana" panose="020B0604030504040204" pitchFamily="34" charset="0"/>
              <a:buChar char="◦"/>
              <a:defRPr lang="zh-CN" altLang="en-US" sz="2300" b="0" i="0" u="none" baseline="0">
                <a:solidFill>
                  <a:schemeClr val="tx1"/>
                </a:solidFill>
                <a:latin typeface="Lucida Sans Unicode" panose="020B0602030504020204" pitchFamily="34" charset="0"/>
                <a:ea typeface="黑体" panose="02010609060101010101" charset="-122"/>
              </a:defRPr>
            </a:lvl2pPr>
            <a:lvl3pPr marL="859155" indent="-228600" algn="l" defTabSz="914400" rtl="0" eaLnBrk="0" fontAlgn="base" hangingPunct="0">
              <a:lnSpc>
                <a:spcPct val="100000"/>
              </a:lnSpc>
              <a:spcBef>
                <a:spcPts val="350"/>
              </a:spcBef>
              <a:spcAft>
                <a:spcPct val="0"/>
              </a:spcAft>
              <a:buClr>
                <a:schemeClr val="accent2"/>
              </a:buClr>
              <a:buSzTx/>
              <a:buFont typeface="Wingdings 2" panose="05020102010507070707" pitchFamily="18" charset="2"/>
              <a:buChar char=""/>
              <a:defRPr lang="zh-CN" altLang="en-US" sz="2100" b="0" i="0" u="none" baseline="0">
                <a:solidFill>
                  <a:schemeClr val="tx1"/>
                </a:solidFill>
                <a:latin typeface="Lucida Sans Unicode" panose="020B0602030504020204" pitchFamily="34" charset="0"/>
                <a:ea typeface="黑体" panose="02010609060101010101" charset="-122"/>
              </a:defRPr>
            </a:lvl3pPr>
            <a:lvl4pPr marL="1143000" indent="-228600" algn="l" defTabSz="914400" rtl="0" eaLnBrk="0" fontAlgn="base" hangingPunct="0">
              <a:lnSpc>
                <a:spcPct val="100000"/>
              </a:lnSpc>
              <a:spcBef>
                <a:spcPts val="350"/>
              </a:spcBef>
              <a:spcAft>
                <a:spcPct val="0"/>
              </a:spcAft>
              <a:buClr>
                <a:schemeClr val="accent2"/>
              </a:buClr>
              <a:buSzTx/>
              <a:buFont typeface="Wingdings 2" panose="05020102010507070707" pitchFamily="18" charset="2"/>
              <a:buChar char=""/>
              <a:defRPr lang="zh-CN" altLang="en-US" sz="1900" b="0" i="0" u="none" baseline="0">
                <a:solidFill>
                  <a:schemeClr val="tx1"/>
                </a:solidFill>
                <a:latin typeface="Lucida Sans Unicode" panose="020B0602030504020204" pitchFamily="34" charset="0"/>
                <a:ea typeface="黑体" panose="02010609060101010101" charset="-122"/>
              </a:defRPr>
            </a:lvl4pPr>
            <a:lvl5pPr marL="1371600" indent="-228600" algn="l" defTabSz="914400" rtl="0" eaLnBrk="0" fontAlgn="base" hangingPunct="0">
              <a:lnSpc>
                <a:spcPct val="100000"/>
              </a:lnSpc>
              <a:spcBef>
                <a:spcPts val="350"/>
              </a:spcBef>
              <a:spcAft>
                <a:spcPct val="0"/>
              </a:spcAft>
              <a:buClr>
                <a:schemeClr val="accent2"/>
              </a:buClr>
              <a:buSzTx/>
              <a:buFont typeface="Wingdings 2" panose="05020102010507070707" pitchFamily="18" charset="2"/>
              <a:buChar char=""/>
              <a:defRPr lang="zh-CN" altLang="en-US" sz="1900" b="0" i="0" u="none" baseline="0">
                <a:solidFill>
                  <a:schemeClr val="tx1"/>
                </a:solidFill>
                <a:latin typeface="Lucida Sans Unicode" panose="020B0602030504020204" pitchFamily="34" charset="0"/>
                <a:ea typeface="黑体" panose="02010609060101010101" charset="-122"/>
              </a:defRPr>
            </a:lvl5pPr>
            <a:lvl6pPr marL="1828800" indent="-228600" eaLnBrk="0" fontAlgn="base" hangingPunct="0">
              <a:spcBef>
                <a:spcPts val="350"/>
              </a:spcBef>
              <a:spcAft>
                <a:spcPct val="0"/>
              </a:spcAft>
              <a:buClr>
                <a:schemeClr val="accent2"/>
              </a:buClr>
              <a:buFont typeface="Wingdings 2" panose="05020102010507070707" pitchFamily="18" charset="2"/>
              <a:buChar char=""/>
              <a:defRPr lang="zh-CN" altLang="en-US" sz="1900">
                <a:solidFill>
                  <a:schemeClr val="tx1"/>
                </a:solidFill>
                <a:latin typeface="Lucida Sans Unicode" panose="020B0602030504020204" pitchFamily="34" charset="0"/>
                <a:ea typeface="黑体" panose="02010609060101010101" charset="-122"/>
              </a:defRPr>
            </a:lvl6pPr>
            <a:lvl7pPr marL="2286000" indent="-228600" eaLnBrk="0" fontAlgn="base" hangingPunct="0">
              <a:spcBef>
                <a:spcPts val="350"/>
              </a:spcBef>
              <a:spcAft>
                <a:spcPct val="0"/>
              </a:spcAft>
              <a:buClr>
                <a:schemeClr val="accent2"/>
              </a:buClr>
              <a:buFont typeface="Wingdings 2" panose="05020102010507070707" pitchFamily="18" charset="2"/>
              <a:buChar char=""/>
              <a:defRPr lang="zh-CN" altLang="en-US" sz="1900">
                <a:solidFill>
                  <a:schemeClr val="tx1"/>
                </a:solidFill>
                <a:latin typeface="Lucida Sans Unicode" panose="020B0602030504020204" pitchFamily="34" charset="0"/>
                <a:ea typeface="黑体" panose="02010609060101010101" charset="-122"/>
              </a:defRPr>
            </a:lvl7pPr>
            <a:lvl8pPr marL="2743200" indent="-228600" eaLnBrk="0" fontAlgn="base" hangingPunct="0">
              <a:spcBef>
                <a:spcPts val="350"/>
              </a:spcBef>
              <a:spcAft>
                <a:spcPct val="0"/>
              </a:spcAft>
              <a:buClr>
                <a:schemeClr val="accent2"/>
              </a:buClr>
              <a:buFont typeface="Wingdings 2" panose="05020102010507070707" pitchFamily="18" charset="2"/>
              <a:buChar char=""/>
              <a:defRPr lang="zh-CN" altLang="en-US" sz="1900">
                <a:solidFill>
                  <a:schemeClr val="tx1"/>
                </a:solidFill>
                <a:latin typeface="Lucida Sans Unicode" panose="020B0602030504020204" pitchFamily="34" charset="0"/>
                <a:ea typeface="黑体" panose="02010609060101010101" charset="-122"/>
              </a:defRPr>
            </a:lvl8pPr>
            <a:lvl9pPr marL="3200400" indent="-228600" eaLnBrk="0" fontAlgn="base" hangingPunct="0">
              <a:spcBef>
                <a:spcPts val="350"/>
              </a:spcBef>
              <a:spcAft>
                <a:spcPct val="0"/>
              </a:spcAft>
              <a:buClr>
                <a:schemeClr val="accent2"/>
              </a:buClr>
              <a:buFont typeface="Wingdings 2" panose="05020102010507070707" pitchFamily="18" charset="2"/>
              <a:buChar char=""/>
              <a:defRPr lang="zh-CN" altLang="en-US" sz="1900">
                <a:solidFill>
                  <a:schemeClr val="tx1"/>
                </a:solidFill>
                <a:latin typeface="Lucida Sans Unicode" panose="020B0602030504020204" pitchFamily="34" charset="0"/>
                <a:ea typeface="黑体" panose="02010609060101010101" charset="-122"/>
              </a:defRPr>
            </a:lvl9pPr>
          </a:lstStyle>
          <a:p>
            <a:pPr>
              <a:lnSpc>
                <a:spcPct val="150000"/>
              </a:lnSpc>
              <a:spcBef>
                <a:spcPct val="0"/>
              </a:spcBef>
              <a:buClr>
                <a:srgbClr val="2DA2BF"/>
              </a:buClr>
              <a:buNone/>
            </a:pPr>
            <a:r>
              <a:rPr lang="zh-CN" altLang="en-US" sz="2400" dirty="0">
                <a:ln w="9525" cap="flat" cmpd="sng" algn="ctr">
                  <a:noFill/>
                  <a:prstDash val="solid"/>
                  <a:round/>
                  <a:headEnd type="none" w="med" len="med"/>
                  <a:tailEnd type="none" w="med" len="med"/>
                </a:ln>
                <a:latin typeface="Arial" panose="020B0604020202020204" pitchFamily="34" charset="0"/>
                <a:ea typeface="思源黑体 CN Regular" panose="020B0500000000000000" pitchFamily="34" charset="-122"/>
                <a:sym typeface="Arial" panose="020B0604020202020204" pitchFamily="34" charset="0"/>
              </a:rPr>
              <a:t>对宫灯进行想象，体验深长的历史况味。</a:t>
            </a:r>
          </a:p>
          <a:p>
            <a:pPr>
              <a:lnSpc>
                <a:spcPct val="150000"/>
              </a:lnSpc>
              <a:spcBef>
                <a:spcPct val="0"/>
              </a:spcBef>
              <a:buClr>
                <a:srgbClr val="2DA2BF"/>
              </a:buClr>
              <a:buNone/>
            </a:pPr>
            <a:r>
              <a:rPr lang="zh-CN" altLang="en-US" sz="2400" dirty="0">
                <a:ln w="9525" cap="flat" cmpd="sng" algn="ctr">
                  <a:noFill/>
                  <a:prstDash val="solid"/>
                  <a:round/>
                  <a:headEnd type="none" w="med" len="med"/>
                  <a:tailEnd type="none" w="med" len="med"/>
                </a:ln>
                <a:latin typeface="Arial" panose="020B0604020202020204" pitchFamily="34" charset="0"/>
                <a:ea typeface="思源黑体 CN Regular" panose="020B0500000000000000" pitchFamily="34" charset="-122"/>
                <a:sym typeface="Arial" panose="020B0604020202020204" pitchFamily="34" charset="0"/>
              </a:rPr>
              <a:t>引述历史上保家卫国的名将，表达自己做“灯笼下的马前卒”的誓愿。</a:t>
            </a:r>
          </a:p>
        </p:txBody>
      </p:sp>
      <p:sp>
        <p:nvSpPr>
          <p:cNvPr id="8" name="矩形 1"/>
          <p:cNvSpPr>
            <a:spLocks noChangeArrowheads="1"/>
          </p:cNvSpPr>
          <p:nvPr>
            <p:custDataLst>
              <p:tags r:id="rId4"/>
            </p:custDataLst>
          </p:nvPr>
        </p:nvSpPr>
        <p:spPr bwMode="auto">
          <a:xfrm>
            <a:off x="814412" y="4607496"/>
            <a:ext cx="8421028" cy="1140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round/>
                <a:headEnd type="none" w="med" len="med"/>
                <a:tailEnd type="none" w="med" len="med"/>
              </a14:hiddenLine>
            </a:ext>
          </a:extLst>
        </p:spPr>
        <p:txBody>
          <a:bodyPr wrap="square">
            <a:spAutoFit/>
          </a:bodyPr>
          <a:lstStyle>
            <a:lvl1pPr marL="457200"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SzPct val="10000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SzPct val="10000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SzPct val="10000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SzPct val="100000"/>
              <a:defRPr>
                <a:solidFill>
                  <a:schemeClr val="tx1"/>
                </a:solidFill>
                <a:latin typeface="Calibri" panose="020F0502020204030204" pitchFamily="34" charset="0"/>
                <a:ea typeface="宋体" panose="02010600030101010101" pitchFamily="2" charset="-122"/>
              </a:defRPr>
            </a:lvl9pPr>
          </a:lstStyle>
          <a:p>
            <a:pPr marL="0">
              <a:lnSpc>
                <a:spcPct val="150000"/>
              </a:lnSpc>
              <a:spcBef>
                <a:spcPts val="1200"/>
              </a:spcBef>
            </a:pPr>
            <a:r>
              <a:rPr lang="zh-CN" altLang="en-US" sz="2400" b="1" dirty="0">
                <a:latin typeface="Arial" panose="020B0604020202020204" pitchFamily="34" charset="0"/>
                <a:ea typeface="思源黑体 CN Regular" panose="020B0500000000000000" pitchFamily="34" charset="-122"/>
                <a:sym typeface="Arial" panose="020B0604020202020204" pitchFamily="34" charset="0"/>
              </a:rPr>
              <a:t>从历史文化及个人情感上表达灯笼对于“我”及整个民族的重要意义。</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顶角 3"/>
          <p:cNvSpPr/>
          <p:nvPr/>
        </p:nvSpPr>
        <p:spPr>
          <a:xfrm rot="10800000">
            <a:off x="322612" y="-2"/>
            <a:ext cx="348720" cy="807333"/>
          </a:xfrm>
          <a:prstGeom prst="round2SameRect">
            <a:avLst>
              <a:gd name="adj1" fmla="val 50000"/>
              <a:gd name="adj2" fmla="val 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5" name="文本框 4"/>
          <p:cNvSpPr txBox="1"/>
          <p:nvPr/>
        </p:nvSpPr>
        <p:spPr>
          <a:xfrm>
            <a:off x="780586" y="222557"/>
            <a:ext cx="1996440" cy="584775"/>
          </a:xfrm>
          <a:prstGeom prst="rect">
            <a:avLst/>
          </a:prstGeom>
          <a:noFill/>
        </p:spPr>
        <p:txBody>
          <a:bodyPr wrap="square" rtlCol="0">
            <a:spAutoFit/>
          </a:bodyPr>
          <a:lstStyle/>
          <a:p>
            <a:r>
              <a:rPr lang="zh-CN" altLang="en-US" sz="3200" dirty="0">
                <a:latin typeface="Arial" panose="020B0604020202020204" pitchFamily="34" charset="0"/>
                <a:ea typeface="思源黑体 CN Regular" panose="020B0500000000000000" pitchFamily="34" charset="-122"/>
                <a:sym typeface="Arial" panose="020B0604020202020204" pitchFamily="34" charset="0"/>
              </a:rPr>
              <a:t>内容探究</a:t>
            </a:r>
          </a:p>
        </p:txBody>
      </p:sp>
      <p:pic>
        <p:nvPicPr>
          <p:cNvPr id="6" name="图片 5"/>
          <p:cNvPicPr>
            <a:picLocks noChangeAspect="1"/>
          </p:cNvPicPr>
          <p:nvPr>
            <p:custDataLst>
              <p:tags r:id="rId1"/>
            </p:custDataLst>
          </p:nvPr>
        </p:nvPicPr>
        <p:blipFill>
          <a:blip r:embed="rId6" cstate="print">
            <a:grayscl/>
            <a:extLst>
              <a:ext uri="{28A0092B-C50C-407E-A947-70E740481C1C}">
                <a14:useLocalDpi xmlns:a14="http://schemas.microsoft.com/office/drawing/2010/main" val="0"/>
              </a:ext>
            </a:extLst>
          </a:blip>
          <a:stretch>
            <a:fillRect/>
          </a:stretch>
        </p:blipFill>
        <p:spPr>
          <a:xfrm>
            <a:off x="8540983" y="212350"/>
            <a:ext cx="3437657" cy="611620"/>
          </a:xfrm>
          <a:prstGeom prst="rect">
            <a:avLst/>
          </a:prstGeom>
        </p:spPr>
      </p:pic>
      <p:pic>
        <p:nvPicPr>
          <p:cNvPr id="7" name="图片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807079" y="3516919"/>
            <a:ext cx="2110600" cy="2834234"/>
          </a:xfrm>
          <a:prstGeom prst="rect">
            <a:avLst/>
          </a:prstGeom>
        </p:spPr>
      </p:pic>
      <p:sp>
        <p:nvSpPr>
          <p:cNvPr id="11" name="矩形 1"/>
          <p:cNvSpPr>
            <a:spLocks noChangeArrowheads="1"/>
          </p:cNvSpPr>
          <p:nvPr>
            <p:custDataLst>
              <p:tags r:id="rId2"/>
            </p:custDataLst>
          </p:nvPr>
        </p:nvSpPr>
        <p:spPr bwMode="auto">
          <a:xfrm>
            <a:off x="671332" y="1104396"/>
            <a:ext cx="10941548" cy="1140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round/>
                <a:headEnd type="none" w="med" len="med"/>
                <a:tailEnd type="none" w="med" len="med"/>
              </a14:hiddenLine>
            </a:ext>
          </a:extLst>
        </p:spPr>
        <p:txBody>
          <a:bodyPr wrap="square">
            <a:spAutoFit/>
          </a:bodyPr>
          <a:lstStyle>
            <a:lvl1pPr marL="457200"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SzPct val="10000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SzPct val="10000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SzPct val="10000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SzPct val="100000"/>
              <a:defRPr>
                <a:solidFill>
                  <a:schemeClr val="tx1"/>
                </a:solidFill>
                <a:latin typeface="Calibri" panose="020F0502020204030204" pitchFamily="34" charset="0"/>
                <a:ea typeface="宋体" panose="02010600030101010101" pitchFamily="2" charset="-122"/>
              </a:defRPr>
            </a:lvl9pPr>
          </a:lstStyle>
          <a:p>
            <a:pPr marL="0">
              <a:lnSpc>
                <a:spcPct val="150000"/>
              </a:lnSpc>
              <a:spcBef>
                <a:spcPts val="1200"/>
              </a:spcBef>
            </a:pPr>
            <a:r>
              <a:rPr lang="en-US" altLang="zh-CN" sz="2400" b="1" dirty="0">
                <a:solidFill>
                  <a:srgbClr val="C00000"/>
                </a:solidFill>
                <a:latin typeface="Arial" panose="020B0604020202020204" pitchFamily="34" charset="0"/>
                <a:ea typeface="思源黑体 CN Regular" panose="020B0500000000000000" pitchFamily="34" charset="-122"/>
                <a:sym typeface="Arial" panose="020B0604020202020204" pitchFamily="34" charset="0"/>
              </a:rPr>
              <a:t>4.</a:t>
            </a:r>
            <a:r>
              <a:rPr lang="zh-CN" altLang="en-US" sz="2400" b="1" dirty="0">
                <a:solidFill>
                  <a:srgbClr val="C00000"/>
                </a:solidFill>
                <a:latin typeface="Arial" panose="020B0604020202020204" pitchFamily="34" charset="0"/>
                <a:ea typeface="思源黑体 CN Regular" panose="020B0500000000000000" pitchFamily="34" charset="-122"/>
                <a:sym typeface="Arial" panose="020B0604020202020204" pitchFamily="34" charset="0"/>
              </a:rPr>
              <a:t>结合全文，简析作者喜爱灯笼的原因（作者从哪些方面来表达灯笼对于他乃至民族的重要意义的？）</a:t>
            </a:r>
          </a:p>
        </p:txBody>
      </p:sp>
      <p:sp>
        <p:nvSpPr>
          <p:cNvPr id="12" name="文本占位符 55298"/>
          <p:cNvSpPr txBox="1"/>
          <p:nvPr>
            <p:custDataLst>
              <p:tags r:id="rId3"/>
            </p:custDataLst>
          </p:nvPr>
        </p:nvSpPr>
        <p:spPr bwMode="auto">
          <a:xfrm>
            <a:off x="225942" y="2525327"/>
            <a:ext cx="10033869" cy="3220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marL="365125" indent="0" algn="l" defTabSz="914400" rtl="0" eaLnBrk="0" fontAlgn="base" hangingPunct="0">
              <a:lnSpc>
                <a:spcPct val="100000"/>
              </a:lnSpc>
              <a:spcBef>
                <a:spcPts val="400"/>
              </a:spcBef>
              <a:spcAft>
                <a:spcPct val="0"/>
              </a:spcAft>
              <a:buClr>
                <a:schemeClr val="accent1"/>
              </a:buClr>
              <a:buSzPct val="68000"/>
              <a:buFont typeface="Wingdings 3" panose="05040102010807070707" pitchFamily="18" charset="2"/>
              <a:buChar char=""/>
              <a:defRPr lang="zh-CN" altLang="en-US" sz="2700" b="0" i="0" u="none" baseline="0">
                <a:solidFill>
                  <a:schemeClr val="tx1"/>
                </a:solidFill>
                <a:latin typeface="Lucida Sans Unicode" panose="020B0602030504020204" pitchFamily="34" charset="0"/>
                <a:ea typeface="黑体" panose="02010609060101010101" charset="-122"/>
              </a:defRPr>
            </a:lvl1pPr>
            <a:lvl2pPr marL="621030" indent="-228600" algn="l" defTabSz="914400" rtl="0" eaLnBrk="0" fontAlgn="base" hangingPunct="0">
              <a:lnSpc>
                <a:spcPct val="100000"/>
              </a:lnSpc>
              <a:spcBef>
                <a:spcPts val="325"/>
              </a:spcBef>
              <a:spcAft>
                <a:spcPct val="0"/>
              </a:spcAft>
              <a:buClr>
                <a:schemeClr val="accent1"/>
              </a:buClr>
              <a:buSzTx/>
              <a:buFont typeface="Verdana" panose="020B0604030504040204" pitchFamily="34" charset="0"/>
              <a:buChar char="◦"/>
              <a:defRPr lang="zh-CN" altLang="en-US" sz="2300" b="0" i="0" u="none" baseline="0">
                <a:solidFill>
                  <a:schemeClr val="tx1"/>
                </a:solidFill>
                <a:latin typeface="Lucida Sans Unicode" panose="020B0602030504020204" pitchFamily="34" charset="0"/>
                <a:ea typeface="黑体" panose="02010609060101010101" charset="-122"/>
              </a:defRPr>
            </a:lvl2pPr>
            <a:lvl3pPr marL="859155" indent="-228600" algn="l" defTabSz="914400" rtl="0" eaLnBrk="0" fontAlgn="base" hangingPunct="0">
              <a:lnSpc>
                <a:spcPct val="100000"/>
              </a:lnSpc>
              <a:spcBef>
                <a:spcPts val="350"/>
              </a:spcBef>
              <a:spcAft>
                <a:spcPct val="0"/>
              </a:spcAft>
              <a:buClr>
                <a:schemeClr val="accent2"/>
              </a:buClr>
              <a:buSzTx/>
              <a:buFont typeface="Wingdings 2" panose="05020102010507070707" pitchFamily="18" charset="2"/>
              <a:buChar char=""/>
              <a:defRPr lang="zh-CN" altLang="en-US" sz="2100" b="0" i="0" u="none" baseline="0">
                <a:solidFill>
                  <a:schemeClr val="tx1"/>
                </a:solidFill>
                <a:latin typeface="Lucida Sans Unicode" panose="020B0602030504020204" pitchFamily="34" charset="0"/>
                <a:ea typeface="黑体" panose="02010609060101010101" charset="-122"/>
              </a:defRPr>
            </a:lvl3pPr>
            <a:lvl4pPr marL="1143000" indent="-228600" algn="l" defTabSz="914400" rtl="0" eaLnBrk="0" fontAlgn="base" hangingPunct="0">
              <a:lnSpc>
                <a:spcPct val="100000"/>
              </a:lnSpc>
              <a:spcBef>
                <a:spcPts val="350"/>
              </a:spcBef>
              <a:spcAft>
                <a:spcPct val="0"/>
              </a:spcAft>
              <a:buClr>
                <a:schemeClr val="accent2"/>
              </a:buClr>
              <a:buSzTx/>
              <a:buFont typeface="Wingdings 2" panose="05020102010507070707" pitchFamily="18" charset="2"/>
              <a:buChar char=""/>
              <a:defRPr lang="zh-CN" altLang="en-US" sz="1900" b="0" i="0" u="none" baseline="0">
                <a:solidFill>
                  <a:schemeClr val="tx1"/>
                </a:solidFill>
                <a:latin typeface="Lucida Sans Unicode" panose="020B0602030504020204" pitchFamily="34" charset="0"/>
                <a:ea typeface="黑体" panose="02010609060101010101" charset="-122"/>
              </a:defRPr>
            </a:lvl4pPr>
            <a:lvl5pPr marL="1371600" indent="-228600" algn="l" defTabSz="914400" rtl="0" eaLnBrk="0" fontAlgn="base" hangingPunct="0">
              <a:lnSpc>
                <a:spcPct val="100000"/>
              </a:lnSpc>
              <a:spcBef>
                <a:spcPts val="350"/>
              </a:spcBef>
              <a:spcAft>
                <a:spcPct val="0"/>
              </a:spcAft>
              <a:buClr>
                <a:schemeClr val="accent2"/>
              </a:buClr>
              <a:buSzTx/>
              <a:buFont typeface="Wingdings 2" panose="05020102010507070707" pitchFamily="18" charset="2"/>
              <a:buChar char=""/>
              <a:defRPr lang="zh-CN" altLang="en-US" sz="1900" b="0" i="0" u="none" baseline="0">
                <a:solidFill>
                  <a:schemeClr val="tx1"/>
                </a:solidFill>
                <a:latin typeface="Lucida Sans Unicode" panose="020B0602030504020204" pitchFamily="34" charset="0"/>
                <a:ea typeface="黑体" panose="02010609060101010101" charset="-122"/>
              </a:defRPr>
            </a:lvl5pPr>
            <a:lvl6pPr marL="1828800" indent="-228600" eaLnBrk="0" fontAlgn="base" hangingPunct="0">
              <a:spcBef>
                <a:spcPts val="350"/>
              </a:spcBef>
              <a:spcAft>
                <a:spcPct val="0"/>
              </a:spcAft>
              <a:buClr>
                <a:schemeClr val="accent2"/>
              </a:buClr>
              <a:buFont typeface="Wingdings 2" panose="05020102010507070707" pitchFamily="18" charset="2"/>
              <a:buChar char=""/>
              <a:defRPr lang="zh-CN" altLang="en-US" sz="1900">
                <a:solidFill>
                  <a:schemeClr val="tx1"/>
                </a:solidFill>
                <a:latin typeface="Lucida Sans Unicode" panose="020B0602030504020204" pitchFamily="34" charset="0"/>
                <a:ea typeface="黑体" panose="02010609060101010101" charset="-122"/>
              </a:defRPr>
            </a:lvl6pPr>
            <a:lvl7pPr marL="2286000" indent="-228600" eaLnBrk="0" fontAlgn="base" hangingPunct="0">
              <a:spcBef>
                <a:spcPts val="350"/>
              </a:spcBef>
              <a:spcAft>
                <a:spcPct val="0"/>
              </a:spcAft>
              <a:buClr>
                <a:schemeClr val="accent2"/>
              </a:buClr>
              <a:buFont typeface="Wingdings 2" panose="05020102010507070707" pitchFamily="18" charset="2"/>
              <a:buChar char=""/>
              <a:defRPr lang="zh-CN" altLang="en-US" sz="1900">
                <a:solidFill>
                  <a:schemeClr val="tx1"/>
                </a:solidFill>
                <a:latin typeface="Lucida Sans Unicode" panose="020B0602030504020204" pitchFamily="34" charset="0"/>
                <a:ea typeface="黑体" panose="02010609060101010101" charset="-122"/>
              </a:defRPr>
            </a:lvl7pPr>
            <a:lvl8pPr marL="2743200" indent="-228600" eaLnBrk="0" fontAlgn="base" hangingPunct="0">
              <a:spcBef>
                <a:spcPts val="350"/>
              </a:spcBef>
              <a:spcAft>
                <a:spcPct val="0"/>
              </a:spcAft>
              <a:buClr>
                <a:schemeClr val="accent2"/>
              </a:buClr>
              <a:buFont typeface="Wingdings 2" panose="05020102010507070707" pitchFamily="18" charset="2"/>
              <a:buChar char=""/>
              <a:defRPr lang="zh-CN" altLang="en-US" sz="1900">
                <a:solidFill>
                  <a:schemeClr val="tx1"/>
                </a:solidFill>
                <a:latin typeface="Lucida Sans Unicode" panose="020B0602030504020204" pitchFamily="34" charset="0"/>
                <a:ea typeface="黑体" panose="02010609060101010101" charset="-122"/>
              </a:defRPr>
            </a:lvl8pPr>
            <a:lvl9pPr marL="3200400" indent="-228600" eaLnBrk="0" fontAlgn="base" hangingPunct="0">
              <a:spcBef>
                <a:spcPts val="350"/>
              </a:spcBef>
              <a:spcAft>
                <a:spcPct val="0"/>
              </a:spcAft>
              <a:buClr>
                <a:schemeClr val="accent2"/>
              </a:buClr>
              <a:buFont typeface="Wingdings 2" panose="05020102010507070707" pitchFamily="18" charset="2"/>
              <a:buChar char=""/>
              <a:defRPr lang="zh-CN" altLang="en-US" sz="1900">
                <a:solidFill>
                  <a:schemeClr val="tx1"/>
                </a:solidFill>
                <a:latin typeface="Lucida Sans Unicode" panose="020B0602030504020204" pitchFamily="34" charset="0"/>
                <a:ea typeface="黑体" panose="02010609060101010101" charset="-122"/>
              </a:defRPr>
            </a:lvl9pPr>
          </a:lstStyle>
          <a:p>
            <a:pPr>
              <a:lnSpc>
                <a:spcPct val="150000"/>
              </a:lnSpc>
              <a:spcBef>
                <a:spcPct val="0"/>
              </a:spcBef>
              <a:buClr>
                <a:srgbClr val="2DA2BF"/>
              </a:buClr>
              <a:buNone/>
            </a:pPr>
            <a:r>
              <a:rPr lang="zh-CN" altLang="en-US" sz="2400" dirty="0">
                <a:ln w="9525" cap="flat" cmpd="sng" algn="ctr">
                  <a:noFill/>
                  <a:prstDash val="solid"/>
                  <a:round/>
                  <a:headEnd type="none" w="med" len="med"/>
                  <a:tailEnd type="none" w="med" len="med"/>
                </a:ln>
                <a:latin typeface="Arial" panose="020B0604020202020204" pitchFamily="34" charset="0"/>
                <a:ea typeface="思源黑体 CN Regular" panose="020B0500000000000000" pitchFamily="34" charset="-122"/>
                <a:sym typeface="Arial" panose="020B0604020202020204" pitchFamily="34" charset="0"/>
              </a:rPr>
              <a:t>（</a:t>
            </a:r>
            <a:r>
              <a:rPr lang="en-US" altLang="zh-CN" sz="2400" dirty="0">
                <a:ln w="9525" cap="flat" cmpd="sng" algn="ctr">
                  <a:noFill/>
                  <a:prstDash val="solid"/>
                  <a:round/>
                  <a:headEnd type="none" w="med" len="med"/>
                  <a:tailEnd type="none" w="med" len="med"/>
                </a:ln>
                <a:latin typeface="Arial" panose="020B0604020202020204" pitchFamily="34" charset="0"/>
                <a:ea typeface="思源黑体 CN Regular" panose="020B0500000000000000" pitchFamily="34" charset="-122"/>
                <a:sym typeface="Arial" panose="020B0604020202020204" pitchFamily="34" charset="0"/>
              </a:rPr>
              <a:t>1</a:t>
            </a:r>
            <a:r>
              <a:rPr lang="zh-CN" altLang="en-US" sz="2400" dirty="0">
                <a:ln w="9525" cap="flat" cmpd="sng" algn="ctr">
                  <a:noFill/>
                  <a:prstDash val="solid"/>
                  <a:round/>
                  <a:headEnd type="none" w="med" len="med"/>
                  <a:tailEnd type="none" w="med" len="med"/>
                </a:ln>
                <a:latin typeface="Arial" panose="020B0604020202020204" pitchFamily="34" charset="0"/>
                <a:ea typeface="思源黑体 CN Regular" panose="020B0500000000000000" pitchFamily="34" charset="-122"/>
                <a:sym typeface="Arial" panose="020B0604020202020204" pitchFamily="34" charset="0"/>
              </a:rPr>
              <a:t>）文化方面：详情民俗与灯笼结下太多的缘分。</a:t>
            </a:r>
          </a:p>
          <a:p>
            <a:pPr>
              <a:lnSpc>
                <a:spcPct val="150000"/>
              </a:lnSpc>
              <a:spcBef>
                <a:spcPct val="0"/>
              </a:spcBef>
              <a:buClr>
                <a:srgbClr val="2DA2BF"/>
              </a:buClr>
              <a:buNone/>
            </a:pPr>
            <a:r>
              <a:rPr lang="zh-CN" altLang="en-US" sz="2400" dirty="0">
                <a:ln w="9525" cap="flat" cmpd="sng" algn="ctr">
                  <a:noFill/>
                  <a:prstDash val="solid"/>
                  <a:round/>
                  <a:headEnd type="none" w="med" len="med"/>
                  <a:tailEnd type="none" w="med" len="med"/>
                </a:ln>
                <a:latin typeface="Arial" panose="020B0604020202020204" pitchFamily="34" charset="0"/>
                <a:ea typeface="思源黑体 CN Regular" panose="020B0500000000000000" pitchFamily="34" charset="-122"/>
                <a:sym typeface="Arial" panose="020B0604020202020204" pitchFamily="34" charset="0"/>
              </a:rPr>
              <a:t>（</a:t>
            </a:r>
            <a:r>
              <a:rPr lang="en-US" altLang="zh-CN" sz="2400" dirty="0">
                <a:ln w="9525" cap="flat" cmpd="sng" algn="ctr">
                  <a:noFill/>
                  <a:prstDash val="solid"/>
                  <a:round/>
                  <a:headEnd type="none" w="med" len="med"/>
                  <a:tailEnd type="none" w="med" len="med"/>
                </a:ln>
                <a:latin typeface="Arial" panose="020B0604020202020204" pitchFamily="34" charset="0"/>
                <a:ea typeface="思源黑体 CN Regular" panose="020B0500000000000000" pitchFamily="34" charset="-122"/>
                <a:sym typeface="Arial" panose="020B0604020202020204" pitchFamily="34" charset="0"/>
              </a:rPr>
              <a:t>2</a:t>
            </a:r>
            <a:r>
              <a:rPr lang="zh-CN" altLang="en-US" sz="2400" dirty="0">
                <a:ln w="9525" cap="flat" cmpd="sng" algn="ctr">
                  <a:noFill/>
                  <a:prstDash val="solid"/>
                  <a:round/>
                  <a:headEnd type="none" w="med" len="med"/>
                  <a:tailEnd type="none" w="med" len="med"/>
                </a:ln>
                <a:latin typeface="Arial" panose="020B0604020202020204" pitchFamily="34" charset="0"/>
                <a:ea typeface="思源黑体 CN Regular" panose="020B0500000000000000" pitchFamily="34" charset="-122"/>
                <a:sym typeface="Arial" panose="020B0604020202020204" pitchFamily="34" charset="0"/>
              </a:rPr>
              <a:t>）情感方面：灯笼寄托着作者对祖父、母亲以及亲人的感情，寄托着作者对亲人的感激之情。又能为夜行的人指路，温暖他人等。</a:t>
            </a:r>
          </a:p>
          <a:p>
            <a:pPr>
              <a:lnSpc>
                <a:spcPct val="150000"/>
              </a:lnSpc>
              <a:spcBef>
                <a:spcPct val="0"/>
              </a:spcBef>
              <a:buClr>
                <a:srgbClr val="2DA2BF"/>
              </a:buClr>
              <a:buNone/>
            </a:pPr>
            <a:r>
              <a:rPr lang="zh-CN" altLang="en-US" sz="2400" dirty="0">
                <a:ln w="9525" cap="flat" cmpd="sng" algn="ctr">
                  <a:noFill/>
                  <a:prstDash val="solid"/>
                  <a:round/>
                  <a:headEnd type="none" w="med" len="med"/>
                  <a:tailEnd type="none" w="med" len="med"/>
                </a:ln>
                <a:latin typeface="Arial" panose="020B0604020202020204" pitchFamily="34" charset="0"/>
                <a:ea typeface="思源黑体 CN Regular" panose="020B0500000000000000" pitchFamily="34" charset="-122"/>
                <a:sym typeface="Arial" panose="020B0604020202020204" pitchFamily="34" charset="0"/>
              </a:rPr>
              <a:t>（</a:t>
            </a:r>
            <a:r>
              <a:rPr lang="en-US" altLang="zh-CN" sz="2400" dirty="0">
                <a:ln w="9525" cap="flat" cmpd="sng" algn="ctr">
                  <a:noFill/>
                  <a:prstDash val="solid"/>
                  <a:round/>
                  <a:headEnd type="none" w="med" len="med"/>
                  <a:tailEnd type="none" w="med" len="med"/>
                </a:ln>
                <a:latin typeface="Arial" panose="020B0604020202020204" pitchFamily="34" charset="0"/>
                <a:ea typeface="思源黑体 CN Regular" panose="020B0500000000000000" pitchFamily="34" charset="-122"/>
                <a:sym typeface="Arial" panose="020B0604020202020204" pitchFamily="34" charset="0"/>
              </a:rPr>
              <a:t>3</a:t>
            </a:r>
            <a:r>
              <a:rPr lang="zh-CN" altLang="en-US" sz="2400" dirty="0">
                <a:ln w="9525" cap="flat" cmpd="sng" algn="ctr">
                  <a:noFill/>
                  <a:prstDash val="solid"/>
                  <a:round/>
                  <a:headEnd type="none" w="med" len="med"/>
                  <a:tailEnd type="none" w="med" len="med"/>
                </a:ln>
                <a:latin typeface="Arial" panose="020B0604020202020204" pitchFamily="34" charset="0"/>
                <a:ea typeface="思源黑体 CN Regular" panose="020B0500000000000000" pitchFamily="34" charset="-122"/>
                <a:sym typeface="Arial" panose="020B0604020202020204" pitchFamily="34" charset="0"/>
              </a:rPr>
              <a:t>）思想方面：记录、传承着家族历史；引发作者联想起古代将领挑灯看剑，抗击敌人的情景，激发爱国热情。</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顶角 3"/>
          <p:cNvSpPr/>
          <p:nvPr/>
        </p:nvSpPr>
        <p:spPr>
          <a:xfrm rot="10800000">
            <a:off x="322612" y="-2"/>
            <a:ext cx="348720" cy="807333"/>
          </a:xfrm>
          <a:prstGeom prst="round2SameRect">
            <a:avLst>
              <a:gd name="adj1" fmla="val 50000"/>
              <a:gd name="adj2" fmla="val 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5" name="文本框 4"/>
          <p:cNvSpPr txBox="1"/>
          <p:nvPr/>
        </p:nvSpPr>
        <p:spPr>
          <a:xfrm>
            <a:off x="780586" y="222557"/>
            <a:ext cx="1996440" cy="584775"/>
          </a:xfrm>
          <a:prstGeom prst="rect">
            <a:avLst/>
          </a:prstGeom>
          <a:noFill/>
        </p:spPr>
        <p:txBody>
          <a:bodyPr wrap="square" rtlCol="0">
            <a:spAutoFit/>
          </a:bodyPr>
          <a:lstStyle/>
          <a:p>
            <a:r>
              <a:rPr lang="zh-CN" altLang="en-US" sz="3200" dirty="0">
                <a:latin typeface="Arial" panose="020B0604020202020204" pitchFamily="34" charset="0"/>
                <a:ea typeface="思源黑体 CN Regular" panose="020B0500000000000000" pitchFamily="34" charset="-122"/>
                <a:sym typeface="Arial" panose="020B0604020202020204" pitchFamily="34" charset="0"/>
              </a:rPr>
              <a:t>品味赏析</a:t>
            </a:r>
          </a:p>
        </p:txBody>
      </p:sp>
      <p:pic>
        <p:nvPicPr>
          <p:cNvPr id="6" name="图片 5"/>
          <p:cNvPicPr>
            <a:picLocks noChangeAspect="1"/>
          </p:cNvPicPr>
          <p:nvPr>
            <p:custDataLst>
              <p:tags r:id="rId1"/>
            </p:custDataLst>
          </p:nvPr>
        </p:nvPicPr>
        <p:blipFill>
          <a:blip r:embed="rId6" cstate="print">
            <a:grayscl/>
            <a:extLst>
              <a:ext uri="{28A0092B-C50C-407E-A947-70E740481C1C}">
                <a14:useLocalDpi xmlns:a14="http://schemas.microsoft.com/office/drawing/2010/main" val="0"/>
              </a:ext>
            </a:extLst>
          </a:blip>
          <a:stretch>
            <a:fillRect/>
          </a:stretch>
        </p:blipFill>
        <p:spPr>
          <a:xfrm>
            <a:off x="8540983" y="212350"/>
            <a:ext cx="3437657" cy="611620"/>
          </a:xfrm>
          <a:prstGeom prst="rect">
            <a:avLst/>
          </a:prstGeom>
        </p:spPr>
      </p:pic>
      <p:pic>
        <p:nvPicPr>
          <p:cNvPr id="7" name="图片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807079" y="3516919"/>
            <a:ext cx="2110600" cy="2834234"/>
          </a:xfrm>
          <a:prstGeom prst="rect">
            <a:avLst/>
          </a:prstGeom>
        </p:spPr>
      </p:pic>
      <p:sp>
        <p:nvSpPr>
          <p:cNvPr id="11" name="矩形 1"/>
          <p:cNvSpPr>
            <a:spLocks noChangeArrowheads="1"/>
          </p:cNvSpPr>
          <p:nvPr>
            <p:custDataLst>
              <p:tags r:id="rId2"/>
            </p:custDataLst>
          </p:nvPr>
        </p:nvSpPr>
        <p:spPr bwMode="auto">
          <a:xfrm>
            <a:off x="671332" y="1104396"/>
            <a:ext cx="10941548" cy="1140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round/>
                <a:headEnd type="none" w="med" len="med"/>
                <a:tailEnd type="none" w="med" len="med"/>
              </a14:hiddenLine>
            </a:ext>
          </a:extLst>
        </p:spPr>
        <p:txBody>
          <a:bodyPr wrap="square">
            <a:spAutoFit/>
          </a:bodyPr>
          <a:lstStyle>
            <a:lvl1pPr marL="457200"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SzPct val="10000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SzPct val="10000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SzPct val="10000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SzPct val="100000"/>
              <a:defRPr>
                <a:solidFill>
                  <a:schemeClr val="tx1"/>
                </a:solidFill>
                <a:latin typeface="Calibri" panose="020F0502020204030204" pitchFamily="34" charset="0"/>
                <a:ea typeface="宋体" panose="02010600030101010101" pitchFamily="2" charset="-122"/>
              </a:defRPr>
            </a:lvl9pPr>
          </a:lstStyle>
          <a:p>
            <a:pPr marL="0">
              <a:lnSpc>
                <a:spcPct val="150000"/>
              </a:lnSpc>
              <a:spcBef>
                <a:spcPts val="1200"/>
              </a:spcBef>
            </a:pPr>
            <a:r>
              <a:rPr lang="en-US" altLang="zh-CN" sz="2400" b="1" dirty="0">
                <a:solidFill>
                  <a:srgbClr val="C00000"/>
                </a:solidFill>
                <a:latin typeface="Arial" panose="020B0604020202020204" pitchFamily="34" charset="0"/>
                <a:ea typeface="思源黑体 CN Regular" panose="020B0500000000000000" pitchFamily="34" charset="-122"/>
                <a:sym typeface="Arial" panose="020B0604020202020204" pitchFamily="34" charset="0"/>
              </a:rPr>
              <a:t>1.</a:t>
            </a:r>
            <a:r>
              <a:rPr lang="zh-CN" altLang="en-US" sz="2400" b="1" dirty="0">
                <a:solidFill>
                  <a:srgbClr val="C00000"/>
                </a:solidFill>
                <a:latin typeface="Arial" panose="020B0604020202020204" pitchFamily="34" charset="0"/>
                <a:ea typeface="思源黑体 CN Regular" panose="020B0500000000000000" pitchFamily="34" charset="-122"/>
                <a:sym typeface="Arial" panose="020B0604020202020204" pitchFamily="34" charset="0"/>
              </a:rPr>
              <a:t>文章第</a:t>
            </a:r>
            <a:r>
              <a:rPr lang="en-US" altLang="zh-CN" sz="2400" b="1" dirty="0">
                <a:solidFill>
                  <a:srgbClr val="C00000"/>
                </a:solidFill>
                <a:latin typeface="Arial" panose="020B0604020202020204" pitchFamily="34" charset="0"/>
                <a:ea typeface="思源黑体 CN Regular" panose="020B0500000000000000" pitchFamily="34" charset="-122"/>
                <a:sym typeface="Arial" panose="020B0604020202020204" pitchFamily="34" charset="0"/>
              </a:rPr>
              <a:t>2</a:t>
            </a:r>
            <a:r>
              <a:rPr lang="zh-CN" altLang="en-US" sz="2400" b="1" dirty="0">
                <a:solidFill>
                  <a:srgbClr val="C00000"/>
                </a:solidFill>
                <a:latin typeface="Arial" panose="020B0604020202020204" pitchFamily="34" charset="0"/>
                <a:ea typeface="思源黑体 CN Regular" panose="020B0500000000000000" pitchFamily="34" charset="-122"/>
                <a:sym typeface="Arial" panose="020B0604020202020204" pitchFamily="34" charset="0"/>
              </a:rPr>
              <a:t>段中“灯笼的缘结得太多了，记忆的网里挤着的就都是”一句可否换成“灯笼的缘结得太多了，我能记起很多这样的往事”？为什么？</a:t>
            </a:r>
          </a:p>
        </p:txBody>
      </p:sp>
      <p:sp>
        <p:nvSpPr>
          <p:cNvPr id="12" name="文本占位符 55298"/>
          <p:cNvSpPr txBox="1"/>
          <p:nvPr>
            <p:custDataLst>
              <p:tags r:id="rId3"/>
            </p:custDataLst>
          </p:nvPr>
        </p:nvSpPr>
        <p:spPr bwMode="auto">
          <a:xfrm>
            <a:off x="225943" y="2603015"/>
            <a:ext cx="9725778" cy="2275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marL="365125" indent="0" algn="l" defTabSz="914400" rtl="0" eaLnBrk="0" fontAlgn="base" hangingPunct="0">
              <a:lnSpc>
                <a:spcPct val="100000"/>
              </a:lnSpc>
              <a:spcBef>
                <a:spcPts val="400"/>
              </a:spcBef>
              <a:spcAft>
                <a:spcPct val="0"/>
              </a:spcAft>
              <a:buClr>
                <a:schemeClr val="accent1"/>
              </a:buClr>
              <a:buSzPct val="68000"/>
              <a:buFont typeface="Wingdings 3" panose="05040102010807070707" pitchFamily="18" charset="2"/>
              <a:buChar char=""/>
              <a:defRPr lang="zh-CN" altLang="en-US" sz="2700" b="0" i="0" u="none" baseline="0">
                <a:solidFill>
                  <a:schemeClr val="tx1"/>
                </a:solidFill>
                <a:latin typeface="Lucida Sans Unicode" panose="020B0602030504020204" pitchFamily="34" charset="0"/>
                <a:ea typeface="黑体" panose="02010609060101010101" charset="-122"/>
              </a:defRPr>
            </a:lvl1pPr>
            <a:lvl2pPr marL="621030" indent="-228600" algn="l" defTabSz="914400" rtl="0" eaLnBrk="0" fontAlgn="base" hangingPunct="0">
              <a:lnSpc>
                <a:spcPct val="100000"/>
              </a:lnSpc>
              <a:spcBef>
                <a:spcPts val="325"/>
              </a:spcBef>
              <a:spcAft>
                <a:spcPct val="0"/>
              </a:spcAft>
              <a:buClr>
                <a:schemeClr val="accent1"/>
              </a:buClr>
              <a:buSzTx/>
              <a:buFont typeface="Verdana" panose="020B0604030504040204" pitchFamily="34" charset="0"/>
              <a:buChar char="◦"/>
              <a:defRPr lang="zh-CN" altLang="en-US" sz="2300" b="0" i="0" u="none" baseline="0">
                <a:solidFill>
                  <a:schemeClr val="tx1"/>
                </a:solidFill>
                <a:latin typeface="Lucida Sans Unicode" panose="020B0602030504020204" pitchFamily="34" charset="0"/>
                <a:ea typeface="黑体" panose="02010609060101010101" charset="-122"/>
              </a:defRPr>
            </a:lvl2pPr>
            <a:lvl3pPr marL="859155" indent="-228600" algn="l" defTabSz="914400" rtl="0" eaLnBrk="0" fontAlgn="base" hangingPunct="0">
              <a:lnSpc>
                <a:spcPct val="100000"/>
              </a:lnSpc>
              <a:spcBef>
                <a:spcPts val="350"/>
              </a:spcBef>
              <a:spcAft>
                <a:spcPct val="0"/>
              </a:spcAft>
              <a:buClr>
                <a:schemeClr val="accent2"/>
              </a:buClr>
              <a:buSzTx/>
              <a:buFont typeface="Wingdings 2" panose="05020102010507070707" pitchFamily="18" charset="2"/>
              <a:buChar char=""/>
              <a:defRPr lang="zh-CN" altLang="en-US" sz="2100" b="0" i="0" u="none" baseline="0">
                <a:solidFill>
                  <a:schemeClr val="tx1"/>
                </a:solidFill>
                <a:latin typeface="Lucida Sans Unicode" panose="020B0602030504020204" pitchFamily="34" charset="0"/>
                <a:ea typeface="黑体" panose="02010609060101010101" charset="-122"/>
              </a:defRPr>
            </a:lvl3pPr>
            <a:lvl4pPr marL="1143000" indent="-228600" algn="l" defTabSz="914400" rtl="0" eaLnBrk="0" fontAlgn="base" hangingPunct="0">
              <a:lnSpc>
                <a:spcPct val="100000"/>
              </a:lnSpc>
              <a:spcBef>
                <a:spcPts val="350"/>
              </a:spcBef>
              <a:spcAft>
                <a:spcPct val="0"/>
              </a:spcAft>
              <a:buClr>
                <a:schemeClr val="accent2"/>
              </a:buClr>
              <a:buSzTx/>
              <a:buFont typeface="Wingdings 2" panose="05020102010507070707" pitchFamily="18" charset="2"/>
              <a:buChar char=""/>
              <a:defRPr lang="zh-CN" altLang="en-US" sz="1900" b="0" i="0" u="none" baseline="0">
                <a:solidFill>
                  <a:schemeClr val="tx1"/>
                </a:solidFill>
                <a:latin typeface="Lucida Sans Unicode" panose="020B0602030504020204" pitchFamily="34" charset="0"/>
                <a:ea typeface="黑体" panose="02010609060101010101" charset="-122"/>
              </a:defRPr>
            </a:lvl4pPr>
            <a:lvl5pPr marL="1371600" indent="-228600" algn="l" defTabSz="914400" rtl="0" eaLnBrk="0" fontAlgn="base" hangingPunct="0">
              <a:lnSpc>
                <a:spcPct val="100000"/>
              </a:lnSpc>
              <a:spcBef>
                <a:spcPts val="350"/>
              </a:spcBef>
              <a:spcAft>
                <a:spcPct val="0"/>
              </a:spcAft>
              <a:buClr>
                <a:schemeClr val="accent2"/>
              </a:buClr>
              <a:buSzTx/>
              <a:buFont typeface="Wingdings 2" panose="05020102010507070707" pitchFamily="18" charset="2"/>
              <a:buChar char=""/>
              <a:defRPr lang="zh-CN" altLang="en-US" sz="1900" b="0" i="0" u="none" baseline="0">
                <a:solidFill>
                  <a:schemeClr val="tx1"/>
                </a:solidFill>
                <a:latin typeface="Lucida Sans Unicode" panose="020B0602030504020204" pitchFamily="34" charset="0"/>
                <a:ea typeface="黑体" panose="02010609060101010101" charset="-122"/>
              </a:defRPr>
            </a:lvl5pPr>
            <a:lvl6pPr marL="1828800" indent="-228600" eaLnBrk="0" fontAlgn="base" hangingPunct="0">
              <a:spcBef>
                <a:spcPts val="350"/>
              </a:spcBef>
              <a:spcAft>
                <a:spcPct val="0"/>
              </a:spcAft>
              <a:buClr>
                <a:schemeClr val="accent2"/>
              </a:buClr>
              <a:buFont typeface="Wingdings 2" panose="05020102010507070707" pitchFamily="18" charset="2"/>
              <a:buChar char=""/>
              <a:defRPr lang="zh-CN" altLang="en-US" sz="1900">
                <a:solidFill>
                  <a:schemeClr val="tx1"/>
                </a:solidFill>
                <a:latin typeface="Lucida Sans Unicode" panose="020B0602030504020204" pitchFamily="34" charset="0"/>
                <a:ea typeface="黑体" panose="02010609060101010101" charset="-122"/>
              </a:defRPr>
            </a:lvl6pPr>
            <a:lvl7pPr marL="2286000" indent="-228600" eaLnBrk="0" fontAlgn="base" hangingPunct="0">
              <a:spcBef>
                <a:spcPts val="350"/>
              </a:spcBef>
              <a:spcAft>
                <a:spcPct val="0"/>
              </a:spcAft>
              <a:buClr>
                <a:schemeClr val="accent2"/>
              </a:buClr>
              <a:buFont typeface="Wingdings 2" panose="05020102010507070707" pitchFamily="18" charset="2"/>
              <a:buChar char=""/>
              <a:defRPr lang="zh-CN" altLang="en-US" sz="1900">
                <a:solidFill>
                  <a:schemeClr val="tx1"/>
                </a:solidFill>
                <a:latin typeface="Lucida Sans Unicode" panose="020B0602030504020204" pitchFamily="34" charset="0"/>
                <a:ea typeface="黑体" panose="02010609060101010101" charset="-122"/>
              </a:defRPr>
            </a:lvl7pPr>
            <a:lvl8pPr marL="2743200" indent="-228600" eaLnBrk="0" fontAlgn="base" hangingPunct="0">
              <a:spcBef>
                <a:spcPts val="350"/>
              </a:spcBef>
              <a:spcAft>
                <a:spcPct val="0"/>
              </a:spcAft>
              <a:buClr>
                <a:schemeClr val="accent2"/>
              </a:buClr>
              <a:buFont typeface="Wingdings 2" panose="05020102010507070707" pitchFamily="18" charset="2"/>
              <a:buChar char=""/>
              <a:defRPr lang="zh-CN" altLang="en-US" sz="1900">
                <a:solidFill>
                  <a:schemeClr val="tx1"/>
                </a:solidFill>
                <a:latin typeface="Lucida Sans Unicode" panose="020B0602030504020204" pitchFamily="34" charset="0"/>
                <a:ea typeface="黑体" panose="02010609060101010101" charset="-122"/>
              </a:defRPr>
            </a:lvl8pPr>
            <a:lvl9pPr marL="3200400" indent="-228600" eaLnBrk="0" fontAlgn="base" hangingPunct="0">
              <a:spcBef>
                <a:spcPts val="350"/>
              </a:spcBef>
              <a:spcAft>
                <a:spcPct val="0"/>
              </a:spcAft>
              <a:buClr>
                <a:schemeClr val="accent2"/>
              </a:buClr>
              <a:buFont typeface="Wingdings 2" panose="05020102010507070707" pitchFamily="18" charset="2"/>
              <a:buChar char=""/>
              <a:defRPr lang="zh-CN" altLang="en-US" sz="1900">
                <a:solidFill>
                  <a:schemeClr val="tx1"/>
                </a:solidFill>
                <a:latin typeface="Lucida Sans Unicode" panose="020B0602030504020204" pitchFamily="34" charset="0"/>
                <a:ea typeface="黑体" panose="02010609060101010101" charset="-122"/>
              </a:defRPr>
            </a:lvl9pPr>
          </a:lstStyle>
          <a:p>
            <a:pPr>
              <a:lnSpc>
                <a:spcPct val="150000"/>
              </a:lnSpc>
              <a:spcBef>
                <a:spcPct val="0"/>
              </a:spcBef>
              <a:buClr>
                <a:srgbClr val="2DA2BF"/>
              </a:buClr>
              <a:buNone/>
            </a:pPr>
            <a:r>
              <a:rPr lang="zh-CN" altLang="en-US" sz="2400" dirty="0">
                <a:ln w="9525" cap="flat" cmpd="sng" algn="ctr">
                  <a:noFill/>
                  <a:prstDash val="solid"/>
                  <a:round/>
                  <a:headEnd type="none" w="med" len="med"/>
                  <a:tailEnd type="none" w="med" len="med"/>
                </a:ln>
                <a:latin typeface="Arial" panose="020B0604020202020204" pitchFamily="34" charset="0"/>
                <a:ea typeface="思源黑体 CN Regular" panose="020B0500000000000000" pitchFamily="34" charset="-122"/>
                <a:sym typeface="Arial" panose="020B0604020202020204" pitchFamily="34" charset="0"/>
              </a:rPr>
              <a:t>　　不行。原句使用了比喻和拟人的修辞手法，将回忆的思绪比喻成一张网，把脑海里众多的思绪说成是“挤”在一起。形象地表达出了“我”与“灯笼”之间结下的缘分之多，使表达显得形象生动，突出了“我”对灯笼的喜爱。而改句平凡，没有新意。</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顶角 3"/>
          <p:cNvSpPr/>
          <p:nvPr/>
        </p:nvSpPr>
        <p:spPr>
          <a:xfrm rot="10800000">
            <a:off x="322612" y="-2"/>
            <a:ext cx="348720" cy="807333"/>
          </a:xfrm>
          <a:prstGeom prst="round2SameRect">
            <a:avLst>
              <a:gd name="adj1" fmla="val 50000"/>
              <a:gd name="adj2" fmla="val 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5" name="文本框 4"/>
          <p:cNvSpPr txBox="1"/>
          <p:nvPr/>
        </p:nvSpPr>
        <p:spPr>
          <a:xfrm>
            <a:off x="780586" y="222557"/>
            <a:ext cx="1996440" cy="584775"/>
          </a:xfrm>
          <a:prstGeom prst="rect">
            <a:avLst/>
          </a:prstGeom>
          <a:noFill/>
        </p:spPr>
        <p:txBody>
          <a:bodyPr wrap="square" rtlCol="0">
            <a:spAutoFit/>
          </a:bodyPr>
          <a:lstStyle/>
          <a:p>
            <a:r>
              <a:rPr lang="zh-CN" altLang="en-US" sz="3200" dirty="0">
                <a:latin typeface="Arial" panose="020B0604020202020204" pitchFamily="34" charset="0"/>
                <a:ea typeface="思源黑体 CN Regular" panose="020B0500000000000000" pitchFamily="34" charset="-122"/>
                <a:sym typeface="Arial" panose="020B0604020202020204" pitchFamily="34" charset="0"/>
              </a:rPr>
              <a:t>品味赏析</a:t>
            </a:r>
          </a:p>
        </p:txBody>
      </p:sp>
      <p:pic>
        <p:nvPicPr>
          <p:cNvPr id="6" name="图片 5"/>
          <p:cNvPicPr>
            <a:picLocks noChangeAspect="1"/>
          </p:cNvPicPr>
          <p:nvPr>
            <p:custDataLst>
              <p:tags r:id="rId1"/>
            </p:custDataLst>
          </p:nvPr>
        </p:nvPicPr>
        <p:blipFill>
          <a:blip r:embed="rId6" cstate="print">
            <a:grayscl/>
            <a:extLst>
              <a:ext uri="{28A0092B-C50C-407E-A947-70E740481C1C}">
                <a14:useLocalDpi xmlns:a14="http://schemas.microsoft.com/office/drawing/2010/main" val="0"/>
              </a:ext>
            </a:extLst>
          </a:blip>
          <a:stretch>
            <a:fillRect/>
          </a:stretch>
        </p:blipFill>
        <p:spPr>
          <a:xfrm>
            <a:off x="8540983" y="212350"/>
            <a:ext cx="3437657" cy="611620"/>
          </a:xfrm>
          <a:prstGeom prst="rect">
            <a:avLst/>
          </a:prstGeom>
        </p:spPr>
      </p:pic>
      <p:pic>
        <p:nvPicPr>
          <p:cNvPr id="7" name="图片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807079" y="3516919"/>
            <a:ext cx="2110600" cy="2834234"/>
          </a:xfrm>
          <a:prstGeom prst="rect">
            <a:avLst/>
          </a:prstGeom>
        </p:spPr>
      </p:pic>
      <p:sp>
        <p:nvSpPr>
          <p:cNvPr id="11" name="矩形 1"/>
          <p:cNvSpPr>
            <a:spLocks noChangeArrowheads="1"/>
          </p:cNvSpPr>
          <p:nvPr>
            <p:custDataLst>
              <p:tags r:id="rId2"/>
            </p:custDataLst>
          </p:nvPr>
        </p:nvSpPr>
        <p:spPr bwMode="auto">
          <a:xfrm>
            <a:off x="671332" y="1104396"/>
            <a:ext cx="10941548" cy="1140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round/>
                <a:headEnd type="none" w="med" len="med"/>
                <a:tailEnd type="none" w="med" len="med"/>
              </a14:hiddenLine>
            </a:ext>
          </a:extLst>
        </p:spPr>
        <p:txBody>
          <a:bodyPr wrap="square">
            <a:spAutoFit/>
          </a:bodyPr>
          <a:lstStyle>
            <a:lvl1pPr marL="457200"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SzPct val="10000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SzPct val="10000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SzPct val="10000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SzPct val="100000"/>
              <a:defRPr>
                <a:solidFill>
                  <a:schemeClr val="tx1"/>
                </a:solidFill>
                <a:latin typeface="Calibri" panose="020F0502020204030204" pitchFamily="34" charset="0"/>
                <a:ea typeface="宋体" panose="02010600030101010101" pitchFamily="2" charset="-122"/>
              </a:defRPr>
            </a:lvl9pPr>
          </a:lstStyle>
          <a:p>
            <a:pPr marL="0">
              <a:lnSpc>
                <a:spcPct val="150000"/>
              </a:lnSpc>
              <a:spcBef>
                <a:spcPts val="1200"/>
              </a:spcBef>
            </a:pPr>
            <a:r>
              <a:rPr lang="zh-CN" altLang="en-US" sz="2400" b="1" dirty="0">
                <a:solidFill>
                  <a:srgbClr val="C00000"/>
                </a:solidFill>
                <a:latin typeface="Arial" panose="020B0604020202020204" pitchFamily="34" charset="0"/>
                <a:ea typeface="思源黑体 CN Regular" panose="020B0500000000000000" pitchFamily="34" charset="-122"/>
                <a:sym typeface="Arial" panose="020B0604020202020204" pitchFamily="34" charset="0"/>
              </a:rPr>
              <a:t>２</a:t>
            </a:r>
            <a:r>
              <a:rPr lang="en-US" altLang="zh-CN" sz="2400" b="1" dirty="0">
                <a:solidFill>
                  <a:srgbClr val="C00000"/>
                </a:solidFill>
                <a:latin typeface="Arial" panose="020B0604020202020204" pitchFamily="34" charset="0"/>
                <a:ea typeface="思源黑体 CN Regular" panose="020B0500000000000000" pitchFamily="34" charset="-122"/>
                <a:sym typeface="Arial" panose="020B0604020202020204" pitchFamily="34" charset="0"/>
              </a:rPr>
              <a:t>.</a:t>
            </a:r>
            <a:r>
              <a:rPr lang="zh-CN" altLang="en-US" sz="2400" b="1" dirty="0">
                <a:solidFill>
                  <a:srgbClr val="C00000"/>
                </a:solidFill>
                <a:latin typeface="Arial" panose="020B0604020202020204" pitchFamily="34" charset="0"/>
                <a:ea typeface="思源黑体 CN Regular" panose="020B0500000000000000" pitchFamily="34" charset="-122"/>
                <a:sym typeface="Arial" panose="020B0604020202020204" pitchFamily="34" charset="0"/>
              </a:rPr>
              <a:t>第二段中“提起灯笼，就会想起</a:t>
            </a:r>
            <a:r>
              <a:rPr lang="en-US" altLang="zh-CN" sz="2400" b="1" dirty="0">
                <a:solidFill>
                  <a:srgbClr val="C00000"/>
                </a:solidFill>
                <a:latin typeface="Arial" panose="020B0604020202020204" pitchFamily="34" charset="0"/>
                <a:ea typeface="思源黑体 CN Regular" panose="020B0500000000000000" pitchFamily="34" charset="-122"/>
                <a:sym typeface="Arial" panose="020B0604020202020204" pitchFamily="34" charset="0"/>
              </a:rPr>
              <a:t>……《</a:t>
            </a:r>
            <a:r>
              <a:rPr lang="zh-CN" altLang="en-US" sz="2400" b="1" dirty="0">
                <a:solidFill>
                  <a:srgbClr val="C00000"/>
                </a:solidFill>
                <a:latin typeface="Arial" panose="020B0604020202020204" pitchFamily="34" charset="0"/>
                <a:ea typeface="思源黑体 CN Regular" panose="020B0500000000000000" pitchFamily="34" charset="-122"/>
                <a:sym typeface="Arial" panose="020B0604020202020204" pitchFamily="34" charset="0"/>
              </a:rPr>
              <a:t>司马懿探山</a:t>
            </a:r>
            <a:r>
              <a:rPr lang="en-US" altLang="zh-CN" sz="2400" b="1" dirty="0">
                <a:solidFill>
                  <a:srgbClr val="C00000"/>
                </a:solidFill>
                <a:latin typeface="Arial" panose="020B0604020202020204" pitchFamily="34" charset="0"/>
                <a:ea typeface="思源黑体 CN Regular" panose="020B0500000000000000" pitchFamily="34" charset="-122"/>
                <a:sym typeface="Arial" panose="020B0604020202020204" pitchFamily="34" charset="0"/>
              </a:rPr>
              <a:t>》”</a:t>
            </a:r>
            <a:r>
              <a:rPr lang="zh-CN" altLang="en-US" sz="2400" b="1" dirty="0">
                <a:solidFill>
                  <a:srgbClr val="C00000"/>
                </a:solidFill>
                <a:latin typeface="Arial" panose="020B0604020202020204" pitchFamily="34" charset="0"/>
                <a:ea typeface="思源黑体 CN Regular" panose="020B0500000000000000" pitchFamily="34" charset="-122"/>
                <a:sym typeface="Arial" panose="020B0604020202020204" pitchFamily="34" charset="0"/>
              </a:rPr>
              <a:t>用了哪种修辞手法？有什么作用？</a:t>
            </a:r>
          </a:p>
        </p:txBody>
      </p:sp>
      <p:sp>
        <p:nvSpPr>
          <p:cNvPr id="12" name="文本占位符 55298"/>
          <p:cNvSpPr txBox="1"/>
          <p:nvPr>
            <p:custDataLst>
              <p:tags r:id="rId3"/>
            </p:custDataLst>
          </p:nvPr>
        </p:nvSpPr>
        <p:spPr bwMode="auto">
          <a:xfrm>
            <a:off x="225943" y="2603015"/>
            <a:ext cx="9725778" cy="2275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marL="365125" indent="0" algn="l" defTabSz="914400" rtl="0" eaLnBrk="0" fontAlgn="base" hangingPunct="0">
              <a:lnSpc>
                <a:spcPct val="100000"/>
              </a:lnSpc>
              <a:spcBef>
                <a:spcPts val="400"/>
              </a:spcBef>
              <a:spcAft>
                <a:spcPct val="0"/>
              </a:spcAft>
              <a:buClr>
                <a:schemeClr val="accent1"/>
              </a:buClr>
              <a:buSzPct val="68000"/>
              <a:buFont typeface="Wingdings 3" panose="05040102010807070707" pitchFamily="18" charset="2"/>
              <a:buChar char=""/>
              <a:defRPr lang="zh-CN" altLang="en-US" sz="2700" b="0" i="0" u="none" baseline="0">
                <a:solidFill>
                  <a:schemeClr val="tx1"/>
                </a:solidFill>
                <a:latin typeface="Lucida Sans Unicode" panose="020B0602030504020204" pitchFamily="34" charset="0"/>
                <a:ea typeface="黑体" panose="02010609060101010101" charset="-122"/>
              </a:defRPr>
            </a:lvl1pPr>
            <a:lvl2pPr marL="621030" indent="-228600" algn="l" defTabSz="914400" rtl="0" eaLnBrk="0" fontAlgn="base" hangingPunct="0">
              <a:lnSpc>
                <a:spcPct val="100000"/>
              </a:lnSpc>
              <a:spcBef>
                <a:spcPts val="325"/>
              </a:spcBef>
              <a:spcAft>
                <a:spcPct val="0"/>
              </a:spcAft>
              <a:buClr>
                <a:schemeClr val="accent1"/>
              </a:buClr>
              <a:buSzTx/>
              <a:buFont typeface="Verdana" panose="020B0604030504040204" pitchFamily="34" charset="0"/>
              <a:buChar char="◦"/>
              <a:defRPr lang="zh-CN" altLang="en-US" sz="2300" b="0" i="0" u="none" baseline="0">
                <a:solidFill>
                  <a:schemeClr val="tx1"/>
                </a:solidFill>
                <a:latin typeface="Lucida Sans Unicode" panose="020B0602030504020204" pitchFamily="34" charset="0"/>
                <a:ea typeface="黑体" panose="02010609060101010101" charset="-122"/>
              </a:defRPr>
            </a:lvl2pPr>
            <a:lvl3pPr marL="859155" indent="-228600" algn="l" defTabSz="914400" rtl="0" eaLnBrk="0" fontAlgn="base" hangingPunct="0">
              <a:lnSpc>
                <a:spcPct val="100000"/>
              </a:lnSpc>
              <a:spcBef>
                <a:spcPts val="350"/>
              </a:spcBef>
              <a:spcAft>
                <a:spcPct val="0"/>
              </a:spcAft>
              <a:buClr>
                <a:schemeClr val="accent2"/>
              </a:buClr>
              <a:buSzTx/>
              <a:buFont typeface="Wingdings 2" panose="05020102010507070707" pitchFamily="18" charset="2"/>
              <a:buChar char=""/>
              <a:defRPr lang="zh-CN" altLang="en-US" sz="2100" b="0" i="0" u="none" baseline="0">
                <a:solidFill>
                  <a:schemeClr val="tx1"/>
                </a:solidFill>
                <a:latin typeface="Lucida Sans Unicode" panose="020B0602030504020204" pitchFamily="34" charset="0"/>
                <a:ea typeface="黑体" panose="02010609060101010101" charset="-122"/>
              </a:defRPr>
            </a:lvl3pPr>
            <a:lvl4pPr marL="1143000" indent="-228600" algn="l" defTabSz="914400" rtl="0" eaLnBrk="0" fontAlgn="base" hangingPunct="0">
              <a:lnSpc>
                <a:spcPct val="100000"/>
              </a:lnSpc>
              <a:spcBef>
                <a:spcPts val="350"/>
              </a:spcBef>
              <a:spcAft>
                <a:spcPct val="0"/>
              </a:spcAft>
              <a:buClr>
                <a:schemeClr val="accent2"/>
              </a:buClr>
              <a:buSzTx/>
              <a:buFont typeface="Wingdings 2" panose="05020102010507070707" pitchFamily="18" charset="2"/>
              <a:buChar char=""/>
              <a:defRPr lang="zh-CN" altLang="en-US" sz="1900" b="0" i="0" u="none" baseline="0">
                <a:solidFill>
                  <a:schemeClr val="tx1"/>
                </a:solidFill>
                <a:latin typeface="Lucida Sans Unicode" panose="020B0602030504020204" pitchFamily="34" charset="0"/>
                <a:ea typeface="黑体" panose="02010609060101010101" charset="-122"/>
              </a:defRPr>
            </a:lvl4pPr>
            <a:lvl5pPr marL="1371600" indent="-228600" algn="l" defTabSz="914400" rtl="0" eaLnBrk="0" fontAlgn="base" hangingPunct="0">
              <a:lnSpc>
                <a:spcPct val="100000"/>
              </a:lnSpc>
              <a:spcBef>
                <a:spcPts val="350"/>
              </a:spcBef>
              <a:spcAft>
                <a:spcPct val="0"/>
              </a:spcAft>
              <a:buClr>
                <a:schemeClr val="accent2"/>
              </a:buClr>
              <a:buSzTx/>
              <a:buFont typeface="Wingdings 2" panose="05020102010507070707" pitchFamily="18" charset="2"/>
              <a:buChar char=""/>
              <a:defRPr lang="zh-CN" altLang="en-US" sz="1900" b="0" i="0" u="none" baseline="0">
                <a:solidFill>
                  <a:schemeClr val="tx1"/>
                </a:solidFill>
                <a:latin typeface="Lucida Sans Unicode" panose="020B0602030504020204" pitchFamily="34" charset="0"/>
                <a:ea typeface="黑体" panose="02010609060101010101" charset="-122"/>
              </a:defRPr>
            </a:lvl5pPr>
            <a:lvl6pPr marL="1828800" indent="-228600" eaLnBrk="0" fontAlgn="base" hangingPunct="0">
              <a:spcBef>
                <a:spcPts val="350"/>
              </a:spcBef>
              <a:spcAft>
                <a:spcPct val="0"/>
              </a:spcAft>
              <a:buClr>
                <a:schemeClr val="accent2"/>
              </a:buClr>
              <a:buFont typeface="Wingdings 2" panose="05020102010507070707" pitchFamily="18" charset="2"/>
              <a:buChar char=""/>
              <a:defRPr lang="zh-CN" altLang="en-US" sz="1900">
                <a:solidFill>
                  <a:schemeClr val="tx1"/>
                </a:solidFill>
                <a:latin typeface="Lucida Sans Unicode" panose="020B0602030504020204" pitchFamily="34" charset="0"/>
                <a:ea typeface="黑体" panose="02010609060101010101" charset="-122"/>
              </a:defRPr>
            </a:lvl6pPr>
            <a:lvl7pPr marL="2286000" indent="-228600" eaLnBrk="0" fontAlgn="base" hangingPunct="0">
              <a:spcBef>
                <a:spcPts val="350"/>
              </a:spcBef>
              <a:spcAft>
                <a:spcPct val="0"/>
              </a:spcAft>
              <a:buClr>
                <a:schemeClr val="accent2"/>
              </a:buClr>
              <a:buFont typeface="Wingdings 2" panose="05020102010507070707" pitchFamily="18" charset="2"/>
              <a:buChar char=""/>
              <a:defRPr lang="zh-CN" altLang="en-US" sz="1900">
                <a:solidFill>
                  <a:schemeClr val="tx1"/>
                </a:solidFill>
                <a:latin typeface="Lucida Sans Unicode" panose="020B0602030504020204" pitchFamily="34" charset="0"/>
                <a:ea typeface="黑体" panose="02010609060101010101" charset="-122"/>
              </a:defRPr>
            </a:lvl7pPr>
            <a:lvl8pPr marL="2743200" indent="-228600" eaLnBrk="0" fontAlgn="base" hangingPunct="0">
              <a:spcBef>
                <a:spcPts val="350"/>
              </a:spcBef>
              <a:spcAft>
                <a:spcPct val="0"/>
              </a:spcAft>
              <a:buClr>
                <a:schemeClr val="accent2"/>
              </a:buClr>
              <a:buFont typeface="Wingdings 2" panose="05020102010507070707" pitchFamily="18" charset="2"/>
              <a:buChar char=""/>
              <a:defRPr lang="zh-CN" altLang="en-US" sz="1900">
                <a:solidFill>
                  <a:schemeClr val="tx1"/>
                </a:solidFill>
                <a:latin typeface="Lucida Sans Unicode" panose="020B0602030504020204" pitchFamily="34" charset="0"/>
                <a:ea typeface="黑体" panose="02010609060101010101" charset="-122"/>
              </a:defRPr>
            </a:lvl8pPr>
            <a:lvl9pPr marL="3200400" indent="-228600" eaLnBrk="0" fontAlgn="base" hangingPunct="0">
              <a:spcBef>
                <a:spcPts val="350"/>
              </a:spcBef>
              <a:spcAft>
                <a:spcPct val="0"/>
              </a:spcAft>
              <a:buClr>
                <a:schemeClr val="accent2"/>
              </a:buClr>
              <a:buFont typeface="Wingdings 2" panose="05020102010507070707" pitchFamily="18" charset="2"/>
              <a:buChar char=""/>
              <a:defRPr lang="zh-CN" altLang="en-US" sz="1900">
                <a:solidFill>
                  <a:schemeClr val="tx1"/>
                </a:solidFill>
                <a:latin typeface="Lucida Sans Unicode" panose="020B0602030504020204" pitchFamily="34" charset="0"/>
                <a:ea typeface="黑体" panose="02010609060101010101" charset="-122"/>
              </a:defRPr>
            </a:lvl9pPr>
          </a:lstStyle>
          <a:p>
            <a:pPr>
              <a:lnSpc>
                <a:spcPct val="150000"/>
              </a:lnSpc>
              <a:spcBef>
                <a:spcPct val="0"/>
              </a:spcBef>
              <a:buClr>
                <a:srgbClr val="2DA2BF"/>
              </a:buClr>
              <a:buNone/>
            </a:pPr>
            <a:r>
              <a:rPr lang="zh-CN" altLang="en-US" sz="2400" dirty="0">
                <a:ln w="9525" cap="flat" cmpd="sng" algn="ctr">
                  <a:noFill/>
                  <a:prstDash val="solid"/>
                  <a:round/>
                  <a:headEnd type="none" w="med" len="med"/>
                  <a:tailEnd type="none" w="med" len="med"/>
                </a:ln>
                <a:latin typeface="Arial" panose="020B0604020202020204" pitchFamily="34" charset="0"/>
                <a:ea typeface="思源黑体 CN Regular" panose="020B0500000000000000" pitchFamily="34" charset="-122"/>
                <a:sym typeface="Arial" panose="020B0604020202020204" pitchFamily="34" charset="0"/>
              </a:rPr>
              <a:t> 排比。连用五个“想起”，将“我”由灯笼引起的一系列回忆娓娓道来，将“我”回忆中最美好的乡村风俗呈现在读者眼前，令读者感受到浓浓的生活气息和真情实感。</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顶角 3"/>
          <p:cNvSpPr/>
          <p:nvPr/>
        </p:nvSpPr>
        <p:spPr>
          <a:xfrm rot="10800000">
            <a:off x="322612" y="-2"/>
            <a:ext cx="348720" cy="807333"/>
          </a:xfrm>
          <a:prstGeom prst="round2SameRect">
            <a:avLst>
              <a:gd name="adj1" fmla="val 50000"/>
              <a:gd name="adj2" fmla="val 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5" name="文本框 4"/>
          <p:cNvSpPr txBox="1"/>
          <p:nvPr/>
        </p:nvSpPr>
        <p:spPr>
          <a:xfrm>
            <a:off x="780586" y="222557"/>
            <a:ext cx="1996440" cy="584775"/>
          </a:xfrm>
          <a:prstGeom prst="rect">
            <a:avLst/>
          </a:prstGeom>
          <a:noFill/>
        </p:spPr>
        <p:txBody>
          <a:bodyPr wrap="square" rtlCol="0">
            <a:spAutoFit/>
          </a:bodyPr>
          <a:lstStyle/>
          <a:p>
            <a:r>
              <a:rPr lang="zh-CN" altLang="en-US" sz="3200" dirty="0">
                <a:latin typeface="Arial" panose="020B0604020202020204" pitchFamily="34" charset="0"/>
                <a:ea typeface="思源黑体 CN Regular" panose="020B0500000000000000" pitchFamily="34" charset="-122"/>
                <a:sym typeface="Arial" panose="020B0604020202020204" pitchFamily="34" charset="0"/>
              </a:rPr>
              <a:t>品味赏析</a:t>
            </a:r>
          </a:p>
        </p:txBody>
      </p:sp>
      <p:pic>
        <p:nvPicPr>
          <p:cNvPr id="6" name="图片 5"/>
          <p:cNvPicPr>
            <a:picLocks noChangeAspect="1"/>
          </p:cNvPicPr>
          <p:nvPr>
            <p:custDataLst>
              <p:tags r:id="rId1"/>
            </p:custDataLst>
          </p:nvPr>
        </p:nvPicPr>
        <p:blipFill>
          <a:blip r:embed="rId6" cstate="print">
            <a:grayscl/>
            <a:extLst>
              <a:ext uri="{28A0092B-C50C-407E-A947-70E740481C1C}">
                <a14:useLocalDpi xmlns:a14="http://schemas.microsoft.com/office/drawing/2010/main" val="0"/>
              </a:ext>
            </a:extLst>
          </a:blip>
          <a:stretch>
            <a:fillRect/>
          </a:stretch>
        </p:blipFill>
        <p:spPr>
          <a:xfrm>
            <a:off x="8540983" y="212350"/>
            <a:ext cx="3437657" cy="611620"/>
          </a:xfrm>
          <a:prstGeom prst="rect">
            <a:avLst/>
          </a:prstGeom>
        </p:spPr>
      </p:pic>
      <p:pic>
        <p:nvPicPr>
          <p:cNvPr id="7" name="图片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807079" y="3516919"/>
            <a:ext cx="2110600" cy="2834234"/>
          </a:xfrm>
          <a:prstGeom prst="rect">
            <a:avLst/>
          </a:prstGeom>
        </p:spPr>
      </p:pic>
      <p:sp>
        <p:nvSpPr>
          <p:cNvPr id="11" name="矩形 1"/>
          <p:cNvSpPr>
            <a:spLocks noChangeArrowheads="1"/>
          </p:cNvSpPr>
          <p:nvPr>
            <p:custDataLst>
              <p:tags r:id="rId2"/>
            </p:custDataLst>
          </p:nvPr>
        </p:nvSpPr>
        <p:spPr bwMode="auto">
          <a:xfrm>
            <a:off x="671332" y="1104396"/>
            <a:ext cx="10941548" cy="586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round/>
                <a:headEnd type="none" w="med" len="med"/>
                <a:tailEnd type="none" w="med" len="med"/>
              </a14:hiddenLine>
            </a:ext>
          </a:extLst>
        </p:spPr>
        <p:txBody>
          <a:bodyPr wrap="square">
            <a:spAutoFit/>
          </a:bodyPr>
          <a:lstStyle>
            <a:lvl1pPr marL="457200"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SzPct val="10000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SzPct val="10000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SzPct val="10000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SzPct val="100000"/>
              <a:defRPr>
                <a:solidFill>
                  <a:schemeClr val="tx1"/>
                </a:solidFill>
                <a:latin typeface="Calibri" panose="020F0502020204030204" pitchFamily="34" charset="0"/>
                <a:ea typeface="宋体" panose="02010600030101010101" pitchFamily="2" charset="-122"/>
              </a:defRPr>
            </a:lvl9pPr>
          </a:lstStyle>
          <a:p>
            <a:pPr marL="0">
              <a:lnSpc>
                <a:spcPct val="150000"/>
              </a:lnSpc>
              <a:spcBef>
                <a:spcPts val="1200"/>
              </a:spcBef>
            </a:pPr>
            <a:r>
              <a:rPr lang="zh-CN" altLang="en-US" sz="2400" b="1" dirty="0">
                <a:solidFill>
                  <a:srgbClr val="C00000"/>
                </a:solidFill>
                <a:latin typeface="Arial" panose="020B0604020202020204" pitchFamily="34" charset="0"/>
                <a:ea typeface="思源黑体 CN Regular" panose="020B0500000000000000" pitchFamily="34" charset="-122"/>
                <a:sym typeface="Arial" panose="020B0604020202020204" pitchFamily="34" charset="0"/>
              </a:rPr>
              <a:t>３</a:t>
            </a:r>
            <a:r>
              <a:rPr lang="en-US" altLang="zh-CN" sz="2400" b="1" dirty="0">
                <a:solidFill>
                  <a:srgbClr val="C00000"/>
                </a:solidFill>
                <a:latin typeface="Arial" panose="020B0604020202020204" pitchFamily="34" charset="0"/>
                <a:ea typeface="思源黑体 CN Regular" panose="020B0500000000000000" pitchFamily="34" charset="-122"/>
                <a:sym typeface="Arial" panose="020B0604020202020204" pitchFamily="34" charset="0"/>
              </a:rPr>
              <a:t>. “</a:t>
            </a:r>
            <a:r>
              <a:rPr lang="zh-CN" altLang="en-US" sz="2400" b="1" dirty="0">
                <a:solidFill>
                  <a:srgbClr val="C00000"/>
                </a:solidFill>
                <a:latin typeface="Arial" panose="020B0604020202020204" pitchFamily="34" charset="0"/>
                <a:ea typeface="思源黑体 CN Regular" panose="020B0500000000000000" pitchFamily="34" charset="-122"/>
                <a:sym typeface="Arial" panose="020B0604020202020204" pitchFamily="34" charset="0"/>
              </a:rPr>
              <a:t>垂珠联珑的朱门却早已褪色了”有什么含义？</a:t>
            </a:r>
          </a:p>
        </p:txBody>
      </p:sp>
      <p:sp>
        <p:nvSpPr>
          <p:cNvPr id="12" name="文本占位符 55298"/>
          <p:cNvSpPr txBox="1"/>
          <p:nvPr>
            <p:custDataLst>
              <p:tags r:id="rId3"/>
            </p:custDataLst>
          </p:nvPr>
        </p:nvSpPr>
        <p:spPr bwMode="auto">
          <a:xfrm>
            <a:off x="225943" y="2014615"/>
            <a:ext cx="9725778" cy="1237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marL="365125" indent="0" algn="l" defTabSz="914400" rtl="0" eaLnBrk="0" fontAlgn="base" hangingPunct="0">
              <a:lnSpc>
                <a:spcPct val="100000"/>
              </a:lnSpc>
              <a:spcBef>
                <a:spcPts val="400"/>
              </a:spcBef>
              <a:spcAft>
                <a:spcPct val="0"/>
              </a:spcAft>
              <a:buClr>
                <a:schemeClr val="accent1"/>
              </a:buClr>
              <a:buSzPct val="68000"/>
              <a:buFont typeface="Wingdings 3" panose="05040102010807070707" pitchFamily="18" charset="2"/>
              <a:buChar char=""/>
              <a:defRPr lang="zh-CN" altLang="en-US" sz="2700" b="0" i="0" u="none" baseline="0">
                <a:solidFill>
                  <a:schemeClr val="tx1"/>
                </a:solidFill>
                <a:latin typeface="Lucida Sans Unicode" panose="020B0602030504020204" pitchFamily="34" charset="0"/>
                <a:ea typeface="黑体" panose="02010609060101010101" charset="-122"/>
              </a:defRPr>
            </a:lvl1pPr>
            <a:lvl2pPr marL="621030" indent="-228600" algn="l" defTabSz="914400" rtl="0" eaLnBrk="0" fontAlgn="base" hangingPunct="0">
              <a:lnSpc>
                <a:spcPct val="100000"/>
              </a:lnSpc>
              <a:spcBef>
                <a:spcPts val="325"/>
              </a:spcBef>
              <a:spcAft>
                <a:spcPct val="0"/>
              </a:spcAft>
              <a:buClr>
                <a:schemeClr val="accent1"/>
              </a:buClr>
              <a:buSzTx/>
              <a:buFont typeface="Verdana" panose="020B0604030504040204" pitchFamily="34" charset="0"/>
              <a:buChar char="◦"/>
              <a:defRPr lang="zh-CN" altLang="en-US" sz="2300" b="0" i="0" u="none" baseline="0">
                <a:solidFill>
                  <a:schemeClr val="tx1"/>
                </a:solidFill>
                <a:latin typeface="Lucida Sans Unicode" panose="020B0602030504020204" pitchFamily="34" charset="0"/>
                <a:ea typeface="黑体" panose="02010609060101010101" charset="-122"/>
              </a:defRPr>
            </a:lvl2pPr>
            <a:lvl3pPr marL="859155" indent="-228600" algn="l" defTabSz="914400" rtl="0" eaLnBrk="0" fontAlgn="base" hangingPunct="0">
              <a:lnSpc>
                <a:spcPct val="100000"/>
              </a:lnSpc>
              <a:spcBef>
                <a:spcPts val="350"/>
              </a:spcBef>
              <a:spcAft>
                <a:spcPct val="0"/>
              </a:spcAft>
              <a:buClr>
                <a:schemeClr val="accent2"/>
              </a:buClr>
              <a:buSzTx/>
              <a:buFont typeface="Wingdings 2" panose="05020102010507070707" pitchFamily="18" charset="2"/>
              <a:buChar char=""/>
              <a:defRPr lang="zh-CN" altLang="en-US" sz="2100" b="0" i="0" u="none" baseline="0">
                <a:solidFill>
                  <a:schemeClr val="tx1"/>
                </a:solidFill>
                <a:latin typeface="Lucida Sans Unicode" panose="020B0602030504020204" pitchFamily="34" charset="0"/>
                <a:ea typeface="黑体" panose="02010609060101010101" charset="-122"/>
              </a:defRPr>
            </a:lvl3pPr>
            <a:lvl4pPr marL="1143000" indent="-228600" algn="l" defTabSz="914400" rtl="0" eaLnBrk="0" fontAlgn="base" hangingPunct="0">
              <a:lnSpc>
                <a:spcPct val="100000"/>
              </a:lnSpc>
              <a:spcBef>
                <a:spcPts val="350"/>
              </a:spcBef>
              <a:spcAft>
                <a:spcPct val="0"/>
              </a:spcAft>
              <a:buClr>
                <a:schemeClr val="accent2"/>
              </a:buClr>
              <a:buSzTx/>
              <a:buFont typeface="Wingdings 2" panose="05020102010507070707" pitchFamily="18" charset="2"/>
              <a:buChar char=""/>
              <a:defRPr lang="zh-CN" altLang="en-US" sz="1900" b="0" i="0" u="none" baseline="0">
                <a:solidFill>
                  <a:schemeClr val="tx1"/>
                </a:solidFill>
                <a:latin typeface="Lucida Sans Unicode" panose="020B0602030504020204" pitchFamily="34" charset="0"/>
                <a:ea typeface="黑体" panose="02010609060101010101" charset="-122"/>
              </a:defRPr>
            </a:lvl4pPr>
            <a:lvl5pPr marL="1371600" indent="-228600" algn="l" defTabSz="914400" rtl="0" eaLnBrk="0" fontAlgn="base" hangingPunct="0">
              <a:lnSpc>
                <a:spcPct val="100000"/>
              </a:lnSpc>
              <a:spcBef>
                <a:spcPts val="350"/>
              </a:spcBef>
              <a:spcAft>
                <a:spcPct val="0"/>
              </a:spcAft>
              <a:buClr>
                <a:schemeClr val="accent2"/>
              </a:buClr>
              <a:buSzTx/>
              <a:buFont typeface="Wingdings 2" panose="05020102010507070707" pitchFamily="18" charset="2"/>
              <a:buChar char=""/>
              <a:defRPr lang="zh-CN" altLang="en-US" sz="1900" b="0" i="0" u="none" baseline="0">
                <a:solidFill>
                  <a:schemeClr val="tx1"/>
                </a:solidFill>
                <a:latin typeface="Lucida Sans Unicode" panose="020B0602030504020204" pitchFamily="34" charset="0"/>
                <a:ea typeface="黑体" panose="02010609060101010101" charset="-122"/>
              </a:defRPr>
            </a:lvl5pPr>
            <a:lvl6pPr marL="1828800" indent="-228600" eaLnBrk="0" fontAlgn="base" hangingPunct="0">
              <a:spcBef>
                <a:spcPts val="350"/>
              </a:spcBef>
              <a:spcAft>
                <a:spcPct val="0"/>
              </a:spcAft>
              <a:buClr>
                <a:schemeClr val="accent2"/>
              </a:buClr>
              <a:buFont typeface="Wingdings 2" panose="05020102010507070707" pitchFamily="18" charset="2"/>
              <a:buChar char=""/>
              <a:defRPr lang="zh-CN" altLang="en-US" sz="1900">
                <a:solidFill>
                  <a:schemeClr val="tx1"/>
                </a:solidFill>
                <a:latin typeface="Lucida Sans Unicode" panose="020B0602030504020204" pitchFamily="34" charset="0"/>
                <a:ea typeface="黑体" panose="02010609060101010101" charset="-122"/>
              </a:defRPr>
            </a:lvl6pPr>
            <a:lvl7pPr marL="2286000" indent="-228600" eaLnBrk="0" fontAlgn="base" hangingPunct="0">
              <a:spcBef>
                <a:spcPts val="350"/>
              </a:spcBef>
              <a:spcAft>
                <a:spcPct val="0"/>
              </a:spcAft>
              <a:buClr>
                <a:schemeClr val="accent2"/>
              </a:buClr>
              <a:buFont typeface="Wingdings 2" panose="05020102010507070707" pitchFamily="18" charset="2"/>
              <a:buChar char=""/>
              <a:defRPr lang="zh-CN" altLang="en-US" sz="1900">
                <a:solidFill>
                  <a:schemeClr val="tx1"/>
                </a:solidFill>
                <a:latin typeface="Lucida Sans Unicode" panose="020B0602030504020204" pitchFamily="34" charset="0"/>
                <a:ea typeface="黑体" panose="02010609060101010101" charset="-122"/>
              </a:defRPr>
            </a:lvl7pPr>
            <a:lvl8pPr marL="2743200" indent="-228600" eaLnBrk="0" fontAlgn="base" hangingPunct="0">
              <a:spcBef>
                <a:spcPts val="350"/>
              </a:spcBef>
              <a:spcAft>
                <a:spcPct val="0"/>
              </a:spcAft>
              <a:buClr>
                <a:schemeClr val="accent2"/>
              </a:buClr>
              <a:buFont typeface="Wingdings 2" panose="05020102010507070707" pitchFamily="18" charset="2"/>
              <a:buChar char=""/>
              <a:defRPr lang="zh-CN" altLang="en-US" sz="1900">
                <a:solidFill>
                  <a:schemeClr val="tx1"/>
                </a:solidFill>
                <a:latin typeface="Lucida Sans Unicode" panose="020B0602030504020204" pitchFamily="34" charset="0"/>
                <a:ea typeface="黑体" panose="02010609060101010101" charset="-122"/>
              </a:defRPr>
            </a:lvl8pPr>
            <a:lvl9pPr marL="3200400" indent="-228600" eaLnBrk="0" fontAlgn="base" hangingPunct="0">
              <a:spcBef>
                <a:spcPts val="350"/>
              </a:spcBef>
              <a:spcAft>
                <a:spcPct val="0"/>
              </a:spcAft>
              <a:buClr>
                <a:schemeClr val="accent2"/>
              </a:buClr>
              <a:buFont typeface="Wingdings 2" panose="05020102010507070707" pitchFamily="18" charset="2"/>
              <a:buChar char=""/>
              <a:defRPr lang="zh-CN" altLang="en-US" sz="1900">
                <a:solidFill>
                  <a:schemeClr val="tx1"/>
                </a:solidFill>
                <a:latin typeface="Lucida Sans Unicode" panose="020B0602030504020204" pitchFamily="34" charset="0"/>
                <a:ea typeface="黑体" panose="02010609060101010101" charset="-122"/>
              </a:defRPr>
            </a:lvl9pPr>
          </a:lstStyle>
          <a:p>
            <a:pPr>
              <a:lnSpc>
                <a:spcPct val="150000"/>
              </a:lnSpc>
              <a:spcBef>
                <a:spcPct val="0"/>
              </a:spcBef>
              <a:buClr>
                <a:srgbClr val="2DA2BF"/>
              </a:buClr>
              <a:buNone/>
            </a:pPr>
            <a:r>
              <a:rPr lang="zh-CN" altLang="en-US" sz="2400" dirty="0">
                <a:ln w="9525" cap="flat" cmpd="sng" algn="ctr">
                  <a:noFill/>
                  <a:prstDash val="solid"/>
                  <a:round/>
                  <a:headEnd type="none" w="med" len="med"/>
                  <a:tailEnd type="none" w="med" len="med"/>
                </a:ln>
                <a:latin typeface="Arial" panose="020B0604020202020204" pitchFamily="34" charset="0"/>
                <a:ea typeface="思源黑体 CN Regular" panose="020B0500000000000000" pitchFamily="34" charset="-122"/>
                <a:sym typeface="Arial" panose="020B0604020202020204" pitchFamily="34" charset="0"/>
              </a:rPr>
              <a:t> 表面写族姊家华贵朱门颜色变暗淡了，不再鲜艳了，实际上些族姊家庭早已衰败。</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矩形 1"/>
          <p:cNvSpPr/>
          <p:nvPr/>
        </p:nvSpPr>
        <p:spPr>
          <a:xfrm>
            <a:off x="431800" y="349250"/>
            <a:ext cx="11328400" cy="61595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FandolFang R" panose="00000500000000000000" pitchFamily="50" charset="-122"/>
              <a:ea typeface="FandolFang R" panose="00000500000000000000" pitchFamily="50" charset="-122"/>
              <a:cs typeface="+mn-ea"/>
              <a:sym typeface="+mn-lt"/>
            </a:endParaRPr>
          </a:p>
        </p:txBody>
      </p:sp>
      <p:sp>
        <p:nvSpPr>
          <p:cNvPr id="3" name="矩形 2"/>
          <p:cNvSpPr/>
          <p:nvPr/>
        </p:nvSpPr>
        <p:spPr>
          <a:xfrm>
            <a:off x="1422400" y="2078962"/>
            <a:ext cx="9347200" cy="3371500"/>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感谢您下载</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平台上提供的</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作品，为了您和</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以及原创作者的利益，请勿复制、传播、销售，否则将承担法律责任！</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将对作品进行维权，按照传播下载次数进行十倍的索取赔偿！</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  </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1. </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在</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出售的</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模板是免版税类</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(RF:</a:t>
            </a:r>
          </a:p>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Royalty-Free)</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正版受</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中国人民共和国著作法</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和</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世界版权公约</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的保护，作品的所有权、版权和著作权归</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所有</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您下载的是</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模板素材的使用权。</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  </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2. </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不得将</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的</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模板、</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素材，本身用于再出售</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或者出租、出借、转让、分销、发布或者作为礼物供他人使用，不得转授权、出卖、转让本协议或者本协议中的权利。</a:t>
            </a:r>
            <a:endParaRPr kumimoji="0" lang="zh-CN" altLang="en-US" sz="1800" b="0" i="0" u="none" strike="noStrike" kern="1200" cap="none" spc="0" normalizeH="0" baseline="0" noProof="0" dirty="0">
              <a:ln>
                <a:noFill/>
              </a:ln>
              <a:solidFill>
                <a:prstClr val="black"/>
              </a:solidFill>
              <a:effectLst/>
              <a:uLnTx/>
              <a:uFillTx/>
              <a:latin typeface="思源黑体 CN Light" panose="020B0300000000000000" pitchFamily="34" charset="-122"/>
              <a:ea typeface="思源黑体 CN Light" panose="020B0300000000000000" pitchFamily="34" charset="-122"/>
              <a:cs typeface="+mn-ea"/>
              <a:sym typeface="+mn-lt"/>
            </a:endParaRPr>
          </a:p>
        </p:txBody>
      </p:sp>
      <p:sp>
        <p:nvSpPr>
          <p:cNvPr id="4" name="矩形 3"/>
          <p:cNvSpPr/>
          <p:nvPr/>
        </p:nvSpPr>
        <p:spPr>
          <a:xfrm>
            <a:off x="5182930" y="1025730"/>
            <a:ext cx="1871025" cy="677365"/>
          </a:xfrm>
          <a:prstGeom prst="rect">
            <a:avLst/>
          </a:prstGeom>
        </p:spPr>
        <p:txBody>
          <a:bodyPr wrap="none">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版权声明</a:t>
            </a:r>
            <a:endParaRPr kumimoji="0" lang="zh-CN" altLang="en-US" sz="3200" b="1" i="0" u="none" strike="noStrike" kern="1200" cap="none" spc="0" normalizeH="0" baseline="0" noProof="0" dirty="0">
              <a:ln>
                <a:noFill/>
              </a:ln>
              <a:solidFill>
                <a:prstClr val="black"/>
              </a:solidFill>
              <a:effectLst/>
              <a:uLnTx/>
              <a:uFillTx/>
              <a:latin typeface="思源黑体 CN Light" panose="020B0300000000000000" pitchFamily="34" charset="-122"/>
              <a:ea typeface="思源黑体 CN Light" panose="020B0300000000000000" pitchFamily="34" charset="-122"/>
              <a:cs typeface="+mn-ea"/>
              <a:sym typeface="+mn-lt"/>
            </a:endParaRPr>
          </a:p>
        </p:txBody>
      </p:sp>
      <p:cxnSp>
        <p:nvCxnSpPr>
          <p:cNvPr id="5" name="直接连接符 4"/>
          <p:cNvCxnSpPr/>
          <p:nvPr/>
        </p:nvCxnSpPr>
        <p:spPr>
          <a:xfrm>
            <a:off x="5816600" y="1852612"/>
            <a:ext cx="558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advTm="3000">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顶角 3"/>
          <p:cNvSpPr/>
          <p:nvPr/>
        </p:nvSpPr>
        <p:spPr>
          <a:xfrm rot="10800000">
            <a:off x="322612" y="-2"/>
            <a:ext cx="348720" cy="807333"/>
          </a:xfrm>
          <a:prstGeom prst="round2SameRect">
            <a:avLst>
              <a:gd name="adj1" fmla="val 50000"/>
              <a:gd name="adj2" fmla="val 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5" name="文本框 4"/>
          <p:cNvSpPr txBox="1"/>
          <p:nvPr/>
        </p:nvSpPr>
        <p:spPr>
          <a:xfrm>
            <a:off x="780586" y="222557"/>
            <a:ext cx="1996440" cy="584775"/>
          </a:xfrm>
          <a:prstGeom prst="rect">
            <a:avLst/>
          </a:prstGeom>
          <a:noFill/>
        </p:spPr>
        <p:txBody>
          <a:bodyPr wrap="square" rtlCol="0">
            <a:spAutoFit/>
          </a:bodyPr>
          <a:lstStyle/>
          <a:p>
            <a:r>
              <a:rPr lang="zh-CN" altLang="en-US" sz="3200" dirty="0">
                <a:latin typeface="Arial" panose="020B0604020202020204" pitchFamily="34" charset="0"/>
                <a:ea typeface="思源黑体 CN Regular" panose="020B0500000000000000" pitchFamily="34" charset="-122"/>
                <a:sym typeface="Arial" panose="020B0604020202020204" pitchFamily="34" charset="0"/>
              </a:rPr>
              <a:t>归纳总结</a:t>
            </a:r>
          </a:p>
        </p:txBody>
      </p:sp>
      <p:pic>
        <p:nvPicPr>
          <p:cNvPr id="6" name="图片 5"/>
          <p:cNvPicPr>
            <a:picLocks noChangeAspect="1"/>
          </p:cNvPicPr>
          <p:nvPr>
            <p:custDataLst>
              <p:tags r:id="rId1"/>
            </p:custDataLst>
          </p:nvPr>
        </p:nvPicPr>
        <p:blipFill>
          <a:blip r:embed="rId4" cstate="print">
            <a:grayscl/>
            <a:extLst>
              <a:ext uri="{28A0092B-C50C-407E-A947-70E740481C1C}">
                <a14:useLocalDpi xmlns:a14="http://schemas.microsoft.com/office/drawing/2010/main" val="0"/>
              </a:ext>
            </a:extLst>
          </a:blip>
          <a:stretch>
            <a:fillRect/>
          </a:stretch>
        </p:blipFill>
        <p:spPr>
          <a:xfrm>
            <a:off x="8540983" y="212350"/>
            <a:ext cx="3437657" cy="611620"/>
          </a:xfrm>
          <a:prstGeom prst="rect">
            <a:avLst/>
          </a:prstGeom>
        </p:spPr>
      </p:pic>
      <p:pic>
        <p:nvPicPr>
          <p:cNvPr id="7" name="图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26311" y="2628900"/>
            <a:ext cx="2667000" cy="3581400"/>
          </a:xfrm>
          <a:prstGeom prst="rect">
            <a:avLst/>
          </a:prstGeom>
        </p:spPr>
      </p:pic>
      <p:sp>
        <p:nvSpPr>
          <p:cNvPr id="8" name="文本框 7"/>
          <p:cNvSpPr txBox="1"/>
          <p:nvPr/>
        </p:nvSpPr>
        <p:spPr>
          <a:xfrm>
            <a:off x="780586" y="1466629"/>
            <a:ext cx="7996671" cy="4312912"/>
          </a:xfrm>
          <a:prstGeom prst="rect">
            <a:avLst/>
          </a:prstGeom>
          <a:noFill/>
          <a:ln>
            <a:solidFill>
              <a:srgbClr val="C00000"/>
            </a:solidFill>
          </a:ln>
        </p:spPr>
        <p:txBody>
          <a:bodyPr wrap="square">
            <a:spAutoFit/>
          </a:bodyPr>
          <a:lstStyle/>
          <a:p>
            <a:pPr indent="431800">
              <a:lnSpc>
                <a:spcPct val="200000"/>
              </a:lnSpc>
              <a:buFont typeface="Arial" panose="020B0604020202020204" pitchFamily="34" charset="0"/>
              <a:buNone/>
            </a:pPr>
            <a:r>
              <a:rPr lang="zh-CN" altLang="en-US" sz="2000" dirty="0">
                <a:ln w="9525" cap="flat" cmpd="sng" algn="ctr">
                  <a:noFill/>
                  <a:prstDash val="solid"/>
                  <a:round/>
                  <a:headEnd type="none" w="med" len="med"/>
                  <a:tailEnd type="none" w="med" len="med"/>
                </a:ln>
                <a:solidFill>
                  <a:srgbClr val="000000"/>
                </a:solidFill>
                <a:latin typeface="Arial" panose="020B0604020202020204" pitchFamily="34" charset="0"/>
                <a:ea typeface="思源黑体 CN Regular" panose="020B0500000000000000" pitchFamily="34" charset="-122"/>
                <a:sym typeface="Arial" panose="020B0604020202020204" pitchFamily="34" charset="0"/>
              </a:rPr>
              <a:t>　　 </a:t>
            </a:r>
            <a:r>
              <a:rPr lang="en-US" altLang="zh-CN" sz="2000" dirty="0">
                <a:ln w="9525" cap="flat" cmpd="sng" algn="ctr">
                  <a:noFill/>
                  <a:prstDash val="solid"/>
                  <a:round/>
                  <a:headEnd type="none" w="med" len="med"/>
                  <a:tailEnd type="none" w="med" len="med"/>
                </a:ln>
                <a:solidFill>
                  <a:srgbClr val="000000"/>
                </a:solidFill>
                <a:latin typeface="Arial" panose="020B0604020202020204" pitchFamily="34" charset="0"/>
                <a:ea typeface="思源黑体 CN Regular" panose="020B0500000000000000" pitchFamily="34" charset="-122"/>
                <a:sym typeface="Arial" panose="020B0604020202020204" pitchFamily="34" charset="0"/>
              </a:rPr>
              <a:t>《</a:t>
            </a:r>
            <a:r>
              <a:rPr lang="zh-CN" altLang="en-US" sz="2000" dirty="0">
                <a:ln w="9525" cap="flat" cmpd="sng" algn="ctr">
                  <a:noFill/>
                  <a:prstDash val="solid"/>
                  <a:round/>
                  <a:headEnd type="none" w="med" len="med"/>
                  <a:tailEnd type="none" w="med" len="med"/>
                </a:ln>
                <a:solidFill>
                  <a:srgbClr val="000000"/>
                </a:solidFill>
                <a:latin typeface="Arial" panose="020B0604020202020204" pitchFamily="34" charset="0"/>
                <a:ea typeface="思源黑体 CN Regular" panose="020B0500000000000000" pitchFamily="34" charset="-122"/>
                <a:sym typeface="Arial" panose="020B0604020202020204" pitchFamily="34" charset="0"/>
              </a:rPr>
              <a:t>灯笼</a:t>
            </a:r>
            <a:r>
              <a:rPr lang="en-US" altLang="zh-CN" sz="2000" dirty="0">
                <a:ln w="9525" cap="flat" cmpd="sng" algn="ctr">
                  <a:noFill/>
                  <a:prstDash val="solid"/>
                  <a:round/>
                  <a:headEnd type="none" w="med" len="med"/>
                  <a:tailEnd type="none" w="med" len="med"/>
                </a:ln>
                <a:solidFill>
                  <a:srgbClr val="000000"/>
                </a:solidFill>
                <a:latin typeface="Arial" panose="020B0604020202020204" pitchFamily="34" charset="0"/>
                <a:ea typeface="思源黑体 CN Regular" panose="020B0500000000000000" pitchFamily="34" charset="-122"/>
                <a:sym typeface="Arial" panose="020B0604020202020204" pitchFamily="34" charset="0"/>
              </a:rPr>
              <a:t>》</a:t>
            </a:r>
            <a:r>
              <a:rPr lang="zh-CN" altLang="en-US" sz="2000" dirty="0">
                <a:ln w="9525" cap="flat" cmpd="sng" algn="ctr">
                  <a:noFill/>
                  <a:prstDash val="solid"/>
                  <a:round/>
                  <a:headEnd type="none" w="med" len="med"/>
                  <a:tailEnd type="none" w="med" len="med"/>
                </a:ln>
                <a:solidFill>
                  <a:srgbClr val="000000"/>
                </a:solidFill>
                <a:latin typeface="Arial" panose="020B0604020202020204" pitchFamily="34" charset="0"/>
                <a:ea typeface="思源黑体 CN Regular" panose="020B0500000000000000" pitchFamily="34" charset="-122"/>
                <a:sym typeface="Arial" panose="020B0604020202020204" pitchFamily="34" charset="0"/>
              </a:rPr>
              <a:t>的作者吴伯箫在回忆童年生活的篇章里，流露着爱国主义的情感。爱国主义是对祖国的一种深厚感情，是一个民族的一种神圣美好的心理情感，蕴藏于每个公民的感情世界之中。这种情感集中表现为：对养育自己成长的祖国山河、文化、历史的热爱；关心祖国的前途和命运，把个人的命运同祖国的命运紧密地联系在一起；强烈的民族自尊心和自豪感以及对祖国的无限忠诚和为祖国的独立富强而英勇献身的精神等。我们每个人都要做一个爱国的人。</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0"/>
            <a:ext cx="339852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5486400" cy="6858000"/>
          </a:xfrm>
          <a:prstGeom prst="parallelogram">
            <a:avLst/>
          </a:prstGeom>
        </p:spPr>
      </p:pic>
      <p:sp>
        <p:nvSpPr>
          <p:cNvPr id="8" name="平行四边形 7"/>
          <p:cNvSpPr/>
          <p:nvPr/>
        </p:nvSpPr>
        <p:spPr>
          <a:xfrm>
            <a:off x="11079480" y="0"/>
            <a:ext cx="1112520" cy="6858000"/>
          </a:xfrm>
          <a:prstGeom prst="parallelogram">
            <a:avLst>
              <a:gd name="adj" fmla="val 66096"/>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Regular" panose="020B0500000000000000" pitchFamily="34" charset="-122"/>
              <a:sym typeface="Arial" panose="020B0604020202020204" pitchFamily="34" charset="0"/>
            </a:endParaRPr>
          </a:p>
        </p:txBody>
      </p:sp>
      <p:sp>
        <p:nvSpPr>
          <p:cNvPr id="9" name="文本框 8"/>
          <p:cNvSpPr txBox="1"/>
          <p:nvPr/>
        </p:nvSpPr>
        <p:spPr>
          <a:xfrm>
            <a:off x="8325807" y="307163"/>
            <a:ext cx="3153652" cy="369332"/>
          </a:xfrm>
          <a:prstGeom prst="rect">
            <a:avLst/>
          </a:prstGeom>
          <a:noFill/>
        </p:spPr>
        <p:txBody>
          <a:bodyPr wrap="square" rtlCol="0">
            <a:spAutoFit/>
          </a:bodyPr>
          <a:lstStyle/>
          <a:p>
            <a:pPr algn="r"/>
            <a:r>
              <a:rPr lang="zh-CN" altLang="en-US" dirty="0">
                <a:latin typeface="Arial" panose="020B0604020202020204" pitchFamily="34" charset="0"/>
                <a:ea typeface="思源黑体 CN Regular" panose="020B0500000000000000" pitchFamily="34" charset="-122"/>
                <a:sym typeface="Arial" panose="020B0604020202020204" pitchFamily="34" charset="0"/>
              </a:rPr>
              <a:t>语文（人教版）八年级 下册</a:t>
            </a:r>
          </a:p>
        </p:txBody>
      </p:sp>
      <p:sp>
        <p:nvSpPr>
          <p:cNvPr id="10" name="文本框 9"/>
          <p:cNvSpPr txBox="1"/>
          <p:nvPr/>
        </p:nvSpPr>
        <p:spPr>
          <a:xfrm>
            <a:off x="6135421" y="4411376"/>
            <a:ext cx="3767212" cy="461665"/>
          </a:xfrm>
          <a:prstGeom prst="rect">
            <a:avLst/>
          </a:prstGeom>
          <a:noFill/>
        </p:spPr>
        <p:txBody>
          <a:bodyPr wrap="square" rtlCol="0">
            <a:spAutoFit/>
          </a:bodyPr>
          <a:lstStyle/>
          <a:p>
            <a:pPr algn="ctr"/>
            <a:r>
              <a:rPr lang="zh-CN" altLang="en-US" sz="2400">
                <a:latin typeface="Arial" panose="020B0604020202020204" pitchFamily="34" charset="0"/>
                <a:ea typeface="思源黑体 CN Regular" panose="020B0500000000000000" pitchFamily="34" charset="-122"/>
                <a:sym typeface="Arial" panose="020B0604020202020204" pitchFamily="34" charset="0"/>
              </a:rPr>
              <a:t>主讲人：</a:t>
            </a:r>
            <a:r>
              <a:rPr lang="en-US" altLang="zh-CN" sz="2400">
                <a:latin typeface="Arial" panose="020B0604020202020204" pitchFamily="34" charset="0"/>
                <a:ea typeface="思源黑体 CN Regular" panose="020B0500000000000000" pitchFamily="34" charset="-122"/>
                <a:sym typeface="Arial" panose="020B0604020202020204" pitchFamily="34" charset="0"/>
              </a:rPr>
              <a:t>xippt</a:t>
            </a:r>
            <a:endParaRPr lang="zh-CN" altLang="en-US" sz="1600" dirty="0">
              <a:latin typeface="Arial" panose="020B0604020202020204" pitchFamily="34" charset="0"/>
              <a:ea typeface="思源黑体 CN Regular" panose="020B0500000000000000" pitchFamily="34" charset="-122"/>
              <a:sym typeface="Arial" panose="020B0604020202020204" pitchFamily="34" charset="0"/>
            </a:endParaRPr>
          </a:p>
        </p:txBody>
      </p:sp>
      <p:sp>
        <p:nvSpPr>
          <p:cNvPr id="11" name="文本框 10"/>
          <p:cNvSpPr txBox="1"/>
          <p:nvPr/>
        </p:nvSpPr>
        <p:spPr>
          <a:xfrm>
            <a:off x="6345414" y="3184845"/>
            <a:ext cx="3347226" cy="400110"/>
          </a:xfrm>
          <a:prstGeom prst="rect">
            <a:avLst/>
          </a:prstGeom>
          <a:noFill/>
        </p:spPr>
        <p:txBody>
          <a:bodyPr wrap="square" rtlCol="0">
            <a:spAutoFit/>
          </a:bodyPr>
          <a:lstStyle/>
          <a:p>
            <a:pPr algn="dist"/>
            <a:r>
              <a:rPr lang="zh-CN" altLang="en-US" sz="2000" dirty="0">
                <a:latin typeface="Arial" panose="020B0604020202020204" pitchFamily="34" charset="0"/>
                <a:ea typeface="思源黑体 CN Regular" panose="020B0500000000000000" pitchFamily="34" charset="-122"/>
                <a:sym typeface="Arial" panose="020B0604020202020204" pitchFamily="34" charset="0"/>
              </a:rPr>
              <a:t>一种笼状灯具</a:t>
            </a:r>
          </a:p>
        </p:txBody>
      </p:sp>
      <p:sp>
        <p:nvSpPr>
          <p:cNvPr id="12" name="文本框 11"/>
          <p:cNvSpPr txBox="1"/>
          <p:nvPr/>
        </p:nvSpPr>
        <p:spPr>
          <a:xfrm>
            <a:off x="5523493" y="2031125"/>
            <a:ext cx="4991068" cy="830997"/>
          </a:xfrm>
          <a:prstGeom prst="rect">
            <a:avLst/>
          </a:prstGeom>
          <a:noFill/>
        </p:spPr>
        <p:txBody>
          <a:bodyPr wrap="square" rtlCol="0">
            <a:spAutoFit/>
          </a:bodyPr>
          <a:lstStyle/>
          <a:p>
            <a:pPr algn="ctr"/>
            <a:r>
              <a:rPr lang="zh-CN" altLang="en-US" sz="4800" b="1" i="1" dirty="0">
                <a:solidFill>
                  <a:srgbClr val="C00000"/>
                </a:solidFill>
                <a:latin typeface="Arial" panose="020B0604020202020204" pitchFamily="34" charset="0"/>
                <a:ea typeface="思源黑体 CN Regular" panose="020B0500000000000000" pitchFamily="34" charset="-122"/>
                <a:sym typeface="Arial" panose="020B0604020202020204" pitchFamily="34" charset="0"/>
              </a:rPr>
              <a:t>感谢各位的聆听</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顶角 3"/>
          <p:cNvSpPr/>
          <p:nvPr/>
        </p:nvSpPr>
        <p:spPr>
          <a:xfrm rot="10800000">
            <a:off x="322612" y="-2"/>
            <a:ext cx="348720" cy="807333"/>
          </a:xfrm>
          <a:prstGeom prst="round2SameRect">
            <a:avLst>
              <a:gd name="adj1" fmla="val 50000"/>
              <a:gd name="adj2" fmla="val 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5" name="文本框 4"/>
          <p:cNvSpPr txBox="1"/>
          <p:nvPr/>
        </p:nvSpPr>
        <p:spPr>
          <a:xfrm>
            <a:off x="780586" y="222557"/>
            <a:ext cx="3767212" cy="584775"/>
          </a:xfrm>
          <a:prstGeom prst="rect">
            <a:avLst/>
          </a:prstGeom>
          <a:noFill/>
        </p:spPr>
        <p:txBody>
          <a:bodyPr wrap="square" rtlCol="0">
            <a:spAutoFit/>
          </a:bodyPr>
          <a:lstStyle/>
          <a:p>
            <a:r>
              <a:rPr lang="zh-CN" altLang="en-US" sz="3200" dirty="0">
                <a:latin typeface="Arial" panose="020B0604020202020204" pitchFamily="34" charset="0"/>
                <a:ea typeface="思源黑体 CN Regular" panose="020B0500000000000000" pitchFamily="34" charset="-122"/>
                <a:sym typeface="Arial" panose="020B0604020202020204" pitchFamily="34" charset="0"/>
              </a:rPr>
              <a:t>作者介绍</a:t>
            </a:r>
          </a:p>
        </p:txBody>
      </p:sp>
      <p:pic>
        <p:nvPicPr>
          <p:cNvPr id="6" name="图片 5"/>
          <p:cNvPicPr>
            <a:picLocks noChangeAspect="1"/>
          </p:cNvPicPr>
          <p:nvPr>
            <p:custDataLst>
              <p:tags r:id="rId1"/>
            </p:custDataLst>
          </p:nvPr>
        </p:nvPicPr>
        <p:blipFill>
          <a:blip r:embed="rId5" cstate="print">
            <a:grayscl/>
            <a:extLst>
              <a:ext uri="{28A0092B-C50C-407E-A947-70E740481C1C}">
                <a14:useLocalDpi xmlns:a14="http://schemas.microsoft.com/office/drawing/2010/main" val="0"/>
              </a:ext>
            </a:extLst>
          </a:blip>
          <a:stretch>
            <a:fillRect/>
          </a:stretch>
        </p:blipFill>
        <p:spPr>
          <a:xfrm>
            <a:off x="8540983" y="212350"/>
            <a:ext cx="3437657" cy="611620"/>
          </a:xfrm>
          <a:prstGeom prst="rect">
            <a:avLst/>
          </a:prstGeom>
        </p:spPr>
      </p:pic>
      <p:sp>
        <p:nvSpPr>
          <p:cNvPr id="7" name="内容占位符 1"/>
          <p:cNvSpPr txBox="1">
            <a:spLocks noChangeArrowheads="1"/>
          </p:cNvSpPr>
          <p:nvPr>
            <p:custDataLst>
              <p:tags r:id="rId2"/>
            </p:custDataLst>
          </p:nvPr>
        </p:nvSpPr>
        <p:spPr>
          <a:xfrm>
            <a:off x="670279" y="1668865"/>
            <a:ext cx="6537365" cy="4000500"/>
          </a:xfrm>
          <a:prstGeom prst="rect">
            <a:avLst/>
          </a:prstGeom>
          <a:ln w="9525" algn="ctr">
            <a:solidFill>
              <a:srgbClr val="C00000"/>
            </a:solidFill>
            <a:miter lim="1000000"/>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200000"/>
              </a:lnSpc>
              <a:buFont typeface="Arial" panose="020B0604020202020204" pitchFamily="34" charset="0"/>
              <a:buNone/>
            </a:pP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　　吴伯箫（</a:t>
            </a: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1906-1982</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  山东省莱芜人。原名熙成，笔名山屋、山荪，散文家、教育家。。他撰写了大量充满革命激情的散文，并翻译过海涅的诗</a:t>
            </a: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波罗的海</a:t>
            </a: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。代表作有</a:t>
            </a: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记一辆纺车</a:t>
            </a: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a:t>
            </a: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菜园小记</a:t>
            </a: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等。</a:t>
            </a:r>
          </a:p>
        </p:txBody>
      </p:sp>
      <p:pic>
        <p:nvPicPr>
          <p:cNvPr id="3" name="图片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02880" y="1668865"/>
            <a:ext cx="2743200" cy="4000500"/>
          </a:xfrm>
          <a:prstGeom prst="rect">
            <a:avLst/>
          </a:prstGeom>
          <a:ln>
            <a:solidFill>
              <a:srgbClr val="C0000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顶角 3"/>
          <p:cNvSpPr/>
          <p:nvPr/>
        </p:nvSpPr>
        <p:spPr>
          <a:xfrm rot="10800000">
            <a:off x="322612" y="-2"/>
            <a:ext cx="348720" cy="807333"/>
          </a:xfrm>
          <a:prstGeom prst="round2SameRect">
            <a:avLst>
              <a:gd name="adj1" fmla="val 50000"/>
              <a:gd name="adj2" fmla="val 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5" name="文本框 4"/>
          <p:cNvSpPr txBox="1"/>
          <p:nvPr/>
        </p:nvSpPr>
        <p:spPr>
          <a:xfrm>
            <a:off x="780586" y="222557"/>
            <a:ext cx="3767212" cy="584775"/>
          </a:xfrm>
          <a:prstGeom prst="rect">
            <a:avLst/>
          </a:prstGeom>
          <a:noFill/>
        </p:spPr>
        <p:txBody>
          <a:bodyPr wrap="square" rtlCol="0">
            <a:spAutoFit/>
          </a:bodyPr>
          <a:lstStyle/>
          <a:p>
            <a:r>
              <a:rPr lang="zh-CN" altLang="en-US" sz="3200" dirty="0">
                <a:latin typeface="Arial" panose="020B0604020202020204" pitchFamily="34" charset="0"/>
                <a:ea typeface="思源黑体 CN Regular" panose="020B0500000000000000" pitchFamily="34" charset="-122"/>
                <a:sym typeface="Arial" panose="020B0604020202020204" pitchFamily="34" charset="0"/>
              </a:rPr>
              <a:t>知识链接</a:t>
            </a:r>
          </a:p>
        </p:txBody>
      </p:sp>
      <p:pic>
        <p:nvPicPr>
          <p:cNvPr id="6" name="图片 5"/>
          <p:cNvPicPr>
            <a:picLocks noChangeAspect="1"/>
          </p:cNvPicPr>
          <p:nvPr>
            <p:custDataLst>
              <p:tags r:id="rId1"/>
            </p:custDataLst>
          </p:nvPr>
        </p:nvPicPr>
        <p:blipFill>
          <a:blip r:embed="rId4" cstate="print">
            <a:grayscl/>
            <a:extLst>
              <a:ext uri="{28A0092B-C50C-407E-A947-70E740481C1C}">
                <a14:useLocalDpi xmlns:a14="http://schemas.microsoft.com/office/drawing/2010/main" val="0"/>
              </a:ext>
            </a:extLst>
          </a:blip>
          <a:stretch>
            <a:fillRect/>
          </a:stretch>
        </p:blipFill>
        <p:spPr>
          <a:xfrm>
            <a:off x="8540983" y="212350"/>
            <a:ext cx="3437657" cy="611620"/>
          </a:xfrm>
          <a:prstGeom prst="rect">
            <a:avLst/>
          </a:prstGeom>
        </p:spPr>
      </p:pic>
      <p:sp>
        <p:nvSpPr>
          <p:cNvPr id="2" name="矩形 1"/>
          <p:cNvSpPr/>
          <p:nvPr/>
        </p:nvSpPr>
        <p:spPr>
          <a:xfrm>
            <a:off x="929640" y="1203960"/>
            <a:ext cx="2865120" cy="584775"/>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ln w="9525" cap="flat" cmpd="sng" algn="ctr">
                  <a:noFill/>
                  <a:prstDash val="solid"/>
                  <a:round/>
                  <a:headEnd type="none" w="med" len="med"/>
                  <a:tailEnd type="none" w="med" len="med"/>
                </a:ln>
                <a:solidFill>
                  <a:schemeClr val="bg1"/>
                </a:solidFill>
                <a:latin typeface="Arial" panose="020B0604020202020204" pitchFamily="34" charset="0"/>
                <a:ea typeface="思源黑体 CN Regular" panose="020B0500000000000000" pitchFamily="34" charset="-122"/>
                <a:sym typeface="Arial" panose="020B0604020202020204" pitchFamily="34" charset="0"/>
              </a:rPr>
              <a:t>1.</a:t>
            </a:r>
            <a:r>
              <a:rPr lang="zh-CN" altLang="en-US" sz="2400" b="1" dirty="0">
                <a:ln w="9525" cap="flat" cmpd="sng" algn="ctr">
                  <a:noFill/>
                  <a:prstDash val="solid"/>
                  <a:round/>
                  <a:headEnd type="none" w="med" len="med"/>
                  <a:tailEnd type="none" w="med" len="med"/>
                </a:ln>
                <a:solidFill>
                  <a:schemeClr val="bg1"/>
                </a:solidFill>
                <a:latin typeface="Arial" panose="020B0604020202020204" pitchFamily="34" charset="0"/>
                <a:ea typeface="思源黑体 CN Regular" panose="020B0500000000000000" pitchFamily="34" charset="-122"/>
                <a:sym typeface="Arial" panose="020B0604020202020204" pitchFamily="34" charset="0"/>
              </a:rPr>
              <a:t>有关“灯笼”</a:t>
            </a:r>
          </a:p>
        </p:txBody>
      </p:sp>
      <p:sp>
        <p:nvSpPr>
          <p:cNvPr id="8" name="矩形 7"/>
          <p:cNvSpPr/>
          <p:nvPr/>
        </p:nvSpPr>
        <p:spPr>
          <a:xfrm>
            <a:off x="929640" y="2271536"/>
            <a:ext cx="10530840" cy="376428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sz="2400" dirty="0">
                <a:ln w="9525" cap="flat" cmpd="sng" algn="ctr">
                  <a:noFill/>
                  <a:prstDash val="solid"/>
                  <a:round/>
                  <a:headEnd type="none" w="med" len="med"/>
                  <a:tailEnd type="none" w="med" len="med"/>
                </a:ln>
                <a:solidFill>
                  <a:schemeClr val="tx1"/>
                </a:solidFill>
                <a:latin typeface="Arial" panose="020B0604020202020204" pitchFamily="34" charset="0"/>
                <a:ea typeface="思源黑体 CN Regular" panose="020B0500000000000000" pitchFamily="34" charset="-122"/>
                <a:sym typeface="Arial" panose="020B0604020202020204" pitchFamily="34" charset="0"/>
              </a:rPr>
              <a:t>灯笼  是一种笼状灯具。其外层多以细篾或铁丝等制骨架，而蒙以纸或纱类等透明物，内燃灯烛。供照明、装饰或玩赏。起源于</a:t>
            </a:r>
            <a:r>
              <a:rPr lang="en-US" altLang="zh-CN" sz="2400" dirty="0">
                <a:ln w="9525" cap="flat" cmpd="sng" algn="ctr">
                  <a:noFill/>
                  <a:prstDash val="solid"/>
                  <a:round/>
                  <a:headEnd type="none" w="med" len="med"/>
                  <a:tailEnd type="none" w="med" len="med"/>
                </a:ln>
                <a:solidFill>
                  <a:schemeClr val="tx1"/>
                </a:solidFill>
                <a:latin typeface="Arial" panose="020B0604020202020204" pitchFamily="34" charset="0"/>
                <a:ea typeface="思源黑体 CN Regular" panose="020B0500000000000000" pitchFamily="34" charset="-122"/>
                <a:sym typeface="Arial" panose="020B0604020202020204" pitchFamily="34" charset="0"/>
              </a:rPr>
              <a:t>2000</a:t>
            </a:r>
            <a:r>
              <a:rPr lang="zh-CN" altLang="en-US" sz="2400" dirty="0">
                <a:ln w="9525" cap="flat" cmpd="sng" algn="ctr">
                  <a:noFill/>
                  <a:prstDash val="solid"/>
                  <a:round/>
                  <a:headEnd type="none" w="med" len="med"/>
                  <a:tailEnd type="none" w="med" len="med"/>
                </a:ln>
                <a:solidFill>
                  <a:schemeClr val="tx1"/>
                </a:solidFill>
                <a:latin typeface="Arial" panose="020B0604020202020204" pitchFamily="34" charset="0"/>
                <a:ea typeface="思源黑体 CN Regular" panose="020B0500000000000000" pitchFamily="34" charset="-122"/>
                <a:sym typeface="Arial" panose="020B0604020202020204" pitchFamily="34" charset="0"/>
              </a:rPr>
              <a:t>多年前的西汉时期，每年的农历正月十五元宵节前后，人们都挂起象征团圆意义的红灯笼，来营造一种喜庆的氛围。经过历代继承和发展，形成了丰富多彩的品种和高超的工艺水平。从种类上分，有宫灯、纱灯、吊灯等等。从造型上分，有人物、山水、花鸟、龙凤、鱼虫等等，除此之外还有专供人们赏玩的走马灯。</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顶角 3"/>
          <p:cNvSpPr/>
          <p:nvPr/>
        </p:nvSpPr>
        <p:spPr>
          <a:xfrm rot="10800000">
            <a:off x="322612" y="-2"/>
            <a:ext cx="348720" cy="807333"/>
          </a:xfrm>
          <a:prstGeom prst="round2SameRect">
            <a:avLst>
              <a:gd name="adj1" fmla="val 50000"/>
              <a:gd name="adj2" fmla="val 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5" name="文本框 4"/>
          <p:cNvSpPr txBox="1"/>
          <p:nvPr/>
        </p:nvSpPr>
        <p:spPr>
          <a:xfrm>
            <a:off x="780586" y="222557"/>
            <a:ext cx="3767212" cy="584775"/>
          </a:xfrm>
          <a:prstGeom prst="rect">
            <a:avLst/>
          </a:prstGeom>
          <a:noFill/>
        </p:spPr>
        <p:txBody>
          <a:bodyPr wrap="square" rtlCol="0">
            <a:spAutoFit/>
          </a:bodyPr>
          <a:lstStyle/>
          <a:p>
            <a:r>
              <a:rPr lang="zh-CN" altLang="en-US" sz="3200" dirty="0">
                <a:latin typeface="Arial" panose="020B0604020202020204" pitchFamily="34" charset="0"/>
                <a:ea typeface="思源黑体 CN Regular" panose="020B0500000000000000" pitchFamily="34" charset="-122"/>
                <a:sym typeface="Arial" panose="020B0604020202020204" pitchFamily="34" charset="0"/>
              </a:rPr>
              <a:t>知识链接</a:t>
            </a:r>
          </a:p>
        </p:txBody>
      </p:sp>
      <p:pic>
        <p:nvPicPr>
          <p:cNvPr id="6" name="图片 5"/>
          <p:cNvPicPr>
            <a:picLocks noChangeAspect="1"/>
          </p:cNvPicPr>
          <p:nvPr>
            <p:custDataLst>
              <p:tags r:id="rId1"/>
            </p:custDataLst>
          </p:nvPr>
        </p:nvPicPr>
        <p:blipFill>
          <a:blip r:embed="rId4" cstate="print">
            <a:grayscl/>
            <a:extLst>
              <a:ext uri="{28A0092B-C50C-407E-A947-70E740481C1C}">
                <a14:useLocalDpi xmlns:a14="http://schemas.microsoft.com/office/drawing/2010/main" val="0"/>
              </a:ext>
            </a:extLst>
          </a:blip>
          <a:stretch>
            <a:fillRect/>
          </a:stretch>
        </p:blipFill>
        <p:spPr>
          <a:xfrm>
            <a:off x="8540983" y="212350"/>
            <a:ext cx="3437657" cy="611620"/>
          </a:xfrm>
          <a:prstGeom prst="rect">
            <a:avLst/>
          </a:prstGeom>
        </p:spPr>
      </p:pic>
      <p:sp>
        <p:nvSpPr>
          <p:cNvPr id="2" name="矩形 1"/>
          <p:cNvSpPr/>
          <p:nvPr/>
        </p:nvSpPr>
        <p:spPr>
          <a:xfrm>
            <a:off x="496971" y="1203960"/>
            <a:ext cx="2865120" cy="584775"/>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ln w="9525" cap="flat" cmpd="sng" algn="ctr">
                  <a:noFill/>
                  <a:prstDash val="solid"/>
                  <a:round/>
                  <a:headEnd type="none" w="med" len="med"/>
                  <a:tailEnd type="none" w="med" len="med"/>
                </a:ln>
                <a:solidFill>
                  <a:schemeClr val="bg1"/>
                </a:solidFill>
                <a:latin typeface="Arial" panose="020B0604020202020204" pitchFamily="34" charset="0"/>
                <a:ea typeface="思源黑体 CN Regular" panose="020B0500000000000000" pitchFamily="34" charset="-122"/>
                <a:sym typeface="Arial" panose="020B0604020202020204" pitchFamily="34" charset="0"/>
              </a:rPr>
              <a:t>2.</a:t>
            </a:r>
            <a:r>
              <a:rPr lang="zh-CN" altLang="en-US" sz="2400" b="1" dirty="0">
                <a:ln w="9525" cap="flat" cmpd="sng" algn="ctr">
                  <a:noFill/>
                  <a:prstDash val="solid"/>
                  <a:round/>
                  <a:headEnd type="none" w="med" len="med"/>
                  <a:tailEnd type="none" w="med" len="med"/>
                </a:ln>
                <a:solidFill>
                  <a:schemeClr val="bg1"/>
                </a:solidFill>
                <a:latin typeface="Arial" panose="020B0604020202020204" pitchFamily="34" charset="0"/>
                <a:ea typeface="思源黑体 CN Regular" panose="020B0500000000000000" pitchFamily="34" charset="-122"/>
                <a:sym typeface="Arial" panose="020B0604020202020204" pitchFamily="34" charset="0"/>
              </a:rPr>
              <a:t>关于“灯笼文化” </a:t>
            </a:r>
          </a:p>
        </p:txBody>
      </p:sp>
      <p:sp>
        <p:nvSpPr>
          <p:cNvPr id="8" name="矩形 7"/>
          <p:cNvSpPr/>
          <p:nvPr/>
        </p:nvSpPr>
        <p:spPr>
          <a:xfrm>
            <a:off x="496971" y="2139255"/>
            <a:ext cx="10881360" cy="406342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sz="2300" dirty="0">
                <a:ln w="9525" cap="flat" cmpd="sng" algn="ctr">
                  <a:noFill/>
                  <a:prstDash val="solid"/>
                  <a:round/>
                  <a:headEnd type="none" w="med" len="med"/>
                  <a:tailEnd type="none" w="med" len="med"/>
                </a:ln>
                <a:solidFill>
                  <a:schemeClr val="tx1"/>
                </a:solidFill>
                <a:latin typeface="Arial" panose="020B0604020202020204" pitchFamily="34" charset="0"/>
                <a:ea typeface="思源黑体 CN Regular" panose="020B0500000000000000" pitchFamily="34" charset="-122"/>
                <a:sym typeface="Arial" panose="020B0604020202020204" pitchFamily="34" charset="0"/>
              </a:rPr>
              <a:t>大红灯笼  作为一种传统的民间工艺品，至今仍在中华大地流传着。在中华民族悠久的历史中，扮演着不可替代的角色，它象征着中华民族灿烂的文化，是非物质文化遗产的一部分。</a:t>
            </a:r>
          </a:p>
          <a:p>
            <a:pPr>
              <a:lnSpc>
                <a:spcPct val="150000"/>
              </a:lnSpc>
            </a:pPr>
            <a:r>
              <a:rPr lang="zh-CN" altLang="en-US" sz="2300" dirty="0">
                <a:ln w="9525" cap="flat" cmpd="sng" algn="ctr">
                  <a:noFill/>
                  <a:prstDash val="solid"/>
                  <a:round/>
                  <a:headEnd type="none" w="med" len="med"/>
                  <a:tailEnd type="none" w="med" len="med"/>
                </a:ln>
                <a:solidFill>
                  <a:schemeClr val="tx1"/>
                </a:solidFill>
                <a:latin typeface="Arial" panose="020B0604020202020204" pitchFamily="34" charset="0"/>
                <a:ea typeface="思源黑体 CN Regular" panose="020B0500000000000000" pitchFamily="34" charset="-122"/>
                <a:sym typeface="Arial" panose="020B0604020202020204" pitchFamily="34" charset="0"/>
              </a:rPr>
              <a:t>   在中国人眼中，红灯笼象征着阖家团圆、事业兴旺、红红火火，象征着幸福、光明、活力、圆满与富贵，所以人人都喜欢。每逢重大节日、良辰喜庆之时，全国许多城镇的街道、商店、公园，甚至一些大型建筑物和私家宅院的门口，都会挂起圆圆的大红灯笼。到了夜晚，一盏盏灯笼点亮，红光四射，显得隆重热烈、喜气洋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顶角 3"/>
          <p:cNvSpPr/>
          <p:nvPr/>
        </p:nvSpPr>
        <p:spPr>
          <a:xfrm rot="10800000">
            <a:off x="322612" y="-2"/>
            <a:ext cx="348720" cy="807333"/>
          </a:xfrm>
          <a:prstGeom prst="round2SameRect">
            <a:avLst>
              <a:gd name="adj1" fmla="val 50000"/>
              <a:gd name="adj2" fmla="val 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5" name="文本框 4"/>
          <p:cNvSpPr txBox="1"/>
          <p:nvPr/>
        </p:nvSpPr>
        <p:spPr>
          <a:xfrm>
            <a:off x="780586" y="222557"/>
            <a:ext cx="3767212" cy="584775"/>
          </a:xfrm>
          <a:prstGeom prst="rect">
            <a:avLst/>
          </a:prstGeom>
          <a:noFill/>
        </p:spPr>
        <p:txBody>
          <a:bodyPr wrap="square" rtlCol="0">
            <a:spAutoFit/>
          </a:bodyPr>
          <a:lstStyle/>
          <a:p>
            <a:r>
              <a:rPr lang="zh-CN" altLang="en-US" sz="3200" dirty="0">
                <a:latin typeface="Arial" panose="020B0604020202020204" pitchFamily="34" charset="0"/>
                <a:ea typeface="思源黑体 CN Regular" panose="020B0500000000000000" pitchFamily="34" charset="-122"/>
                <a:sym typeface="Arial" panose="020B0604020202020204" pitchFamily="34" charset="0"/>
              </a:rPr>
              <a:t>知识链接</a:t>
            </a:r>
          </a:p>
        </p:txBody>
      </p:sp>
      <p:pic>
        <p:nvPicPr>
          <p:cNvPr id="6" name="图片 5"/>
          <p:cNvPicPr>
            <a:picLocks noChangeAspect="1"/>
          </p:cNvPicPr>
          <p:nvPr>
            <p:custDataLst>
              <p:tags r:id="rId1"/>
            </p:custDataLst>
          </p:nvPr>
        </p:nvPicPr>
        <p:blipFill>
          <a:blip r:embed="rId4" cstate="print">
            <a:grayscl/>
            <a:extLst>
              <a:ext uri="{28A0092B-C50C-407E-A947-70E740481C1C}">
                <a14:useLocalDpi xmlns:a14="http://schemas.microsoft.com/office/drawing/2010/main" val="0"/>
              </a:ext>
            </a:extLst>
          </a:blip>
          <a:stretch>
            <a:fillRect/>
          </a:stretch>
        </p:blipFill>
        <p:spPr>
          <a:xfrm>
            <a:off x="8540983" y="212350"/>
            <a:ext cx="3437657" cy="611620"/>
          </a:xfrm>
          <a:prstGeom prst="rect">
            <a:avLst/>
          </a:prstGeom>
        </p:spPr>
      </p:pic>
      <p:sp>
        <p:nvSpPr>
          <p:cNvPr id="2" name="矩形 1"/>
          <p:cNvSpPr/>
          <p:nvPr/>
        </p:nvSpPr>
        <p:spPr>
          <a:xfrm>
            <a:off x="929640" y="1203960"/>
            <a:ext cx="2865120" cy="584775"/>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ln w="9525" cap="flat" cmpd="sng" algn="ctr">
                  <a:noFill/>
                  <a:prstDash val="solid"/>
                  <a:round/>
                  <a:headEnd type="none" w="med" len="med"/>
                  <a:tailEnd type="none" w="med" len="med"/>
                </a:ln>
                <a:solidFill>
                  <a:schemeClr val="bg1"/>
                </a:solidFill>
                <a:latin typeface="Arial" panose="020B0604020202020204" pitchFamily="34" charset="0"/>
                <a:ea typeface="思源黑体 CN Regular" panose="020B0500000000000000" pitchFamily="34" charset="-122"/>
                <a:sym typeface="Arial" panose="020B0604020202020204" pitchFamily="34" charset="0"/>
              </a:rPr>
              <a:t>3.</a:t>
            </a:r>
            <a:r>
              <a:rPr lang="zh-CN" altLang="en-US" sz="2400" b="1" dirty="0">
                <a:ln w="9525" cap="flat" cmpd="sng" algn="ctr">
                  <a:noFill/>
                  <a:prstDash val="solid"/>
                  <a:round/>
                  <a:headEnd type="none" w="med" len="med"/>
                  <a:tailEnd type="none" w="med" len="med"/>
                </a:ln>
                <a:solidFill>
                  <a:schemeClr val="bg1"/>
                </a:solidFill>
                <a:latin typeface="Arial" panose="020B0604020202020204" pitchFamily="34" charset="0"/>
                <a:ea typeface="思源黑体 CN Regular" panose="020B0500000000000000" pitchFamily="34" charset="-122"/>
                <a:sym typeface="Arial" panose="020B0604020202020204" pitchFamily="34" charset="0"/>
              </a:rPr>
              <a:t>题目解说</a:t>
            </a:r>
          </a:p>
        </p:txBody>
      </p:sp>
      <p:sp>
        <p:nvSpPr>
          <p:cNvPr id="8" name="矩形 7"/>
          <p:cNvSpPr/>
          <p:nvPr/>
        </p:nvSpPr>
        <p:spPr>
          <a:xfrm>
            <a:off x="929640" y="2271536"/>
            <a:ext cx="10530840" cy="376428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200000"/>
              </a:lnSpc>
            </a:pPr>
            <a:r>
              <a:rPr lang="zh-CN" altLang="en-US" sz="2800" dirty="0">
                <a:ln w="9525" cap="flat" cmpd="sng" algn="ctr">
                  <a:noFill/>
                  <a:prstDash val="solid"/>
                  <a:round/>
                  <a:headEnd type="none" w="med" len="med"/>
                  <a:tailEnd type="none" w="med" len="med"/>
                </a:ln>
                <a:solidFill>
                  <a:schemeClr val="tx1"/>
                </a:solidFill>
                <a:latin typeface="Arial" panose="020B0604020202020204" pitchFamily="34" charset="0"/>
                <a:ea typeface="思源黑体 CN Regular" panose="020B0500000000000000" pitchFamily="34" charset="-122"/>
                <a:sym typeface="Arial" panose="020B0604020202020204" pitchFamily="34" charset="0"/>
              </a:rPr>
              <a:t> </a:t>
            </a:r>
            <a:r>
              <a:rPr lang="en-US" altLang="zh-CN" sz="2800" dirty="0">
                <a:ln w="9525" cap="flat" cmpd="sng" algn="ctr">
                  <a:noFill/>
                  <a:prstDash val="solid"/>
                  <a:round/>
                  <a:headEnd type="none" w="med" len="med"/>
                  <a:tailEnd type="none" w="med" len="med"/>
                </a:ln>
                <a:solidFill>
                  <a:schemeClr val="tx1"/>
                </a:solidFill>
                <a:latin typeface="Arial" panose="020B0604020202020204" pitchFamily="34" charset="0"/>
                <a:ea typeface="思源黑体 CN Regular" panose="020B0500000000000000" pitchFamily="34" charset="-122"/>
                <a:sym typeface="Arial" panose="020B0604020202020204" pitchFamily="34" charset="0"/>
              </a:rPr>
              <a:t>《</a:t>
            </a:r>
            <a:r>
              <a:rPr lang="zh-CN" altLang="en-US" sz="2800" dirty="0">
                <a:ln w="9525" cap="flat" cmpd="sng" algn="ctr">
                  <a:noFill/>
                  <a:prstDash val="solid"/>
                  <a:round/>
                  <a:headEnd type="none" w="med" len="med"/>
                  <a:tailEnd type="none" w="med" len="med"/>
                </a:ln>
                <a:solidFill>
                  <a:schemeClr val="tx1"/>
                </a:solidFill>
                <a:latin typeface="Arial" panose="020B0604020202020204" pitchFamily="34" charset="0"/>
                <a:ea typeface="思源黑体 CN Regular" panose="020B0500000000000000" pitchFamily="34" charset="-122"/>
                <a:sym typeface="Arial" panose="020B0604020202020204" pitchFamily="34" charset="0"/>
              </a:rPr>
              <a:t>灯笼</a:t>
            </a:r>
            <a:r>
              <a:rPr lang="en-US" altLang="zh-CN" sz="2800" dirty="0">
                <a:ln w="9525" cap="flat" cmpd="sng" algn="ctr">
                  <a:noFill/>
                  <a:prstDash val="solid"/>
                  <a:round/>
                  <a:headEnd type="none" w="med" len="med"/>
                  <a:tailEnd type="none" w="med" len="med"/>
                </a:ln>
                <a:solidFill>
                  <a:schemeClr val="tx1"/>
                </a:solidFill>
                <a:latin typeface="Arial" panose="020B0604020202020204" pitchFamily="34" charset="0"/>
                <a:ea typeface="思源黑体 CN Regular" panose="020B0500000000000000" pitchFamily="34" charset="-122"/>
                <a:sym typeface="Arial" panose="020B0604020202020204" pitchFamily="34" charset="0"/>
              </a:rPr>
              <a:t>》</a:t>
            </a:r>
            <a:r>
              <a:rPr lang="zh-CN" altLang="en-US" sz="2800" dirty="0">
                <a:ln w="9525" cap="flat" cmpd="sng" algn="ctr">
                  <a:noFill/>
                  <a:prstDash val="solid"/>
                  <a:round/>
                  <a:headEnd type="none" w="med" len="med"/>
                  <a:tailEnd type="none" w="med" len="med"/>
                </a:ln>
                <a:solidFill>
                  <a:schemeClr val="tx1"/>
                </a:solidFill>
                <a:latin typeface="Arial" panose="020B0604020202020204" pitchFamily="34" charset="0"/>
                <a:ea typeface="思源黑体 CN Regular" panose="020B0500000000000000" pitchFamily="34" charset="-122"/>
                <a:sym typeface="Arial" panose="020B0604020202020204" pitchFamily="34" charset="0"/>
              </a:rPr>
              <a:t>灯笼是悬挂起来或手提的照明用具。文章以“灯笼”为题，点明了文章的写作对象，同时全文围绕“灯笼”展开，“灯笼”也是文章的线索</a:t>
            </a:r>
            <a:r>
              <a:rPr lang="en-US" altLang="zh-CN" sz="2800" dirty="0">
                <a:ln w="9525" cap="flat" cmpd="sng" algn="ctr">
                  <a:noFill/>
                  <a:prstDash val="solid"/>
                  <a:round/>
                  <a:headEnd type="none" w="med" len="med"/>
                  <a:tailEnd type="none" w="med" len="med"/>
                </a:ln>
                <a:solidFill>
                  <a:schemeClr val="tx1"/>
                </a:solidFill>
                <a:latin typeface="Arial" panose="020B0604020202020204" pitchFamily="34" charset="0"/>
                <a:ea typeface="思源黑体 CN Regular" panose="020B0500000000000000" pitchFamily="34" charset="-122"/>
                <a:sym typeface="Arial" panose="020B0604020202020204" pitchFamily="34" charset="0"/>
              </a:rPr>
              <a:t>,</a:t>
            </a:r>
            <a:r>
              <a:rPr lang="zh-CN" altLang="en-US" sz="2800" dirty="0">
                <a:ln w="9525" cap="flat" cmpd="sng" algn="ctr">
                  <a:noFill/>
                  <a:prstDash val="solid"/>
                  <a:round/>
                  <a:headEnd type="none" w="med" len="med"/>
                  <a:tailEnd type="none" w="med" len="med"/>
                </a:ln>
                <a:solidFill>
                  <a:schemeClr val="tx1"/>
                </a:solidFill>
                <a:latin typeface="Arial" panose="020B0604020202020204" pitchFamily="34" charset="0"/>
                <a:ea typeface="思源黑体 CN Regular" panose="020B0500000000000000" pitchFamily="34" charset="-122"/>
                <a:sym typeface="Arial" panose="020B0604020202020204" pitchFamily="34" charset="0"/>
              </a:rPr>
              <a:t>全文的几个故事都是由“灯笼”串连起来的。</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顶角 3"/>
          <p:cNvSpPr/>
          <p:nvPr/>
        </p:nvSpPr>
        <p:spPr>
          <a:xfrm rot="10800000">
            <a:off x="322612" y="-2"/>
            <a:ext cx="348720" cy="807333"/>
          </a:xfrm>
          <a:prstGeom prst="round2SameRect">
            <a:avLst>
              <a:gd name="adj1" fmla="val 50000"/>
              <a:gd name="adj2" fmla="val 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5" name="文本框 4"/>
          <p:cNvSpPr txBox="1"/>
          <p:nvPr/>
        </p:nvSpPr>
        <p:spPr>
          <a:xfrm>
            <a:off x="780586" y="222557"/>
            <a:ext cx="1996440" cy="584775"/>
          </a:xfrm>
          <a:prstGeom prst="rect">
            <a:avLst/>
          </a:prstGeom>
          <a:noFill/>
        </p:spPr>
        <p:txBody>
          <a:bodyPr wrap="square" rtlCol="0">
            <a:spAutoFit/>
          </a:bodyPr>
          <a:lstStyle/>
          <a:p>
            <a:r>
              <a:rPr lang="zh-CN" altLang="en-US" sz="3200" dirty="0">
                <a:latin typeface="Arial" panose="020B0604020202020204" pitchFamily="34" charset="0"/>
                <a:ea typeface="思源黑体 CN Regular" panose="020B0500000000000000" pitchFamily="34" charset="-122"/>
                <a:sym typeface="Arial" panose="020B0604020202020204" pitchFamily="34" charset="0"/>
              </a:rPr>
              <a:t>写作背景</a:t>
            </a:r>
          </a:p>
        </p:txBody>
      </p:sp>
      <p:pic>
        <p:nvPicPr>
          <p:cNvPr id="6" name="图片 5"/>
          <p:cNvPicPr>
            <a:picLocks noChangeAspect="1"/>
          </p:cNvPicPr>
          <p:nvPr>
            <p:custDataLst>
              <p:tags r:id="rId1"/>
            </p:custDataLst>
          </p:nvPr>
        </p:nvPicPr>
        <p:blipFill>
          <a:blip r:embed="rId4" cstate="print">
            <a:grayscl/>
            <a:extLst>
              <a:ext uri="{28A0092B-C50C-407E-A947-70E740481C1C}">
                <a14:useLocalDpi xmlns:a14="http://schemas.microsoft.com/office/drawing/2010/main" val="0"/>
              </a:ext>
            </a:extLst>
          </a:blip>
          <a:stretch>
            <a:fillRect/>
          </a:stretch>
        </p:blipFill>
        <p:spPr>
          <a:xfrm>
            <a:off x="8540983" y="212350"/>
            <a:ext cx="3437657" cy="611620"/>
          </a:xfrm>
          <a:prstGeom prst="rect">
            <a:avLst/>
          </a:prstGeom>
        </p:spPr>
      </p:pic>
      <p:sp>
        <p:nvSpPr>
          <p:cNvPr id="8" name="矩形 7"/>
          <p:cNvSpPr/>
          <p:nvPr/>
        </p:nvSpPr>
        <p:spPr>
          <a:xfrm>
            <a:off x="799063" y="1748554"/>
            <a:ext cx="7741920" cy="4149326"/>
          </a:xfrm>
          <a:prstGeom prst="rect">
            <a:avLst/>
          </a:prstGeom>
          <a:no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sz="2000" dirty="0">
                <a:ln w="9525" cap="flat" cmpd="sng" algn="ctr">
                  <a:noFill/>
                  <a:prstDash val="solid"/>
                  <a:round/>
                  <a:headEnd type="none" w="med" len="med"/>
                  <a:tailEnd type="none" w="med" len="med"/>
                </a:ln>
                <a:solidFill>
                  <a:schemeClr val="tx1"/>
                </a:solidFill>
                <a:latin typeface="Arial" panose="020B0604020202020204" pitchFamily="34" charset="0"/>
                <a:ea typeface="思源黑体 CN Regular" panose="020B0500000000000000" pitchFamily="34" charset="-122"/>
                <a:sym typeface="Arial" panose="020B0604020202020204" pitchFamily="34" charset="0"/>
              </a:rPr>
              <a:t> </a:t>
            </a:r>
            <a:r>
              <a:rPr lang="en-US" altLang="zh-CN" sz="2000" dirty="0">
                <a:ln w="9525" cap="flat" cmpd="sng" algn="ctr">
                  <a:noFill/>
                  <a:prstDash val="solid"/>
                  <a:round/>
                  <a:headEnd type="none" w="med" len="med"/>
                  <a:tailEnd type="none" w="med" len="med"/>
                </a:ln>
                <a:solidFill>
                  <a:schemeClr val="tx1"/>
                </a:solidFill>
                <a:latin typeface="Arial" panose="020B0604020202020204" pitchFamily="34" charset="0"/>
                <a:ea typeface="思源黑体 CN Regular" panose="020B0500000000000000" pitchFamily="34" charset="-122"/>
                <a:sym typeface="Arial" panose="020B0604020202020204" pitchFamily="34" charset="0"/>
              </a:rPr>
              <a:t>1931</a:t>
            </a:r>
            <a:r>
              <a:rPr lang="zh-CN" altLang="en-US" sz="2000" dirty="0">
                <a:ln w="9525" cap="flat" cmpd="sng" algn="ctr">
                  <a:noFill/>
                  <a:prstDash val="solid"/>
                  <a:round/>
                  <a:headEnd type="none" w="med" len="med"/>
                  <a:tailEnd type="none" w="med" len="med"/>
                </a:ln>
                <a:solidFill>
                  <a:schemeClr val="tx1"/>
                </a:solidFill>
                <a:latin typeface="Arial" panose="020B0604020202020204" pitchFamily="34" charset="0"/>
                <a:ea typeface="思源黑体 CN Regular" panose="020B0500000000000000" pitchFamily="34" charset="-122"/>
                <a:sym typeface="Arial" panose="020B0604020202020204" pitchFamily="34" charset="0"/>
              </a:rPr>
              <a:t>年</a:t>
            </a:r>
            <a:r>
              <a:rPr lang="en-US" altLang="zh-CN" sz="2000" dirty="0">
                <a:ln w="9525" cap="flat" cmpd="sng" algn="ctr">
                  <a:noFill/>
                  <a:prstDash val="solid"/>
                  <a:round/>
                  <a:headEnd type="none" w="med" len="med"/>
                  <a:tailEnd type="none" w="med" len="med"/>
                </a:ln>
                <a:solidFill>
                  <a:schemeClr val="tx1"/>
                </a:solidFill>
                <a:latin typeface="Arial" panose="020B0604020202020204" pitchFamily="34" charset="0"/>
                <a:ea typeface="思源黑体 CN Regular" panose="020B0500000000000000" pitchFamily="34" charset="-122"/>
                <a:sym typeface="Arial" panose="020B0604020202020204" pitchFamily="34" charset="0"/>
              </a:rPr>
              <a:t>9</a:t>
            </a:r>
            <a:r>
              <a:rPr lang="zh-CN" altLang="en-US" sz="2000" dirty="0">
                <a:ln w="9525" cap="flat" cmpd="sng" algn="ctr">
                  <a:noFill/>
                  <a:prstDash val="solid"/>
                  <a:round/>
                  <a:headEnd type="none" w="med" len="med"/>
                  <a:tailEnd type="none" w="med" len="med"/>
                </a:ln>
                <a:solidFill>
                  <a:schemeClr val="tx1"/>
                </a:solidFill>
                <a:latin typeface="Arial" panose="020B0604020202020204" pitchFamily="34" charset="0"/>
                <a:ea typeface="思源黑体 CN Regular" panose="020B0500000000000000" pitchFamily="34" charset="-122"/>
                <a:sym typeface="Arial" panose="020B0604020202020204" pitchFamily="34" charset="0"/>
              </a:rPr>
              <a:t>月</a:t>
            </a:r>
            <a:r>
              <a:rPr lang="en-US" altLang="zh-CN" sz="2000" dirty="0">
                <a:ln w="9525" cap="flat" cmpd="sng" algn="ctr">
                  <a:noFill/>
                  <a:prstDash val="solid"/>
                  <a:round/>
                  <a:headEnd type="none" w="med" len="med"/>
                  <a:tailEnd type="none" w="med" len="med"/>
                </a:ln>
                <a:solidFill>
                  <a:schemeClr val="tx1"/>
                </a:solidFill>
                <a:latin typeface="Arial" panose="020B0604020202020204" pitchFamily="34" charset="0"/>
                <a:ea typeface="思源黑体 CN Regular" panose="020B0500000000000000" pitchFamily="34" charset="-122"/>
                <a:sym typeface="Arial" panose="020B0604020202020204" pitchFamily="34" charset="0"/>
              </a:rPr>
              <a:t>18</a:t>
            </a:r>
            <a:r>
              <a:rPr lang="zh-CN" altLang="en-US" sz="2000" dirty="0">
                <a:ln w="9525" cap="flat" cmpd="sng" algn="ctr">
                  <a:noFill/>
                  <a:prstDash val="solid"/>
                  <a:round/>
                  <a:headEnd type="none" w="med" len="med"/>
                  <a:tailEnd type="none" w="med" len="med"/>
                </a:ln>
                <a:solidFill>
                  <a:schemeClr val="tx1"/>
                </a:solidFill>
                <a:latin typeface="Arial" panose="020B0604020202020204" pitchFamily="34" charset="0"/>
                <a:ea typeface="思源黑体 CN Regular" panose="020B0500000000000000" pitchFamily="34" charset="-122"/>
                <a:sym typeface="Arial" panose="020B0604020202020204" pitchFamily="34" charset="0"/>
              </a:rPr>
              <a:t>日，</a:t>
            </a:r>
            <a:r>
              <a:rPr lang="zh-CN" altLang="en-US" sz="2000" b="1" dirty="0">
                <a:ln w="9525" cap="flat" cmpd="sng" algn="ctr">
                  <a:noFill/>
                  <a:prstDash val="solid"/>
                  <a:round/>
                  <a:headEnd type="none" w="med" len="med"/>
                  <a:tailEnd type="none" w="med" len="med"/>
                </a:ln>
                <a:solidFill>
                  <a:srgbClr val="C00000"/>
                </a:solidFill>
                <a:latin typeface="Arial" panose="020B0604020202020204" pitchFamily="34" charset="0"/>
                <a:ea typeface="思源黑体 CN Regular" panose="020B0500000000000000" pitchFamily="34" charset="-122"/>
                <a:sym typeface="Arial" panose="020B0604020202020204" pitchFamily="34" charset="0"/>
              </a:rPr>
              <a:t>日本帝国主义发动了蓄谋已久的“九一八”事变，“九一八”的炮火不仅震碎了祖国的大好河山，也震碎了许多文人墨客们心中的美好幻想，这其中就包含作者吴伯箫。</a:t>
            </a:r>
            <a:r>
              <a:rPr lang="zh-CN" altLang="en-US" sz="2000" dirty="0">
                <a:ln w="9525" cap="flat" cmpd="sng" algn="ctr">
                  <a:noFill/>
                  <a:prstDash val="solid"/>
                  <a:round/>
                  <a:headEnd type="none" w="med" len="med"/>
                  <a:tailEnd type="none" w="med" len="med"/>
                </a:ln>
                <a:solidFill>
                  <a:schemeClr val="tx1"/>
                </a:solidFill>
                <a:latin typeface="Arial" panose="020B0604020202020204" pitchFamily="34" charset="0"/>
                <a:ea typeface="思源黑体 CN Regular" panose="020B0500000000000000" pitchFamily="34" charset="-122"/>
                <a:sym typeface="Arial" panose="020B0604020202020204" pitchFamily="34" charset="0"/>
              </a:rPr>
              <a:t>然而，国民党政府却采取“不抵抗”政策，这使得吴伯箫感到十分愤慨，忧心如焚，怒火中烧，不吐不快。于是他在坚持教学的同时进行文学创作，用以排解满腔的愤慨。他这一时期的散文，常常激越着爱国的热情，即使是在回忆童年生活的散文里，也充满着这种爱国的激情。</a:t>
            </a:r>
            <a:r>
              <a:rPr lang="en-US" altLang="zh-CN" sz="2000" dirty="0">
                <a:ln w="9525" cap="flat" cmpd="sng" algn="ctr">
                  <a:noFill/>
                  <a:prstDash val="solid"/>
                  <a:round/>
                  <a:headEnd type="none" w="med" len="med"/>
                  <a:tailEnd type="none" w="med" len="med"/>
                </a:ln>
                <a:solidFill>
                  <a:schemeClr val="tx1"/>
                </a:solidFill>
                <a:latin typeface="Arial" panose="020B0604020202020204" pitchFamily="34" charset="0"/>
                <a:ea typeface="思源黑体 CN Regular" panose="020B0500000000000000" pitchFamily="34" charset="-122"/>
                <a:sym typeface="Arial" panose="020B0604020202020204" pitchFamily="34" charset="0"/>
              </a:rPr>
              <a:t>《</a:t>
            </a:r>
            <a:r>
              <a:rPr lang="zh-CN" altLang="en-US" sz="2000" dirty="0">
                <a:ln w="9525" cap="flat" cmpd="sng" algn="ctr">
                  <a:noFill/>
                  <a:prstDash val="solid"/>
                  <a:round/>
                  <a:headEnd type="none" w="med" len="med"/>
                  <a:tailEnd type="none" w="med" len="med"/>
                </a:ln>
                <a:solidFill>
                  <a:schemeClr val="tx1"/>
                </a:solidFill>
                <a:latin typeface="Arial" panose="020B0604020202020204" pitchFamily="34" charset="0"/>
                <a:ea typeface="思源黑体 CN Regular" panose="020B0500000000000000" pitchFamily="34" charset="-122"/>
                <a:sym typeface="Arial" panose="020B0604020202020204" pitchFamily="34" charset="0"/>
              </a:rPr>
              <a:t>灯笼</a:t>
            </a:r>
            <a:r>
              <a:rPr lang="en-US" altLang="zh-CN" sz="2000" dirty="0">
                <a:ln w="9525" cap="flat" cmpd="sng" algn="ctr">
                  <a:noFill/>
                  <a:prstDash val="solid"/>
                  <a:round/>
                  <a:headEnd type="none" w="med" len="med"/>
                  <a:tailEnd type="none" w="med" len="med"/>
                </a:ln>
                <a:solidFill>
                  <a:schemeClr val="tx1"/>
                </a:solidFill>
                <a:latin typeface="Arial" panose="020B0604020202020204" pitchFamily="34" charset="0"/>
                <a:ea typeface="思源黑体 CN Regular" panose="020B0500000000000000" pitchFamily="34" charset="-122"/>
                <a:sym typeface="Arial" panose="020B0604020202020204" pitchFamily="34" charset="0"/>
              </a:rPr>
              <a:t>》</a:t>
            </a:r>
            <a:r>
              <a:rPr lang="zh-CN" altLang="en-US" sz="2000" dirty="0">
                <a:ln w="9525" cap="flat" cmpd="sng" algn="ctr">
                  <a:noFill/>
                  <a:prstDash val="solid"/>
                  <a:round/>
                  <a:headEnd type="none" w="med" len="med"/>
                  <a:tailEnd type="none" w="med" len="med"/>
                </a:ln>
                <a:solidFill>
                  <a:schemeClr val="tx1"/>
                </a:solidFill>
                <a:latin typeface="Arial" panose="020B0604020202020204" pitchFamily="34" charset="0"/>
                <a:ea typeface="思源黑体 CN Regular" panose="020B0500000000000000" pitchFamily="34" charset="-122"/>
                <a:sym typeface="Arial" panose="020B0604020202020204" pitchFamily="34" charset="0"/>
              </a:rPr>
              <a:t>正是这一时期这种情感的具体表现。</a:t>
            </a:r>
          </a:p>
        </p:txBody>
      </p:sp>
      <p:pic>
        <p:nvPicPr>
          <p:cNvPr id="7" name="图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26311" y="2628900"/>
            <a:ext cx="2667000" cy="3581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顶角 3"/>
          <p:cNvSpPr/>
          <p:nvPr/>
        </p:nvSpPr>
        <p:spPr>
          <a:xfrm rot="10800000">
            <a:off x="322612" y="-2"/>
            <a:ext cx="348720" cy="807333"/>
          </a:xfrm>
          <a:prstGeom prst="round2SameRect">
            <a:avLst>
              <a:gd name="adj1" fmla="val 50000"/>
              <a:gd name="adj2" fmla="val 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5" name="文本框 4"/>
          <p:cNvSpPr txBox="1"/>
          <p:nvPr/>
        </p:nvSpPr>
        <p:spPr>
          <a:xfrm>
            <a:off x="780586" y="222557"/>
            <a:ext cx="1996440" cy="584775"/>
          </a:xfrm>
          <a:prstGeom prst="rect">
            <a:avLst/>
          </a:prstGeom>
          <a:noFill/>
        </p:spPr>
        <p:txBody>
          <a:bodyPr wrap="square" rtlCol="0">
            <a:spAutoFit/>
          </a:bodyPr>
          <a:lstStyle/>
          <a:p>
            <a:r>
              <a:rPr lang="zh-CN" altLang="en-US" sz="3200" dirty="0">
                <a:latin typeface="Arial" panose="020B0604020202020204" pitchFamily="34" charset="0"/>
                <a:ea typeface="思源黑体 CN Regular" panose="020B0500000000000000" pitchFamily="34" charset="-122"/>
                <a:sym typeface="Arial" panose="020B0604020202020204" pitchFamily="34" charset="0"/>
              </a:rPr>
              <a:t>检查预习</a:t>
            </a:r>
          </a:p>
        </p:txBody>
      </p:sp>
      <p:pic>
        <p:nvPicPr>
          <p:cNvPr id="6" name="图片 5"/>
          <p:cNvPicPr>
            <a:picLocks noChangeAspect="1"/>
          </p:cNvPicPr>
          <p:nvPr>
            <p:custDataLst>
              <p:tags r:id="rId1"/>
            </p:custDataLst>
          </p:nvPr>
        </p:nvPicPr>
        <p:blipFill>
          <a:blip r:embed="rId4" cstate="print">
            <a:grayscl/>
            <a:extLst>
              <a:ext uri="{28A0092B-C50C-407E-A947-70E740481C1C}">
                <a14:useLocalDpi xmlns:a14="http://schemas.microsoft.com/office/drawing/2010/main" val="0"/>
              </a:ext>
            </a:extLst>
          </a:blip>
          <a:stretch>
            <a:fillRect/>
          </a:stretch>
        </p:blipFill>
        <p:spPr>
          <a:xfrm>
            <a:off x="8540983" y="212350"/>
            <a:ext cx="3437657" cy="611620"/>
          </a:xfrm>
          <a:prstGeom prst="rect">
            <a:avLst/>
          </a:prstGeom>
        </p:spPr>
      </p:pic>
      <p:pic>
        <p:nvPicPr>
          <p:cNvPr id="7" name="图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26311" y="2628900"/>
            <a:ext cx="2667000" cy="3581400"/>
          </a:xfrm>
          <a:prstGeom prst="rect">
            <a:avLst/>
          </a:prstGeom>
        </p:spPr>
      </p:pic>
      <p:sp>
        <p:nvSpPr>
          <p:cNvPr id="24" name="矩形 23"/>
          <p:cNvSpPr/>
          <p:nvPr/>
        </p:nvSpPr>
        <p:spPr>
          <a:xfrm>
            <a:off x="929640" y="1325880"/>
            <a:ext cx="1996440" cy="584775"/>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ln w="9525" cap="flat" cmpd="sng" algn="ctr">
                  <a:noFill/>
                  <a:prstDash val="solid"/>
                  <a:round/>
                  <a:headEnd type="none" w="med" len="med"/>
                  <a:tailEnd type="none" w="med" len="med"/>
                </a:ln>
                <a:solidFill>
                  <a:schemeClr val="bg1"/>
                </a:solidFill>
                <a:latin typeface="Arial" panose="020B0604020202020204" pitchFamily="34" charset="0"/>
                <a:ea typeface="思源黑体 CN Regular" panose="020B0500000000000000" pitchFamily="34" charset="-122"/>
                <a:sym typeface="Arial" panose="020B0604020202020204" pitchFamily="34" charset="0"/>
              </a:rPr>
              <a:t>1.</a:t>
            </a:r>
            <a:r>
              <a:rPr lang="zh-CN" altLang="en-US" sz="2400" b="1" dirty="0">
                <a:ln w="9525" cap="flat" cmpd="sng" algn="ctr">
                  <a:noFill/>
                  <a:prstDash val="solid"/>
                  <a:round/>
                  <a:headEnd type="none" w="med" len="med"/>
                  <a:tailEnd type="none" w="med" len="med"/>
                </a:ln>
                <a:solidFill>
                  <a:schemeClr val="bg1"/>
                </a:solidFill>
                <a:latin typeface="Arial" panose="020B0604020202020204" pitchFamily="34" charset="0"/>
                <a:ea typeface="思源黑体 CN Regular" panose="020B0500000000000000" pitchFamily="34" charset="-122"/>
                <a:sym typeface="Arial" panose="020B0604020202020204" pitchFamily="34" charset="0"/>
              </a:rPr>
              <a:t>生字词</a:t>
            </a:r>
          </a:p>
        </p:txBody>
      </p:sp>
      <p:sp>
        <p:nvSpPr>
          <p:cNvPr id="25" name="文本框 24"/>
          <p:cNvSpPr txBox="1"/>
          <p:nvPr/>
        </p:nvSpPr>
        <p:spPr>
          <a:xfrm>
            <a:off x="929640" y="2185363"/>
            <a:ext cx="7071360" cy="3901068"/>
          </a:xfrm>
          <a:prstGeom prst="rect">
            <a:avLst/>
          </a:prstGeom>
          <a:noFill/>
        </p:spPr>
        <p:txBody>
          <a:bodyPr wrap="square">
            <a:spAutoFit/>
          </a:bodyPr>
          <a:lstStyle/>
          <a:p>
            <a:pPr eaLnBrk="0" hangingPunct="0">
              <a:lnSpc>
                <a:spcPct val="150000"/>
              </a:lnSpc>
            </a:pP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焚身</a:t>
            </a: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a:t>
            </a:r>
            <a:r>
              <a:rPr lang="en-US" altLang="zh-CN" sz="2400" dirty="0" err="1">
                <a:latin typeface="Arial" panose="020B0604020202020204" pitchFamily="34" charset="0"/>
                <a:ea typeface="思源黑体 CN Regular" panose="020B0500000000000000" pitchFamily="34" charset="-122"/>
                <a:sym typeface="Arial" panose="020B0604020202020204" pitchFamily="34" charset="0"/>
              </a:rPr>
              <a:t>fén</a:t>
            </a: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   </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恐吓</a:t>
            </a: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a:t>
            </a:r>
            <a:r>
              <a:rPr lang="en-US" altLang="zh-CN" sz="2400" dirty="0" err="1">
                <a:latin typeface="Arial" panose="020B0604020202020204" pitchFamily="34" charset="0"/>
                <a:ea typeface="思源黑体 CN Regular" panose="020B0500000000000000" pitchFamily="34" charset="-122"/>
                <a:sym typeface="Arial" panose="020B0604020202020204" pitchFamily="34" charset="0"/>
              </a:rPr>
              <a:t>hè</a:t>
            </a: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      </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神龛</a:t>
            </a: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a:t>
            </a:r>
            <a:r>
              <a:rPr lang="en-US" altLang="zh-CN" sz="2400" dirty="0" err="1">
                <a:latin typeface="Arial" panose="020B0604020202020204" pitchFamily="34" charset="0"/>
                <a:ea typeface="思源黑体 CN Regular" panose="020B0500000000000000" pitchFamily="34" charset="-122"/>
                <a:sym typeface="Arial" panose="020B0604020202020204" pitchFamily="34" charset="0"/>
              </a:rPr>
              <a:t>kān</a:t>
            </a: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a:t>
            </a:r>
          </a:p>
          <a:p>
            <a:pPr eaLnBrk="0" hangingPunct="0">
              <a:lnSpc>
                <a:spcPct val="150000"/>
              </a:lnSpc>
            </a:pP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犬吠</a:t>
            </a: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a:t>
            </a:r>
            <a:r>
              <a:rPr lang="en-US" altLang="zh-CN" sz="2400" dirty="0" err="1">
                <a:latin typeface="Arial" panose="020B0604020202020204" pitchFamily="34" charset="0"/>
                <a:ea typeface="思源黑体 CN Regular" panose="020B0500000000000000" pitchFamily="34" charset="-122"/>
                <a:sym typeface="Arial" panose="020B0604020202020204" pitchFamily="34" charset="0"/>
              </a:rPr>
              <a:t>fèi</a:t>
            </a: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   </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争讼</a:t>
            </a: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a:t>
            </a:r>
            <a:r>
              <a:rPr lang="en-US" altLang="zh-CN" sz="2400" dirty="0" err="1">
                <a:latin typeface="Arial" panose="020B0604020202020204" pitchFamily="34" charset="0"/>
                <a:ea typeface="思源黑体 CN Regular" panose="020B0500000000000000" pitchFamily="34" charset="-122"/>
                <a:sym typeface="Arial" panose="020B0604020202020204" pitchFamily="34" charset="0"/>
              </a:rPr>
              <a:t>sòng</a:t>
            </a: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    </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斡旋</a:t>
            </a: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a:t>
            </a:r>
            <a:r>
              <a:rPr lang="en-US" altLang="zh-CN" sz="2400" dirty="0" err="1">
                <a:latin typeface="Arial" panose="020B0604020202020204" pitchFamily="34" charset="0"/>
                <a:ea typeface="思源黑体 CN Regular" panose="020B0500000000000000" pitchFamily="34" charset="-122"/>
                <a:sym typeface="Arial" panose="020B0604020202020204" pitchFamily="34" charset="0"/>
              </a:rPr>
              <a:t>wò</a:t>
            </a: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a:t>
            </a:r>
          </a:p>
          <a:p>
            <a:pPr eaLnBrk="0" hangingPunct="0">
              <a:lnSpc>
                <a:spcPct val="150000"/>
              </a:lnSpc>
            </a:pP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怅惘</a:t>
            </a: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a:t>
            </a:r>
            <a:r>
              <a:rPr lang="en-US" altLang="zh-CN" sz="2400" dirty="0" err="1">
                <a:latin typeface="Arial" panose="020B0604020202020204" pitchFamily="34" charset="0"/>
                <a:ea typeface="思源黑体 CN Regular" panose="020B0500000000000000" pitchFamily="34" charset="-122"/>
                <a:sym typeface="Arial" panose="020B0604020202020204" pitchFamily="34" charset="0"/>
              </a:rPr>
              <a:t>wǎng</a:t>
            </a: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  </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锵然</a:t>
            </a: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 </a:t>
            </a:r>
            <a:r>
              <a:rPr lang="en-US" altLang="zh-CN" sz="2400" dirty="0" err="1">
                <a:latin typeface="Arial" panose="020B0604020202020204" pitchFamily="34" charset="0"/>
                <a:ea typeface="思源黑体 CN Regular" panose="020B0500000000000000" pitchFamily="34" charset="-122"/>
                <a:sym typeface="Arial" panose="020B0604020202020204" pitchFamily="34" charset="0"/>
              </a:rPr>
              <a:t>qiāng</a:t>
            </a: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 ) </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官衔</a:t>
            </a: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a:t>
            </a:r>
            <a:r>
              <a:rPr lang="en-US" altLang="zh-CN" sz="2400" dirty="0" err="1">
                <a:latin typeface="Arial" panose="020B0604020202020204" pitchFamily="34" charset="0"/>
                <a:ea typeface="思源黑体 CN Regular" panose="020B0500000000000000" pitchFamily="34" charset="-122"/>
                <a:sym typeface="Arial" panose="020B0604020202020204" pitchFamily="34" charset="0"/>
              </a:rPr>
              <a:t>xián</a:t>
            </a: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 </a:t>
            </a:r>
          </a:p>
          <a:p>
            <a:pPr eaLnBrk="0" hangingPunct="0">
              <a:lnSpc>
                <a:spcPct val="150000"/>
              </a:lnSpc>
            </a:pP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可悯</a:t>
            </a: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a:t>
            </a:r>
            <a:r>
              <a:rPr lang="en-US" altLang="zh-CN" sz="2400" dirty="0" err="1">
                <a:latin typeface="Arial" panose="020B0604020202020204" pitchFamily="34" charset="0"/>
                <a:ea typeface="思源黑体 CN Regular" panose="020B0500000000000000" pitchFamily="34" charset="-122"/>
                <a:sym typeface="Arial" panose="020B0604020202020204" pitchFamily="34" charset="0"/>
              </a:rPr>
              <a:t>mǐn</a:t>
            </a: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   </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领域（</a:t>
            </a:r>
            <a:r>
              <a:rPr lang="en-US" altLang="zh-CN" sz="2400" dirty="0" err="1">
                <a:latin typeface="Arial" panose="020B0604020202020204" pitchFamily="34" charset="0"/>
                <a:ea typeface="思源黑体 CN Regular" panose="020B0500000000000000" pitchFamily="34" charset="-122"/>
                <a:sym typeface="Arial" panose="020B0604020202020204" pitchFamily="34" charset="0"/>
              </a:rPr>
              <a:t>yù</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    思慕（</a:t>
            </a:r>
            <a:r>
              <a:rPr lang="en-US" altLang="zh-CN" sz="2400" dirty="0" err="1">
                <a:latin typeface="Arial" panose="020B0604020202020204" pitchFamily="34" charset="0"/>
                <a:ea typeface="思源黑体 CN Regular" panose="020B0500000000000000" pitchFamily="34" charset="-122"/>
                <a:sym typeface="Arial" panose="020B0604020202020204" pitchFamily="34" charset="0"/>
              </a:rPr>
              <a:t>mù</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a:t>
            </a:r>
            <a:endParaRPr lang="en-US" altLang="zh-CN" sz="2400" dirty="0">
              <a:latin typeface="Arial" panose="020B0604020202020204" pitchFamily="34" charset="0"/>
              <a:ea typeface="思源黑体 CN Regular" panose="020B0500000000000000" pitchFamily="34" charset="-122"/>
              <a:sym typeface="Arial" panose="020B0604020202020204" pitchFamily="34" charset="0"/>
            </a:endParaRPr>
          </a:p>
          <a:p>
            <a:pPr eaLnBrk="0" hangingPunct="0">
              <a:lnSpc>
                <a:spcPct val="150000"/>
              </a:lnSpc>
            </a:pP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熙熙然（</a:t>
            </a:r>
            <a:r>
              <a:rPr lang="en-US" altLang="zh-CN" sz="2400" dirty="0" err="1">
                <a:latin typeface="Arial" panose="020B0604020202020204" pitchFamily="34" charset="0"/>
                <a:ea typeface="思源黑体 CN Regular" panose="020B0500000000000000" pitchFamily="34" charset="-122"/>
                <a:sym typeface="Arial" panose="020B0604020202020204" pitchFamily="34" charset="0"/>
              </a:rPr>
              <a:t>xī</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）暖融融（</a:t>
            </a:r>
            <a:r>
              <a:rPr lang="en-US" altLang="zh-CN" sz="2400" dirty="0" err="1">
                <a:latin typeface="Arial" panose="020B0604020202020204" pitchFamily="34" charset="0"/>
                <a:ea typeface="思源黑体 CN Regular" panose="020B0500000000000000" pitchFamily="34" charset="-122"/>
                <a:sym typeface="Arial" panose="020B0604020202020204" pitchFamily="34" charset="0"/>
              </a:rPr>
              <a:t>róng</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）皎洁</a:t>
            </a: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a:t>
            </a:r>
            <a:r>
              <a:rPr lang="en-US" altLang="zh-CN" sz="2400" dirty="0" err="1">
                <a:latin typeface="Arial" panose="020B0604020202020204" pitchFamily="34" charset="0"/>
                <a:ea typeface="思源黑体 CN Regular" panose="020B0500000000000000" pitchFamily="34" charset="-122"/>
                <a:sym typeface="Arial" panose="020B0604020202020204" pitchFamily="34" charset="0"/>
              </a:rPr>
              <a:t>jiǎo</a:t>
            </a: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 </a:t>
            </a:r>
          </a:p>
          <a:p>
            <a:pPr eaLnBrk="0" hangingPunct="0">
              <a:lnSpc>
                <a:spcPct val="150000"/>
              </a:lnSpc>
            </a:pP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马前卒（</a:t>
            </a:r>
            <a:r>
              <a:rPr lang="en-US" altLang="zh-CN" sz="2400" dirty="0" err="1">
                <a:latin typeface="Arial" panose="020B0604020202020204" pitchFamily="34" charset="0"/>
                <a:ea typeface="思源黑体 CN Regular" panose="020B0500000000000000" pitchFamily="34" charset="-122"/>
                <a:sym typeface="Arial" panose="020B0604020202020204" pitchFamily="34" charset="0"/>
              </a:rPr>
              <a:t>zú</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）盛茶（</a:t>
            </a:r>
            <a:r>
              <a:rPr lang="en-US" altLang="zh-CN" sz="2400" dirty="0" err="1">
                <a:latin typeface="Arial" panose="020B0604020202020204" pitchFamily="34" charset="0"/>
                <a:ea typeface="思源黑体 CN Regular" panose="020B0500000000000000" pitchFamily="34" charset="-122"/>
                <a:sym typeface="Arial" panose="020B0604020202020204" pitchFamily="34" charset="0"/>
              </a:rPr>
              <a:t>chéng</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 静穆</a:t>
            </a: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a:t>
            </a:r>
            <a:r>
              <a:rPr lang="en-US" altLang="zh-CN" sz="2400" dirty="0" err="1">
                <a:latin typeface="Arial" panose="020B0604020202020204" pitchFamily="34" charset="0"/>
                <a:ea typeface="思源黑体 CN Regular" panose="020B0500000000000000" pitchFamily="34" charset="-122"/>
                <a:sym typeface="Arial" panose="020B0604020202020204" pitchFamily="34" charset="0"/>
              </a:rPr>
              <a:t>mù</a:t>
            </a: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a:t>
            </a:r>
          </a:p>
          <a:p>
            <a:pPr eaLnBrk="0" hangingPunct="0">
              <a:lnSpc>
                <a:spcPct val="150000"/>
              </a:lnSpc>
            </a:pP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褪色</a:t>
            </a: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a:t>
            </a:r>
            <a:r>
              <a:rPr lang="en-US" altLang="zh-CN" sz="2400" dirty="0" err="1">
                <a:latin typeface="Arial" panose="020B0604020202020204" pitchFamily="34" charset="0"/>
                <a:ea typeface="思源黑体 CN Regular" panose="020B0500000000000000" pitchFamily="34" charset="-122"/>
                <a:sym typeface="Arial" panose="020B0604020202020204" pitchFamily="34" charset="0"/>
              </a:rPr>
              <a:t>tuì</a:t>
            </a: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   </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燎原（</a:t>
            </a:r>
            <a:r>
              <a:rPr lang="en-US" altLang="zh-CN" sz="2400" dirty="0" err="1">
                <a:latin typeface="Arial" panose="020B0604020202020204" pitchFamily="34" charset="0"/>
                <a:ea typeface="思源黑体 CN Regular" panose="020B0500000000000000" pitchFamily="34" charset="-122"/>
                <a:sym typeface="Arial" panose="020B0604020202020204" pitchFamily="34" charset="0"/>
              </a:rPr>
              <a:t>liáo</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 </a:t>
            </a:r>
            <a:endParaRPr lang="en-US" altLang="zh-CN" sz="2400" dirty="0">
              <a:latin typeface="Arial" panose="020B0604020202020204" pitchFamily="34" charset="0"/>
              <a:ea typeface="思源黑体 CN Regular" panose="020B0500000000000000" pitchFamily="34" charset="-122"/>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顶角 3"/>
          <p:cNvSpPr/>
          <p:nvPr/>
        </p:nvSpPr>
        <p:spPr>
          <a:xfrm rot="10800000">
            <a:off x="322612" y="-2"/>
            <a:ext cx="348720" cy="807333"/>
          </a:xfrm>
          <a:prstGeom prst="round2SameRect">
            <a:avLst>
              <a:gd name="adj1" fmla="val 50000"/>
              <a:gd name="adj2" fmla="val 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5" name="文本框 4"/>
          <p:cNvSpPr txBox="1"/>
          <p:nvPr/>
        </p:nvSpPr>
        <p:spPr>
          <a:xfrm>
            <a:off x="780586" y="222557"/>
            <a:ext cx="1996440" cy="584775"/>
          </a:xfrm>
          <a:prstGeom prst="rect">
            <a:avLst/>
          </a:prstGeom>
          <a:noFill/>
        </p:spPr>
        <p:txBody>
          <a:bodyPr wrap="square" rtlCol="0">
            <a:spAutoFit/>
          </a:bodyPr>
          <a:lstStyle/>
          <a:p>
            <a:r>
              <a:rPr lang="zh-CN" altLang="en-US" sz="3200" dirty="0">
                <a:latin typeface="Arial" panose="020B0604020202020204" pitchFamily="34" charset="0"/>
                <a:ea typeface="思源黑体 CN Regular" panose="020B0500000000000000" pitchFamily="34" charset="-122"/>
                <a:sym typeface="Arial" panose="020B0604020202020204" pitchFamily="34" charset="0"/>
              </a:rPr>
              <a:t>检查预习</a:t>
            </a:r>
          </a:p>
        </p:txBody>
      </p:sp>
      <p:pic>
        <p:nvPicPr>
          <p:cNvPr id="6" name="图片 5"/>
          <p:cNvPicPr>
            <a:picLocks noChangeAspect="1"/>
          </p:cNvPicPr>
          <p:nvPr>
            <p:custDataLst>
              <p:tags r:id="rId1"/>
            </p:custDataLst>
          </p:nvPr>
        </p:nvPicPr>
        <p:blipFill>
          <a:blip r:embed="rId7" cstate="print">
            <a:grayscl/>
            <a:extLst>
              <a:ext uri="{28A0092B-C50C-407E-A947-70E740481C1C}">
                <a14:useLocalDpi xmlns:a14="http://schemas.microsoft.com/office/drawing/2010/main" val="0"/>
              </a:ext>
            </a:extLst>
          </a:blip>
          <a:stretch>
            <a:fillRect/>
          </a:stretch>
        </p:blipFill>
        <p:spPr>
          <a:xfrm>
            <a:off x="8540983" y="212350"/>
            <a:ext cx="3437657" cy="611620"/>
          </a:xfrm>
          <a:prstGeom prst="rect">
            <a:avLst/>
          </a:prstGeom>
        </p:spPr>
      </p:pic>
      <p:pic>
        <p:nvPicPr>
          <p:cNvPr id="7" name="图片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926311" y="2628900"/>
            <a:ext cx="2667000" cy="3581400"/>
          </a:xfrm>
          <a:prstGeom prst="rect">
            <a:avLst/>
          </a:prstGeom>
        </p:spPr>
      </p:pic>
      <p:sp>
        <p:nvSpPr>
          <p:cNvPr id="24" name="矩形 23"/>
          <p:cNvSpPr/>
          <p:nvPr/>
        </p:nvSpPr>
        <p:spPr>
          <a:xfrm>
            <a:off x="929640" y="1325880"/>
            <a:ext cx="1996440" cy="584775"/>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ln w="9525" cap="flat" cmpd="sng" algn="ctr">
                  <a:noFill/>
                  <a:prstDash val="solid"/>
                  <a:round/>
                  <a:headEnd type="none" w="med" len="med"/>
                  <a:tailEnd type="none" w="med" len="med"/>
                </a:ln>
                <a:solidFill>
                  <a:schemeClr val="bg1"/>
                </a:solidFill>
                <a:latin typeface="Arial" panose="020B0604020202020204" pitchFamily="34" charset="0"/>
                <a:ea typeface="思源黑体 CN Regular" panose="020B0500000000000000" pitchFamily="34" charset="-122"/>
                <a:sym typeface="Arial" panose="020B0604020202020204" pitchFamily="34" charset="0"/>
              </a:rPr>
              <a:t>2.</a:t>
            </a:r>
            <a:r>
              <a:rPr lang="zh-CN" altLang="en-US" sz="2400" b="1" dirty="0">
                <a:ln w="9525" cap="flat" cmpd="sng" algn="ctr">
                  <a:noFill/>
                  <a:prstDash val="solid"/>
                  <a:round/>
                  <a:headEnd type="none" w="med" len="med"/>
                  <a:tailEnd type="none" w="med" len="med"/>
                </a:ln>
                <a:solidFill>
                  <a:schemeClr val="bg1"/>
                </a:solidFill>
                <a:latin typeface="Arial" panose="020B0604020202020204" pitchFamily="34" charset="0"/>
                <a:ea typeface="思源黑体 CN Regular" panose="020B0500000000000000" pitchFamily="34" charset="-122"/>
                <a:sym typeface="Arial" panose="020B0604020202020204" pitchFamily="34" charset="0"/>
              </a:rPr>
              <a:t>重点词语</a:t>
            </a:r>
          </a:p>
        </p:txBody>
      </p:sp>
      <p:sp>
        <p:nvSpPr>
          <p:cNvPr id="8" name="矩形 1"/>
          <p:cNvSpPr>
            <a:spLocks noChangeArrowheads="1"/>
          </p:cNvSpPr>
          <p:nvPr>
            <p:custDataLst>
              <p:tags r:id="rId2"/>
            </p:custDataLst>
          </p:nvPr>
        </p:nvSpPr>
        <p:spPr bwMode="auto">
          <a:xfrm>
            <a:off x="929640" y="2288857"/>
            <a:ext cx="74961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lnSpc>
                <a:spcPct val="130000"/>
              </a:lnSpc>
              <a:spcBef>
                <a:spcPts val="375"/>
              </a:spcBef>
            </a:pPr>
            <a:r>
              <a:rPr lang="en-US" altLang="en-US" sz="2000" dirty="0" err="1">
                <a:latin typeface="Arial" panose="020B0604020202020204" pitchFamily="34" charset="0"/>
                <a:ea typeface="思源黑体 CN Regular" panose="020B0500000000000000" pitchFamily="34" charset="-122"/>
                <a:sym typeface="Arial" panose="020B0604020202020204" pitchFamily="34" charset="0"/>
              </a:rPr>
              <a:t>争讼：因争论而诉讼</a:t>
            </a:r>
            <a:r>
              <a:rPr lang="en-US" altLang="en-US" sz="2000" dirty="0">
                <a:latin typeface="Arial" panose="020B0604020202020204" pitchFamily="34" charset="0"/>
                <a:ea typeface="思源黑体 CN Regular" panose="020B0500000000000000" pitchFamily="34" charset="-122"/>
                <a:sym typeface="Arial" panose="020B0604020202020204" pitchFamily="34" charset="0"/>
              </a:rPr>
              <a:t>。</a:t>
            </a:r>
            <a:endParaRPr lang="en-US" altLang="zh-CN" sz="2000" dirty="0">
              <a:latin typeface="Arial" panose="020B0604020202020204" pitchFamily="34" charset="0"/>
              <a:ea typeface="思源黑体 CN Regular" panose="020B0500000000000000" pitchFamily="34" charset="-122"/>
              <a:sym typeface="Arial" panose="020B0604020202020204" pitchFamily="34" charset="0"/>
            </a:endParaRPr>
          </a:p>
          <a:p>
            <a:pPr eaLnBrk="0" hangingPunct="0">
              <a:lnSpc>
                <a:spcPct val="130000"/>
              </a:lnSpc>
              <a:spcBef>
                <a:spcPts val="375"/>
              </a:spcBef>
            </a:pPr>
            <a:r>
              <a:rPr lang="en-US" altLang="en-US" sz="2000" dirty="0" err="1">
                <a:latin typeface="Arial" panose="020B0604020202020204" pitchFamily="34" charset="0"/>
                <a:ea typeface="思源黑体 CN Regular" panose="020B0500000000000000" pitchFamily="34" charset="-122"/>
                <a:sym typeface="Arial" panose="020B0604020202020204" pitchFamily="34" charset="0"/>
              </a:rPr>
              <a:t>斡旋：调解周旋</a:t>
            </a:r>
            <a:r>
              <a:rPr lang="en-US" altLang="en-US" sz="2000" dirty="0">
                <a:latin typeface="Arial" panose="020B0604020202020204" pitchFamily="34" charset="0"/>
                <a:ea typeface="思源黑体 CN Regular" panose="020B0500000000000000" pitchFamily="34" charset="-122"/>
                <a:sym typeface="Arial" panose="020B0604020202020204" pitchFamily="34" charset="0"/>
              </a:rPr>
              <a:t>。</a:t>
            </a:r>
          </a:p>
          <a:p>
            <a:pPr eaLnBrk="0" hangingPunct="0">
              <a:lnSpc>
                <a:spcPct val="130000"/>
              </a:lnSpc>
              <a:spcBef>
                <a:spcPts val="375"/>
              </a:spcBef>
            </a:pPr>
            <a:r>
              <a:rPr lang="en-US" altLang="en-US" sz="2000" dirty="0" err="1">
                <a:latin typeface="Arial" panose="020B0604020202020204" pitchFamily="34" charset="0"/>
                <a:ea typeface="思源黑体 CN Regular" panose="020B0500000000000000" pitchFamily="34" charset="-122"/>
                <a:sym typeface="Arial" panose="020B0604020202020204" pitchFamily="34" charset="0"/>
              </a:rPr>
              <a:t>思慕：怀念；追慕</a:t>
            </a:r>
            <a:r>
              <a:rPr lang="en-US" altLang="en-US" sz="2000" dirty="0">
                <a:latin typeface="Arial" panose="020B0604020202020204" pitchFamily="34" charset="0"/>
                <a:ea typeface="思源黑体 CN Regular" panose="020B0500000000000000" pitchFamily="34" charset="-122"/>
                <a:sym typeface="Arial" panose="020B0604020202020204" pitchFamily="34" charset="0"/>
              </a:rPr>
              <a:t>。</a:t>
            </a:r>
          </a:p>
          <a:p>
            <a:pPr eaLnBrk="0" hangingPunct="0">
              <a:lnSpc>
                <a:spcPct val="130000"/>
              </a:lnSpc>
              <a:spcBef>
                <a:spcPts val="375"/>
              </a:spcBef>
            </a:pPr>
            <a:r>
              <a:rPr lang="en-US" altLang="en-US" sz="2000" dirty="0" err="1">
                <a:latin typeface="Arial" panose="020B0604020202020204" pitchFamily="34" charset="0"/>
                <a:ea typeface="思源黑体 CN Regular" panose="020B0500000000000000" pitchFamily="34" charset="-122"/>
                <a:sym typeface="Arial" panose="020B0604020202020204" pitchFamily="34" charset="0"/>
              </a:rPr>
              <a:t>怅惘：因失意而心事重重</a:t>
            </a:r>
            <a:r>
              <a:rPr lang="en-US" altLang="en-US" sz="2000" dirty="0">
                <a:latin typeface="Arial" panose="020B0604020202020204" pitchFamily="34" charset="0"/>
                <a:ea typeface="思源黑体 CN Regular" panose="020B0500000000000000" pitchFamily="34" charset="-122"/>
                <a:sym typeface="Arial" panose="020B0604020202020204" pitchFamily="34" charset="0"/>
              </a:rPr>
              <a:t>。</a:t>
            </a:r>
            <a:endParaRPr lang="en-US" altLang="zh-CN" sz="2000" dirty="0">
              <a:latin typeface="Arial" panose="020B0604020202020204" pitchFamily="34" charset="0"/>
              <a:ea typeface="思源黑体 CN Regular" panose="020B0500000000000000" pitchFamily="34" charset="-122"/>
              <a:sym typeface="Arial" panose="020B0604020202020204" pitchFamily="34" charset="0"/>
            </a:endParaRPr>
          </a:p>
        </p:txBody>
      </p:sp>
      <p:sp>
        <p:nvSpPr>
          <p:cNvPr id="9" name="矩形 1"/>
          <p:cNvSpPr>
            <a:spLocks noChangeArrowheads="1"/>
          </p:cNvSpPr>
          <p:nvPr>
            <p:custDataLst>
              <p:tags r:id="rId3"/>
            </p:custDataLst>
          </p:nvPr>
        </p:nvSpPr>
        <p:spPr bwMode="auto">
          <a:xfrm>
            <a:off x="929640" y="4136707"/>
            <a:ext cx="8128000" cy="1357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lnSpc>
                <a:spcPct val="130000"/>
              </a:lnSpc>
              <a:spcBef>
                <a:spcPts val="375"/>
              </a:spcBef>
            </a:pPr>
            <a:r>
              <a:rPr lang="en-US" altLang="en-US" sz="2000" dirty="0" err="1">
                <a:latin typeface="Arial" panose="020B0604020202020204" pitchFamily="34" charset="0"/>
                <a:ea typeface="思源黑体 CN Regular" panose="020B0500000000000000" pitchFamily="34" charset="-122"/>
                <a:sym typeface="Arial" panose="020B0604020202020204" pitchFamily="34" charset="0"/>
              </a:rPr>
              <a:t>熙熙然：温和欢乐的样子</a:t>
            </a:r>
            <a:r>
              <a:rPr lang="en-US" altLang="en-US" sz="2000" dirty="0">
                <a:latin typeface="Arial" panose="020B0604020202020204" pitchFamily="34" charset="0"/>
                <a:ea typeface="思源黑体 CN Regular" panose="020B0500000000000000" pitchFamily="34" charset="-122"/>
                <a:sym typeface="Arial" panose="020B0604020202020204" pitchFamily="34" charset="0"/>
              </a:rPr>
              <a:t>。</a:t>
            </a:r>
          </a:p>
          <a:p>
            <a:pPr eaLnBrk="0" hangingPunct="0">
              <a:lnSpc>
                <a:spcPct val="130000"/>
              </a:lnSpc>
              <a:spcBef>
                <a:spcPts val="375"/>
              </a:spcBef>
            </a:pPr>
            <a:r>
              <a:rPr lang="en-US" altLang="en-US" sz="2000" dirty="0" err="1">
                <a:latin typeface="Arial" panose="020B0604020202020204" pitchFamily="34" charset="0"/>
                <a:ea typeface="思源黑体 CN Regular" panose="020B0500000000000000" pitchFamily="34" charset="-122"/>
                <a:sym typeface="Arial" panose="020B0604020202020204" pitchFamily="34" charset="0"/>
              </a:rPr>
              <a:t>马前卒：比喻没有目的地为人奔走效力的人</a:t>
            </a:r>
            <a:r>
              <a:rPr lang="en-US" altLang="en-US" sz="2000" dirty="0">
                <a:latin typeface="Arial" panose="020B0604020202020204" pitchFamily="34" charset="0"/>
                <a:ea typeface="思源黑体 CN Regular" panose="020B0500000000000000" pitchFamily="34" charset="-122"/>
                <a:sym typeface="Arial" panose="020B0604020202020204" pitchFamily="34" charset="0"/>
              </a:rPr>
              <a:t>。</a:t>
            </a:r>
          </a:p>
          <a:p>
            <a:pPr eaLnBrk="0" hangingPunct="0">
              <a:lnSpc>
                <a:spcPct val="130000"/>
              </a:lnSpc>
              <a:spcBef>
                <a:spcPts val="375"/>
              </a:spcBef>
            </a:pPr>
            <a:r>
              <a:rPr lang="en-US" altLang="en-US" sz="2000" dirty="0" err="1">
                <a:latin typeface="Arial" panose="020B0604020202020204" pitchFamily="34" charset="0"/>
                <a:ea typeface="思源黑体 CN Regular" panose="020B0500000000000000" pitchFamily="34" charset="-122"/>
                <a:sym typeface="Arial" panose="020B0604020202020204" pitchFamily="34" charset="0"/>
              </a:rPr>
              <a:t>人情世故：指为人处世的方法、道理和经验</a:t>
            </a:r>
            <a:r>
              <a:rPr lang="en-US" altLang="en-US" sz="2000" dirty="0">
                <a:latin typeface="Arial" panose="020B0604020202020204" pitchFamily="34" charset="0"/>
                <a:ea typeface="思源黑体 CN Regular" panose="020B0500000000000000" pitchFamily="34" charset="-122"/>
                <a:sym typeface="Arial" panose="020B0604020202020204" pitchFamily="34" charset="0"/>
              </a:rPr>
              <a:t>。</a:t>
            </a:r>
          </a:p>
        </p:txBody>
      </p:sp>
      <p:sp>
        <p:nvSpPr>
          <p:cNvPr id="10" name="文本框 2" descr="中国教育出版网"/>
          <p:cNvSpPr/>
          <p:nvPr>
            <p:custDataLst>
              <p:tags r:id="rId4"/>
            </p:custDataLst>
          </p:nvPr>
        </p:nvSpPr>
        <p:spPr>
          <a:xfrm>
            <a:off x="929640" y="5532120"/>
            <a:ext cx="6269037" cy="913905"/>
          </a:xfrm>
          <a:prstGeom prst="rect">
            <a:avLst/>
          </a:prstGeom>
          <a:no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5pPr>
          </a:lstStyle>
          <a:p>
            <a:pPr>
              <a:lnSpc>
                <a:spcPct val="140000"/>
              </a:lnSpc>
            </a:pPr>
            <a:r>
              <a:rPr sz="2000">
                <a:ln w="9525" cap="flat" cmpd="sng" algn="ctr">
                  <a:noFill/>
                  <a:prstDash val="solid"/>
                  <a:round/>
                  <a:headEnd type="none" w="med" len="med"/>
                  <a:tailEnd type="none" w="med" len="med"/>
                </a:ln>
                <a:latin typeface="Arial" panose="020B0604020202020204" pitchFamily="34" charset="0"/>
                <a:ea typeface="思源黑体 CN Regular" panose="020B0500000000000000" pitchFamily="34" charset="-122"/>
                <a:sym typeface="Arial" panose="020B0604020202020204" pitchFamily="34" charset="0"/>
              </a:rPr>
              <a:t>幽悄：幽深寂静。</a:t>
            </a:r>
          </a:p>
          <a:p>
            <a:pPr>
              <a:lnSpc>
                <a:spcPct val="140000"/>
              </a:lnSpc>
            </a:pPr>
            <a:r>
              <a:rPr sz="2000">
                <a:ln w="9525" cap="flat" cmpd="sng" algn="ctr">
                  <a:noFill/>
                  <a:prstDash val="solid"/>
                  <a:round/>
                  <a:headEnd type="none" w="med" len="med"/>
                  <a:tailEnd type="none" w="med" len="med"/>
                </a:ln>
                <a:latin typeface="Arial" panose="020B0604020202020204" pitchFamily="34" charset="0"/>
                <a:ea typeface="思源黑体 CN Regular" panose="020B0500000000000000" pitchFamily="34" charset="-122"/>
                <a:sym typeface="Arial" panose="020B0604020202020204" pitchFamily="34" charset="0"/>
              </a:rPr>
              <a:t>铿然：形容声音响亮有力。</a:t>
            </a:r>
            <a:endParaRPr sz="2000">
              <a:latin typeface="Arial" panose="020B0604020202020204" pitchFamily="34" charset="0"/>
              <a:ea typeface="思源黑体 CN Regular" panose="020B0500000000000000" pitchFamily="34" charset="-122"/>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ircle(in)">
                                      <p:cBhvr>
                                        <p:cTn id="10" dur="2000"/>
                                        <p:tgtEl>
                                          <p:spTgt spid="9"/>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circle(in)">
                                      <p:cBhvr>
                                        <p:cTn id="13"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顶角 3"/>
          <p:cNvSpPr/>
          <p:nvPr/>
        </p:nvSpPr>
        <p:spPr>
          <a:xfrm rot="10800000">
            <a:off x="322612" y="-2"/>
            <a:ext cx="348720" cy="807333"/>
          </a:xfrm>
          <a:prstGeom prst="round2SameRect">
            <a:avLst>
              <a:gd name="adj1" fmla="val 50000"/>
              <a:gd name="adj2" fmla="val 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5" name="文本框 4"/>
          <p:cNvSpPr txBox="1"/>
          <p:nvPr/>
        </p:nvSpPr>
        <p:spPr>
          <a:xfrm>
            <a:off x="780586" y="222557"/>
            <a:ext cx="1996440" cy="584775"/>
          </a:xfrm>
          <a:prstGeom prst="rect">
            <a:avLst/>
          </a:prstGeom>
          <a:noFill/>
        </p:spPr>
        <p:txBody>
          <a:bodyPr wrap="square" rtlCol="0">
            <a:spAutoFit/>
          </a:bodyPr>
          <a:lstStyle/>
          <a:p>
            <a:r>
              <a:rPr lang="zh-CN" altLang="en-US" sz="3200" dirty="0">
                <a:latin typeface="Arial" panose="020B0604020202020204" pitchFamily="34" charset="0"/>
                <a:ea typeface="思源黑体 CN Regular" panose="020B0500000000000000" pitchFamily="34" charset="-122"/>
                <a:sym typeface="Arial" panose="020B0604020202020204" pitchFamily="34" charset="0"/>
              </a:rPr>
              <a:t>整体感知</a:t>
            </a:r>
          </a:p>
        </p:txBody>
      </p:sp>
      <p:pic>
        <p:nvPicPr>
          <p:cNvPr id="6" name="图片 5"/>
          <p:cNvPicPr>
            <a:picLocks noChangeAspect="1"/>
          </p:cNvPicPr>
          <p:nvPr>
            <p:custDataLst>
              <p:tags r:id="rId1"/>
            </p:custDataLst>
          </p:nvPr>
        </p:nvPicPr>
        <p:blipFill>
          <a:blip r:embed="rId6" cstate="print">
            <a:grayscl/>
            <a:extLst>
              <a:ext uri="{28A0092B-C50C-407E-A947-70E740481C1C}">
                <a14:useLocalDpi xmlns:a14="http://schemas.microsoft.com/office/drawing/2010/main" val="0"/>
              </a:ext>
            </a:extLst>
          </a:blip>
          <a:stretch>
            <a:fillRect/>
          </a:stretch>
        </p:blipFill>
        <p:spPr>
          <a:xfrm>
            <a:off x="8540983" y="212350"/>
            <a:ext cx="3437657" cy="611620"/>
          </a:xfrm>
          <a:prstGeom prst="rect">
            <a:avLst/>
          </a:prstGeom>
        </p:spPr>
      </p:pic>
      <p:pic>
        <p:nvPicPr>
          <p:cNvPr id="7" name="图片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26311" y="2628900"/>
            <a:ext cx="2667000" cy="3581400"/>
          </a:xfrm>
          <a:prstGeom prst="rect">
            <a:avLst/>
          </a:prstGeom>
        </p:spPr>
      </p:pic>
      <p:sp>
        <p:nvSpPr>
          <p:cNvPr id="11" name="矩形 1"/>
          <p:cNvSpPr>
            <a:spLocks noChangeArrowheads="1"/>
          </p:cNvSpPr>
          <p:nvPr>
            <p:custDataLst>
              <p:tags r:id="rId2"/>
            </p:custDataLst>
          </p:nvPr>
        </p:nvSpPr>
        <p:spPr bwMode="auto">
          <a:xfrm>
            <a:off x="780586" y="1091893"/>
            <a:ext cx="5680076" cy="586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round/>
                <a:headEnd type="none" w="med" len="med"/>
                <a:tailEnd type="none" w="med" len="med"/>
              </a14:hiddenLine>
            </a:ext>
          </a:extLst>
        </p:spPr>
        <p:txBody>
          <a:bodyPr>
            <a:spAutoFit/>
          </a:bodyPr>
          <a:lstStyle>
            <a:lvl1pPr marL="457200"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SzPct val="10000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SzPct val="10000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SzPct val="10000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SzPct val="100000"/>
              <a:defRPr>
                <a:solidFill>
                  <a:schemeClr val="tx1"/>
                </a:solidFill>
                <a:latin typeface="Calibri" panose="020F0502020204030204" pitchFamily="34" charset="0"/>
                <a:ea typeface="宋体" panose="02010600030101010101" pitchFamily="2" charset="-122"/>
              </a:defRPr>
            </a:lvl9pPr>
          </a:lstStyle>
          <a:p>
            <a:pPr marL="0">
              <a:lnSpc>
                <a:spcPct val="150000"/>
              </a:lnSpc>
              <a:spcBef>
                <a:spcPts val="1200"/>
              </a:spcBef>
            </a:pPr>
            <a:r>
              <a:rPr lang="zh-CN" altLang="en-US" sz="2400" b="1" dirty="0">
                <a:solidFill>
                  <a:srgbClr val="C00000"/>
                </a:solidFill>
                <a:latin typeface="Arial" panose="020B0604020202020204" pitchFamily="34" charset="0"/>
                <a:ea typeface="思源黑体 CN Regular" panose="020B0500000000000000" pitchFamily="34" charset="-122"/>
                <a:sym typeface="Arial" panose="020B0604020202020204" pitchFamily="34" charset="0"/>
              </a:rPr>
              <a:t>文章分为三部分。</a:t>
            </a:r>
          </a:p>
        </p:txBody>
      </p:sp>
      <p:sp>
        <p:nvSpPr>
          <p:cNvPr id="12" name="文本占位符 55298"/>
          <p:cNvSpPr txBox="1"/>
          <p:nvPr>
            <p:custDataLst>
              <p:tags r:id="rId3"/>
            </p:custDataLst>
          </p:nvPr>
        </p:nvSpPr>
        <p:spPr bwMode="auto">
          <a:xfrm>
            <a:off x="490886" y="1766580"/>
            <a:ext cx="8435425"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marL="365125" indent="0" algn="l" defTabSz="914400" rtl="0" eaLnBrk="0" fontAlgn="base" hangingPunct="0">
              <a:lnSpc>
                <a:spcPct val="100000"/>
              </a:lnSpc>
              <a:spcBef>
                <a:spcPts val="400"/>
              </a:spcBef>
              <a:spcAft>
                <a:spcPct val="0"/>
              </a:spcAft>
              <a:buClr>
                <a:schemeClr val="accent1"/>
              </a:buClr>
              <a:buSzPct val="68000"/>
              <a:buFont typeface="Wingdings 3" panose="05040102010807070707" pitchFamily="18" charset="2"/>
              <a:buChar char=""/>
              <a:defRPr lang="zh-CN" altLang="en-US" sz="2700" b="0" i="0" u="none" baseline="0">
                <a:solidFill>
                  <a:schemeClr val="tx1"/>
                </a:solidFill>
                <a:latin typeface="Lucida Sans Unicode" panose="020B0602030504020204" pitchFamily="34" charset="0"/>
                <a:ea typeface="黑体" panose="02010609060101010101" charset="-122"/>
              </a:defRPr>
            </a:lvl1pPr>
            <a:lvl2pPr marL="621030" indent="-228600" algn="l" defTabSz="914400" rtl="0" eaLnBrk="0" fontAlgn="base" hangingPunct="0">
              <a:lnSpc>
                <a:spcPct val="100000"/>
              </a:lnSpc>
              <a:spcBef>
                <a:spcPts val="325"/>
              </a:spcBef>
              <a:spcAft>
                <a:spcPct val="0"/>
              </a:spcAft>
              <a:buClr>
                <a:schemeClr val="accent1"/>
              </a:buClr>
              <a:buSzTx/>
              <a:buFont typeface="Verdana" panose="020B0604030504040204" pitchFamily="34" charset="0"/>
              <a:buChar char="◦"/>
              <a:defRPr lang="zh-CN" altLang="en-US" sz="2300" b="0" i="0" u="none" baseline="0">
                <a:solidFill>
                  <a:schemeClr val="tx1"/>
                </a:solidFill>
                <a:latin typeface="Lucida Sans Unicode" panose="020B0602030504020204" pitchFamily="34" charset="0"/>
                <a:ea typeface="黑体" panose="02010609060101010101" charset="-122"/>
              </a:defRPr>
            </a:lvl2pPr>
            <a:lvl3pPr marL="859155" indent="-228600" algn="l" defTabSz="914400" rtl="0" eaLnBrk="0" fontAlgn="base" hangingPunct="0">
              <a:lnSpc>
                <a:spcPct val="100000"/>
              </a:lnSpc>
              <a:spcBef>
                <a:spcPts val="350"/>
              </a:spcBef>
              <a:spcAft>
                <a:spcPct val="0"/>
              </a:spcAft>
              <a:buClr>
                <a:schemeClr val="accent2"/>
              </a:buClr>
              <a:buSzTx/>
              <a:buFont typeface="Wingdings 2" panose="05020102010507070707" pitchFamily="18" charset="2"/>
              <a:buChar char=""/>
              <a:defRPr lang="zh-CN" altLang="en-US" sz="2100" b="0" i="0" u="none" baseline="0">
                <a:solidFill>
                  <a:schemeClr val="tx1"/>
                </a:solidFill>
                <a:latin typeface="Lucida Sans Unicode" panose="020B0602030504020204" pitchFamily="34" charset="0"/>
                <a:ea typeface="黑体" panose="02010609060101010101" charset="-122"/>
              </a:defRPr>
            </a:lvl3pPr>
            <a:lvl4pPr marL="1143000" indent="-228600" algn="l" defTabSz="914400" rtl="0" eaLnBrk="0" fontAlgn="base" hangingPunct="0">
              <a:lnSpc>
                <a:spcPct val="100000"/>
              </a:lnSpc>
              <a:spcBef>
                <a:spcPts val="350"/>
              </a:spcBef>
              <a:spcAft>
                <a:spcPct val="0"/>
              </a:spcAft>
              <a:buClr>
                <a:schemeClr val="accent2"/>
              </a:buClr>
              <a:buSzTx/>
              <a:buFont typeface="Wingdings 2" panose="05020102010507070707" pitchFamily="18" charset="2"/>
              <a:buChar char=""/>
              <a:defRPr lang="zh-CN" altLang="en-US" sz="1900" b="0" i="0" u="none" baseline="0">
                <a:solidFill>
                  <a:schemeClr val="tx1"/>
                </a:solidFill>
                <a:latin typeface="Lucida Sans Unicode" panose="020B0602030504020204" pitchFamily="34" charset="0"/>
                <a:ea typeface="黑体" panose="02010609060101010101" charset="-122"/>
              </a:defRPr>
            </a:lvl4pPr>
            <a:lvl5pPr marL="1371600" indent="-228600" algn="l" defTabSz="914400" rtl="0" eaLnBrk="0" fontAlgn="base" hangingPunct="0">
              <a:lnSpc>
                <a:spcPct val="100000"/>
              </a:lnSpc>
              <a:spcBef>
                <a:spcPts val="350"/>
              </a:spcBef>
              <a:spcAft>
                <a:spcPct val="0"/>
              </a:spcAft>
              <a:buClr>
                <a:schemeClr val="accent2"/>
              </a:buClr>
              <a:buSzTx/>
              <a:buFont typeface="Wingdings 2" panose="05020102010507070707" pitchFamily="18" charset="2"/>
              <a:buChar char=""/>
              <a:defRPr lang="zh-CN" altLang="en-US" sz="1900" b="0" i="0" u="none" baseline="0">
                <a:solidFill>
                  <a:schemeClr val="tx1"/>
                </a:solidFill>
                <a:latin typeface="Lucida Sans Unicode" panose="020B0602030504020204" pitchFamily="34" charset="0"/>
                <a:ea typeface="黑体" panose="02010609060101010101" charset="-122"/>
              </a:defRPr>
            </a:lvl5pPr>
            <a:lvl6pPr marL="1828800" indent="-228600" eaLnBrk="0" fontAlgn="base" hangingPunct="0">
              <a:spcBef>
                <a:spcPts val="350"/>
              </a:spcBef>
              <a:spcAft>
                <a:spcPct val="0"/>
              </a:spcAft>
              <a:buClr>
                <a:schemeClr val="accent2"/>
              </a:buClr>
              <a:buFont typeface="Wingdings 2" panose="05020102010507070707" pitchFamily="18" charset="2"/>
              <a:buChar char=""/>
              <a:defRPr lang="zh-CN" altLang="en-US" sz="1900">
                <a:solidFill>
                  <a:schemeClr val="tx1"/>
                </a:solidFill>
                <a:latin typeface="Lucida Sans Unicode" panose="020B0602030504020204" pitchFamily="34" charset="0"/>
                <a:ea typeface="黑体" panose="02010609060101010101" charset="-122"/>
              </a:defRPr>
            </a:lvl6pPr>
            <a:lvl7pPr marL="2286000" indent="-228600" eaLnBrk="0" fontAlgn="base" hangingPunct="0">
              <a:spcBef>
                <a:spcPts val="350"/>
              </a:spcBef>
              <a:spcAft>
                <a:spcPct val="0"/>
              </a:spcAft>
              <a:buClr>
                <a:schemeClr val="accent2"/>
              </a:buClr>
              <a:buFont typeface="Wingdings 2" panose="05020102010507070707" pitchFamily="18" charset="2"/>
              <a:buChar char=""/>
              <a:defRPr lang="zh-CN" altLang="en-US" sz="1900">
                <a:solidFill>
                  <a:schemeClr val="tx1"/>
                </a:solidFill>
                <a:latin typeface="Lucida Sans Unicode" panose="020B0602030504020204" pitchFamily="34" charset="0"/>
                <a:ea typeface="黑体" panose="02010609060101010101" charset="-122"/>
              </a:defRPr>
            </a:lvl7pPr>
            <a:lvl8pPr marL="2743200" indent="-228600" eaLnBrk="0" fontAlgn="base" hangingPunct="0">
              <a:spcBef>
                <a:spcPts val="350"/>
              </a:spcBef>
              <a:spcAft>
                <a:spcPct val="0"/>
              </a:spcAft>
              <a:buClr>
                <a:schemeClr val="accent2"/>
              </a:buClr>
              <a:buFont typeface="Wingdings 2" panose="05020102010507070707" pitchFamily="18" charset="2"/>
              <a:buChar char=""/>
              <a:defRPr lang="zh-CN" altLang="en-US" sz="1900">
                <a:solidFill>
                  <a:schemeClr val="tx1"/>
                </a:solidFill>
                <a:latin typeface="Lucida Sans Unicode" panose="020B0602030504020204" pitchFamily="34" charset="0"/>
                <a:ea typeface="黑体" panose="02010609060101010101" charset="-122"/>
              </a:defRPr>
            </a:lvl8pPr>
            <a:lvl9pPr marL="3200400" indent="-228600" eaLnBrk="0" fontAlgn="base" hangingPunct="0">
              <a:spcBef>
                <a:spcPts val="350"/>
              </a:spcBef>
              <a:spcAft>
                <a:spcPct val="0"/>
              </a:spcAft>
              <a:buClr>
                <a:schemeClr val="accent2"/>
              </a:buClr>
              <a:buFont typeface="Wingdings 2" panose="05020102010507070707" pitchFamily="18" charset="2"/>
              <a:buChar char=""/>
              <a:defRPr lang="zh-CN" altLang="en-US" sz="1900">
                <a:solidFill>
                  <a:schemeClr val="tx1"/>
                </a:solidFill>
                <a:latin typeface="Lucida Sans Unicode" panose="020B0602030504020204" pitchFamily="34" charset="0"/>
                <a:ea typeface="黑体" panose="02010609060101010101" charset="-122"/>
              </a:defRPr>
            </a:lvl9pPr>
          </a:lstStyle>
          <a:p>
            <a:pPr>
              <a:lnSpc>
                <a:spcPct val="150000"/>
              </a:lnSpc>
              <a:spcBef>
                <a:spcPct val="0"/>
              </a:spcBef>
              <a:buClr>
                <a:srgbClr val="2DA2BF"/>
              </a:buClr>
              <a:buNone/>
            </a:pPr>
            <a:r>
              <a:rPr sz="2000" b="1" dirty="0">
                <a:ln w="9525" cap="flat" cmpd="sng" algn="ctr">
                  <a:noFill/>
                  <a:prstDash val="solid"/>
                  <a:round/>
                  <a:headEnd type="none" w="med" len="med"/>
                  <a:tailEnd type="none" w="med" len="med"/>
                </a:ln>
                <a:solidFill>
                  <a:srgbClr val="0000FF"/>
                </a:solidFill>
                <a:latin typeface="Arial" panose="020B0604020202020204" pitchFamily="34" charset="0"/>
                <a:ea typeface="思源黑体 CN Regular" panose="020B0500000000000000" pitchFamily="34" charset="-122"/>
                <a:sym typeface="Arial" panose="020B0604020202020204" pitchFamily="34" charset="0"/>
              </a:rPr>
              <a:t>第一部分（</a:t>
            </a:r>
            <a:r>
              <a:rPr lang="en-US" altLang="zh-CN" sz="2000" b="1" dirty="0">
                <a:ln w="9525" cap="flat" cmpd="sng" algn="ctr">
                  <a:noFill/>
                  <a:prstDash val="solid"/>
                  <a:round/>
                  <a:headEnd type="none" w="med" len="med"/>
                  <a:tailEnd type="none" w="med" len="med"/>
                </a:ln>
                <a:solidFill>
                  <a:srgbClr val="0000FF"/>
                </a:solidFill>
                <a:latin typeface="Arial" panose="020B0604020202020204" pitchFamily="34" charset="0"/>
                <a:ea typeface="思源黑体 CN Regular" panose="020B0500000000000000" pitchFamily="34" charset="-122"/>
                <a:sym typeface="Arial" panose="020B0604020202020204" pitchFamily="34" charset="0"/>
              </a:rPr>
              <a:t>1</a:t>
            </a:r>
            <a:r>
              <a:rPr sz="2000" b="1" dirty="0">
                <a:ln w="9525" cap="flat" cmpd="sng" algn="ctr">
                  <a:noFill/>
                  <a:prstDash val="solid"/>
                  <a:round/>
                  <a:headEnd type="none" w="med" len="med"/>
                  <a:tailEnd type="none" w="med" len="med"/>
                </a:ln>
                <a:solidFill>
                  <a:srgbClr val="0000FF"/>
                </a:solidFill>
                <a:latin typeface="Arial" panose="020B0604020202020204" pitchFamily="34" charset="0"/>
                <a:ea typeface="思源黑体 CN Regular" panose="020B0500000000000000" pitchFamily="34" charset="-122"/>
                <a:sym typeface="Arial" panose="020B0604020202020204" pitchFamily="34" charset="0"/>
              </a:rPr>
              <a:t>）</a:t>
            </a:r>
            <a:r>
              <a:rPr sz="2000" b="1" dirty="0">
                <a:ln w="9525" cap="flat" cmpd="sng" algn="ctr">
                  <a:noFill/>
                  <a:prstDash val="solid"/>
                  <a:round/>
                  <a:headEnd type="none" w="med" len="med"/>
                  <a:tailEnd type="none" w="med" len="med"/>
                </a:ln>
                <a:solidFill>
                  <a:srgbClr val="000000"/>
                </a:solidFill>
                <a:latin typeface="Arial" panose="020B0604020202020204" pitchFamily="34" charset="0"/>
                <a:ea typeface="思源黑体 CN Regular" panose="020B0500000000000000" pitchFamily="34" charset="-122"/>
                <a:sym typeface="Arial" panose="020B0604020202020204" pitchFamily="34" charset="0"/>
              </a:rPr>
              <a:t>：写小孩子小时候喜欢火，喜欢光的情景。</a:t>
            </a:r>
            <a:endParaRPr lang="en-US" altLang="zh-CN" sz="2000" b="1" dirty="0">
              <a:ln w="9525" cap="flat" cmpd="sng" algn="ctr">
                <a:noFill/>
                <a:prstDash val="solid"/>
                <a:round/>
                <a:headEnd type="none" w="med" len="med"/>
                <a:tailEnd type="none" w="med" len="med"/>
              </a:ln>
              <a:solidFill>
                <a:srgbClr val="000000"/>
              </a:solidFill>
              <a:latin typeface="Arial" panose="020B0604020202020204" pitchFamily="34" charset="0"/>
              <a:ea typeface="思源黑体 CN Regular" panose="020B0500000000000000" pitchFamily="34" charset="-122"/>
              <a:sym typeface="Arial" panose="020B0604020202020204" pitchFamily="34" charset="0"/>
            </a:endParaRPr>
          </a:p>
          <a:p>
            <a:pPr>
              <a:lnSpc>
                <a:spcPct val="150000"/>
              </a:lnSpc>
              <a:spcBef>
                <a:spcPct val="0"/>
              </a:spcBef>
              <a:buClr>
                <a:srgbClr val="2DA2BF"/>
              </a:buClr>
              <a:buNone/>
            </a:pPr>
            <a:endParaRPr lang="en-US" altLang="zh-CN" sz="2000" b="1" dirty="0">
              <a:ln w="9525" cap="flat" cmpd="sng" algn="ctr">
                <a:noFill/>
                <a:prstDash val="solid"/>
                <a:round/>
                <a:headEnd type="none" w="med" len="med"/>
                <a:tailEnd type="none" w="med" len="med"/>
              </a:ln>
              <a:solidFill>
                <a:srgbClr val="0000FF"/>
              </a:solidFill>
              <a:latin typeface="Arial" panose="020B0604020202020204" pitchFamily="34" charset="0"/>
              <a:ea typeface="思源黑体 CN Regular" panose="020B0500000000000000" pitchFamily="34" charset="-122"/>
              <a:sym typeface="Arial" panose="020B0604020202020204" pitchFamily="34" charset="0"/>
            </a:endParaRPr>
          </a:p>
          <a:p>
            <a:pPr>
              <a:lnSpc>
                <a:spcPct val="150000"/>
              </a:lnSpc>
              <a:spcBef>
                <a:spcPct val="0"/>
              </a:spcBef>
              <a:buClr>
                <a:srgbClr val="2DA2BF"/>
              </a:buClr>
              <a:buNone/>
            </a:pPr>
            <a:r>
              <a:rPr sz="2000" b="1" dirty="0">
                <a:ln w="9525" cap="flat" cmpd="sng" algn="ctr">
                  <a:noFill/>
                  <a:prstDash val="solid"/>
                  <a:round/>
                  <a:headEnd type="none" w="med" len="med"/>
                  <a:tailEnd type="none" w="med" len="med"/>
                </a:ln>
                <a:solidFill>
                  <a:srgbClr val="0000FF"/>
                </a:solidFill>
                <a:latin typeface="Arial" panose="020B0604020202020204" pitchFamily="34" charset="0"/>
                <a:ea typeface="思源黑体 CN Regular" panose="020B0500000000000000" pitchFamily="34" charset="-122"/>
                <a:sym typeface="Arial" panose="020B0604020202020204" pitchFamily="34" charset="0"/>
              </a:rPr>
              <a:t>第二部分（</a:t>
            </a:r>
            <a:r>
              <a:rPr lang="en-US" altLang="zh-CN" sz="2000" b="1" dirty="0">
                <a:ln w="9525" cap="flat" cmpd="sng" algn="ctr">
                  <a:noFill/>
                  <a:prstDash val="solid"/>
                  <a:round/>
                  <a:headEnd type="none" w="med" len="med"/>
                  <a:tailEnd type="none" w="med" len="med"/>
                </a:ln>
                <a:solidFill>
                  <a:srgbClr val="0000FF"/>
                </a:solidFill>
                <a:latin typeface="Arial" panose="020B0604020202020204" pitchFamily="34" charset="0"/>
                <a:ea typeface="思源黑体 CN Regular" panose="020B0500000000000000" pitchFamily="34" charset="-122"/>
                <a:sym typeface="Arial" panose="020B0604020202020204" pitchFamily="34" charset="0"/>
              </a:rPr>
              <a:t>2--11</a:t>
            </a:r>
            <a:r>
              <a:rPr sz="2000" b="1" dirty="0">
                <a:ln w="9525" cap="flat" cmpd="sng" algn="ctr">
                  <a:noFill/>
                  <a:prstDash val="solid"/>
                  <a:round/>
                  <a:headEnd type="none" w="med" len="med"/>
                  <a:tailEnd type="none" w="med" len="med"/>
                </a:ln>
                <a:solidFill>
                  <a:srgbClr val="0000FF"/>
                </a:solidFill>
                <a:latin typeface="Arial" panose="020B0604020202020204" pitchFamily="34" charset="0"/>
                <a:ea typeface="思源黑体 CN Regular" panose="020B0500000000000000" pitchFamily="34" charset="-122"/>
                <a:sym typeface="Arial" panose="020B0604020202020204" pitchFamily="34" charset="0"/>
              </a:rPr>
              <a:t>）</a:t>
            </a:r>
            <a:r>
              <a:rPr sz="2000" b="1" dirty="0">
                <a:ln w="9525" cap="flat" cmpd="sng" algn="ctr">
                  <a:noFill/>
                  <a:prstDash val="solid"/>
                  <a:round/>
                  <a:headEnd type="none" w="med" len="med"/>
                  <a:tailEnd type="none" w="med" len="med"/>
                </a:ln>
                <a:solidFill>
                  <a:srgbClr val="000000"/>
                </a:solidFill>
                <a:latin typeface="Arial" panose="020B0604020202020204" pitchFamily="34" charset="0"/>
                <a:ea typeface="思源黑体 CN Regular" panose="020B0500000000000000" pitchFamily="34" charset="-122"/>
                <a:sym typeface="Arial" panose="020B0604020202020204" pitchFamily="34" charset="0"/>
              </a:rPr>
              <a:t>：追忆儿时的生活，表达对灯笼的喜爱之情。</a:t>
            </a:r>
            <a:endParaRPr lang="en-US" altLang="zh-CN" sz="2000" b="1" dirty="0">
              <a:ln w="9525" cap="flat" cmpd="sng" algn="ctr">
                <a:noFill/>
                <a:prstDash val="solid"/>
                <a:round/>
                <a:headEnd type="none" w="med" len="med"/>
                <a:tailEnd type="none" w="med" len="med"/>
              </a:ln>
              <a:solidFill>
                <a:srgbClr val="000000"/>
              </a:solidFill>
              <a:latin typeface="Arial" panose="020B0604020202020204" pitchFamily="34" charset="0"/>
              <a:ea typeface="思源黑体 CN Regular" panose="020B0500000000000000" pitchFamily="34" charset="-122"/>
              <a:sym typeface="Arial" panose="020B0604020202020204" pitchFamily="34" charset="0"/>
            </a:endParaRPr>
          </a:p>
          <a:p>
            <a:pPr>
              <a:lnSpc>
                <a:spcPct val="150000"/>
              </a:lnSpc>
              <a:spcBef>
                <a:spcPct val="0"/>
              </a:spcBef>
              <a:buClr>
                <a:srgbClr val="2DA2BF"/>
              </a:buClr>
              <a:buNone/>
            </a:pPr>
            <a:endParaRPr lang="en-US" altLang="zh-CN" sz="1100" b="1" dirty="0">
              <a:ln w="9525" cap="flat" cmpd="sng" algn="ctr">
                <a:noFill/>
                <a:prstDash val="solid"/>
                <a:round/>
                <a:headEnd type="none" w="med" len="med"/>
                <a:tailEnd type="none" w="med" len="med"/>
              </a:ln>
              <a:solidFill>
                <a:srgbClr val="000000"/>
              </a:solidFill>
              <a:latin typeface="Arial" panose="020B0604020202020204" pitchFamily="34" charset="0"/>
              <a:ea typeface="思源黑体 CN Regular" panose="020B0500000000000000" pitchFamily="34" charset="-122"/>
              <a:sym typeface="Arial" panose="020B0604020202020204" pitchFamily="34" charset="0"/>
            </a:endParaRPr>
          </a:p>
          <a:p>
            <a:pPr>
              <a:lnSpc>
                <a:spcPct val="150000"/>
              </a:lnSpc>
              <a:spcBef>
                <a:spcPct val="0"/>
              </a:spcBef>
              <a:buClr>
                <a:srgbClr val="2DA2BF"/>
              </a:buClr>
              <a:buNone/>
            </a:pPr>
            <a:r>
              <a:rPr sz="2000" b="1" dirty="0">
                <a:ln w="9525" cap="flat" cmpd="sng" algn="ctr">
                  <a:noFill/>
                  <a:prstDash val="solid"/>
                  <a:round/>
                  <a:headEnd type="none" w="med" len="med"/>
                  <a:tailEnd type="none" w="med" len="med"/>
                </a:ln>
                <a:solidFill>
                  <a:srgbClr val="000000"/>
                </a:solidFill>
                <a:latin typeface="Arial" panose="020B0604020202020204" pitchFamily="34" charset="0"/>
                <a:ea typeface="思源黑体 CN Regular" panose="020B0500000000000000" pitchFamily="34" charset="-122"/>
                <a:sym typeface="Arial" panose="020B0604020202020204" pitchFamily="34" charset="0"/>
              </a:rPr>
              <a:t>第一层（</a:t>
            </a:r>
            <a:r>
              <a:rPr lang="en-US" altLang="zh-CN" sz="2000" b="1" dirty="0">
                <a:ln w="9525" cap="flat" cmpd="sng" algn="ctr">
                  <a:noFill/>
                  <a:prstDash val="solid"/>
                  <a:round/>
                  <a:headEnd type="none" w="med" len="med"/>
                  <a:tailEnd type="none" w="med" len="med"/>
                </a:ln>
                <a:solidFill>
                  <a:srgbClr val="000000"/>
                </a:solidFill>
                <a:latin typeface="Arial" panose="020B0604020202020204" pitchFamily="34" charset="0"/>
                <a:ea typeface="思源黑体 CN Regular" panose="020B0500000000000000" pitchFamily="34" charset="-122"/>
                <a:sym typeface="Arial" panose="020B0604020202020204" pitchFamily="34" charset="0"/>
              </a:rPr>
              <a:t>2</a:t>
            </a:r>
            <a:r>
              <a:rPr sz="2000" b="1" dirty="0">
                <a:ln w="9525" cap="flat" cmpd="sng" algn="ctr">
                  <a:noFill/>
                  <a:prstDash val="solid"/>
                  <a:round/>
                  <a:headEnd type="none" w="med" len="med"/>
                  <a:tailEnd type="none" w="med" len="med"/>
                </a:ln>
                <a:solidFill>
                  <a:srgbClr val="000000"/>
                </a:solidFill>
                <a:latin typeface="Arial" panose="020B0604020202020204" pitchFamily="34" charset="0"/>
                <a:ea typeface="思源黑体 CN Regular" panose="020B0500000000000000" pitchFamily="34" charset="-122"/>
                <a:sym typeface="Arial" panose="020B0604020202020204" pitchFamily="34" charset="0"/>
              </a:rPr>
              <a:t>）：追忆小时候灯笼陪伴的生活。</a:t>
            </a:r>
            <a:endParaRPr altLang="zh-CN" sz="2000" b="1" dirty="0">
              <a:ln w="9525" cap="flat" cmpd="sng" algn="ctr">
                <a:noFill/>
                <a:prstDash val="solid"/>
                <a:round/>
                <a:headEnd type="none" w="med" len="med"/>
                <a:tailEnd type="none" w="med" len="med"/>
              </a:ln>
              <a:solidFill>
                <a:srgbClr val="000000"/>
              </a:solidFill>
              <a:latin typeface="Arial" panose="020B0604020202020204" pitchFamily="34" charset="0"/>
              <a:ea typeface="思源黑体 CN Regular" panose="020B0500000000000000" pitchFamily="34" charset="-122"/>
              <a:sym typeface="Arial" panose="020B0604020202020204" pitchFamily="34" charset="0"/>
            </a:endParaRPr>
          </a:p>
          <a:p>
            <a:pPr>
              <a:lnSpc>
                <a:spcPct val="150000"/>
              </a:lnSpc>
              <a:spcBef>
                <a:spcPct val="0"/>
              </a:spcBef>
              <a:buClr>
                <a:srgbClr val="2DA2BF"/>
              </a:buClr>
              <a:buNone/>
            </a:pPr>
            <a:r>
              <a:rPr sz="2000" b="1" dirty="0">
                <a:ln w="9525" cap="flat" cmpd="sng" algn="ctr">
                  <a:noFill/>
                  <a:prstDash val="solid"/>
                  <a:round/>
                  <a:headEnd type="none" w="med" len="med"/>
                  <a:tailEnd type="none" w="med" len="med"/>
                </a:ln>
                <a:solidFill>
                  <a:srgbClr val="000000"/>
                </a:solidFill>
                <a:latin typeface="Arial" panose="020B0604020202020204" pitchFamily="34" charset="0"/>
                <a:ea typeface="思源黑体 CN Regular" panose="020B0500000000000000" pitchFamily="34" charset="-122"/>
                <a:sym typeface="Arial" panose="020B0604020202020204" pitchFamily="34" charset="0"/>
              </a:rPr>
              <a:t>第二层（</a:t>
            </a:r>
            <a:r>
              <a:rPr lang="en-US" altLang="zh-CN" sz="2000" b="1" dirty="0">
                <a:ln w="9525" cap="flat" cmpd="sng" algn="ctr">
                  <a:noFill/>
                  <a:prstDash val="solid"/>
                  <a:round/>
                  <a:headEnd type="none" w="med" len="med"/>
                  <a:tailEnd type="none" w="med" len="med"/>
                </a:ln>
                <a:solidFill>
                  <a:srgbClr val="000000"/>
                </a:solidFill>
                <a:latin typeface="Arial" panose="020B0604020202020204" pitchFamily="34" charset="0"/>
                <a:ea typeface="思源黑体 CN Regular" panose="020B0500000000000000" pitchFamily="34" charset="-122"/>
                <a:sym typeface="Arial" panose="020B0604020202020204" pitchFamily="34" charset="0"/>
              </a:rPr>
              <a:t>3--11</a:t>
            </a:r>
            <a:r>
              <a:rPr sz="2000" b="1" dirty="0">
                <a:ln w="9525" cap="flat" cmpd="sng" algn="ctr">
                  <a:noFill/>
                  <a:prstDash val="solid"/>
                  <a:round/>
                  <a:headEnd type="none" w="med" len="med"/>
                  <a:tailEnd type="none" w="med" len="med"/>
                </a:ln>
                <a:solidFill>
                  <a:srgbClr val="000000"/>
                </a:solidFill>
                <a:latin typeface="Arial" panose="020B0604020202020204" pitchFamily="34" charset="0"/>
                <a:ea typeface="思源黑体 CN Regular" panose="020B0500000000000000" pitchFamily="34" charset="-122"/>
                <a:sym typeface="Arial" panose="020B0604020202020204" pitchFamily="34" charset="0"/>
              </a:rPr>
              <a:t>）：联想起古时的宫灯及古代将领挑</a:t>
            </a:r>
            <a:endParaRPr lang="en-US" altLang="zh-CN" sz="2000" b="1" dirty="0">
              <a:ln w="9525" cap="flat" cmpd="sng" algn="ctr">
                <a:noFill/>
                <a:prstDash val="solid"/>
                <a:round/>
                <a:headEnd type="none" w="med" len="med"/>
                <a:tailEnd type="none" w="med" len="med"/>
              </a:ln>
              <a:solidFill>
                <a:srgbClr val="000000"/>
              </a:solidFill>
              <a:latin typeface="Arial" panose="020B0604020202020204" pitchFamily="34" charset="0"/>
              <a:ea typeface="思源黑体 CN Regular" panose="020B0500000000000000" pitchFamily="34" charset="-122"/>
              <a:sym typeface="Arial" panose="020B0604020202020204" pitchFamily="34" charset="0"/>
            </a:endParaRPr>
          </a:p>
          <a:p>
            <a:pPr>
              <a:lnSpc>
                <a:spcPct val="150000"/>
              </a:lnSpc>
              <a:spcBef>
                <a:spcPct val="0"/>
              </a:spcBef>
              <a:buClr>
                <a:srgbClr val="2DA2BF"/>
              </a:buClr>
              <a:buNone/>
            </a:pPr>
            <a:r>
              <a:rPr lang="en-US" altLang="zh-CN" sz="2000" b="1" dirty="0">
                <a:ln w="9525" cap="flat" cmpd="sng" algn="ctr">
                  <a:noFill/>
                  <a:prstDash val="solid"/>
                  <a:round/>
                  <a:headEnd type="none" w="med" len="med"/>
                  <a:tailEnd type="none" w="med" len="med"/>
                </a:ln>
                <a:solidFill>
                  <a:srgbClr val="000000"/>
                </a:solidFill>
                <a:latin typeface="Arial" panose="020B0604020202020204" pitchFamily="34" charset="0"/>
                <a:ea typeface="思源黑体 CN Regular" panose="020B0500000000000000" pitchFamily="34" charset="-122"/>
                <a:sym typeface="Arial" panose="020B0604020202020204" pitchFamily="34" charset="0"/>
              </a:rPr>
              <a:t>                </a:t>
            </a:r>
            <a:r>
              <a:rPr sz="2000" b="1" dirty="0">
                <a:ln w="9525" cap="flat" cmpd="sng" algn="ctr">
                  <a:noFill/>
                  <a:prstDash val="solid"/>
                  <a:round/>
                  <a:headEnd type="none" w="med" len="med"/>
                  <a:tailEnd type="none" w="med" len="med"/>
                </a:ln>
                <a:solidFill>
                  <a:srgbClr val="000000"/>
                </a:solidFill>
                <a:latin typeface="Arial" panose="020B0604020202020204" pitchFamily="34" charset="0"/>
                <a:ea typeface="思源黑体 CN Regular" panose="020B0500000000000000" pitchFamily="34" charset="-122"/>
                <a:sym typeface="Arial" panose="020B0604020202020204" pitchFamily="34" charset="0"/>
              </a:rPr>
              <a:t>灯看剑抗击敌人的情景，寄托作者</a:t>
            </a:r>
            <a:endParaRPr lang="en-US" altLang="zh-CN" sz="2000" b="1" dirty="0">
              <a:ln w="9525" cap="flat" cmpd="sng" algn="ctr">
                <a:noFill/>
                <a:prstDash val="solid"/>
                <a:round/>
                <a:headEnd type="none" w="med" len="med"/>
                <a:tailEnd type="none" w="med" len="med"/>
              </a:ln>
              <a:solidFill>
                <a:srgbClr val="000000"/>
              </a:solidFill>
              <a:latin typeface="Arial" panose="020B0604020202020204" pitchFamily="34" charset="0"/>
              <a:ea typeface="思源黑体 CN Regular" panose="020B0500000000000000" pitchFamily="34" charset="-122"/>
              <a:sym typeface="Arial" panose="020B0604020202020204" pitchFamily="34" charset="0"/>
            </a:endParaRPr>
          </a:p>
          <a:p>
            <a:pPr>
              <a:lnSpc>
                <a:spcPct val="150000"/>
              </a:lnSpc>
              <a:spcBef>
                <a:spcPct val="0"/>
              </a:spcBef>
              <a:buClr>
                <a:srgbClr val="2DA2BF"/>
              </a:buClr>
              <a:buNone/>
            </a:pPr>
            <a:r>
              <a:rPr sz="2000" b="1" dirty="0">
                <a:ln w="9525" cap="flat" cmpd="sng" algn="ctr">
                  <a:noFill/>
                  <a:prstDash val="solid"/>
                  <a:round/>
                  <a:headEnd type="none" w="med" len="med"/>
                  <a:tailEnd type="none" w="med" len="med"/>
                </a:ln>
                <a:solidFill>
                  <a:srgbClr val="000000"/>
                </a:solidFill>
                <a:latin typeface="Arial" panose="020B0604020202020204" pitchFamily="34" charset="0"/>
                <a:ea typeface="思源黑体 CN Regular" panose="020B0500000000000000" pitchFamily="34" charset="-122"/>
                <a:sym typeface="Arial" panose="020B0604020202020204" pitchFamily="34" charset="0"/>
              </a:rPr>
              <a:t>                的一份份深情。</a:t>
            </a:r>
          </a:p>
          <a:p>
            <a:pPr>
              <a:lnSpc>
                <a:spcPct val="150000"/>
              </a:lnSpc>
              <a:spcBef>
                <a:spcPct val="0"/>
              </a:spcBef>
              <a:buClr>
                <a:srgbClr val="2DA2BF"/>
              </a:buClr>
              <a:buNone/>
            </a:pPr>
            <a:endParaRPr lang="en-US" altLang="zh-CN" sz="1100" b="1" dirty="0">
              <a:ln w="9525" cap="flat" cmpd="sng" algn="ctr">
                <a:noFill/>
                <a:prstDash val="solid"/>
                <a:round/>
                <a:headEnd type="none" w="med" len="med"/>
                <a:tailEnd type="none" w="med" len="med"/>
              </a:ln>
              <a:solidFill>
                <a:srgbClr val="0000FF"/>
              </a:solidFill>
              <a:latin typeface="Arial" panose="020B0604020202020204" pitchFamily="34" charset="0"/>
              <a:ea typeface="思源黑体 CN Regular" panose="020B0500000000000000" pitchFamily="34" charset="-122"/>
              <a:sym typeface="Arial" panose="020B0604020202020204" pitchFamily="34" charset="0"/>
            </a:endParaRPr>
          </a:p>
          <a:p>
            <a:pPr>
              <a:lnSpc>
                <a:spcPct val="150000"/>
              </a:lnSpc>
              <a:spcBef>
                <a:spcPct val="0"/>
              </a:spcBef>
              <a:buClr>
                <a:srgbClr val="2DA2BF"/>
              </a:buClr>
              <a:buNone/>
            </a:pPr>
            <a:r>
              <a:rPr sz="2000" b="1" dirty="0">
                <a:ln w="9525" cap="flat" cmpd="sng" algn="ctr">
                  <a:noFill/>
                  <a:prstDash val="solid"/>
                  <a:round/>
                  <a:headEnd type="none" w="med" len="med"/>
                  <a:tailEnd type="none" w="med" len="med"/>
                </a:ln>
                <a:solidFill>
                  <a:srgbClr val="0000FF"/>
                </a:solidFill>
                <a:latin typeface="Arial" panose="020B0604020202020204" pitchFamily="34" charset="0"/>
                <a:ea typeface="思源黑体 CN Regular" panose="020B0500000000000000" pitchFamily="34" charset="-122"/>
                <a:sym typeface="Arial" panose="020B0604020202020204" pitchFamily="34" charset="0"/>
              </a:rPr>
              <a:t>第三部分（</a:t>
            </a:r>
            <a:r>
              <a:rPr lang="en-US" altLang="zh-CN" sz="2000" b="1" dirty="0">
                <a:ln w="9525" cap="flat" cmpd="sng" algn="ctr">
                  <a:noFill/>
                  <a:prstDash val="solid"/>
                  <a:round/>
                  <a:headEnd type="none" w="med" len="med"/>
                  <a:tailEnd type="none" w="med" len="med"/>
                </a:ln>
                <a:solidFill>
                  <a:srgbClr val="0000FF"/>
                </a:solidFill>
                <a:latin typeface="Arial" panose="020B0604020202020204" pitchFamily="34" charset="0"/>
                <a:ea typeface="思源黑体 CN Regular" panose="020B0500000000000000" pitchFamily="34" charset="-122"/>
                <a:sym typeface="Arial" panose="020B0604020202020204" pitchFamily="34" charset="0"/>
              </a:rPr>
              <a:t>12</a:t>
            </a:r>
            <a:r>
              <a:rPr sz="2000" b="1" dirty="0">
                <a:ln w="9525" cap="flat" cmpd="sng" algn="ctr">
                  <a:noFill/>
                  <a:prstDash val="solid"/>
                  <a:round/>
                  <a:headEnd type="none" w="med" len="med"/>
                  <a:tailEnd type="none" w="med" len="med"/>
                </a:ln>
                <a:solidFill>
                  <a:srgbClr val="0000FF"/>
                </a:solidFill>
                <a:latin typeface="Arial" panose="020B0604020202020204" pitchFamily="34" charset="0"/>
                <a:ea typeface="思源黑体 CN Regular" panose="020B0500000000000000" pitchFamily="34" charset="-122"/>
                <a:sym typeface="Arial" panose="020B0604020202020204" pitchFamily="34" charset="0"/>
              </a:rPr>
              <a:t>）</a:t>
            </a:r>
            <a:r>
              <a:rPr sz="2000" b="1" dirty="0">
                <a:ln w="9525" cap="flat" cmpd="sng" algn="ctr">
                  <a:noFill/>
                  <a:prstDash val="solid"/>
                  <a:round/>
                  <a:headEnd type="none" w="med" len="med"/>
                  <a:tailEnd type="none" w="med" len="med"/>
                </a:ln>
                <a:solidFill>
                  <a:srgbClr val="000000"/>
                </a:solidFill>
                <a:latin typeface="Arial" panose="020B0604020202020204" pitchFamily="34" charset="0"/>
                <a:ea typeface="思源黑体 CN Regular" panose="020B0500000000000000" pitchFamily="34" charset="-122"/>
                <a:sym typeface="Arial" panose="020B0604020202020204" pitchFamily="34" charset="0"/>
              </a:rPr>
              <a:t>：抒发自己的感想，表达爱国热情。</a:t>
            </a:r>
            <a:endParaRPr sz="2000" b="1" dirty="0">
              <a:solidFill>
                <a:srgbClr val="000000"/>
              </a:solidFill>
              <a:latin typeface="Arial" panose="020B0604020202020204" pitchFamily="34" charset="0"/>
              <a:ea typeface="思源黑体 CN Regular" panose="020B0500000000000000" pitchFamily="34" charset="-122"/>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S_UNIQUEID" val="361"/>
</p:tagLst>
</file>

<file path=ppt/tags/tag10.xml><?xml version="1.0" encoding="utf-8"?>
<p:tagLst xmlns:a="http://schemas.openxmlformats.org/drawingml/2006/main" xmlns:r="http://schemas.openxmlformats.org/officeDocument/2006/relationships" xmlns:p="http://schemas.openxmlformats.org/presentationml/2006/main">
  <p:tag name="AS_UNIQUEID" val="320"/>
</p:tagLst>
</file>

<file path=ppt/tags/tag11.xml><?xml version="1.0" encoding="utf-8"?>
<p:tagLst xmlns:a="http://schemas.openxmlformats.org/drawingml/2006/main" xmlns:r="http://schemas.openxmlformats.org/officeDocument/2006/relationships" xmlns:p="http://schemas.openxmlformats.org/presentationml/2006/main">
  <p:tag name="AS_UNIQUEID" val="321"/>
</p:tagLst>
</file>

<file path=ppt/tags/tag12.xml><?xml version="1.0" encoding="utf-8"?>
<p:tagLst xmlns:a="http://schemas.openxmlformats.org/drawingml/2006/main" xmlns:r="http://schemas.openxmlformats.org/officeDocument/2006/relationships" xmlns:p="http://schemas.openxmlformats.org/presentationml/2006/main">
  <p:tag name="AS_UNIQUEID" val="361"/>
</p:tagLst>
</file>

<file path=ppt/tags/tag13.xml><?xml version="1.0" encoding="utf-8"?>
<p:tagLst xmlns:a="http://schemas.openxmlformats.org/drawingml/2006/main" xmlns:r="http://schemas.openxmlformats.org/officeDocument/2006/relationships" xmlns:p="http://schemas.openxmlformats.org/presentationml/2006/main">
  <p:tag name="AS_UNIQUEID" val="322"/>
</p:tagLst>
</file>

<file path=ppt/tags/tag14.xml><?xml version="1.0" encoding="utf-8"?>
<p:tagLst xmlns:a="http://schemas.openxmlformats.org/drawingml/2006/main" xmlns:r="http://schemas.openxmlformats.org/officeDocument/2006/relationships" xmlns:p="http://schemas.openxmlformats.org/presentationml/2006/main">
  <p:tag name="AS_UNIQUEID" val="323"/>
</p:tagLst>
</file>

<file path=ppt/tags/tag15.xml><?xml version="1.0" encoding="utf-8"?>
<p:tagLst xmlns:a="http://schemas.openxmlformats.org/drawingml/2006/main" xmlns:r="http://schemas.openxmlformats.org/officeDocument/2006/relationships" xmlns:p="http://schemas.openxmlformats.org/presentationml/2006/main">
  <p:tag name="AS_UNIQUEID" val="361"/>
</p:tagLst>
</file>

<file path=ppt/tags/tag16.xml><?xml version="1.0" encoding="utf-8"?>
<p:tagLst xmlns:a="http://schemas.openxmlformats.org/drawingml/2006/main" xmlns:r="http://schemas.openxmlformats.org/officeDocument/2006/relationships" xmlns:p="http://schemas.openxmlformats.org/presentationml/2006/main">
  <p:tag name="AS_UNIQUEID" val="322"/>
</p:tagLst>
</file>

<file path=ppt/tags/tag17.xml><?xml version="1.0" encoding="utf-8"?>
<p:tagLst xmlns:a="http://schemas.openxmlformats.org/drawingml/2006/main" xmlns:r="http://schemas.openxmlformats.org/officeDocument/2006/relationships" xmlns:p="http://schemas.openxmlformats.org/presentationml/2006/main">
  <p:tag name="AS_UNIQUEID" val="323"/>
</p:tagLst>
</file>

<file path=ppt/tags/tag18.xml><?xml version="1.0" encoding="utf-8"?>
<p:tagLst xmlns:a="http://schemas.openxmlformats.org/drawingml/2006/main" xmlns:r="http://schemas.openxmlformats.org/officeDocument/2006/relationships" xmlns:p="http://schemas.openxmlformats.org/presentationml/2006/main">
  <p:tag name="AS_UNIQUEID" val="361"/>
</p:tagLst>
</file>

<file path=ppt/tags/tag19.xml><?xml version="1.0" encoding="utf-8"?>
<p:tagLst xmlns:a="http://schemas.openxmlformats.org/drawingml/2006/main" xmlns:r="http://schemas.openxmlformats.org/officeDocument/2006/relationships" xmlns:p="http://schemas.openxmlformats.org/presentationml/2006/main">
  <p:tag name="AS_UNIQUEID" val="322"/>
</p:tagLst>
</file>

<file path=ppt/tags/tag2.xml><?xml version="1.0" encoding="utf-8"?>
<p:tagLst xmlns:a="http://schemas.openxmlformats.org/drawingml/2006/main" xmlns:r="http://schemas.openxmlformats.org/officeDocument/2006/relationships" xmlns:p="http://schemas.openxmlformats.org/presentationml/2006/main">
  <p:tag name="AS_UNIQUEID" val="299"/>
</p:tagLst>
</file>

<file path=ppt/tags/tag20.xml><?xml version="1.0" encoding="utf-8"?>
<p:tagLst xmlns:a="http://schemas.openxmlformats.org/drawingml/2006/main" xmlns:r="http://schemas.openxmlformats.org/officeDocument/2006/relationships" xmlns:p="http://schemas.openxmlformats.org/presentationml/2006/main">
  <p:tag name="AS_UNIQUEID" val="323"/>
</p:tagLst>
</file>

<file path=ppt/tags/tag21.xml><?xml version="1.0" encoding="utf-8"?>
<p:tagLst xmlns:a="http://schemas.openxmlformats.org/drawingml/2006/main" xmlns:r="http://schemas.openxmlformats.org/officeDocument/2006/relationships" xmlns:p="http://schemas.openxmlformats.org/presentationml/2006/main">
  <p:tag name="AS_UNIQUEID" val="322"/>
</p:tagLst>
</file>

<file path=ppt/tags/tag22.xml><?xml version="1.0" encoding="utf-8"?>
<p:tagLst xmlns:a="http://schemas.openxmlformats.org/drawingml/2006/main" xmlns:r="http://schemas.openxmlformats.org/officeDocument/2006/relationships" xmlns:p="http://schemas.openxmlformats.org/presentationml/2006/main">
  <p:tag name="AS_UNIQUEID" val="361"/>
</p:tagLst>
</file>

<file path=ppt/tags/tag23.xml><?xml version="1.0" encoding="utf-8"?>
<p:tagLst xmlns:a="http://schemas.openxmlformats.org/drawingml/2006/main" xmlns:r="http://schemas.openxmlformats.org/officeDocument/2006/relationships" xmlns:p="http://schemas.openxmlformats.org/presentationml/2006/main">
  <p:tag name="AS_UNIQUEID" val="322"/>
</p:tagLst>
</file>

<file path=ppt/tags/tag24.xml><?xml version="1.0" encoding="utf-8"?>
<p:tagLst xmlns:a="http://schemas.openxmlformats.org/drawingml/2006/main" xmlns:r="http://schemas.openxmlformats.org/officeDocument/2006/relationships" xmlns:p="http://schemas.openxmlformats.org/presentationml/2006/main">
  <p:tag name="AS_UNIQUEID" val="323"/>
</p:tagLst>
</file>

<file path=ppt/tags/tag25.xml><?xml version="1.0" encoding="utf-8"?>
<p:tagLst xmlns:a="http://schemas.openxmlformats.org/drawingml/2006/main" xmlns:r="http://schemas.openxmlformats.org/officeDocument/2006/relationships" xmlns:p="http://schemas.openxmlformats.org/presentationml/2006/main">
  <p:tag name="AS_UNIQUEID" val="322"/>
</p:tagLst>
</file>

<file path=ppt/tags/tag26.xml><?xml version="1.0" encoding="utf-8"?>
<p:tagLst xmlns:a="http://schemas.openxmlformats.org/drawingml/2006/main" xmlns:r="http://schemas.openxmlformats.org/officeDocument/2006/relationships" xmlns:p="http://schemas.openxmlformats.org/presentationml/2006/main">
  <p:tag name="AS_UNIQUEID" val="361"/>
</p:tagLst>
</file>

<file path=ppt/tags/tag27.xml><?xml version="1.0" encoding="utf-8"?>
<p:tagLst xmlns:a="http://schemas.openxmlformats.org/drawingml/2006/main" xmlns:r="http://schemas.openxmlformats.org/officeDocument/2006/relationships" xmlns:p="http://schemas.openxmlformats.org/presentationml/2006/main">
  <p:tag name="AS_UNIQUEID" val="322"/>
</p:tagLst>
</file>

<file path=ppt/tags/tag28.xml><?xml version="1.0" encoding="utf-8"?>
<p:tagLst xmlns:a="http://schemas.openxmlformats.org/drawingml/2006/main" xmlns:r="http://schemas.openxmlformats.org/officeDocument/2006/relationships" xmlns:p="http://schemas.openxmlformats.org/presentationml/2006/main">
  <p:tag name="AS_UNIQUEID" val="323"/>
</p:tagLst>
</file>

<file path=ppt/tags/tag29.xml><?xml version="1.0" encoding="utf-8"?>
<p:tagLst xmlns:a="http://schemas.openxmlformats.org/drawingml/2006/main" xmlns:r="http://schemas.openxmlformats.org/officeDocument/2006/relationships" xmlns:p="http://schemas.openxmlformats.org/presentationml/2006/main">
  <p:tag name="AS_UNIQUEID" val="361"/>
</p:tagLst>
</file>

<file path=ppt/tags/tag3.xml><?xml version="1.0" encoding="utf-8"?>
<p:tagLst xmlns:a="http://schemas.openxmlformats.org/drawingml/2006/main" xmlns:r="http://schemas.openxmlformats.org/officeDocument/2006/relationships" xmlns:p="http://schemas.openxmlformats.org/presentationml/2006/main">
  <p:tag name="AS_UNIQUEID" val="361"/>
</p:tagLst>
</file>

<file path=ppt/tags/tag30.xml><?xml version="1.0" encoding="utf-8"?>
<p:tagLst xmlns:a="http://schemas.openxmlformats.org/drawingml/2006/main" xmlns:r="http://schemas.openxmlformats.org/officeDocument/2006/relationships" xmlns:p="http://schemas.openxmlformats.org/presentationml/2006/main">
  <p:tag name="AS_UNIQUEID" val="322"/>
</p:tagLst>
</file>

<file path=ppt/tags/tag31.xml><?xml version="1.0" encoding="utf-8"?>
<p:tagLst xmlns:a="http://schemas.openxmlformats.org/drawingml/2006/main" xmlns:r="http://schemas.openxmlformats.org/officeDocument/2006/relationships" xmlns:p="http://schemas.openxmlformats.org/presentationml/2006/main">
  <p:tag name="AS_UNIQUEID" val="323"/>
</p:tagLst>
</file>

<file path=ppt/tags/tag32.xml><?xml version="1.0" encoding="utf-8"?>
<p:tagLst xmlns:a="http://schemas.openxmlformats.org/drawingml/2006/main" xmlns:r="http://schemas.openxmlformats.org/officeDocument/2006/relationships" xmlns:p="http://schemas.openxmlformats.org/presentationml/2006/main">
  <p:tag name="AS_UNIQUEID" val="361"/>
</p:tagLst>
</file>

<file path=ppt/tags/tag33.xml><?xml version="1.0" encoding="utf-8"?>
<p:tagLst xmlns:a="http://schemas.openxmlformats.org/drawingml/2006/main" xmlns:r="http://schemas.openxmlformats.org/officeDocument/2006/relationships" xmlns:p="http://schemas.openxmlformats.org/presentationml/2006/main">
  <p:tag name="AS_UNIQUEID" val="322"/>
</p:tagLst>
</file>

<file path=ppt/tags/tag34.xml><?xml version="1.0" encoding="utf-8"?>
<p:tagLst xmlns:a="http://schemas.openxmlformats.org/drawingml/2006/main" xmlns:r="http://schemas.openxmlformats.org/officeDocument/2006/relationships" xmlns:p="http://schemas.openxmlformats.org/presentationml/2006/main">
  <p:tag name="AS_UNIQUEID" val="323"/>
</p:tagLst>
</file>

<file path=ppt/tags/tag35.xml><?xml version="1.0" encoding="utf-8"?>
<p:tagLst xmlns:a="http://schemas.openxmlformats.org/drawingml/2006/main" xmlns:r="http://schemas.openxmlformats.org/officeDocument/2006/relationships" xmlns:p="http://schemas.openxmlformats.org/presentationml/2006/main">
  <p:tag name="AS_UNIQUEID" val="361"/>
</p:tagLst>
</file>

<file path=ppt/tags/tag36.xml><?xml version="1.0" encoding="utf-8"?>
<p:tagLst xmlns:a="http://schemas.openxmlformats.org/drawingml/2006/main" xmlns:r="http://schemas.openxmlformats.org/officeDocument/2006/relationships" xmlns:p="http://schemas.openxmlformats.org/presentationml/2006/main">
  <p:tag name="AS_UNIQUEID" val="322"/>
</p:tagLst>
</file>

<file path=ppt/tags/tag37.xml><?xml version="1.0" encoding="utf-8"?>
<p:tagLst xmlns:a="http://schemas.openxmlformats.org/drawingml/2006/main" xmlns:r="http://schemas.openxmlformats.org/officeDocument/2006/relationships" xmlns:p="http://schemas.openxmlformats.org/presentationml/2006/main">
  <p:tag name="AS_UNIQUEID" val="323"/>
</p:tagLst>
</file>

<file path=ppt/tags/tag38.xml><?xml version="1.0" encoding="utf-8"?>
<p:tagLst xmlns:a="http://schemas.openxmlformats.org/drawingml/2006/main" xmlns:r="http://schemas.openxmlformats.org/officeDocument/2006/relationships" xmlns:p="http://schemas.openxmlformats.org/presentationml/2006/main">
  <p:tag name="AS_UNIQUEID" val="361"/>
</p:tagLst>
</file>

<file path=ppt/tags/tag4.xml><?xml version="1.0" encoding="utf-8"?>
<p:tagLst xmlns:a="http://schemas.openxmlformats.org/drawingml/2006/main" xmlns:r="http://schemas.openxmlformats.org/officeDocument/2006/relationships" xmlns:p="http://schemas.openxmlformats.org/presentationml/2006/main">
  <p:tag name="AS_UNIQUEID" val="361"/>
</p:tagLst>
</file>

<file path=ppt/tags/tag5.xml><?xml version="1.0" encoding="utf-8"?>
<p:tagLst xmlns:a="http://schemas.openxmlformats.org/drawingml/2006/main" xmlns:r="http://schemas.openxmlformats.org/officeDocument/2006/relationships" xmlns:p="http://schemas.openxmlformats.org/presentationml/2006/main">
  <p:tag name="AS_UNIQUEID" val="361"/>
</p:tagLst>
</file>

<file path=ppt/tags/tag6.xml><?xml version="1.0" encoding="utf-8"?>
<p:tagLst xmlns:a="http://schemas.openxmlformats.org/drawingml/2006/main" xmlns:r="http://schemas.openxmlformats.org/officeDocument/2006/relationships" xmlns:p="http://schemas.openxmlformats.org/presentationml/2006/main">
  <p:tag name="AS_UNIQUEID" val="361"/>
</p:tagLst>
</file>

<file path=ppt/tags/tag7.xml><?xml version="1.0" encoding="utf-8"?>
<p:tagLst xmlns:a="http://schemas.openxmlformats.org/drawingml/2006/main" xmlns:r="http://schemas.openxmlformats.org/officeDocument/2006/relationships" xmlns:p="http://schemas.openxmlformats.org/presentationml/2006/main">
  <p:tag name="AS_UNIQUEID" val="361"/>
</p:tagLst>
</file>

<file path=ppt/tags/tag8.xml><?xml version="1.0" encoding="utf-8"?>
<p:tagLst xmlns:a="http://schemas.openxmlformats.org/drawingml/2006/main" xmlns:r="http://schemas.openxmlformats.org/officeDocument/2006/relationships" xmlns:p="http://schemas.openxmlformats.org/presentationml/2006/main">
  <p:tag name="AS_UNIQUEID" val="361"/>
</p:tagLst>
</file>

<file path=ppt/tags/tag9.xml><?xml version="1.0" encoding="utf-8"?>
<p:tagLst xmlns:a="http://schemas.openxmlformats.org/drawingml/2006/main" xmlns:r="http://schemas.openxmlformats.org/officeDocument/2006/relationships" xmlns:p="http://schemas.openxmlformats.org/presentationml/2006/main">
  <p:tag name="AS_UNIQUEID" val="319"/>
</p:tagLst>
</file>

<file path=ppt/theme/theme1.xml><?xml version="1.0" encoding="utf-8"?>
<a:theme xmlns:a="http://schemas.openxmlformats.org/drawingml/2006/main" name="办公资源网：www.bangongziyuan.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1793</Words>
  <Application>Microsoft Office PowerPoint</Application>
  <PresentationFormat>宽屏</PresentationFormat>
  <Paragraphs>116</Paragraphs>
  <Slides>19</Slides>
  <Notes>19</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19</vt:i4>
      </vt:variant>
    </vt:vector>
  </HeadingPairs>
  <TitlesOfParts>
    <vt:vector size="25" baseType="lpstr">
      <vt:lpstr>Arial</vt:lpstr>
      <vt:lpstr>FandolFang R</vt:lpstr>
      <vt:lpstr>Calibri</vt:lpstr>
      <vt:lpstr>Wingdings 3</vt:lpstr>
      <vt:lpstr>思源黑体 CN Light</vt:lpstr>
      <vt:lpstr>办公资源网：www.bangongziyuan.com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2</cp:revision>
  <dcterms:created xsi:type="dcterms:W3CDTF">2020-12-16T07:43:33Z</dcterms:created>
  <dcterms:modified xsi:type="dcterms:W3CDTF">2021-01-09T11:57:47Z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2052-11.1.0.10228</vt:lpwstr>
  </property>
</Properties>
</file>