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6.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7.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8.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9.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10.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11.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12.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13.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notesSlides/notesSlide14.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notesSlides/notesSlide15.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notesSlides/notesSlide16.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notesSlides/notesSlide17.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2"/>
  </p:notesMasterIdLst>
  <p:sldIdLst>
    <p:sldId id="401" r:id="rId2"/>
    <p:sldId id="293" r:id="rId3"/>
    <p:sldId id="402" r:id="rId4"/>
    <p:sldId id="403" r:id="rId5"/>
    <p:sldId id="404" r:id="rId6"/>
    <p:sldId id="405" r:id="rId7"/>
    <p:sldId id="406" r:id="rId8"/>
    <p:sldId id="407" r:id="rId9"/>
    <p:sldId id="408" r:id="rId10"/>
    <p:sldId id="409" r:id="rId11"/>
    <p:sldId id="410" r:id="rId12"/>
    <p:sldId id="411" r:id="rId13"/>
    <p:sldId id="412" r:id="rId14"/>
    <p:sldId id="413" r:id="rId15"/>
    <p:sldId id="414" r:id="rId16"/>
    <p:sldId id="415" r:id="rId17"/>
    <p:sldId id="416" r:id="rId18"/>
    <p:sldId id="417" r:id="rId19"/>
    <p:sldId id="287" r:id="rId20"/>
    <p:sldId id="418" r:id="rId21"/>
  </p:sldIdLst>
  <p:sldSz cx="12192000" cy="6858000"/>
  <p:notesSz cx="6858000" cy="9144000"/>
  <p:embeddedFontLst>
    <p:embeddedFont>
      <p:font typeface="FandolFang R" panose="02010600030101010101" charset="-122"/>
      <p:regular r:id="rId23"/>
    </p:embeddedFont>
    <p:embeddedFont>
      <p:font typeface="思源黑体 CN Light" panose="02010600030101010101" charset="-122"/>
      <p:regular r:id="rId24"/>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9640"/>
    <a:srgbClr val="23A3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2146" y="9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750D3DD1-9AD9-4734-A4D2-7417561DF20A}"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0458E017-D7AD-4C74-97CB-59F51F8DBB2F}"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0F2A6EB-9F69-4690-847A-BD7D4AC91AEC}" type="slidenum">
              <a:rPr kumimoji="0" lang="zh-CN" altLang="en-US" sz="1200" b="0" i="0" u="none" strike="noStrike" kern="1200" cap="none" spc="0" normalizeH="0" baseline="0" noProof="0" smtClean="0">
                <a:ln>
                  <a:noFill/>
                </a:ln>
                <a:solidFill>
                  <a:prstClr val="black"/>
                </a:solidFill>
                <a:effectLst/>
                <a:uLnTx/>
                <a:uFillTx/>
                <a:latin typeface="思源黑体 Light" panose="020B0300000000000000" pitchFamily="34" charset="-122"/>
                <a:ea typeface="思源黑体 Light" panose="020B0300000000000000" pitchFamily="34" charset="-122"/>
                <a:cs typeface="+mn-cs"/>
              </a:rPr>
              <a:t>1</a:t>
            </a:fld>
            <a:endParaRPr kumimoji="0" lang="zh-CN" altLang="en-US" sz="1200" b="0" i="0" u="none" strike="noStrike" kern="1200" cap="none" spc="0" normalizeH="0" baseline="0" noProof="0">
              <a:ln>
                <a:noFill/>
              </a:ln>
              <a:solidFill>
                <a:prstClr val="black"/>
              </a:solidFill>
              <a:effectLst/>
              <a:uLnTx/>
              <a:uFillTx/>
              <a:latin typeface="思源黑体 Light" panose="020B0300000000000000" pitchFamily="34" charset="-122"/>
              <a:ea typeface="思源黑体 Light" panose="020B0300000000000000" pitchFamily="34"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10</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11</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12</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13</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14</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15</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16</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17</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18</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19</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2</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0F2A6EB-9F69-4690-847A-BD7D4AC91AEC}" type="slidenum">
              <a:rPr kumimoji="0" lang="zh-CN" altLang="en-US" sz="1200" b="0" i="0" u="none" strike="noStrike" kern="1200" cap="none" spc="0" normalizeH="0" baseline="0" noProof="0" smtClean="0">
                <a:ln>
                  <a:noFill/>
                </a:ln>
                <a:solidFill>
                  <a:prstClr val="black"/>
                </a:solidFill>
                <a:effectLst/>
                <a:uLnTx/>
                <a:uFillTx/>
                <a:latin typeface="思源黑体 Light" panose="020B0300000000000000" pitchFamily="34" charset="-122"/>
                <a:ea typeface="思源黑体 Light" panose="020B0300000000000000" pitchFamily="34" charset="-122"/>
                <a:cs typeface="+mn-cs"/>
              </a:rPr>
              <a:t>20</a:t>
            </a:fld>
            <a:endParaRPr kumimoji="0" lang="zh-CN" altLang="en-US" sz="1200" b="0" i="0" u="none" strike="noStrike" kern="1200" cap="none" spc="0" normalizeH="0" baseline="0" noProof="0">
              <a:ln>
                <a:noFill/>
              </a:ln>
              <a:solidFill>
                <a:prstClr val="black"/>
              </a:solidFill>
              <a:effectLst/>
              <a:uLnTx/>
              <a:uFillTx/>
              <a:latin typeface="思源黑体 Light" panose="020B0300000000000000" pitchFamily="34" charset="-122"/>
              <a:ea typeface="思源黑体 Light" panose="020B0300000000000000" pitchFamily="34"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3</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4</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5</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6</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7</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8</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52F261C-EB16-4A84-BC43-83C9DD543928}" type="slidenum">
              <a:rPr kumimoji="0" lang="zh-CN" altLang="en-US" sz="1200" b="0" i="0" u="none" strike="noStrike" kern="1200" cap="none" spc="0" normalizeH="0" baseline="0" noProof="0" smtClean="0">
                <a:ln>
                  <a:noFill/>
                </a:ln>
                <a:solidFill>
                  <a:prstClr val="black"/>
                </a:solidFill>
                <a:effectLst/>
                <a:uLnTx/>
                <a:uFillTx/>
                <a:cs typeface="+mn-cs"/>
              </a:rPr>
              <a:t>9</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35D22AB-BC4C-43C9-B8BA-5BE4BF184D6C}"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E6ED30-2B9E-46F0-94A2-91BE2F42A725}" type="slidenum">
              <a:rPr lang="zh-CN" altLang="en-US" smtClean="0"/>
              <a:t>‹#›</a:t>
            </a:fld>
            <a:endParaRPr lang="zh-CN" altLang="en-US"/>
          </a:p>
        </p:txBody>
      </p:sp>
    </p:spTree>
  </p:cSld>
  <p:clrMapOvr>
    <a:masterClrMapping/>
  </p:clrMapOvr>
  <p:transition spd="slow" advClick="0" advTm="2000">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35D22AB-BC4C-43C9-B8BA-5BE4BF184D6C}"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E6ED30-2B9E-46F0-94A2-91BE2F42A725}" type="slidenum">
              <a:rPr lang="zh-CN" altLang="en-US" smtClean="0"/>
              <a:t>‹#›</a:t>
            </a:fld>
            <a:endParaRPr lang="zh-CN" altLang="en-US"/>
          </a:p>
        </p:txBody>
      </p:sp>
    </p:spTree>
  </p:cSld>
  <p:clrMapOvr>
    <a:masterClrMapping/>
  </p:clrMapOvr>
  <p:transition spd="slow" advClick="0" advTm="2000">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E35D22AB-BC4C-43C9-B8BA-5BE4BF184D6C}"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E6ED30-2B9E-46F0-94A2-91BE2F42A725}" type="slidenum">
              <a:rPr lang="zh-CN" altLang="en-US" smtClean="0"/>
              <a:t>‹#›</a:t>
            </a:fld>
            <a:endParaRPr lang="zh-CN" altLang="en-US"/>
          </a:p>
        </p:txBody>
      </p:sp>
    </p:spTree>
  </p:cSld>
  <p:clrMapOvr>
    <a:masterClrMapping/>
  </p:clrMapOvr>
  <p:transition spd="slow" advClick="0" advTm="2000">
    <p:comb/>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FandolFang R" panose="00000500000000000000" pitchFamily="50" charset="-122"/>
                <a:ea typeface="FandolFang R" panose="00000500000000000000" pitchFamily="50" charset="-122"/>
              </a:defRPr>
            </a:lvl1pPr>
          </a:lstStyle>
          <a:p>
            <a:fld id="{E35D22AB-BC4C-43C9-B8BA-5BE4BF184D6C}" type="datetimeFigureOut">
              <a:rPr lang="zh-CN" altLang="en-US" smtClean="0"/>
              <a:t>2021/1/9</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FandolFang R" panose="00000500000000000000" pitchFamily="50" charset="-122"/>
                <a:ea typeface="FandolFang R" panose="00000500000000000000" pitchFamily="50"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FandolFang R" panose="00000500000000000000" pitchFamily="50" charset="-122"/>
                <a:ea typeface="FandolFang R" panose="00000500000000000000" pitchFamily="50" charset="-122"/>
              </a:defRPr>
            </a:lvl1pPr>
          </a:lstStyle>
          <a:p>
            <a:fld id="{54E6ED30-2B9E-46F0-94A2-91BE2F42A725}"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slow" advClick="0" advTm="2000">
    <p:comb/>
  </p:transition>
  <p:txStyles>
    <p:titleStyle>
      <a:lvl1pPr algn="l" defTabSz="914400" rtl="0" eaLnBrk="1" latinLnBrk="0" hangingPunct="1">
        <a:lnSpc>
          <a:spcPct val="90000"/>
        </a:lnSpc>
        <a:spcBef>
          <a:spcPct val="0"/>
        </a:spcBef>
        <a:buNone/>
        <a:defRPr sz="4400" kern="1200">
          <a:solidFill>
            <a:schemeClr val="tx1"/>
          </a:solidFill>
          <a:latin typeface="FandolFang R" panose="00000500000000000000" pitchFamily="50" charset="-122"/>
          <a:ea typeface="FandolFang R" panose="00000500000000000000" pitchFamily="50"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andolFang R" panose="00000500000000000000" pitchFamily="50" charset="-122"/>
          <a:ea typeface="FandolFang R" panose="00000500000000000000"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andolFang R" panose="00000500000000000000" pitchFamily="50" charset="-122"/>
          <a:ea typeface="FandolFang R" panose="00000500000000000000"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andolFang R" panose="00000500000000000000" pitchFamily="50" charset="-122"/>
          <a:ea typeface="FandolFang R" panose="00000500000000000000"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1.jpe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image" Target="../media/image1.jpeg"/><Relationship Id="rId3" Type="http://schemas.openxmlformats.org/officeDocument/2006/relationships/tags" Target="../tags/tag70.xml"/><Relationship Id="rId7" Type="http://schemas.openxmlformats.org/officeDocument/2006/relationships/tags" Target="../tags/tag74.xml"/><Relationship Id="rId12" Type="http://schemas.openxmlformats.org/officeDocument/2006/relationships/notesSlide" Target="../notesSlides/notesSlide2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slideLayout" Target="../slideLayouts/slideLayout1.xml"/><Relationship Id="rId5" Type="http://schemas.openxmlformats.org/officeDocument/2006/relationships/tags" Target="../tags/tag72.xml"/><Relationship Id="rId10" Type="http://schemas.openxmlformats.org/officeDocument/2006/relationships/tags" Target="../tags/tag77.xml"/><Relationship Id="rId4" Type="http://schemas.openxmlformats.org/officeDocument/2006/relationships/tags" Target="../tags/tag71.xml"/><Relationship Id="rId9" Type="http://schemas.openxmlformats.org/officeDocument/2006/relationships/tags" Target="../tags/tag7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2.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2.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tags" Target="../tags/tag36.xml"/><Relationship Id="rId26" Type="http://schemas.openxmlformats.org/officeDocument/2006/relationships/slideLayout" Target="../slideLayouts/slideLayout2.xml"/><Relationship Id="rId3" Type="http://schemas.openxmlformats.org/officeDocument/2006/relationships/tags" Target="../tags/tag21.xml"/><Relationship Id="rId21" Type="http://schemas.openxmlformats.org/officeDocument/2006/relationships/tags" Target="../tags/tag39.xml"/><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tags" Target="../tags/tag35.xml"/><Relationship Id="rId25" Type="http://schemas.openxmlformats.org/officeDocument/2006/relationships/tags" Target="../tags/tag43.xml"/><Relationship Id="rId2" Type="http://schemas.openxmlformats.org/officeDocument/2006/relationships/tags" Target="../tags/tag20.xml"/><Relationship Id="rId16" Type="http://schemas.openxmlformats.org/officeDocument/2006/relationships/tags" Target="../tags/tag34.xml"/><Relationship Id="rId20" Type="http://schemas.openxmlformats.org/officeDocument/2006/relationships/tags" Target="../tags/tag38.xml"/><Relationship Id="rId29" Type="http://schemas.openxmlformats.org/officeDocument/2006/relationships/image" Target="../media/image4.png"/><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24" Type="http://schemas.openxmlformats.org/officeDocument/2006/relationships/tags" Target="../tags/tag42.xml"/><Relationship Id="rId5" Type="http://schemas.openxmlformats.org/officeDocument/2006/relationships/tags" Target="../tags/tag23.xml"/><Relationship Id="rId15" Type="http://schemas.openxmlformats.org/officeDocument/2006/relationships/tags" Target="../tags/tag33.xml"/><Relationship Id="rId23" Type="http://schemas.openxmlformats.org/officeDocument/2006/relationships/tags" Target="../tags/tag41.xml"/><Relationship Id="rId28" Type="http://schemas.openxmlformats.org/officeDocument/2006/relationships/image" Target="../media/image2.png"/><Relationship Id="rId10" Type="http://schemas.openxmlformats.org/officeDocument/2006/relationships/tags" Target="../tags/tag28.xml"/><Relationship Id="rId19" Type="http://schemas.openxmlformats.org/officeDocument/2006/relationships/tags" Target="../tags/tag37.xm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 Id="rId22" Type="http://schemas.openxmlformats.org/officeDocument/2006/relationships/tags" Target="../tags/tag40.xml"/><Relationship Id="rId27"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PA-平行四边形 31"/>
          <p:cNvSpPr/>
          <p:nvPr>
            <p:custDataLst>
              <p:tags r:id="rId2"/>
            </p:custDataLst>
          </p:nvPr>
        </p:nvSpPr>
        <p:spPr>
          <a:xfrm flipV="1">
            <a:off x="0" y="2011994"/>
            <a:ext cx="8422640" cy="1639670"/>
          </a:xfrm>
          <a:prstGeom prst="parallelogram">
            <a:avLst>
              <a:gd name="adj" fmla="val 0"/>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5" name="PA-任意多边形 34"/>
          <p:cNvSpPr/>
          <p:nvPr>
            <p:custDataLst>
              <p:tags r:id="rId3"/>
            </p:custDataLst>
          </p:nvPr>
        </p:nvSpPr>
        <p:spPr>
          <a:xfrm rot="18468930">
            <a:off x="6123815" y="2801377"/>
            <a:ext cx="8813364" cy="2974524"/>
          </a:xfrm>
          <a:custGeom>
            <a:avLst/>
            <a:gdLst>
              <a:gd name="connsiteX0" fmla="*/ 8681131 w 8813364"/>
              <a:gd name="connsiteY0" fmla="*/ 0 h 2974524"/>
              <a:gd name="connsiteX1" fmla="*/ 8813364 w 8813364"/>
              <a:gd name="connsiteY1" fmla="*/ 170378 h 2974524"/>
              <a:gd name="connsiteX2" fmla="*/ 5200299 w 8813364"/>
              <a:gd name="connsiteY2" fmla="*/ 2974524 h 2974524"/>
              <a:gd name="connsiteX3" fmla="*/ 2308566 w 8813364"/>
              <a:gd name="connsiteY3" fmla="*/ 2974524 h 2974524"/>
              <a:gd name="connsiteX4" fmla="*/ 0 w 8813364"/>
              <a:gd name="connsiteY4" fmla="*/ 0 h 29745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13364" h="2974524">
                <a:moveTo>
                  <a:pt x="8681131" y="0"/>
                </a:moveTo>
                <a:lnTo>
                  <a:pt x="8813364" y="170378"/>
                </a:lnTo>
                <a:lnTo>
                  <a:pt x="5200299" y="2974524"/>
                </a:lnTo>
                <a:lnTo>
                  <a:pt x="2308566" y="2974524"/>
                </a:lnTo>
                <a:lnTo>
                  <a:pt x="0" y="0"/>
                </a:lnTo>
                <a:close/>
              </a:path>
            </a:pathLst>
          </a:cu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49" name="PA-文本框 48"/>
          <p:cNvSpPr txBox="1"/>
          <p:nvPr>
            <p:custDataLst>
              <p:tags r:id="rId4"/>
            </p:custDataLst>
          </p:nvPr>
        </p:nvSpPr>
        <p:spPr>
          <a:xfrm>
            <a:off x="315020" y="2583923"/>
            <a:ext cx="6290900" cy="769441"/>
          </a:xfrm>
          <a:prstGeom prst="rect">
            <a:avLst/>
          </a:prstGeom>
          <a:noFill/>
        </p:spPr>
        <p:txBody>
          <a:bodyPr wrap="square" rtlCol="0">
            <a:spAutoFit/>
          </a:bodyPr>
          <a:lstStyle/>
          <a:p>
            <a:pPr lvl="0">
              <a:defRPr/>
            </a:pPr>
            <a:r>
              <a:rPr lang="en-US" altLang="zh-CN" sz="44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a:t>
            </a:r>
            <a:r>
              <a:rPr lang="zh-CN" altLang="en-US" sz="44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在长江源头各拉丹东</a:t>
            </a:r>
            <a:r>
              <a:rPr lang="en-US" altLang="zh-CN" sz="44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a:t>
            </a:r>
            <a:endParaRPr lang="zh-CN" altLang="en-US" sz="44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51" name="PA-矩形 50"/>
          <p:cNvSpPr/>
          <p:nvPr>
            <p:custDataLst>
              <p:tags r:id="rId5"/>
            </p:custDataLst>
          </p:nvPr>
        </p:nvSpPr>
        <p:spPr>
          <a:xfrm>
            <a:off x="509282" y="2224633"/>
            <a:ext cx="5755102" cy="261610"/>
          </a:xfrm>
          <a:prstGeom prst="rect">
            <a:avLst/>
          </a:prstGeom>
        </p:spPr>
        <p:txBody>
          <a:bodyPr wrap="none">
            <a:spAutoFit/>
          </a:bodyPr>
          <a:lstStyle/>
          <a:p>
            <a:pPr lvl="0">
              <a:defRPr/>
            </a:pPr>
            <a:r>
              <a:rPr lang="en-US" altLang="zh-CN" sz="1100" b="1" cap="all" spc="3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At the source of the Yangtze River is Dandong</a:t>
            </a:r>
            <a:endParaRPr kumimoji="0" lang="de-DE" altLang="zh-CN" sz="1100" b="1" i="0" u="none" strike="noStrike" kern="1200" cap="all" spc="300" normalizeH="0" baseline="0" noProof="0" dirty="0">
              <a:ln>
                <a:noFill/>
              </a:ln>
              <a:solidFill>
                <a:schemeClr val="bg1"/>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11" name="PA-组合 10"/>
          <p:cNvGrpSpPr/>
          <p:nvPr>
            <p:custDataLst>
              <p:tags r:id="rId6"/>
            </p:custDataLst>
          </p:nvPr>
        </p:nvGrpSpPr>
        <p:grpSpPr>
          <a:xfrm>
            <a:off x="6860488" y="1194362"/>
            <a:ext cx="4626592" cy="4626592"/>
            <a:chOff x="6870013" y="1194362"/>
            <a:chExt cx="4626592" cy="4626592"/>
          </a:xfrm>
        </p:grpSpPr>
        <p:sp>
          <p:nvSpPr>
            <p:cNvPr id="28" name="PA-椭圆 27"/>
            <p:cNvSpPr/>
            <p:nvPr>
              <p:custDataLst>
                <p:tags r:id="rId7"/>
              </p:custDataLst>
            </p:nvPr>
          </p:nvSpPr>
          <p:spPr>
            <a:xfrm>
              <a:off x="6870013" y="1194362"/>
              <a:ext cx="4626592" cy="46265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9" name="PA-椭圆 28"/>
            <p:cNvSpPr/>
            <p:nvPr>
              <p:custDataLst>
                <p:tags r:id="rId8"/>
              </p:custDataLst>
            </p:nvPr>
          </p:nvSpPr>
          <p:spPr>
            <a:xfrm>
              <a:off x="7215546" y="1539895"/>
              <a:ext cx="3935527" cy="3935526"/>
            </a:xfrm>
            <a:prstGeom prst="ellipse">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0" name="PA-椭圆 29"/>
            <p:cNvSpPr/>
            <p:nvPr>
              <p:custDataLst>
                <p:tags r:id="rId9"/>
              </p:custDataLst>
            </p:nvPr>
          </p:nvSpPr>
          <p:spPr>
            <a:xfrm>
              <a:off x="7561080" y="1885429"/>
              <a:ext cx="3244460" cy="3244460"/>
            </a:xfrm>
            <a:prstGeom prst="ellipse">
              <a:avLst/>
            </a:prstGeom>
            <a:solidFill>
              <a:srgbClr val="1E2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31" name="PA-图片 30"/>
            <p:cNvPicPr>
              <a:picLocks noChangeAspect="1"/>
            </p:cNvPicPr>
            <p:nvPr>
              <p:custDataLst>
                <p:tags r:id="rId10"/>
              </p:custDataLst>
            </p:nvPr>
          </p:nvPicPr>
          <p:blipFill>
            <a:blip r:embed="rId13" cstate="print">
              <a:extLst>
                <a:ext uri="{28A0092B-C50C-407E-A947-70E740481C1C}">
                  <a14:useLocalDpi xmlns:a14="http://schemas.microsoft.com/office/drawing/2010/main" val="0"/>
                </a:ext>
              </a:extLst>
            </a:blip>
            <a:srcRect/>
            <a:stretch>
              <a:fillRect/>
            </a:stretch>
          </p:blipFill>
          <p:spPr>
            <a:xfrm>
              <a:off x="7561080" y="1885430"/>
              <a:ext cx="3244460" cy="3244458"/>
            </a:xfrm>
            <a:custGeom>
              <a:avLst/>
              <a:gdLst>
                <a:gd name="connsiteX0" fmla="*/ 1768311 w 3536622"/>
                <a:gd name="connsiteY0" fmla="*/ 0 h 3536622"/>
                <a:gd name="connsiteX1" fmla="*/ 3536622 w 3536622"/>
                <a:gd name="connsiteY1" fmla="*/ 1768311 h 3536622"/>
                <a:gd name="connsiteX2" fmla="*/ 1768311 w 3536622"/>
                <a:gd name="connsiteY2" fmla="*/ 3536622 h 3536622"/>
                <a:gd name="connsiteX3" fmla="*/ 0 w 3536622"/>
                <a:gd name="connsiteY3" fmla="*/ 1768311 h 3536622"/>
                <a:gd name="connsiteX4" fmla="*/ 1768311 w 3536622"/>
                <a:gd name="connsiteY4" fmla="*/ 0 h 35366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6622" h="3536622">
                  <a:moveTo>
                    <a:pt x="1768311" y="0"/>
                  </a:moveTo>
                  <a:cubicBezTo>
                    <a:pt x="2744922" y="0"/>
                    <a:pt x="3536622" y="791700"/>
                    <a:pt x="3536622" y="1768311"/>
                  </a:cubicBezTo>
                  <a:cubicBezTo>
                    <a:pt x="3536622" y="2744922"/>
                    <a:pt x="2744922" y="3536622"/>
                    <a:pt x="1768311" y="3536622"/>
                  </a:cubicBezTo>
                  <a:cubicBezTo>
                    <a:pt x="791700" y="3536622"/>
                    <a:pt x="0" y="2744922"/>
                    <a:pt x="0" y="1768311"/>
                  </a:cubicBezTo>
                  <a:cubicBezTo>
                    <a:pt x="0" y="791700"/>
                    <a:pt x="791700" y="0"/>
                    <a:pt x="1768311" y="0"/>
                  </a:cubicBezTo>
                  <a:close/>
                </a:path>
              </a:pathLst>
            </a:custGeom>
          </p:spPr>
        </p:pic>
      </p:grpSp>
      <p:sp>
        <p:nvSpPr>
          <p:cNvPr id="16" name="文本框 15"/>
          <p:cNvSpPr txBox="1"/>
          <p:nvPr/>
        </p:nvSpPr>
        <p:spPr>
          <a:xfrm>
            <a:off x="381146" y="307163"/>
            <a:ext cx="3153652" cy="369332"/>
          </a:xfrm>
          <a:prstGeom prst="rect">
            <a:avLst/>
          </a:prstGeom>
          <a:noFill/>
        </p:spPr>
        <p:txBody>
          <a:bodyPr wrap="square" rtlCol="0">
            <a:spAutoFit/>
          </a:bodyPr>
          <a:lstStyle/>
          <a:p>
            <a:r>
              <a:rPr lang="zh-CN" altLang="en-US" dirty="0">
                <a:latin typeface="Arial" panose="020B0604020202020204" pitchFamily="34" charset="0"/>
                <a:ea typeface="思源黑体 CN Regular" panose="020B0500000000000000" pitchFamily="34" charset="-122"/>
                <a:sym typeface="Arial" panose="020B0604020202020204" pitchFamily="34" charset="0"/>
              </a:rPr>
              <a:t>语文（人教版）八年级 下册</a:t>
            </a:r>
          </a:p>
        </p:txBody>
      </p:sp>
      <p:grpSp>
        <p:nvGrpSpPr>
          <p:cNvPr id="17" name="组合 16"/>
          <p:cNvGrpSpPr/>
          <p:nvPr/>
        </p:nvGrpSpPr>
        <p:grpSpPr>
          <a:xfrm>
            <a:off x="716141" y="4319374"/>
            <a:ext cx="416937" cy="416935"/>
            <a:chOff x="891974" y="4415843"/>
            <a:chExt cx="450443" cy="450443"/>
          </a:xfrm>
        </p:grpSpPr>
        <p:sp>
          <p:nvSpPr>
            <p:cNvPr id="18" name="椭圆 17"/>
            <p:cNvSpPr/>
            <p:nvPr/>
          </p:nvSpPr>
          <p:spPr>
            <a:xfrm>
              <a:off x="891974" y="4415843"/>
              <a:ext cx="450443" cy="450443"/>
            </a:xfrm>
            <a:prstGeom prst="ellipse">
              <a:avLst/>
            </a:prstGeom>
            <a:solidFill>
              <a:schemeClr val="bg1"/>
            </a:solidFill>
            <a:ln>
              <a:solidFill>
                <a:srgbClr val="23A39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endParaRPr lang="zh-CN" altLang="en-US" dirty="0">
                <a:solidFill>
                  <a:schemeClr val="tx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0" name="椭圆 39"/>
            <p:cNvSpPr/>
            <p:nvPr/>
          </p:nvSpPr>
          <p:spPr>
            <a:xfrm>
              <a:off x="993275" y="4502064"/>
              <a:ext cx="247839" cy="278000"/>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rgbClr val="23A39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endParaRPr lang="zh-CN" altLang="en-US" dirty="0">
                <a:solidFill>
                  <a:schemeClr val="tx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1" name="文本框 11"/>
          <p:cNvSpPr txBox="1"/>
          <p:nvPr/>
        </p:nvSpPr>
        <p:spPr>
          <a:xfrm>
            <a:off x="1204938" y="4358565"/>
            <a:ext cx="1438045" cy="338552"/>
          </a:xfrm>
          <a:prstGeom prst="rect">
            <a:avLst/>
          </a:prstGeom>
          <a:noFill/>
        </p:spPr>
        <p:txBody>
          <a:bodyPr wrap="none" lIns="91356" tIns="45719" rIns="91356" bIns="45719" rtlCol="0">
            <a:spAutoFit/>
            <a:scene3d>
              <a:camera prst="orthographicFront"/>
              <a:lightRig rig="threePt" dir="t"/>
            </a:scene3d>
            <a:sp3d contourW="12700"/>
          </a:bodyPr>
          <a:lstStyle/>
          <a:p>
            <a:pPr defTabSz="912495"/>
            <a:r>
              <a:rPr lang="zh-CN" altLang="en-US" sz="1600">
                <a:latin typeface="Arial" panose="020B0604020202020204" pitchFamily="34" charset="0"/>
                <a:ea typeface="思源黑体 CN Regular" panose="020B0500000000000000" pitchFamily="34" charset="-122"/>
                <a:cs typeface="+mn-ea"/>
                <a:sym typeface="Arial" panose="020B0604020202020204" pitchFamily="34" charset="0"/>
              </a:rPr>
              <a:t>汇报人：</a:t>
            </a:r>
            <a:r>
              <a:rPr lang="en-US" altLang="zh-CN" sz="1600">
                <a:latin typeface="Arial" panose="020B0604020202020204" pitchFamily="34" charset="0"/>
                <a:ea typeface="思源黑体 CN Regular" panose="020B0500000000000000" pitchFamily="34" charset="-122"/>
                <a:cs typeface="+mn-ea"/>
                <a:sym typeface="Arial" panose="020B0604020202020204" pitchFamily="34" charset="0"/>
              </a:rPr>
              <a:t>xippt</a:t>
            </a:r>
            <a:endParaRPr lang="en-US" altLang="zh-CN" sz="1600" dirty="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2" name="组合 21"/>
          <p:cNvGrpSpPr/>
          <p:nvPr/>
        </p:nvGrpSpPr>
        <p:grpSpPr>
          <a:xfrm>
            <a:off x="3380662" y="4319374"/>
            <a:ext cx="416937" cy="416935"/>
            <a:chOff x="891974" y="4415843"/>
            <a:chExt cx="450443" cy="450443"/>
          </a:xfrm>
        </p:grpSpPr>
        <p:sp>
          <p:nvSpPr>
            <p:cNvPr id="23" name="椭圆 22"/>
            <p:cNvSpPr/>
            <p:nvPr/>
          </p:nvSpPr>
          <p:spPr>
            <a:xfrm>
              <a:off x="891974" y="4415843"/>
              <a:ext cx="450443" cy="450443"/>
            </a:xfrm>
            <a:prstGeom prst="ellipse">
              <a:avLst/>
            </a:prstGeom>
            <a:solidFill>
              <a:schemeClr val="bg1"/>
            </a:solidFill>
            <a:ln>
              <a:solidFill>
                <a:srgbClr val="23A39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endParaRPr lang="zh-CN" altLang="en-US" dirty="0">
                <a:solidFill>
                  <a:schemeClr val="tx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4" name="椭圆 44"/>
            <p:cNvSpPr/>
            <p:nvPr/>
          </p:nvSpPr>
          <p:spPr>
            <a:xfrm>
              <a:off x="978196" y="4510710"/>
              <a:ext cx="278000" cy="260708"/>
            </a:xfrm>
            <a:custGeom>
              <a:avLst/>
              <a:gdLst>
                <a:gd name="connsiteX0" fmla="*/ 249749 w 331788"/>
                <a:gd name="connsiteY0" fmla="*/ 163513 h 311151"/>
                <a:gd name="connsiteX1" fmla="*/ 243291 w 331788"/>
                <a:gd name="connsiteY1" fmla="*/ 171424 h 311151"/>
                <a:gd name="connsiteX2" fmla="*/ 243291 w 331788"/>
                <a:gd name="connsiteY2" fmla="*/ 218888 h 311151"/>
                <a:gd name="connsiteX3" fmla="*/ 238125 w 331788"/>
                <a:gd name="connsiteY3" fmla="*/ 229435 h 311151"/>
                <a:gd name="connsiteX4" fmla="*/ 249749 w 331788"/>
                <a:gd name="connsiteY4" fmla="*/ 241301 h 311151"/>
                <a:gd name="connsiteX5" fmla="*/ 260081 w 331788"/>
                <a:gd name="connsiteY5" fmla="*/ 236027 h 311151"/>
                <a:gd name="connsiteX6" fmla="*/ 288495 w 331788"/>
                <a:gd name="connsiteY6" fmla="*/ 236027 h 311151"/>
                <a:gd name="connsiteX7" fmla="*/ 307868 w 331788"/>
                <a:gd name="connsiteY7" fmla="*/ 236027 h 311151"/>
                <a:gd name="connsiteX8" fmla="*/ 314325 w 331788"/>
                <a:gd name="connsiteY8" fmla="*/ 229435 h 311151"/>
                <a:gd name="connsiteX9" fmla="*/ 307868 w 331788"/>
                <a:gd name="connsiteY9" fmla="*/ 221525 h 311151"/>
                <a:gd name="connsiteX10" fmla="*/ 260081 w 331788"/>
                <a:gd name="connsiteY10" fmla="*/ 221525 h 311151"/>
                <a:gd name="connsiteX11" fmla="*/ 257498 w 331788"/>
                <a:gd name="connsiteY11" fmla="*/ 218888 h 311151"/>
                <a:gd name="connsiteX12" fmla="*/ 257498 w 331788"/>
                <a:gd name="connsiteY12" fmla="*/ 171424 h 311151"/>
                <a:gd name="connsiteX13" fmla="*/ 249749 w 331788"/>
                <a:gd name="connsiteY13" fmla="*/ 163513 h 311151"/>
                <a:gd name="connsiteX14" fmla="*/ 250178 w 331788"/>
                <a:gd name="connsiteY14" fmla="*/ 147638 h 311151"/>
                <a:gd name="connsiteX15" fmla="*/ 289040 w 331788"/>
                <a:gd name="connsiteY15" fmla="*/ 158020 h 311151"/>
                <a:gd name="connsiteX16" fmla="*/ 331788 w 331788"/>
                <a:gd name="connsiteY16" fmla="*/ 229395 h 311151"/>
                <a:gd name="connsiteX17" fmla="*/ 250178 w 331788"/>
                <a:gd name="connsiteY17" fmla="*/ 311151 h 311151"/>
                <a:gd name="connsiteX18" fmla="*/ 175044 w 331788"/>
                <a:gd name="connsiteY18" fmla="*/ 260540 h 311151"/>
                <a:gd name="connsiteX19" fmla="*/ 169863 w 331788"/>
                <a:gd name="connsiteY19" fmla="*/ 229395 h 311151"/>
                <a:gd name="connsiteX20" fmla="*/ 250178 w 331788"/>
                <a:gd name="connsiteY20" fmla="*/ 147638 h 311151"/>
                <a:gd name="connsiteX21" fmla="*/ 22336 w 331788"/>
                <a:gd name="connsiteY21" fmla="*/ 44450 h 311151"/>
                <a:gd name="connsiteX22" fmla="*/ 15875 w 331788"/>
                <a:gd name="connsiteY22" fmla="*/ 49630 h 311151"/>
                <a:gd name="connsiteX23" fmla="*/ 15875 w 331788"/>
                <a:gd name="connsiteY23" fmla="*/ 93663 h 311151"/>
                <a:gd name="connsiteX24" fmla="*/ 273050 w 331788"/>
                <a:gd name="connsiteY24" fmla="*/ 93663 h 311151"/>
                <a:gd name="connsiteX25" fmla="*/ 273050 w 331788"/>
                <a:gd name="connsiteY25" fmla="*/ 49630 h 311151"/>
                <a:gd name="connsiteX26" fmla="*/ 267881 w 331788"/>
                <a:gd name="connsiteY26" fmla="*/ 44450 h 311151"/>
                <a:gd name="connsiteX27" fmla="*/ 245911 w 331788"/>
                <a:gd name="connsiteY27" fmla="*/ 44450 h 311151"/>
                <a:gd name="connsiteX28" fmla="*/ 245911 w 331788"/>
                <a:gd name="connsiteY28" fmla="*/ 53515 h 311151"/>
                <a:gd name="connsiteX29" fmla="*/ 231695 w 331788"/>
                <a:gd name="connsiteY29" fmla="*/ 67761 h 311151"/>
                <a:gd name="connsiteX30" fmla="*/ 212310 w 331788"/>
                <a:gd name="connsiteY30" fmla="*/ 67761 h 311151"/>
                <a:gd name="connsiteX31" fmla="*/ 198094 w 331788"/>
                <a:gd name="connsiteY31" fmla="*/ 53515 h 311151"/>
                <a:gd name="connsiteX32" fmla="*/ 198094 w 331788"/>
                <a:gd name="connsiteY32" fmla="*/ 44450 h 311151"/>
                <a:gd name="connsiteX33" fmla="*/ 168370 w 331788"/>
                <a:gd name="connsiteY33" fmla="*/ 44450 h 311151"/>
                <a:gd name="connsiteX34" fmla="*/ 168370 w 331788"/>
                <a:gd name="connsiteY34" fmla="*/ 53515 h 311151"/>
                <a:gd name="connsiteX35" fmla="*/ 154155 w 331788"/>
                <a:gd name="connsiteY35" fmla="*/ 67761 h 311151"/>
                <a:gd name="connsiteX36" fmla="*/ 134770 w 331788"/>
                <a:gd name="connsiteY36" fmla="*/ 67761 h 311151"/>
                <a:gd name="connsiteX37" fmla="*/ 120554 w 331788"/>
                <a:gd name="connsiteY37" fmla="*/ 53515 h 311151"/>
                <a:gd name="connsiteX38" fmla="*/ 120554 w 331788"/>
                <a:gd name="connsiteY38" fmla="*/ 44450 h 311151"/>
                <a:gd name="connsiteX39" fmla="*/ 92123 w 331788"/>
                <a:gd name="connsiteY39" fmla="*/ 44450 h 311151"/>
                <a:gd name="connsiteX40" fmla="*/ 92123 w 331788"/>
                <a:gd name="connsiteY40" fmla="*/ 53515 h 311151"/>
                <a:gd name="connsiteX41" fmla="*/ 77907 w 331788"/>
                <a:gd name="connsiteY41" fmla="*/ 67761 h 311151"/>
                <a:gd name="connsiteX42" fmla="*/ 58522 w 331788"/>
                <a:gd name="connsiteY42" fmla="*/ 67761 h 311151"/>
                <a:gd name="connsiteX43" fmla="*/ 44306 w 331788"/>
                <a:gd name="connsiteY43" fmla="*/ 53515 h 311151"/>
                <a:gd name="connsiteX44" fmla="*/ 44306 w 331788"/>
                <a:gd name="connsiteY44" fmla="*/ 44450 h 311151"/>
                <a:gd name="connsiteX45" fmla="*/ 22336 w 331788"/>
                <a:gd name="connsiteY45" fmla="*/ 44450 h 311151"/>
                <a:gd name="connsiteX46" fmla="*/ 58303 w 331788"/>
                <a:gd name="connsiteY46" fmla="*/ 0 h 311151"/>
                <a:gd name="connsiteX47" fmla="*/ 77737 w 331788"/>
                <a:gd name="connsiteY47" fmla="*/ 0 h 311151"/>
                <a:gd name="connsiteX48" fmla="*/ 91989 w 331788"/>
                <a:gd name="connsiteY48" fmla="*/ 14248 h 311151"/>
                <a:gd name="connsiteX49" fmla="*/ 91989 w 331788"/>
                <a:gd name="connsiteY49" fmla="*/ 29791 h 311151"/>
                <a:gd name="connsiteX50" fmla="*/ 120493 w 331788"/>
                <a:gd name="connsiteY50" fmla="*/ 29791 h 311151"/>
                <a:gd name="connsiteX51" fmla="*/ 120493 w 331788"/>
                <a:gd name="connsiteY51" fmla="*/ 14248 h 311151"/>
                <a:gd name="connsiteX52" fmla="*/ 134745 w 331788"/>
                <a:gd name="connsiteY52" fmla="*/ 0 h 311151"/>
                <a:gd name="connsiteX53" fmla="*/ 154179 w 331788"/>
                <a:gd name="connsiteY53" fmla="*/ 0 h 311151"/>
                <a:gd name="connsiteX54" fmla="*/ 168431 w 331788"/>
                <a:gd name="connsiteY54" fmla="*/ 14248 h 311151"/>
                <a:gd name="connsiteX55" fmla="*/ 168431 w 331788"/>
                <a:gd name="connsiteY55" fmla="*/ 29791 h 311151"/>
                <a:gd name="connsiteX56" fmla="*/ 198231 w 331788"/>
                <a:gd name="connsiteY56" fmla="*/ 29791 h 311151"/>
                <a:gd name="connsiteX57" fmla="*/ 198231 w 331788"/>
                <a:gd name="connsiteY57" fmla="*/ 14248 h 311151"/>
                <a:gd name="connsiteX58" fmla="*/ 212483 w 331788"/>
                <a:gd name="connsiteY58" fmla="*/ 0 h 311151"/>
                <a:gd name="connsiteX59" fmla="*/ 231917 w 331788"/>
                <a:gd name="connsiteY59" fmla="*/ 0 h 311151"/>
                <a:gd name="connsiteX60" fmla="*/ 246170 w 331788"/>
                <a:gd name="connsiteY60" fmla="*/ 14248 h 311151"/>
                <a:gd name="connsiteX61" fmla="*/ 246170 w 331788"/>
                <a:gd name="connsiteY61" fmla="*/ 29791 h 311151"/>
                <a:gd name="connsiteX62" fmla="*/ 268195 w 331788"/>
                <a:gd name="connsiteY62" fmla="*/ 29791 h 311151"/>
                <a:gd name="connsiteX63" fmla="*/ 288925 w 331788"/>
                <a:gd name="connsiteY63" fmla="*/ 50516 h 311151"/>
                <a:gd name="connsiteX64" fmla="*/ 288925 w 331788"/>
                <a:gd name="connsiteY64" fmla="*/ 146366 h 311151"/>
                <a:gd name="connsiteX65" fmla="*/ 286334 w 331788"/>
                <a:gd name="connsiteY65" fmla="*/ 143775 h 311151"/>
                <a:gd name="connsiteX66" fmla="*/ 250056 w 331788"/>
                <a:gd name="connsiteY66" fmla="*/ 137299 h 311151"/>
                <a:gd name="connsiteX67" fmla="*/ 215074 w 331788"/>
                <a:gd name="connsiteY67" fmla="*/ 143775 h 311151"/>
                <a:gd name="connsiteX68" fmla="*/ 185275 w 331788"/>
                <a:gd name="connsiteY68" fmla="*/ 164500 h 311151"/>
                <a:gd name="connsiteX69" fmla="*/ 165840 w 331788"/>
                <a:gd name="connsiteY69" fmla="*/ 192996 h 311151"/>
                <a:gd name="connsiteX70" fmla="*/ 158066 w 331788"/>
                <a:gd name="connsiteY70" fmla="*/ 229264 h 311151"/>
                <a:gd name="connsiteX71" fmla="*/ 163249 w 331788"/>
                <a:gd name="connsiteY71" fmla="*/ 260350 h 311151"/>
                <a:gd name="connsiteX72" fmla="*/ 22025 w 331788"/>
                <a:gd name="connsiteY72" fmla="*/ 260350 h 311151"/>
                <a:gd name="connsiteX73" fmla="*/ 0 w 331788"/>
                <a:gd name="connsiteY73" fmla="*/ 238330 h 311151"/>
                <a:gd name="connsiteX74" fmla="*/ 0 w 331788"/>
                <a:gd name="connsiteY74" fmla="*/ 50516 h 311151"/>
                <a:gd name="connsiteX75" fmla="*/ 22025 w 331788"/>
                <a:gd name="connsiteY75" fmla="*/ 29791 h 311151"/>
                <a:gd name="connsiteX76" fmla="*/ 44051 w 331788"/>
                <a:gd name="connsiteY76" fmla="*/ 29791 h 311151"/>
                <a:gd name="connsiteX77" fmla="*/ 44051 w 331788"/>
                <a:gd name="connsiteY77" fmla="*/ 14248 h 311151"/>
                <a:gd name="connsiteX78" fmla="*/ 58303 w 331788"/>
                <a:gd name="connsiteY78" fmla="*/ 0 h 31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1788" h="311151">
                  <a:moveTo>
                    <a:pt x="249749" y="163513"/>
                  </a:moveTo>
                  <a:cubicBezTo>
                    <a:pt x="245874" y="163513"/>
                    <a:pt x="243291" y="167468"/>
                    <a:pt x="243291" y="171424"/>
                  </a:cubicBezTo>
                  <a:cubicBezTo>
                    <a:pt x="243291" y="171424"/>
                    <a:pt x="243291" y="171424"/>
                    <a:pt x="243291" y="218888"/>
                  </a:cubicBezTo>
                  <a:cubicBezTo>
                    <a:pt x="239417" y="221525"/>
                    <a:pt x="238125" y="225480"/>
                    <a:pt x="238125" y="229435"/>
                  </a:cubicBezTo>
                  <a:cubicBezTo>
                    <a:pt x="238125" y="236027"/>
                    <a:pt x="243291" y="241301"/>
                    <a:pt x="249749" y="241301"/>
                  </a:cubicBezTo>
                  <a:cubicBezTo>
                    <a:pt x="253624" y="241301"/>
                    <a:pt x="257498" y="239983"/>
                    <a:pt x="260081" y="236027"/>
                  </a:cubicBezTo>
                  <a:cubicBezTo>
                    <a:pt x="260081" y="236027"/>
                    <a:pt x="260081" y="236027"/>
                    <a:pt x="288495" y="236027"/>
                  </a:cubicBezTo>
                  <a:lnTo>
                    <a:pt x="307868" y="236027"/>
                  </a:lnTo>
                  <a:cubicBezTo>
                    <a:pt x="311742" y="236027"/>
                    <a:pt x="314325" y="233390"/>
                    <a:pt x="314325" y="229435"/>
                  </a:cubicBezTo>
                  <a:cubicBezTo>
                    <a:pt x="314325" y="225480"/>
                    <a:pt x="311742" y="221525"/>
                    <a:pt x="307868" y="221525"/>
                  </a:cubicBezTo>
                  <a:cubicBezTo>
                    <a:pt x="307868" y="221525"/>
                    <a:pt x="307868" y="221525"/>
                    <a:pt x="260081" y="221525"/>
                  </a:cubicBezTo>
                  <a:cubicBezTo>
                    <a:pt x="258790" y="221525"/>
                    <a:pt x="257498" y="220206"/>
                    <a:pt x="257498" y="218888"/>
                  </a:cubicBezTo>
                  <a:cubicBezTo>
                    <a:pt x="257498" y="218888"/>
                    <a:pt x="257498" y="218888"/>
                    <a:pt x="257498" y="171424"/>
                  </a:cubicBezTo>
                  <a:cubicBezTo>
                    <a:pt x="257498" y="167468"/>
                    <a:pt x="253624" y="163513"/>
                    <a:pt x="249749" y="163513"/>
                  </a:cubicBezTo>
                  <a:close/>
                  <a:moveTo>
                    <a:pt x="250178" y="147638"/>
                  </a:moveTo>
                  <a:cubicBezTo>
                    <a:pt x="264427" y="147638"/>
                    <a:pt x="277381" y="151531"/>
                    <a:pt x="289040" y="158020"/>
                  </a:cubicBezTo>
                  <a:cubicBezTo>
                    <a:pt x="314948" y="172295"/>
                    <a:pt x="331788" y="198249"/>
                    <a:pt x="331788" y="229395"/>
                  </a:cubicBezTo>
                  <a:cubicBezTo>
                    <a:pt x="331788" y="274815"/>
                    <a:pt x="295517" y="311151"/>
                    <a:pt x="250178" y="311151"/>
                  </a:cubicBezTo>
                  <a:cubicBezTo>
                    <a:pt x="216497" y="311151"/>
                    <a:pt x="186703" y="289090"/>
                    <a:pt x="175044" y="260540"/>
                  </a:cubicBezTo>
                  <a:cubicBezTo>
                    <a:pt x="171158" y="250158"/>
                    <a:pt x="169863" y="239776"/>
                    <a:pt x="169863" y="229395"/>
                  </a:cubicBezTo>
                  <a:cubicBezTo>
                    <a:pt x="169863" y="183974"/>
                    <a:pt x="206134" y="147638"/>
                    <a:pt x="250178" y="147638"/>
                  </a:cubicBezTo>
                  <a:close/>
                  <a:moveTo>
                    <a:pt x="22336" y="44450"/>
                  </a:moveTo>
                  <a:cubicBezTo>
                    <a:pt x="18459" y="44450"/>
                    <a:pt x="15875" y="47040"/>
                    <a:pt x="15875" y="49630"/>
                  </a:cubicBezTo>
                  <a:lnTo>
                    <a:pt x="15875" y="93663"/>
                  </a:lnTo>
                  <a:cubicBezTo>
                    <a:pt x="15875" y="93663"/>
                    <a:pt x="15875" y="93663"/>
                    <a:pt x="273050" y="93663"/>
                  </a:cubicBezTo>
                  <a:cubicBezTo>
                    <a:pt x="273050" y="93663"/>
                    <a:pt x="273050" y="93663"/>
                    <a:pt x="273050" y="49630"/>
                  </a:cubicBezTo>
                  <a:cubicBezTo>
                    <a:pt x="273050" y="47040"/>
                    <a:pt x="270466" y="44450"/>
                    <a:pt x="267881" y="44450"/>
                  </a:cubicBezTo>
                  <a:cubicBezTo>
                    <a:pt x="267881" y="44450"/>
                    <a:pt x="267881" y="44450"/>
                    <a:pt x="245911" y="44450"/>
                  </a:cubicBezTo>
                  <a:cubicBezTo>
                    <a:pt x="245911" y="44450"/>
                    <a:pt x="245911" y="44450"/>
                    <a:pt x="245911" y="53515"/>
                  </a:cubicBezTo>
                  <a:cubicBezTo>
                    <a:pt x="245911" y="61286"/>
                    <a:pt x="239449" y="67761"/>
                    <a:pt x="231695" y="67761"/>
                  </a:cubicBezTo>
                  <a:cubicBezTo>
                    <a:pt x="231695" y="67761"/>
                    <a:pt x="231695" y="67761"/>
                    <a:pt x="212310" y="67761"/>
                  </a:cubicBezTo>
                  <a:cubicBezTo>
                    <a:pt x="204556" y="67761"/>
                    <a:pt x="198094" y="61286"/>
                    <a:pt x="198094" y="53515"/>
                  </a:cubicBezTo>
                  <a:cubicBezTo>
                    <a:pt x="198094" y="53515"/>
                    <a:pt x="198094" y="53515"/>
                    <a:pt x="198094" y="44450"/>
                  </a:cubicBezTo>
                  <a:cubicBezTo>
                    <a:pt x="198094" y="44450"/>
                    <a:pt x="198094" y="44450"/>
                    <a:pt x="168370" y="44450"/>
                  </a:cubicBezTo>
                  <a:cubicBezTo>
                    <a:pt x="168370" y="44450"/>
                    <a:pt x="168370" y="44450"/>
                    <a:pt x="168370" y="53515"/>
                  </a:cubicBezTo>
                  <a:cubicBezTo>
                    <a:pt x="168370" y="61286"/>
                    <a:pt x="161909" y="67761"/>
                    <a:pt x="154155" y="67761"/>
                  </a:cubicBezTo>
                  <a:cubicBezTo>
                    <a:pt x="154155" y="67761"/>
                    <a:pt x="154155" y="67761"/>
                    <a:pt x="134770" y="67761"/>
                  </a:cubicBezTo>
                  <a:cubicBezTo>
                    <a:pt x="127016" y="67761"/>
                    <a:pt x="120554" y="61286"/>
                    <a:pt x="120554" y="53515"/>
                  </a:cubicBezTo>
                  <a:cubicBezTo>
                    <a:pt x="120554" y="53515"/>
                    <a:pt x="120554" y="53515"/>
                    <a:pt x="120554" y="44450"/>
                  </a:cubicBezTo>
                  <a:cubicBezTo>
                    <a:pt x="120554" y="44450"/>
                    <a:pt x="120554" y="44450"/>
                    <a:pt x="92123" y="44450"/>
                  </a:cubicBezTo>
                  <a:cubicBezTo>
                    <a:pt x="92123" y="44450"/>
                    <a:pt x="92123" y="44450"/>
                    <a:pt x="92123" y="53515"/>
                  </a:cubicBezTo>
                  <a:cubicBezTo>
                    <a:pt x="92123" y="61286"/>
                    <a:pt x="85661" y="67761"/>
                    <a:pt x="77907" y="67761"/>
                  </a:cubicBezTo>
                  <a:cubicBezTo>
                    <a:pt x="77907" y="67761"/>
                    <a:pt x="77907" y="67761"/>
                    <a:pt x="58522" y="67761"/>
                  </a:cubicBezTo>
                  <a:cubicBezTo>
                    <a:pt x="50768" y="67761"/>
                    <a:pt x="44306" y="61286"/>
                    <a:pt x="44306" y="53515"/>
                  </a:cubicBezTo>
                  <a:cubicBezTo>
                    <a:pt x="44306" y="53515"/>
                    <a:pt x="44306" y="53515"/>
                    <a:pt x="44306" y="44450"/>
                  </a:cubicBezTo>
                  <a:cubicBezTo>
                    <a:pt x="44306" y="44450"/>
                    <a:pt x="44306" y="44450"/>
                    <a:pt x="22336" y="44450"/>
                  </a:cubicBezTo>
                  <a:close/>
                  <a:moveTo>
                    <a:pt x="58303" y="0"/>
                  </a:moveTo>
                  <a:cubicBezTo>
                    <a:pt x="58303" y="0"/>
                    <a:pt x="58303" y="0"/>
                    <a:pt x="77737" y="0"/>
                  </a:cubicBezTo>
                  <a:cubicBezTo>
                    <a:pt x="85511" y="0"/>
                    <a:pt x="91989" y="6476"/>
                    <a:pt x="91989" y="14248"/>
                  </a:cubicBezTo>
                  <a:cubicBezTo>
                    <a:pt x="91989" y="14248"/>
                    <a:pt x="91989" y="14248"/>
                    <a:pt x="91989" y="29791"/>
                  </a:cubicBezTo>
                  <a:cubicBezTo>
                    <a:pt x="91989" y="29791"/>
                    <a:pt x="91989" y="29791"/>
                    <a:pt x="120493" y="29791"/>
                  </a:cubicBezTo>
                  <a:cubicBezTo>
                    <a:pt x="120493" y="29791"/>
                    <a:pt x="120493" y="29791"/>
                    <a:pt x="120493" y="14248"/>
                  </a:cubicBezTo>
                  <a:cubicBezTo>
                    <a:pt x="120493" y="6476"/>
                    <a:pt x="126971" y="0"/>
                    <a:pt x="134745" y="0"/>
                  </a:cubicBezTo>
                  <a:cubicBezTo>
                    <a:pt x="134745" y="0"/>
                    <a:pt x="134745" y="0"/>
                    <a:pt x="154179" y="0"/>
                  </a:cubicBezTo>
                  <a:cubicBezTo>
                    <a:pt x="161953" y="0"/>
                    <a:pt x="168431" y="6476"/>
                    <a:pt x="168431" y="14248"/>
                  </a:cubicBezTo>
                  <a:cubicBezTo>
                    <a:pt x="168431" y="14248"/>
                    <a:pt x="168431" y="14248"/>
                    <a:pt x="168431" y="29791"/>
                  </a:cubicBezTo>
                  <a:cubicBezTo>
                    <a:pt x="168431" y="29791"/>
                    <a:pt x="168431" y="29791"/>
                    <a:pt x="198231" y="29791"/>
                  </a:cubicBezTo>
                  <a:cubicBezTo>
                    <a:pt x="198231" y="29791"/>
                    <a:pt x="198231" y="29791"/>
                    <a:pt x="198231" y="14248"/>
                  </a:cubicBezTo>
                  <a:cubicBezTo>
                    <a:pt x="198231" y="6476"/>
                    <a:pt x="204709" y="0"/>
                    <a:pt x="212483" y="0"/>
                  </a:cubicBezTo>
                  <a:cubicBezTo>
                    <a:pt x="212483" y="0"/>
                    <a:pt x="212483" y="0"/>
                    <a:pt x="231917" y="0"/>
                  </a:cubicBezTo>
                  <a:cubicBezTo>
                    <a:pt x="239691" y="0"/>
                    <a:pt x="246170" y="6476"/>
                    <a:pt x="246170" y="14248"/>
                  </a:cubicBezTo>
                  <a:cubicBezTo>
                    <a:pt x="246170" y="14248"/>
                    <a:pt x="246170" y="14248"/>
                    <a:pt x="246170" y="29791"/>
                  </a:cubicBezTo>
                  <a:cubicBezTo>
                    <a:pt x="246170" y="29791"/>
                    <a:pt x="246170" y="29791"/>
                    <a:pt x="268195" y="29791"/>
                  </a:cubicBezTo>
                  <a:cubicBezTo>
                    <a:pt x="279856" y="29791"/>
                    <a:pt x="288925" y="38858"/>
                    <a:pt x="288925" y="50516"/>
                  </a:cubicBezTo>
                  <a:cubicBezTo>
                    <a:pt x="288925" y="50516"/>
                    <a:pt x="288925" y="50516"/>
                    <a:pt x="288925" y="146366"/>
                  </a:cubicBezTo>
                  <a:cubicBezTo>
                    <a:pt x="288925" y="145071"/>
                    <a:pt x="287630" y="145071"/>
                    <a:pt x="286334" y="143775"/>
                  </a:cubicBezTo>
                  <a:cubicBezTo>
                    <a:pt x="274673" y="139889"/>
                    <a:pt x="263013" y="137299"/>
                    <a:pt x="250056" y="137299"/>
                  </a:cubicBezTo>
                  <a:cubicBezTo>
                    <a:pt x="238396" y="137299"/>
                    <a:pt x="225439" y="139889"/>
                    <a:pt x="215074" y="143775"/>
                  </a:cubicBezTo>
                  <a:cubicBezTo>
                    <a:pt x="203413" y="148956"/>
                    <a:pt x="194344" y="155433"/>
                    <a:pt x="185275" y="164500"/>
                  </a:cubicBezTo>
                  <a:cubicBezTo>
                    <a:pt x="177501" y="172272"/>
                    <a:pt x="169727" y="182634"/>
                    <a:pt x="165840" y="192996"/>
                  </a:cubicBezTo>
                  <a:cubicBezTo>
                    <a:pt x="160658" y="204653"/>
                    <a:pt x="158066" y="216311"/>
                    <a:pt x="158066" y="229264"/>
                  </a:cubicBezTo>
                  <a:cubicBezTo>
                    <a:pt x="158066" y="239626"/>
                    <a:pt x="160658" y="249988"/>
                    <a:pt x="163249" y="260350"/>
                  </a:cubicBezTo>
                  <a:cubicBezTo>
                    <a:pt x="163249" y="260350"/>
                    <a:pt x="163249" y="260350"/>
                    <a:pt x="22025" y="260350"/>
                  </a:cubicBezTo>
                  <a:cubicBezTo>
                    <a:pt x="9069" y="260350"/>
                    <a:pt x="0" y="249988"/>
                    <a:pt x="0" y="238330"/>
                  </a:cubicBezTo>
                  <a:cubicBezTo>
                    <a:pt x="0" y="238330"/>
                    <a:pt x="0" y="238330"/>
                    <a:pt x="0" y="50516"/>
                  </a:cubicBezTo>
                  <a:cubicBezTo>
                    <a:pt x="0" y="38858"/>
                    <a:pt x="9069" y="29791"/>
                    <a:pt x="22025" y="29791"/>
                  </a:cubicBezTo>
                  <a:cubicBezTo>
                    <a:pt x="22025" y="29791"/>
                    <a:pt x="22025" y="29791"/>
                    <a:pt x="44051" y="29791"/>
                  </a:cubicBezTo>
                  <a:cubicBezTo>
                    <a:pt x="44051" y="29791"/>
                    <a:pt x="44051" y="29791"/>
                    <a:pt x="44051" y="14248"/>
                  </a:cubicBezTo>
                  <a:cubicBezTo>
                    <a:pt x="44051" y="6476"/>
                    <a:pt x="50529" y="0"/>
                    <a:pt x="58303" y="0"/>
                  </a:cubicBezTo>
                  <a:close/>
                </a:path>
              </a:pathLst>
            </a:custGeom>
            <a:solidFill>
              <a:srgbClr val="23A39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endParaRPr lang="zh-CN" altLang="en-US" dirty="0">
                <a:solidFill>
                  <a:schemeClr val="tx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5" name="文本框 15"/>
          <p:cNvSpPr txBox="1"/>
          <p:nvPr/>
        </p:nvSpPr>
        <p:spPr>
          <a:xfrm>
            <a:off x="3851339" y="4358565"/>
            <a:ext cx="1688113" cy="338552"/>
          </a:xfrm>
          <a:prstGeom prst="rect">
            <a:avLst/>
          </a:prstGeom>
          <a:noFill/>
        </p:spPr>
        <p:txBody>
          <a:bodyPr wrap="none" lIns="91356" tIns="45719" rIns="91356" bIns="45719" rtlCol="0">
            <a:spAutoFit/>
            <a:scene3d>
              <a:camera prst="orthographicFront"/>
              <a:lightRig rig="threePt" dir="t"/>
            </a:scene3d>
            <a:sp3d contourW="12700"/>
          </a:bodyPr>
          <a:lstStyle/>
          <a:p>
            <a:pPr defTabSz="912495"/>
            <a:r>
              <a:rPr lang="zh-CN" altLang="en-US" sz="1600" dirty="0">
                <a:latin typeface="Arial" panose="020B0604020202020204" pitchFamily="34" charset="0"/>
                <a:ea typeface="思源黑体 CN Regular" panose="020B0500000000000000" pitchFamily="34" charset="-122"/>
                <a:cs typeface="+mn-ea"/>
                <a:sym typeface="Arial" panose="020B0604020202020204" pitchFamily="34" charset="0"/>
              </a:rPr>
              <a:t>时间：</a:t>
            </a:r>
            <a:r>
              <a:rPr lang="en-US" altLang="zh-CN" sz="1600" dirty="0">
                <a:latin typeface="Arial" panose="020B0604020202020204" pitchFamily="34" charset="0"/>
                <a:ea typeface="思源黑体 CN Regular" panose="020B0500000000000000" pitchFamily="34" charset="-122"/>
                <a:cs typeface="+mn-ea"/>
                <a:sym typeface="Arial" panose="020B0604020202020204" pitchFamily="34" charset="0"/>
              </a:rPr>
              <a:t>20XX.X.X</a:t>
            </a:r>
          </a:p>
        </p:txBody>
      </p:sp>
    </p:spTree>
    <p:custDataLst>
      <p:tags r:id="rId1"/>
    </p:custDataLst>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anim calcmode="lin" valueType="num">
                                      <p:cBhvr>
                                        <p:cTn id="8" dur="1000" fill="hold"/>
                                        <p:tgtEl>
                                          <p:spTgt spid="51"/>
                                        </p:tgtEl>
                                        <p:attrNameLst>
                                          <p:attrName>ppt_x</p:attrName>
                                        </p:attrNameLst>
                                      </p:cBhvr>
                                      <p:tavLst>
                                        <p:tav tm="0">
                                          <p:val>
                                            <p:strVal val="#ppt_x"/>
                                          </p:val>
                                        </p:tav>
                                        <p:tav tm="100000">
                                          <p:val>
                                            <p:strVal val="#ppt_x"/>
                                          </p:val>
                                        </p:tav>
                                      </p:tavLst>
                                    </p:anim>
                                    <p:anim calcmode="lin" valueType="num">
                                      <p:cBhvr>
                                        <p:cTn id="9" dur="1000" fill="hold"/>
                                        <p:tgtEl>
                                          <p:spTgt spid="5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75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750"/>
                                        <p:tgtEl>
                                          <p:spTgt spid="49"/>
                                        </p:tgtEl>
                                      </p:cBhvr>
                                    </p:animEffect>
                                    <p:anim calcmode="lin" valueType="num">
                                      <p:cBhvr>
                                        <p:cTn id="13" dur="750" fill="hold"/>
                                        <p:tgtEl>
                                          <p:spTgt spid="49"/>
                                        </p:tgtEl>
                                        <p:attrNameLst>
                                          <p:attrName>ppt_x</p:attrName>
                                        </p:attrNameLst>
                                      </p:cBhvr>
                                      <p:tavLst>
                                        <p:tav tm="0">
                                          <p:val>
                                            <p:strVal val="#ppt_x"/>
                                          </p:val>
                                        </p:tav>
                                        <p:tav tm="100000">
                                          <p:val>
                                            <p:strVal val="#ppt_x"/>
                                          </p:val>
                                        </p:tav>
                                      </p:tavLst>
                                    </p:anim>
                                    <p:anim calcmode="lin" valueType="num">
                                      <p:cBhvr>
                                        <p:cTn id="14" dur="750" fill="hold"/>
                                        <p:tgtEl>
                                          <p:spTgt spid="49"/>
                                        </p:tgtEl>
                                        <p:attrNameLst>
                                          <p:attrName>ppt_y</p:attrName>
                                        </p:attrNameLst>
                                      </p:cBhvr>
                                      <p:tavLst>
                                        <p:tav tm="0">
                                          <p:val>
                                            <p:strVal val="#ppt_y+.1"/>
                                          </p:val>
                                        </p:tav>
                                        <p:tav tm="100000">
                                          <p:val>
                                            <p:strVal val="#ppt_y"/>
                                          </p:val>
                                        </p:tav>
                                      </p:tavLst>
                                    </p:anim>
                                  </p:childTnLst>
                                </p:cTn>
                              </p:par>
                              <p:par>
                                <p:cTn id="15" presetID="2" presetClass="entr" presetSubtype="2" fill="hold" grpId="0" nodeType="withEffect">
                                  <p:stCondLst>
                                    <p:cond delay="500"/>
                                  </p:stCondLst>
                                  <p:childTnLst>
                                    <p:set>
                                      <p:cBhvr>
                                        <p:cTn id="16" dur="1" fill="hold">
                                          <p:stCondLst>
                                            <p:cond delay="0"/>
                                          </p:stCondLst>
                                        </p:cTn>
                                        <p:tgtEl>
                                          <p:spTgt spid="32"/>
                                        </p:tgtEl>
                                        <p:attrNameLst>
                                          <p:attrName>style.visibility</p:attrName>
                                        </p:attrNameLst>
                                      </p:cBhvr>
                                      <p:to>
                                        <p:strVal val="visible"/>
                                      </p:to>
                                    </p:set>
                                    <p:anim calcmode="lin" valueType="num">
                                      <p:cBhvr additive="base">
                                        <p:cTn id="17" dur="500" fill="hold"/>
                                        <p:tgtEl>
                                          <p:spTgt spid="32"/>
                                        </p:tgtEl>
                                        <p:attrNameLst>
                                          <p:attrName>ppt_x</p:attrName>
                                        </p:attrNameLst>
                                      </p:cBhvr>
                                      <p:tavLst>
                                        <p:tav tm="0">
                                          <p:val>
                                            <p:strVal val="1+#ppt_w/2"/>
                                          </p:val>
                                        </p:tav>
                                        <p:tav tm="100000">
                                          <p:val>
                                            <p:strVal val="#ppt_x"/>
                                          </p:val>
                                        </p:tav>
                                      </p:tavLst>
                                    </p:anim>
                                    <p:anim calcmode="lin" valueType="num">
                                      <p:cBhvr additive="base">
                                        <p:cTn id="18" dur="500" fill="hold"/>
                                        <p:tgtEl>
                                          <p:spTgt spid="32"/>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childTnLst>
                          </p:cTn>
                        </p:par>
                        <p:par>
                          <p:cTn id="25" fill="hold">
                            <p:stCondLst>
                              <p:cond delay="1500"/>
                            </p:stCondLst>
                            <p:childTnLst>
                              <p:par>
                                <p:cTn id="26" presetID="42" presetClass="entr" presetSubtype="0"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53" presetClass="entr" presetSubtype="16"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childTnLst>
                          </p:cTn>
                        </p:par>
                        <p:par>
                          <p:cTn id="37" fill="hold">
                            <p:stCondLst>
                              <p:cond delay="3000"/>
                            </p:stCondLst>
                            <p:childTnLst>
                              <p:par>
                                <p:cTn id="38" presetID="42" presetClass="entr" presetSubtype="0" fill="hold" grpId="0"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ldLvl="0" animBg="1"/>
      <p:bldP spid="49" grpId="0"/>
      <p:bldP spid="51" grpId="0"/>
      <p:bldP spid="21" grpId="0"/>
      <p:bldP spid="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内容探究</a:t>
            </a:r>
          </a:p>
        </p:txBody>
      </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
        <p:nvSpPr>
          <p:cNvPr id="7" name="文本框 6"/>
          <p:cNvSpPr txBox="1"/>
          <p:nvPr/>
        </p:nvSpPr>
        <p:spPr>
          <a:xfrm>
            <a:off x="633298" y="1207200"/>
            <a:ext cx="6705051" cy="523220"/>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sym typeface="Arial" panose="020B0604020202020204" pitchFamily="34" charset="0"/>
              </a:rPr>
              <a:t>2.</a:t>
            </a:r>
            <a:r>
              <a:rPr lang="zh-CN" altLang="en-US" sz="2400" dirty="0">
                <a:sym typeface="Arial" panose="020B0604020202020204" pitchFamily="34" charset="0"/>
              </a:rPr>
              <a:t>我在各拉丹冬都有哪些“倒霉”的事情发生？</a:t>
            </a:r>
          </a:p>
        </p:txBody>
      </p:sp>
      <p:sp>
        <p:nvSpPr>
          <p:cNvPr id="8" name="内容占位符 1"/>
          <p:cNvSpPr txBox="1">
            <a:spLocks noChangeArrowheads="1"/>
          </p:cNvSpPr>
          <p:nvPr>
            <p:custDataLst>
              <p:tags r:id="rId2"/>
            </p:custDataLst>
          </p:nvPr>
        </p:nvSpPr>
        <p:spPr>
          <a:xfrm>
            <a:off x="633299" y="2025770"/>
            <a:ext cx="8287181" cy="3101811"/>
          </a:xfrm>
          <a:prstGeom prst="rect">
            <a:avLst/>
          </a:prstGeom>
          <a:ln w="9525" algn="ctr">
            <a:solidFill>
              <a:srgbClr val="639640"/>
            </a:solidFill>
            <a:miter lim="1000000"/>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①手背生起了冻疮，肩背脖颈疼痛得不敢活动；</a:t>
            </a:r>
          </a:p>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②连夜高烧，不思饮食；</a:t>
            </a:r>
          </a:p>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③摔倒在冰河上，致使尾椎骨折断，第八节腰椎错位；</a:t>
            </a:r>
          </a:p>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④出现头痛，恶心，双脚绵软，呼吸困难等高原缺氧反应。</a:t>
            </a: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内容探究</a:t>
            </a:r>
          </a:p>
        </p:txBody>
      </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
        <p:nvSpPr>
          <p:cNvPr id="7" name="文本框 6"/>
          <p:cNvSpPr txBox="1"/>
          <p:nvPr/>
        </p:nvSpPr>
        <p:spPr>
          <a:xfrm>
            <a:off x="633298" y="1207200"/>
            <a:ext cx="10960013" cy="818570"/>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altLang="zh-CN" sz="2400" dirty="0">
                <a:sym typeface="Arial" panose="020B0604020202020204" pitchFamily="34" charset="0"/>
              </a:rPr>
              <a:t>3.</a:t>
            </a:r>
            <a:r>
              <a:rPr lang="zh-CN" altLang="en-US" sz="2400" dirty="0">
                <a:sym typeface="Arial" panose="020B0604020202020204" pitchFamily="34" charset="0"/>
              </a:rPr>
              <a:t>第</a:t>
            </a:r>
            <a:r>
              <a:rPr lang="en-US" altLang="zh-CN" sz="2400" dirty="0">
                <a:sym typeface="Arial" panose="020B0604020202020204" pitchFamily="34" charset="0"/>
              </a:rPr>
              <a:t>4</a:t>
            </a:r>
            <a:r>
              <a:rPr lang="zh-CN" altLang="en-US" sz="2400" dirty="0">
                <a:sym typeface="Arial" panose="020B0604020202020204" pitchFamily="34" charset="0"/>
              </a:rPr>
              <a:t>段中，作者说“各拉丹冬值得你历尽艰辛去走上一遭”。联系全文思考，作者这样说的原因是什么</a:t>
            </a:r>
            <a:r>
              <a:rPr lang="en-US" altLang="zh-CN" sz="2400" dirty="0">
                <a:sym typeface="Arial" panose="020B0604020202020204" pitchFamily="34" charset="0"/>
              </a:rPr>
              <a:t>?</a:t>
            </a:r>
          </a:p>
        </p:txBody>
      </p:sp>
      <p:sp>
        <p:nvSpPr>
          <p:cNvPr id="8" name="内容占位符 1"/>
          <p:cNvSpPr txBox="1">
            <a:spLocks noChangeArrowheads="1"/>
          </p:cNvSpPr>
          <p:nvPr>
            <p:custDataLst>
              <p:tags r:id="rId2"/>
            </p:custDataLst>
          </p:nvPr>
        </p:nvSpPr>
        <p:spPr>
          <a:xfrm>
            <a:off x="633299" y="2642021"/>
            <a:ext cx="8287181" cy="1573957"/>
          </a:xfrm>
          <a:prstGeom prst="rect">
            <a:avLst/>
          </a:prstGeom>
          <a:ln w="9525" algn="ctr">
            <a:solidFill>
              <a:srgbClr val="639640"/>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这里有壮美的雪域景观，这里是长江的源头，孕育了众多的中华儿女，値得我们去历尽艰辛走上一遭。</a:t>
            </a: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内容探究</a:t>
            </a:r>
          </a:p>
        </p:txBody>
      </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
        <p:nvSpPr>
          <p:cNvPr id="7" name="文本框 6"/>
          <p:cNvSpPr txBox="1"/>
          <p:nvPr/>
        </p:nvSpPr>
        <p:spPr>
          <a:xfrm>
            <a:off x="633299" y="1207200"/>
            <a:ext cx="4957274" cy="611620"/>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altLang="zh-CN" sz="2400" dirty="0">
                <a:sym typeface="Arial" panose="020B0604020202020204" pitchFamily="34" charset="0"/>
              </a:rPr>
              <a:t>4.</a:t>
            </a:r>
            <a:r>
              <a:rPr lang="zh-CN" altLang="en-US" sz="2400" dirty="0">
                <a:sym typeface="Arial" panose="020B0604020202020204" pitchFamily="34" charset="0"/>
              </a:rPr>
              <a:t>格拉丹东的冰塔林的特点有哪些？</a:t>
            </a:r>
          </a:p>
        </p:txBody>
      </p:sp>
      <p:sp>
        <p:nvSpPr>
          <p:cNvPr id="8" name="内容占位符 1"/>
          <p:cNvSpPr txBox="1">
            <a:spLocks noChangeArrowheads="1"/>
          </p:cNvSpPr>
          <p:nvPr>
            <p:custDataLst>
              <p:tags r:id="rId2"/>
            </p:custDataLst>
          </p:nvPr>
        </p:nvSpPr>
        <p:spPr>
          <a:xfrm>
            <a:off x="633299" y="2276085"/>
            <a:ext cx="8287181" cy="2879103"/>
          </a:xfrm>
          <a:prstGeom prst="rect">
            <a:avLst/>
          </a:prstGeom>
          <a:ln w="9525" algn="ctr">
            <a:solidFill>
              <a:srgbClr val="639640"/>
            </a:solidFill>
            <a:miter lim="1000000"/>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①冰峰晶莹连绵，冰河平坦辽阔，天地间浩浩苍苍，冰塔林的奇美令人眩晕。</a:t>
            </a:r>
          </a:p>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②冰山上精雕细刻着各种图案，独具一格，自成天地。</a:t>
            </a:r>
          </a:p>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③冰塔林是琼瑶仙境，晶莹洁白，庄严静穆。④冰塔林非常漂亮，光彩夺目，裂纹纵横。</a:t>
            </a: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内容探究</a:t>
            </a:r>
          </a:p>
        </p:txBody>
      </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
        <p:nvSpPr>
          <p:cNvPr id="7" name="文本框 6"/>
          <p:cNvSpPr txBox="1"/>
          <p:nvPr/>
        </p:nvSpPr>
        <p:spPr>
          <a:xfrm>
            <a:off x="633298" y="1207200"/>
            <a:ext cx="10848787" cy="887818"/>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altLang="zh-CN" sz="2400" dirty="0">
                <a:sym typeface="Arial" panose="020B0604020202020204" pitchFamily="34" charset="0"/>
              </a:rPr>
              <a:t>5.</a:t>
            </a:r>
            <a:r>
              <a:rPr lang="zh-CN" altLang="en-US" sz="2400" dirty="0">
                <a:sym typeface="Arial" panose="020B0604020202020204" pitchFamily="34" charset="0"/>
              </a:rPr>
              <a:t>作者多次写到自己在高原上的疼痛、恶心，甚至觉得“要死了”，这些内容与文中的写景有什么关系？产生了怎样的表达效果？</a:t>
            </a:r>
          </a:p>
        </p:txBody>
      </p:sp>
      <p:sp>
        <p:nvSpPr>
          <p:cNvPr id="8" name="内容占位符 1"/>
          <p:cNvSpPr txBox="1">
            <a:spLocks noChangeArrowheads="1"/>
          </p:cNvSpPr>
          <p:nvPr>
            <p:custDataLst>
              <p:tags r:id="rId2"/>
            </p:custDataLst>
          </p:nvPr>
        </p:nvSpPr>
        <p:spPr>
          <a:xfrm>
            <a:off x="633299" y="2276085"/>
            <a:ext cx="8287181" cy="2879103"/>
          </a:xfrm>
          <a:prstGeom prst="rect">
            <a:avLst/>
          </a:prstGeom>
          <a:ln w="9525" algn="ctr">
            <a:solidFill>
              <a:srgbClr val="639640"/>
            </a:solidFill>
            <a:miter lim="1000000"/>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作者多次写到自己在高原上的身体状况，写出了环境的艰险，反衬各拉丹冬的壮美景色和冰塔林的神奇。</a:t>
            </a:r>
          </a:p>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让读者体会到作者的乐观坚强，使文章更亲切、真实。作者在痛苦中坚持、体验、考察，使文章染上了苦难美和悲壮美的色彩，给读者的感受也超越了“观赏自然”的范畴。</a:t>
            </a: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内容探究</a:t>
            </a:r>
          </a:p>
        </p:txBody>
      </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
        <p:nvSpPr>
          <p:cNvPr id="7" name="文本框 6"/>
          <p:cNvSpPr txBox="1"/>
          <p:nvPr/>
        </p:nvSpPr>
        <p:spPr>
          <a:xfrm>
            <a:off x="633299" y="1207200"/>
            <a:ext cx="6137892" cy="611620"/>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altLang="zh-CN" sz="2400" dirty="0">
                <a:sym typeface="Arial" panose="020B0604020202020204" pitchFamily="34" charset="0"/>
              </a:rPr>
              <a:t>6. </a:t>
            </a:r>
            <a:r>
              <a:rPr lang="zh-CN" altLang="en-US" sz="2400" dirty="0">
                <a:sym typeface="Arial" panose="020B0604020202020204" pitchFamily="34" charset="0"/>
              </a:rPr>
              <a:t>本文采用了怎样的写景思路</a:t>
            </a:r>
            <a:r>
              <a:rPr lang="en-US" altLang="zh-CN" sz="2400" dirty="0">
                <a:sym typeface="Arial" panose="020B0604020202020204" pitchFamily="34" charset="0"/>
              </a:rPr>
              <a:t>?</a:t>
            </a:r>
            <a:r>
              <a:rPr lang="zh-CN" altLang="en-US" sz="2400" dirty="0">
                <a:sym typeface="Arial" panose="020B0604020202020204" pitchFamily="34" charset="0"/>
              </a:rPr>
              <a:t>请简要分析。</a:t>
            </a:r>
          </a:p>
        </p:txBody>
      </p:sp>
      <p:sp>
        <p:nvSpPr>
          <p:cNvPr id="8" name="内容占位符 1"/>
          <p:cNvSpPr txBox="1">
            <a:spLocks noChangeArrowheads="1"/>
          </p:cNvSpPr>
          <p:nvPr>
            <p:custDataLst>
              <p:tags r:id="rId2"/>
            </p:custDataLst>
          </p:nvPr>
        </p:nvSpPr>
        <p:spPr>
          <a:xfrm>
            <a:off x="633299" y="2246250"/>
            <a:ext cx="8287181" cy="3772585"/>
          </a:xfrm>
          <a:prstGeom prst="rect">
            <a:avLst/>
          </a:prstGeom>
          <a:ln w="9525" algn="ctr">
            <a:solidFill>
              <a:srgbClr val="639640"/>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zh-CN" altLang="en-US" sz="1800" dirty="0">
                <a:latin typeface="Arial" panose="020B0604020202020204" pitchFamily="34" charset="0"/>
                <a:ea typeface="思源黑体 CN Regular" panose="020B0500000000000000" pitchFamily="34" charset="-122"/>
                <a:sym typeface="Arial" panose="020B0604020202020204" pitchFamily="34" charset="0"/>
              </a:rPr>
              <a:t> 全文以时空为顺序，以作者跟随摄制组探险的两天行踪为线索，抒写了自己在不同地点的见闻感受。从整体来看，本文采用的是移步换景的写法，开头处的两句话浓缩了作者的行踪，也点出了文章的详略，即从安营在各拉丹冬雪山脚下</a:t>
            </a:r>
            <a:r>
              <a:rPr lang="en-US" altLang="zh-CN" sz="18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800" dirty="0">
                <a:latin typeface="Arial" panose="020B0604020202020204" pitchFamily="34" charset="0"/>
                <a:ea typeface="思源黑体 CN Regular" panose="020B0500000000000000" pitchFamily="34" charset="-122"/>
                <a:sym typeface="Arial" panose="020B0604020202020204" pitchFamily="34" charset="0"/>
              </a:rPr>
              <a:t>较详</a:t>
            </a:r>
            <a:r>
              <a:rPr lang="en-US" altLang="zh-CN" sz="18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800" dirty="0">
                <a:latin typeface="Arial" panose="020B0604020202020204" pitchFamily="34" charset="0"/>
                <a:ea typeface="思源黑体 CN Regular" panose="020B0500000000000000" pitchFamily="34" charset="-122"/>
                <a:sym typeface="Arial" panose="020B0604020202020204" pitchFamily="34" charset="0"/>
              </a:rPr>
              <a:t>，到驶过冰河</a:t>
            </a:r>
            <a:r>
              <a:rPr lang="en-US" altLang="zh-CN" sz="18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800" dirty="0">
                <a:latin typeface="Arial" panose="020B0604020202020204" pitchFamily="34" charset="0"/>
                <a:ea typeface="思源黑体 CN Regular" panose="020B0500000000000000" pitchFamily="34" charset="-122"/>
                <a:sym typeface="Arial" panose="020B0604020202020204" pitchFamily="34" charset="0"/>
              </a:rPr>
              <a:t>较略</a:t>
            </a:r>
            <a:r>
              <a:rPr lang="en-US" altLang="zh-CN" sz="18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800" dirty="0">
                <a:latin typeface="Arial" panose="020B0604020202020204" pitchFamily="34" charset="0"/>
                <a:ea typeface="思源黑体 CN Regular" panose="020B0500000000000000" pitchFamily="34" charset="-122"/>
                <a:sym typeface="Arial" panose="020B0604020202020204" pitchFamily="34" charset="0"/>
              </a:rPr>
              <a:t>，最后进入冰塔林</a:t>
            </a:r>
            <a:r>
              <a:rPr lang="en-US" altLang="zh-CN" sz="18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800" dirty="0">
                <a:latin typeface="Arial" panose="020B0604020202020204" pitchFamily="34" charset="0"/>
                <a:ea typeface="思源黑体 CN Regular" panose="020B0500000000000000" pitchFamily="34" charset="-122"/>
                <a:sym typeface="Arial" panose="020B0604020202020204" pitchFamily="34" charset="0"/>
              </a:rPr>
              <a:t>最详</a:t>
            </a:r>
            <a:r>
              <a:rPr lang="en-US" altLang="zh-CN" sz="18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800" dirty="0">
                <a:latin typeface="Arial" panose="020B0604020202020204" pitchFamily="34" charset="0"/>
                <a:ea typeface="思源黑体 CN Regular" panose="020B0500000000000000" pitchFamily="34" charset="-122"/>
                <a:sym typeface="Arial" panose="020B0604020202020204" pitchFamily="34" charset="0"/>
              </a:rPr>
              <a:t>。随着立足点和观察视角的变化，作者笔下的景物也在不断变化着，呈现出不同的特点</a:t>
            </a:r>
            <a:r>
              <a:rPr lang="en-US" altLang="zh-CN" sz="18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1800" dirty="0">
                <a:latin typeface="Arial" panose="020B0604020202020204" pitchFamily="34" charset="0"/>
                <a:ea typeface="思源黑体 CN Regular" panose="020B0500000000000000" pitchFamily="34" charset="-122"/>
                <a:sym typeface="Arial" panose="020B0604020202020204" pitchFamily="34" charset="0"/>
              </a:rPr>
              <a:t>在营地远眺各拉丹冬雪山，看到它的高峻、雄壮、变幻莫测；在砾石堆上四顾，看到冰峰的晶莹、冰河的辽阔和整个冰雪天地的浩茫；靠近冰山，发现其图案的难以名状；进入冰塔林，特别是身处冰窟，细看千姿百态的冰体和冰山的裂纹、褶皱，有着“静穆的晶莹和洁白”，有如“琼瑶仙境”，在阳光下“熠熠烁烁，光彩夺目”。作者笔下的景物各有特点，共同营造出一种雄伟、圣洁、瑰奇的境界，突出表现了各拉丹冬地区的原始风景给人带来的精神震撼和心灵触动，令读者心驰神往。</a:t>
            </a: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品味赏析</a:t>
            </a:r>
          </a:p>
        </p:txBody>
      </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
        <p:nvSpPr>
          <p:cNvPr id="7" name="文本框 6"/>
          <p:cNvSpPr txBox="1"/>
          <p:nvPr/>
        </p:nvSpPr>
        <p:spPr>
          <a:xfrm>
            <a:off x="633299" y="1207199"/>
            <a:ext cx="10790914" cy="876243"/>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altLang="zh-CN" sz="2400" dirty="0">
                <a:sym typeface="Arial" panose="020B0604020202020204" pitchFamily="34" charset="0"/>
              </a:rPr>
              <a:t>1.</a:t>
            </a:r>
            <a:r>
              <a:rPr lang="zh-CN" altLang="en-US" sz="2400" dirty="0">
                <a:sym typeface="Arial" panose="020B0604020202020204" pitchFamily="34" charset="0"/>
              </a:rPr>
              <a:t>阳光使这位身披白色披风的巨人变化多端：融雪处裸露出大山黧黑的骨骼，有如刀削一般，棱角与层次毕现，富有雕塑感。</a:t>
            </a:r>
          </a:p>
        </p:txBody>
      </p:sp>
      <p:sp>
        <p:nvSpPr>
          <p:cNvPr id="8" name="内容占位符 1"/>
          <p:cNvSpPr txBox="1">
            <a:spLocks noChangeArrowheads="1"/>
          </p:cNvSpPr>
          <p:nvPr>
            <p:custDataLst>
              <p:tags r:id="rId2"/>
            </p:custDataLst>
          </p:nvPr>
        </p:nvSpPr>
        <p:spPr>
          <a:xfrm>
            <a:off x="633299" y="2694388"/>
            <a:ext cx="8287181" cy="1469223"/>
          </a:xfrm>
          <a:prstGeom prst="rect">
            <a:avLst/>
          </a:prstGeom>
          <a:ln w="9525" algn="ctr">
            <a:solidFill>
              <a:srgbClr val="639640"/>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运用比喻的修辞方法，将白雪覆盖下的各拉丹冬雪山比作“身披白色披风的巨人”，赋予雪山以生命，“变化多端”一词，又写出了这里自然环境严酷，天气恶劣。</a:t>
            </a: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品味赏析</a:t>
            </a:r>
          </a:p>
        </p:txBody>
      </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
        <p:nvSpPr>
          <p:cNvPr id="7" name="文本框 6"/>
          <p:cNvSpPr txBox="1"/>
          <p:nvPr/>
        </p:nvSpPr>
        <p:spPr>
          <a:xfrm>
            <a:off x="633299" y="1207199"/>
            <a:ext cx="10790914" cy="876243"/>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altLang="zh-CN" sz="2000" dirty="0">
                <a:sym typeface="Arial" panose="020B0604020202020204" pitchFamily="34" charset="0"/>
              </a:rPr>
              <a:t>2.</a:t>
            </a:r>
            <a:r>
              <a:rPr lang="zh-CN" altLang="en-US" sz="2000" dirty="0">
                <a:sym typeface="Arial" panose="020B0604020202020204" pitchFamily="34" charset="0"/>
              </a:rPr>
              <a:t>频频小震酝酿着某一两次大地震：手背生起冻疮，肩背脖颈疼痛得不敢活动，连夜高烧，不思饮食，</a:t>
            </a:r>
            <a:r>
              <a:rPr lang="en-US" altLang="zh-CN" sz="2000" dirty="0">
                <a:sym typeface="Arial" panose="020B0604020202020204" pitchFamily="34" charset="0"/>
              </a:rPr>
              <a:t>……</a:t>
            </a:r>
            <a:r>
              <a:rPr lang="zh-CN" altLang="en-US" sz="2000" dirty="0">
                <a:sym typeface="Arial" panose="020B0604020202020204" pitchFamily="34" charset="0"/>
              </a:rPr>
              <a:t>活动时只能以极轻极慢动作进行，犹如霹雳舞的“太空步”。</a:t>
            </a:r>
          </a:p>
        </p:txBody>
      </p:sp>
      <p:sp>
        <p:nvSpPr>
          <p:cNvPr id="8" name="内容占位符 1"/>
          <p:cNvSpPr txBox="1">
            <a:spLocks noChangeArrowheads="1"/>
          </p:cNvSpPr>
          <p:nvPr>
            <p:custDataLst>
              <p:tags r:id="rId2"/>
            </p:custDataLst>
          </p:nvPr>
        </p:nvSpPr>
        <p:spPr>
          <a:xfrm>
            <a:off x="633299" y="2694388"/>
            <a:ext cx="8287181" cy="2363749"/>
          </a:xfrm>
          <a:prstGeom prst="rect">
            <a:avLst/>
          </a:prstGeom>
          <a:ln w="9525" algn="ctr">
            <a:solidFill>
              <a:srgbClr val="639640"/>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运用比喻的修辞方法，把身体不适应高山气候比作“地震”，“手背生起冻疮，肩背脖颈疼痛”比作小震，“连夜高烧”比作大震；把“动作的缓慢”比作“太空步”，写出了各拉丹冬雪山海拔高，气候条件的严酷。 </a:t>
            </a: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品味赏析</a:t>
            </a:r>
          </a:p>
        </p:txBody>
      </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
        <p:nvSpPr>
          <p:cNvPr id="7" name="文本框 6"/>
          <p:cNvSpPr txBox="1"/>
          <p:nvPr/>
        </p:nvSpPr>
        <p:spPr>
          <a:xfrm>
            <a:off x="633299" y="1207200"/>
            <a:ext cx="7758347" cy="611620"/>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altLang="zh-CN" sz="2400" dirty="0">
                <a:sym typeface="Arial" panose="020B0604020202020204" pitchFamily="34" charset="0"/>
              </a:rPr>
              <a:t>3.</a:t>
            </a:r>
            <a:r>
              <a:rPr lang="zh-CN" altLang="en-US" sz="2400" dirty="0">
                <a:sym typeface="Arial" panose="020B0604020202020204" pitchFamily="34" charset="0"/>
              </a:rPr>
              <a:t>我双手合十，面向各拉丹冬威严的雪峰行了跪拜大礼。 </a:t>
            </a:r>
          </a:p>
        </p:txBody>
      </p:sp>
      <p:sp>
        <p:nvSpPr>
          <p:cNvPr id="8" name="内容占位符 1"/>
          <p:cNvSpPr txBox="1">
            <a:spLocks noChangeArrowheads="1"/>
          </p:cNvSpPr>
          <p:nvPr>
            <p:custDataLst>
              <p:tags r:id="rId2"/>
            </p:custDataLst>
          </p:nvPr>
        </p:nvSpPr>
        <p:spPr>
          <a:xfrm>
            <a:off x="633299" y="2694388"/>
            <a:ext cx="8287181" cy="1287303"/>
          </a:xfrm>
          <a:prstGeom prst="rect">
            <a:avLst/>
          </a:prstGeom>
          <a:ln w="9525" algn="ctr">
            <a:solidFill>
              <a:srgbClr val="639640"/>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“行了跪拜大礼”这一动作描写，传神地写出了“我”的虔诚及对各拉丹冬雪山的崇敬。</a:t>
            </a: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归纳总结</a:t>
            </a:r>
          </a:p>
        </p:txBody>
      </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
        <p:nvSpPr>
          <p:cNvPr id="8" name="内容占位符 1"/>
          <p:cNvSpPr txBox="1">
            <a:spLocks noChangeArrowheads="1"/>
          </p:cNvSpPr>
          <p:nvPr>
            <p:custDataLst>
              <p:tags r:id="rId2"/>
            </p:custDataLst>
          </p:nvPr>
        </p:nvSpPr>
        <p:spPr>
          <a:xfrm>
            <a:off x="633299" y="2036882"/>
            <a:ext cx="8287181" cy="2560518"/>
          </a:xfrm>
          <a:prstGeom prst="rect">
            <a:avLst/>
          </a:prstGeom>
          <a:ln w="9525" algn="ctr">
            <a:no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作者描述了雪域高原各拉丹冬的壮丽，形态万千的冰峰，晶莹透明的冰柱，讲述了自己勇登雪域的故事，表现了作者勇于攀登的决心，不畏艰难的态度。</a:t>
            </a: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作者介绍</a:t>
            </a:r>
          </a:p>
        </p:txBody>
      </p:sp>
      <p:sp>
        <p:nvSpPr>
          <p:cNvPr id="53" name="内容占位符 1"/>
          <p:cNvSpPr txBox="1">
            <a:spLocks noChangeArrowheads="1"/>
          </p:cNvSpPr>
          <p:nvPr>
            <p:custDataLst>
              <p:tags r:id="rId2"/>
            </p:custDataLst>
          </p:nvPr>
        </p:nvSpPr>
        <p:spPr>
          <a:xfrm>
            <a:off x="1015719" y="1861905"/>
            <a:ext cx="6537365" cy="4000500"/>
          </a:xfrm>
          <a:prstGeom prst="rect">
            <a:avLst/>
          </a:prstGeom>
          <a:ln w="9525" algn="ctr">
            <a:solidFill>
              <a:srgbClr val="639640"/>
            </a:solidFill>
            <a:miter lim="1000000"/>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马丽华   女，</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1953</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年生于山东济南。一级作家、编审，现任中国藏学出版社总编辑。</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1976</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年开始发表作品，著有长篇散文</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藏北游历</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西行阿里</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灵魂像风</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，报告文学</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青藏苍茫</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，散文集</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终极风景</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追你到高原</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，诗集</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我的太阳</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，长篇小说</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如意高地</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等。被誉为“西藏的歌者和行者”。</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1992</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年、</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2001</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年两次获得西藏珠穆朗玛文艺奖，</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194</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年获庄重文文学奖，</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1997</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年</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走过西藏</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获全国优秀畅销书奖，</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2011</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年以长篇小说</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如意高地</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获第四届老舍文学奖。 </a:t>
            </a:r>
          </a:p>
        </p:txBody>
      </p:sp>
      <p:pic>
        <p:nvPicPr>
          <p:cNvPr id="5" name="图片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76539" y="1861904"/>
            <a:ext cx="3158289" cy="4000499"/>
          </a:xfrm>
          <a:prstGeom prst="rect">
            <a:avLst/>
          </a:prstGeom>
          <a:ln>
            <a:solidFill>
              <a:srgbClr val="639640"/>
            </a:solidFill>
          </a:ln>
        </p:spPr>
      </p:pic>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PA-平行四边形 31"/>
          <p:cNvSpPr/>
          <p:nvPr>
            <p:custDataLst>
              <p:tags r:id="rId2"/>
            </p:custDataLst>
          </p:nvPr>
        </p:nvSpPr>
        <p:spPr>
          <a:xfrm flipV="1">
            <a:off x="0" y="2011994"/>
            <a:ext cx="8422640" cy="1639670"/>
          </a:xfrm>
          <a:prstGeom prst="parallelogram">
            <a:avLst>
              <a:gd name="adj" fmla="val 0"/>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5" name="PA-任意多边形 34"/>
          <p:cNvSpPr/>
          <p:nvPr>
            <p:custDataLst>
              <p:tags r:id="rId3"/>
            </p:custDataLst>
          </p:nvPr>
        </p:nvSpPr>
        <p:spPr>
          <a:xfrm rot="18468930">
            <a:off x="6123815" y="2801377"/>
            <a:ext cx="8813364" cy="2974524"/>
          </a:xfrm>
          <a:custGeom>
            <a:avLst/>
            <a:gdLst>
              <a:gd name="connsiteX0" fmla="*/ 8681131 w 8813364"/>
              <a:gd name="connsiteY0" fmla="*/ 0 h 2974524"/>
              <a:gd name="connsiteX1" fmla="*/ 8813364 w 8813364"/>
              <a:gd name="connsiteY1" fmla="*/ 170378 h 2974524"/>
              <a:gd name="connsiteX2" fmla="*/ 5200299 w 8813364"/>
              <a:gd name="connsiteY2" fmla="*/ 2974524 h 2974524"/>
              <a:gd name="connsiteX3" fmla="*/ 2308566 w 8813364"/>
              <a:gd name="connsiteY3" fmla="*/ 2974524 h 2974524"/>
              <a:gd name="connsiteX4" fmla="*/ 0 w 8813364"/>
              <a:gd name="connsiteY4" fmla="*/ 0 h 29745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13364" h="2974524">
                <a:moveTo>
                  <a:pt x="8681131" y="0"/>
                </a:moveTo>
                <a:lnTo>
                  <a:pt x="8813364" y="170378"/>
                </a:lnTo>
                <a:lnTo>
                  <a:pt x="5200299" y="2974524"/>
                </a:lnTo>
                <a:lnTo>
                  <a:pt x="2308566" y="2974524"/>
                </a:lnTo>
                <a:lnTo>
                  <a:pt x="0" y="0"/>
                </a:lnTo>
                <a:close/>
              </a:path>
            </a:pathLst>
          </a:cu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49" name="PA-文本框 48"/>
          <p:cNvSpPr txBox="1"/>
          <p:nvPr>
            <p:custDataLst>
              <p:tags r:id="rId4"/>
            </p:custDataLst>
          </p:nvPr>
        </p:nvSpPr>
        <p:spPr>
          <a:xfrm>
            <a:off x="704920" y="2583923"/>
            <a:ext cx="5001180" cy="830997"/>
          </a:xfrm>
          <a:prstGeom prst="rect">
            <a:avLst/>
          </a:prstGeom>
          <a:noFill/>
        </p:spPr>
        <p:txBody>
          <a:bodyPr wrap="square" rtlCol="0">
            <a:spAutoFit/>
          </a:bodyPr>
          <a:lstStyle/>
          <a:p>
            <a:pPr lvl="0" algn="dist">
              <a:defRPr/>
            </a:pPr>
            <a:r>
              <a:rPr lang="zh-CN" altLang="en-US" sz="48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感谢各位的聆听</a:t>
            </a:r>
          </a:p>
        </p:txBody>
      </p:sp>
      <p:sp>
        <p:nvSpPr>
          <p:cNvPr id="51" name="PA-矩形 50"/>
          <p:cNvSpPr/>
          <p:nvPr>
            <p:custDataLst>
              <p:tags r:id="rId5"/>
            </p:custDataLst>
          </p:nvPr>
        </p:nvSpPr>
        <p:spPr>
          <a:xfrm>
            <a:off x="539067" y="2266725"/>
            <a:ext cx="5601214" cy="253916"/>
          </a:xfrm>
          <a:prstGeom prst="rect">
            <a:avLst/>
          </a:prstGeom>
        </p:spPr>
        <p:txBody>
          <a:bodyPr wrap="square">
            <a:spAutoFit/>
          </a:bodyPr>
          <a:lstStyle/>
          <a:p>
            <a:pPr lvl="0">
              <a:defRPr/>
            </a:pPr>
            <a:r>
              <a:rPr lang="en-US" altLang="zh-CN" sz="1050" b="1" cap="all" spc="300" dirty="0">
                <a:solidFill>
                  <a:schemeClr val="bg1"/>
                </a:solidFill>
                <a:latin typeface="Arial" panose="020B0604020202020204" pitchFamily="34" charset="0"/>
                <a:ea typeface="思源黑体 CN Regular" panose="020B0500000000000000" pitchFamily="34" charset="-122"/>
                <a:cs typeface="+mn-ea"/>
                <a:sym typeface="Arial" panose="020B0604020202020204" pitchFamily="34" charset="0"/>
              </a:rPr>
              <a:t>At the source of the Yangtze River is Dandong</a:t>
            </a:r>
            <a:endParaRPr kumimoji="0" lang="de-DE" altLang="zh-CN" sz="1050" b="1" i="0" u="none" strike="noStrike" kern="1200" cap="all" spc="300" normalizeH="0" baseline="0" noProof="0" dirty="0">
              <a:ln>
                <a:noFill/>
              </a:ln>
              <a:solidFill>
                <a:schemeClr val="bg1"/>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11" name="PA-组合 10"/>
          <p:cNvGrpSpPr/>
          <p:nvPr>
            <p:custDataLst>
              <p:tags r:id="rId6"/>
            </p:custDataLst>
          </p:nvPr>
        </p:nvGrpSpPr>
        <p:grpSpPr>
          <a:xfrm>
            <a:off x="6860488" y="1194362"/>
            <a:ext cx="4626592" cy="4626592"/>
            <a:chOff x="6870013" y="1194362"/>
            <a:chExt cx="4626592" cy="4626592"/>
          </a:xfrm>
        </p:grpSpPr>
        <p:sp>
          <p:nvSpPr>
            <p:cNvPr id="28" name="PA-椭圆 27"/>
            <p:cNvSpPr/>
            <p:nvPr>
              <p:custDataLst>
                <p:tags r:id="rId7"/>
              </p:custDataLst>
            </p:nvPr>
          </p:nvSpPr>
          <p:spPr>
            <a:xfrm>
              <a:off x="6870013" y="1194362"/>
              <a:ext cx="4626592" cy="46265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9" name="PA-椭圆 28"/>
            <p:cNvSpPr/>
            <p:nvPr>
              <p:custDataLst>
                <p:tags r:id="rId8"/>
              </p:custDataLst>
            </p:nvPr>
          </p:nvSpPr>
          <p:spPr>
            <a:xfrm>
              <a:off x="7215546" y="1539895"/>
              <a:ext cx="3935527" cy="3935526"/>
            </a:xfrm>
            <a:prstGeom prst="ellipse">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30" name="PA-椭圆 29"/>
            <p:cNvSpPr/>
            <p:nvPr>
              <p:custDataLst>
                <p:tags r:id="rId9"/>
              </p:custDataLst>
            </p:nvPr>
          </p:nvSpPr>
          <p:spPr>
            <a:xfrm>
              <a:off x="7561080" y="1885429"/>
              <a:ext cx="3244460" cy="3244460"/>
            </a:xfrm>
            <a:prstGeom prst="ellipse">
              <a:avLst/>
            </a:prstGeom>
            <a:solidFill>
              <a:srgbClr val="1E2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31" name="PA-图片 30"/>
            <p:cNvPicPr>
              <a:picLocks noChangeAspect="1"/>
            </p:cNvPicPr>
            <p:nvPr>
              <p:custDataLst>
                <p:tags r:id="rId10"/>
              </p:custDataLst>
            </p:nvPr>
          </p:nvPicPr>
          <p:blipFill>
            <a:blip r:embed="rId13" cstate="print">
              <a:extLst>
                <a:ext uri="{28A0092B-C50C-407E-A947-70E740481C1C}">
                  <a14:useLocalDpi xmlns:a14="http://schemas.microsoft.com/office/drawing/2010/main" val="0"/>
                </a:ext>
              </a:extLst>
            </a:blip>
            <a:srcRect/>
            <a:stretch>
              <a:fillRect/>
            </a:stretch>
          </p:blipFill>
          <p:spPr>
            <a:xfrm>
              <a:off x="7561080" y="1885430"/>
              <a:ext cx="3244460" cy="3244458"/>
            </a:xfrm>
            <a:custGeom>
              <a:avLst/>
              <a:gdLst>
                <a:gd name="connsiteX0" fmla="*/ 1768311 w 3536622"/>
                <a:gd name="connsiteY0" fmla="*/ 0 h 3536622"/>
                <a:gd name="connsiteX1" fmla="*/ 3536622 w 3536622"/>
                <a:gd name="connsiteY1" fmla="*/ 1768311 h 3536622"/>
                <a:gd name="connsiteX2" fmla="*/ 1768311 w 3536622"/>
                <a:gd name="connsiteY2" fmla="*/ 3536622 h 3536622"/>
                <a:gd name="connsiteX3" fmla="*/ 0 w 3536622"/>
                <a:gd name="connsiteY3" fmla="*/ 1768311 h 3536622"/>
                <a:gd name="connsiteX4" fmla="*/ 1768311 w 3536622"/>
                <a:gd name="connsiteY4" fmla="*/ 0 h 35366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6622" h="3536622">
                  <a:moveTo>
                    <a:pt x="1768311" y="0"/>
                  </a:moveTo>
                  <a:cubicBezTo>
                    <a:pt x="2744922" y="0"/>
                    <a:pt x="3536622" y="791700"/>
                    <a:pt x="3536622" y="1768311"/>
                  </a:cubicBezTo>
                  <a:cubicBezTo>
                    <a:pt x="3536622" y="2744922"/>
                    <a:pt x="2744922" y="3536622"/>
                    <a:pt x="1768311" y="3536622"/>
                  </a:cubicBezTo>
                  <a:cubicBezTo>
                    <a:pt x="791700" y="3536622"/>
                    <a:pt x="0" y="2744922"/>
                    <a:pt x="0" y="1768311"/>
                  </a:cubicBezTo>
                  <a:cubicBezTo>
                    <a:pt x="0" y="791700"/>
                    <a:pt x="791700" y="0"/>
                    <a:pt x="1768311" y="0"/>
                  </a:cubicBezTo>
                  <a:close/>
                </a:path>
              </a:pathLst>
            </a:custGeom>
          </p:spPr>
        </p:pic>
      </p:grpSp>
      <p:sp>
        <p:nvSpPr>
          <p:cNvPr id="16" name="文本框 15"/>
          <p:cNvSpPr txBox="1"/>
          <p:nvPr/>
        </p:nvSpPr>
        <p:spPr>
          <a:xfrm>
            <a:off x="381146" y="307163"/>
            <a:ext cx="3153652" cy="369332"/>
          </a:xfrm>
          <a:prstGeom prst="rect">
            <a:avLst/>
          </a:prstGeom>
          <a:noFill/>
        </p:spPr>
        <p:txBody>
          <a:bodyPr wrap="square" rtlCol="0">
            <a:spAutoFit/>
          </a:bodyPr>
          <a:lstStyle/>
          <a:p>
            <a:r>
              <a:rPr lang="zh-CN" altLang="en-US" dirty="0">
                <a:latin typeface="Arial" panose="020B0604020202020204" pitchFamily="34" charset="0"/>
                <a:ea typeface="思源黑体 CN Regular" panose="020B0500000000000000" pitchFamily="34" charset="-122"/>
                <a:sym typeface="Arial" panose="020B0604020202020204" pitchFamily="34" charset="0"/>
              </a:rPr>
              <a:t>语文（人教版）八年级 下册</a:t>
            </a:r>
          </a:p>
        </p:txBody>
      </p:sp>
      <p:grpSp>
        <p:nvGrpSpPr>
          <p:cNvPr id="17" name="组合 16"/>
          <p:cNvGrpSpPr/>
          <p:nvPr/>
        </p:nvGrpSpPr>
        <p:grpSpPr>
          <a:xfrm>
            <a:off x="716141" y="4319374"/>
            <a:ext cx="416937" cy="416935"/>
            <a:chOff x="891974" y="4415843"/>
            <a:chExt cx="450443" cy="450443"/>
          </a:xfrm>
        </p:grpSpPr>
        <p:sp>
          <p:nvSpPr>
            <p:cNvPr id="18" name="椭圆 17"/>
            <p:cNvSpPr/>
            <p:nvPr/>
          </p:nvSpPr>
          <p:spPr>
            <a:xfrm>
              <a:off x="891974" y="4415843"/>
              <a:ext cx="450443" cy="450443"/>
            </a:xfrm>
            <a:prstGeom prst="ellipse">
              <a:avLst/>
            </a:prstGeom>
            <a:solidFill>
              <a:schemeClr val="bg1"/>
            </a:solidFill>
            <a:ln>
              <a:solidFill>
                <a:srgbClr val="23A39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endParaRPr lang="zh-CN" altLang="en-US" dirty="0">
                <a:solidFill>
                  <a:schemeClr val="tx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0" name="椭圆 39"/>
            <p:cNvSpPr/>
            <p:nvPr/>
          </p:nvSpPr>
          <p:spPr>
            <a:xfrm>
              <a:off x="993275" y="4502064"/>
              <a:ext cx="247839" cy="278000"/>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rgbClr val="23A39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endParaRPr lang="zh-CN" altLang="en-US" dirty="0">
                <a:solidFill>
                  <a:schemeClr val="tx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1" name="文本框 11"/>
          <p:cNvSpPr txBox="1"/>
          <p:nvPr/>
        </p:nvSpPr>
        <p:spPr>
          <a:xfrm>
            <a:off x="1204938" y="4358565"/>
            <a:ext cx="1438045" cy="338552"/>
          </a:xfrm>
          <a:prstGeom prst="rect">
            <a:avLst/>
          </a:prstGeom>
          <a:noFill/>
        </p:spPr>
        <p:txBody>
          <a:bodyPr wrap="none" lIns="91356" tIns="45719" rIns="91356" bIns="45719" rtlCol="0">
            <a:spAutoFit/>
            <a:scene3d>
              <a:camera prst="orthographicFront"/>
              <a:lightRig rig="threePt" dir="t"/>
            </a:scene3d>
            <a:sp3d contourW="12700"/>
          </a:bodyPr>
          <a:lstStyle/>
          <a:p>
            <a:pPr defTabSz="912495"/>
            <a:r>
              <a:rPr lang="zh-CN" altLang="en-US" sz="1600">
                <a:latin typeface="Arial" panose="020B0604020202020204" pitchFamily="34" charset="0"/>
                <a:ea typeface="思源黑体 CN Regular" panose="020B0500000000000000" pitchFamily="34" charset="-122"/>
                <a:cs typeface="+mn-ea"/>
                <a:sym typeface="Arial" panose="020B0604020202020204" pitchFamily="34" charset="0"/>
              </a:rPr>
              <a:t>汇报人：</a:t>
            </a:r>
            <a:r>
              <a:rPr lang="en-US" altLang="zh-CN" sz="1600">
                <a:latin typeface="Arial" panose="020B0604020202020204" pitchFamily="34" charset="0"/>
                <a:ea typeface="思源黑体 CN Regular" panose="020B0500000000000000" pitchFamily="34" charset="-122"/>
                <a:cs typeface="+mn-ea"/>
                <a:sym typeface="Arial" panose="020B0604020202020204" pitchFamily="34" charset="0"/>
              </a:rPr>
              <a:t>xippt</a:t>
            </a:r>
            <a:endParaRPr lang="en-US" altLang="zh-CN" sz="1600" dirty="0">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22" name="组合 21"/>
          <p:cNvGrpSpPr/>
          <p:nvPr/>
        </p:nvGrpSpPr>
        <p:grpSpPr>
          <a:xfrm>
            <a:off x="3380662" y="4319374"/>
            <a:ext cx="416937" cy="416935"/>
            <a:chOff x="891974" y="4415843"/>
            <a:chExt cx="450443" cy="450443"/>
          </a:xfrm>
        </p:grpSpPr>
        <p:sp>
          <p:nvSpPr>
            <p:cNvPr id="23" name="椭圆 22"/>
            <p:cNvSpPr/>
            <p:nvPr/>
          </p:nvSpPr>
          <p:spPr>
            <a:xfrm>
              <a:off x="891974" y="4415843"/>
              <a:ext cx="450443" cy="450443"/>
            </a:xfrm>
            <a:prstGeom prst="ellipse">
              <a:avLst/>
            </a:prstGeom>
            <a:solidFill>
              <a:schemeClr val="bg1"/>
            </a:solidFill>
            <a:ln>
              <a:solidFill>
                <a:srgbClr val="23A39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endParaRPr lang="zh-CN" altLang="en-US" dirty="0">
                <a:solidFill>
                  <a:schemeClr val="tx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24" name="椭圆 44"/>
            <p:cNvSpPr/>
            <p:nvPr/>
          </p:nvSpPr>
          <p:spPr>
            <a:xfrm>
              <a:off x="978196" y="4510710"/>
              <a:ext cx="278000" cy="260708"/>
            </a:xfrm>
            <a:custGeom>
              <a:avLst/>
              <a:gdLst>
                <a:gd name="connsiteX0" fmla="*/ 249749 w 331788"/>
                <a:gd name="connsiteY0" fmla="*/ 163513 h 311151"/>
                <a:gd name="connsiteX1" fmla="*/ 243291 w 331788"/>
                <a:gd name="connsiteY1" fmla="*/ 171424 h 311151"/>
                <a:gd name="connsiteX2" fmla="*/ 243291 w 331788"/>
                <a:gd name="connsiteY2" fmla="*/ 218888 h 311151"/>
                <a:gd name="connsiteX3" fmla="*/ 238125 w 331788"/>
                <a:gd name="connsiteY3" fmla="*/ 229435 h 311151"/>
                <a:gd name="connsiteX4" fmla="*/ 249749 w 331788"/>
                <a:gd name="connsiteY4" fmla="*/ 241301 h 311151"/>
                <a:gd name="connsiteX5" fmla="*/ 260081 w 331788"/>
                <a:gd name="connsiteY5" fmla="*/ 236027 h 311151"/>
                <a:gd name="connsiteX6" fmla="*/ 288495 w 331788"/>
                <a:gd name="connsiteY6" fmla="*/ 236027 h 311151"/>
                <a:gd name="connsiteX7" fmla="*/ 307868 w 331788"/>
                <a:gd name="connsiteY7" fmla="*/ 236027 h 311151"/>
                <a:gd name="connsiteX8" fmla="*/ 314325 w 331788"/>
                <a:gd name="connsiteY8" fmla="*/ 229435 h 311151"/>
                <a:gd name="connsiteX9" fmla="*/ 307868 w 331788"/>
                <a:gd name="connsiteY9" fmla="*/ 221525 h 311151"/>
                <a:gd name="connsiteX10" fmla="*/ 260081 w 331788"/>
                <a:gd name="connsiteY10" fmla="*/ 221525 h 311151"/>
                <a:gd name="connsiteX11" fmla="*/ 257498 w 331788"/>
                <a:gd name="connsiteY11" fmla="*/ 218888 h 311151"/>
                <a:gd name="connsiteX12" fmla="*/ 257498 w 331788"/>
                <a:gd name="connsiteY12" fmla="*/ 171424 h 311151"/>
                <a:gd name="connsiteX13" fmla="*/ 249749 w 331788"/>
                <a:gd name="connsiteY13" fmla="*/ 163513 h 311151"/>
                <a:gd name="connsiteX14" fmla="*/ 250178 w 331788"/>
                <a:gd name="connsiteY14" fmla="*/ 147638 h 311151"/>
                <a:gd name="connsiteX15" fmla="*/ 289040 w 331788"/>
                <a:gd name="connsiteY15" fmla="*/ 158020 h 311151"/>
                <a:gd name="connsiteX16" fmla="*/ 331788 w 331788"/>
                <a:gd name="connsiteY16" fmla="*/ 229395 h 311151"/>
                <a:gd name="connsiteX17" fmla="*/ 250178 w 331788"/>
                <a:gd name="connsiteY17" fmla="*/ 311151 h 311151"/>
                <a:gd name="connsiteX18" fmla="*/ 175044 w 331788"/>
                <a:gd name="connsiteY18" fmla="*/ 260540 h 311151"/>
                <a:gd name="connsiteX19" fmla="*/ 169863 w 331788"/>
                <a:gd name="connsiteY19" fmla="*/ 229395 h 311151"/>
                <a:gd name="connsiteX20" fmla="*/ 250178 w 331788"/>
                <a:gd name="connsiteY20" fmla="*/ 147638 h 311151"/>
                <a:gd name="connsiteX21" fmla="*/ 22336 w 331788"/>
                <a:gd name="connsiteY21" fmla="*/ 44450 h 311151"/>
                <a:gd name="connsiteX22" fmla="*/ 15875 w 331788"/>
                <a:gd name="connsiteY22" fmla="*/ 49630 h 311151"/>
                <a:gd name="connsiteX23" fmla="*/ 15875 w 331788"/>
                <a:gd name="connsiteY23" fmla="*/ 93663 h 311151"/>
                <a:gd name="connsiteX24" fmla="*/ 273050 w 331788"/>
                <a:gd name="connsiteY24" fmla="*/ 93663 h 311151"/>
                <a:gd name="connsiteX25" fmla="*/ 273050 w 331788"/>
                <a:gd name="connsiteY25" fmla="*/ 49630 h 311151"/>
                <a:gd name="connsiteX26" fmla="*/ 267881 w 331788"/>
                <a:gd name="connsiteY26" fmla="*/ 44450 h 311151"/>
                <a:gd name="connsiteX27" fmla="*/ 245911 w 331788"/>
                <a:gd name="connsiteY27" fmla="*/ 44450 h 311151"/>
                <a:gd name="connsiteX28" fmla="*/ 245911 w 331788"/>
                <a:gd name="connsiteY28" fmla="*/ 53515 h 311151"/>
                <a:gd name="connsiteX29" fmla="*/ 231695 w 331788"/>
                <a:gd name="connsiteY29" fmla="*/ 67761 h 311151"/>
                <a:gd name="connsiteX30" fmla="*/ 212310 w 331788"/>
                <a:gd name="connsiteY30" fmla="*/ 67761 h 311151"/>
                <a:gd name="connsiteX31" fmla="*/ 198094 w 331788"/>
                <a:gd name="connsiteY31" fmla="*/ 53515 h 311151"/>
                <a:gd name="connsiteX32" fmla="*/ 198094 w 331788"/>
                <a:gd name="connsiteY32" fmla="*/ 44450 h 311151"/>
                <a:gd name="connsiteX33" fmla="*/ 168370 w 331788"/>
                <a:gd name="connsiteY33" fmla="*/ 44450 h 311151"/>
                <a:gd name="connsiteX34" fmla="*/ 168370 w 331788"/>
                <a:gd name="connsiteY34" fmla="*/ 53515 h 311151"/>
                <a:gd name="connsiteX35" fmla="*/ 154155 w 331788"/>
                <a:gd name="connsiteY35" fmla="*/ 67761 h 311151"/>
                <a:gd name="connsiteX36" fmla="*/ 134770 w 331788"/>
                <a:gd name="connsiteY36" fmla="*/ 67761 h 311151"/>
                <a:gd name="connsiteX37" fmla="*/ 120554 w 331788"/>
                <a:gd name="connsiteY37" fmla="*/ 53515 h 311151"/>
                <a:gd name="connsiteX38" fmla="*/ 120554 w 331788"/>
                <a:gd name="connsiteY38" fmla="*/ 44450 h 311151"/>
                <a:gd name="connsiteX39" fmla="*/ 92123 w 331788"/>
                <a:gd name="connsiteY39" fmla="*/ 44450 h 311151"/>
                <a:gd name="connsiteX40" fmla="*/ 92123 w 331788"/>
                <a:gd name="connsiteY40" fmla="*/ 53515 h 311151"/>
                <a:gd name="connsiteX41" fmla="*/ 77907 w 331788"/>
                <a:gd name="connsiteY41" fmla="*/ 67761 h 311151"/>
                <a:gd name="connsiteX42" fmla="*/ 58522 w 331788"/>
                <a:gd name="connsiteY42" fmla="*/ 67761 h 311151"/>
                <a:gd name="connsiteX43" fmla="*/ 44306 w 331788"/>
                <a:gd name="connsiteY43" fmla="*/ 53515 h 311151"/>
                <a:gd name="connsiteX44" fmla="*/ 44306 w 331788"/>
                <a:gd name="connsiteY44" fmla="*/ 44450 h 311151"/>
                <a:gd name="connsiteX45" fmla="*/ 22336 w 331788"/>
                <a:gd name="connsiteY45" fmla="*/ 44450 h 311151"/>
                <a:gd name="connsiteX46" fmla="*/ 58303 w 331788"/>
                <a:gd name="connsiteY46" fmla="*/ 0 h 311151"/>
                <a:gd name="connsiteX47" fmla="*/ 77737 w 331788"/>
                <a:gd name="connsiteY47" fmla="*/ 0 h 311151"/>
                <a:gd name="connsiteX48" fmla="*/ 91989 w 331788"/>
                <a:gd name="connsiteY48" fmla="*/ 14248 h 311151"/>
                <a:gd name="connsiteX49" fmla="*/ 91989 w 331788"/>
                <a:gd name="connsiteY49" fmla="*/ 29791 h 311151"/>
                <a:gd name="connsiteX50" fmla="*/ 120493 w 331788"/>
                <a:gd name="connsiteY50" fmla="*/ 29791 h 311151"/>
                <a:gd name="connsiteX51" fmla="*/ 120493 w 331788"/>
                <a:gd name="connsiteY51" fmla="*/ 14248 h 311151"/>
                <a:gd name="connsiteX52" fmla="*/ 134745 w 331788"/>
                <a:gd name="connsiteY52" fmla="*/ 0 h 311151"/>
                <a:gd name="connsiteX53" fmla="*/ 154179 w 331788"/>
                <a:gd name="connsiteY53" fmla="*/ 0 h 311151"/>
                <a:gd name="connsiteX54" fmla="*/ 168431 w 331788"/>
                <a:gd name="connsiteY54" fmla="*/ 14248 h 311151"/>
                <a:gd name="connsiteX55" fmla="*/ 168431 w 331788"/>
                <a:gd name="connsiteY55" fmla="*/ 29791 h 311151"/>
                <a:gd name="connsiteX56" fmla="*/ 198231 w 331788"/>
                <a:gd name="connsiteY56" fmla="*/ 29791 h 311151"/>
                <a:gd name="connsiteX57" fmla="*/ 198231 w 331788"/>
                <a:gd name="connsiteY57" fmla="*/ 14248 h 311151"/>
                <a:gd name="connsiteX58" fmla="*/ 212483 w 331788"/>
                <a:gd name="connsiteY58" fmla="*/ 0 h 311151"/>
                <a:gd name="connsiteX59" fmla="*/ 231917 w 331788"/>
                <a:gd name="connsiteY59" fmla="*/ 0 h 311151"/>
                <a:gd name="connsiteX60" fmla="*/ 246170 w 331788"/>
                <a:gd name="connsiteY60" fmla="*/ 14248 h 311151"/>
                <a:gd name="connsiteX61" fmla="*/ 246170 w 331788"/>
                <a:gd name="connsiteY61" fmla="*/ 29791 h 311151"/>
                <a:gd name="connsiteX62" fmla="*/ 268195 w 331788"/>
                <a:gd name="connsiteY62" fmla="*/ 29791 h 311151"/>
                <a:gd name="connsiteX63" fmla="*/ 288925 w 331788"/>
                <a:gd name="connsiteY63" fmla="*/ 50516 h 311151"/>
                <a:gd name="connsiteX64" fmla="*/ 288925 w 331788"/>
                <a:gd name="connsiteY64" fmla="*/ 146366 h 311151"/>
                <a:gd name="connsiteX65" fmla="*/ 286334 w 331788"/>
                <a:gd name="connsiteY65" fmla="*/ 143775 h 311151"/>
                <a:gd name="connsiteX66" fmla="*/ 250056 w 331788"/>
                <a:gd name="connsiteY66" fmla="*/ 137299 h 311151"/>
                <a:gd name="connsiteX67" fmla="*/ 215074 w 331788"/>
                <a:gd name="connsiteY67" fmla="*/ 143775 h 311151"/>
                <a:gd name="connsiteX68" fmla="*/ 185275 w 331788"/>
                <a:gd name="connsiteY68" fmla="*/ 164500 h 311151"/>
                <a:gd name="connsiteX69" fmla="*/ 165840 w 331788"/>
                <a:gd name="connsiteY69" fmla="*/ 192996 h 311151"/>
                <a:gd name="connsiteX70" fmla="*/ 158066 w 331788"/>
                <a:gd name="connsiteY70" fmla="*/ 229264 h 311151"/>
                <a:gd name="connsiteX71" fmla="*/ 163249 w 331788"/>
                <a:gd name="connsiteY71" fmla="*/ 260350 h 311151"/>
                <a:gd name="connsiteX72" fmla="*/ 22025 w 331788"/>
                <a:gd name="connsiteY72" fmla="*/ 260350 h 311151"/>
                <a:gd name="connsiteX73" fmla="*/ 0 w 331788"/>
                <a:gd name="connsiteY73" fmla="*/ 238330 h 311151"/>
                <a:gd name="connsiteX74" fmla="*/ 0 w 331788"/>
                <a:gd name="connsiteY74" fmla="*/ 50516 h 311151"/>
                <a:gd name="connsiteX75" fmla="*/ 22025 w 331788"/>
                <a:gd name="connsiteY75" fmla="*/ 29791 h 311151"/>
                <a:gd name="connsiteX76" fmla="*/ 44051 w 331788"/>
                <a:gd name="connsiteY76" fmla="*/ 29791 h 311151"/>
                <a:gd name="connsiteX77" fmla="*/ 44051 w 331788"/>
                <a:gd name="connsiteY77" fmla="*/ 14248 h 311151"/>
                <a:gd name="connsiteX78" fmla="*/ 58303 w 331788"/>
                <a:gd name="connsiteY78" fmla="*/ 0 h 31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1788" h="311151">
                  <a:moveTo>
                    <a:pt x="249749" y="163513"/>
                  </a:moveTo>
                  <a:cubicBezTo>
                    <a:pt x="245874" y="163513"/>
                    <a:pt x="243291" y="167468"/>
                    <a:pt x="243291" y="171424"/>
                  </a:cubicBezTo>
                  <a:cubicBezTo>
                    <a:pt x="243291" y="171424"/>
                    <a:pt x="243291" y="171424"/>
                    <a:pt x="243291" y="218888"/>
                  </a:cubicBezTo>
                  <a:cubicBezTo>
                    <a:pt x="239417" y="221525"/>
                    <a:pt x="238125" y="225480"/>
                    <a:pt x="238125" y="229435"/>
                  </a:cubicBezTo>
                  <a:cubicBezTo>
                    <a:pt x="238125" y="236027"/>
                    <a:pt x="243291" y="241301"/>
                    <a:pt x="249749" y="241301"/>
                  </a:cubicBezTo>
                  <a:cubicBezTo>
                    <a:pt x="253624" y="241301"/>
                    <a:pt x="257498" y="239983"/>
                    <a:pt x="260081" y="236027"/>
                  </a:cubicBezTo>
                  <a:cubicBezTo>
                    <a:pt x="260081" y="236027"/>
                    <a:pt x="260081" y="236027"/>
                    <a:pt x="288495" y="236027"/>
                  </a:cubicBezTo>
                  <a:lnTo>
                    <a:pt x="307868" y="236027"/>
                  </a:lnTo>
                  <a:cubicBezTo>
                    <a:pt x="311742" y="236027"/>
                    <a:pt x="314325" y="233390"/>
                    <a:pt x="314325" y="229435"/>
                  </a:cubicBezTo>
                  <a:cubicBezTo>
                    <a:pt x="314325" y="225480"/>
                    <a:pt x="311742" y="221525"/>
                    <a:pt x="307868" y="221525"/>
                  </a:cubicBezTo>
                  <a:cubicBezTo>
                    <a:pt x="307868" y="221525"/>
                    <a:pt x="307868" y="221525"/>
                    <a:pt x="260081" y="221525"/>
                  </a:cubicBezTo>
                  <a:cubicBezTo>
                    <a:pt x="258790" y="221525"/>
                    <a:pt x="257498" y="220206"/>
                    <a:pt x="257498" y="218888"/>
                  </a:cubicBezTo>
                  <a:cubicBezTo>
                    <a:pt x="257498" y="218888"/>
                    <a:pt x="257498" y="218888"/>
                    <a:pt x="257498" y="171424"/>
                  </a:cubicBezTo>
                  <a:cubicBezTo>
                    <a:pt x="257498" y="167468"/>
                    <a:pt x="253624" y="163513"/>
                    <a:pt x="249749" y="163513"/>
                  </a:cubicBezTo>
                  <a:close/>
                  <a:moveTo>
                    <a:pt x="250178" y="147638"/>
                  </a:moveTo>
                  <a:cubicBezTo>
                    <a:pt x="264427" y="147638"/>
                    <a:pt x="277381" y="151531"/>
                    <a:pt x="289040" y="158020"/>
                  </a:cubicBezTo>
                  <a:cubicBezTo>
                    <a:pt x="314948" y="172295"/>
                    <a:pt x="331788" y="198249"/>
                    <a:pt x="331788" y="229395"/>
                  </a:cubicBezTo>
                  <a:cubicBezTo>
                    <a:pt x="331788" y="274815"/>
                    <a:pt x="295517" y="311151"/>
                    <a:pt x="250178" y="311151"/>
                  </a:cubicBezTo>
                  <a:cubicBezTo>
                    <a:pt x="216497" y="311151"/>
                    <a:pt x="186703" y="289090"/>
                    <a:pt x="175044" y="260540"/>
                  </a:cubicBezTo>
                  <a:cubicBezTo>
                    <a:pt x="171158" y="250158"/>
                    <a:pt x="169863" y="239776"/>
                    <a:pt x="169863" y="229395"/>
                  </a:cubicBezTo>
                  <a:cubicBezTo>
                    <a:pt x="169863" y="183974"/>
                    <a:pt x="206134" y="147638"/>
                    <a:pt x="250178" y="147638"/>
                  </a:cubicBezTo>
                  <a:close/>
                  <a:moveTo>
                    <a:pt x="22336" y="44450"/>
                  </a:moveTo>
                  <a:cubicBezTo>
                    <a:pt x="18459" y="44450"/>
                    <a:pt x="15875" y="47040"/>
                    <a:pt x="15875" y="49630"/>
                  </a:cubicBezTo>
                  <a:lnTo>
                    <a:pt x="15875" y="93663"/>
                  </a:lnTo>
                  <a:cubicBezTo>
                    <a:pt x="15875" y="93663"/>
                    <a:pt x="15875" y="93663"/>
                    <a:pt x="273050" y="93663"/>
                  </a:cubicBezTo>
                  <a:cubicBezTo>
                    <a:pt x="273050" y="93663"/>
                    <a:pt x="273050" y="93663"/>
                    <a:pt x="273050" y="49630"/>
                  </a:cubicBezTo>
                  <a:cubicBezTo>
                    <a:pt x="273050" y="47040"/>
                    <a:pt x="270466" y="44450"/>
                    <a:pt x="267881" y="44450"/>
                  </a:cubicBezTo>
                  <a:cubicBezTo>
                    <a:pt x="267881" y="44450"/>
                    <a:pt x="267881" y="44450"/>
                    <a:pt x="245911" y="44450"/>
                  </a:cubicBezTo>
                  <a:cubicBezTo>
                    <a:pt x="245911" y="44450"/>
                    <a:pt x="245911" y="44450"/>
                    <a:pt x="245911" y="53515"/>
                  </a:cubicBezTo>
                  <a:cubicBezTo>
                    <a:pt x="245911" y="61286"/>
                    <a:pt x="239449" y="67761"/>
                    <a:pt x="231695" y="67761"/>
                  </a:cubicBezTo>
                  <a:cubicBezTo>
                    <a:pt x="231695" y="67761"/>
                    <a:pt x="231695" y="67761"/>
                    <a:pt x="212310" y="67761"/>
                  </a:cubicBezTo>
                  <a:cubicBezTo>
                    <a:pt x="204556" y="67761"/>
                    <a:pt x="198094" y="61286"/>
                    <a:pt x="198094" y="53515"/>
                  </a:cubicBezTo>
                  <a:cubicBezTo>
                    <a:pt x="198094" y="53515"/>
                    <a:pt x="198094" y="53515"/>
                    <a:pt x="198094" y="44450"/>
                  </a:cubicBezTo>
                  <a:cubicBezTo>
                    <a:pt x="198094" y="44450"/>
                    <a:pt x="198094" y="44450"/>
                    <a:pt x="168370" y="44450"/>
                  </a:cubicBezTo>
                  <a:cubicBezTo>
                    <a:pt x="168370" y="44450"/>
                    <a:pt x="168370" y="44450"/>
                    <a:pt x="168370" y="53515"/>
                  </a:cubicBezTo>
                  <a:cubicBezTo>
                    <a:pt x="168370" y="61286"/>
                    <a:pt x="161909" y="67761"/>
                    <a:pt x="154155" y="67761"/>
                  </a:cubicBezTo>
                  <a:cubicBezTo>
                    <a:pt x="154155" y="67761"/>
                    <a:pt x="154155" y="67761"/>
                    <a:pt x="134770" y="67761"/>
                  </a:cubicBezTo>
                  <a:cubicBezTo>
                    <a:pt x="127016" y="67761"/>
                    <a:pt x="120554" y="61286"/>
                    <a:pt x="120554" y="53515"/>
                  </a:cubicBezTo>
                  <a:cubicBezTo>
                    <a:pt x="120554" y="53515"/>
                    <a:pt x="120554" y="53515"/>
                    <a:pt x="120554" y="44450"/>
                  </a:cubicBezTo>
                  <a:cubicBezTo>
                    <a:pt x="120554" y="44450"/>
                    <a:pt x="120554" y="44450"/>
                    <a:pt x="92123" y="44450"/>
                  </a:cubicBezTo>
                  <a:cubicBezTo>
                    <a:pt x="92123" y="44450"/>
                    <a:pt x="92123" y="44450"/>
                    <a:pt x="92123" y="53515"/>
                  </a:cubicBezTo>
                  <a:cubicBezTo>
                    <a:pt x="92123" y="61286"/>
                    <a:pt x="85661" y="67761"/>
                    <a:pt x="77907" y="67761"/>
                  </a:cubicBezTo>
                  <a:cubicBezTo>
                    <a:pt x="77907" y="67761"/>
                    <a:pt x="77907" y="67761"/>
                    <a:pt x="58522" y="67761"/>
                  </a:cubicBezTo>
                  <a:cubicBezTo>
                    <a:pt x="50768" y="67761"/>
                    <a:pt x="44306" y="61286"/>
                    <a:pt x="44306" y="53515"/>
                  </a:cubicBezTo>
                  <a:cubicBezTo>
                    <a:pt x="44306" y="53515"/>
                    <a:pt x="44306" y="53515"/>
                    <a:pt x="44306" y="44450"/>
                  </a:cubicBezTo>
                  <a:cubicBezTo>
                    <a:pt x="44306" y="44450"/>
                    <a:pt x="44306" y="44450"/>
                    <a:pt x="22336" y="44450"/>
                  </a:cubicBezTo>
                  <a:close/>
                  <a:moveTo>
                    <a:pt x="58303" y="0"/>
                  </a:moveTo>
                  <a:cubicBezTo>
                    <a:pt x="58303" y="0"/>
                    <a:pt x="58303" y="0"/>
                    <a:pt x="77737" y="0"/>
                  </a:cubicBezTo>
                  <a:cubicBezTo>
                    <a:pt x="85511" y="0"/>
                    <a:pt x="91989" y="6476"/>
                    <a:pt x="91989" y="14248"/>
                  </a:cubicBezTo>
                  <a:cubicBezTo>
                    <a:pt x="91989" y="14248"/>
                    <a:pt x="91989" y="14248"/>
                    <a:pt x="91989" y="29791"/>
                  </a:cubicBezTo>
                  <a:cubicBezTo>
                    <a:pt x="91989" y="29791"/>
                    <a:pt x="91989" y="29791"/>
                    <a:pt x="120493" y="29791"/>
                  </a:cubicBezTo>
                  <a:cubicBezTo>
                    <a:pt x="120493" y="29791"/>
                    <a:pt x="120493" y="29791"/>
                    <a:pt x="120493" y="14248"/>
                  </a:cubicBezTo>
                  <a:cubicBezTo>
                    <a:pt x="120493" y="6476"/>
                    <a:pt x="126971" y="0"/>
                    <a:pt x="134745" y="0"/>
                  </a:cubicBezTo>
                  <a:cubicBezTo>
                    <a:pt x="134745" y="0"/>
                    <a:pt x="134745" y="0"/>
                    <a:pt x="154179" y="0"/>
                  </a:cubicBezTo>
                  <a:cubicBezTo>
                    <a:pt x="161953" y="0"/>
                    <a:pt x="168431" y="6476"/>
                    <a:pt x="168431" y="14248"/>
                  </a:cubicBezTo>
                  <a:cubicBezTo>
                    <a:pt x="168431" y="14248"/>
                    <a:pt x="168431" y="14248"/>
                    <a:pt x="168431" y="29791"/>
                  </a:cubicBezTo>
                  <a:cubicBezTo>
                    <a:pt x="168431" y="29791"/>
                    <a:pt x="168431" y="29791"/>
                    <a:pt x="198231" y="29791"/>
                  </a:cubicBezTo>
                  <a:cubicBezTo>
                    <a:pt x="198231" y="29791"/>
                    <a:pt x="198231" y="29791"/>
                    <a:pt x="198231" y="14248"/>
                  </a:cubicBezTo>
                  <a:cubicBezTo>
                    <a:pt x="198231" y="6476"/>
                    <a:pt x="204709" y="0"/>
                    <a:pt x="212483" y="0"/>
                  </a:cubicBezTo>
                  <a:cubicBezTo>
                    <a:pt x="212483" y="0"/>
                    <a:pt x="212483" y="0"/>
                    <a:pt x="231917" y="0"/>
                  </a:cubicBezTo>
                  <a:cubicBezTo>
                    <a:pt x="239691" y="0"/>
                    <a:pt x="246170" y="6476"/>
                    <a:pt x="246170" y="14248"/>
                  </a:cubicBezTo>
                  <a:cubicBezTo>
                    <a:pt x="246170" y="14248"/>
                    <a:pt x="246170" y="14248"/>
                    <a:pt x="246170" y="29791"/>
                  </a:cubicBezTo>
                  <a:cubicBezTo>
                    <a:pt x="246170" y="29791"/>
                    <a:pt x="246170" y="29791"/>
                    <a:pt x="268195" y="29791"/>
                  </a:cubicBezTo>
                  <a:cubicBezTo>
                    <a:pt x="279856" y="29791"/>
                    <a:pt x="288925" y="38858"/>
                    <a:pt x="288925" y="50516"/>
                  </a:cubicBezTo>
                  <a:cubicBezTo>
                    <a:pt x="288925" y="50516"/>
                    <a:pt x="288925" y="50516"/>
                    <a:pt x="288925" y="146366"/>
                  </a:cubicBezTo>
                  <a:cubicBezTo>
                    <a:pt x="288925" y="145071"/>
                    <a:pt x="287630" y="145071"/>
                    <a:pt x="286334" y="143775"/>
                  </a:cubicBezTo>
                  <a:cubicBezTo>
                    <a:pt x="274673" y="139889"/>
                    <a:pt x="263013" y="137299"/>
                    <a:pt x="250056" y="137299"/>
                  </a:cubicBezTo>
                  <a:cubicBezTo>
                    <a:pt x="238396" y="137299"/>
                    <a:pt x="225439" y="139889"/>
                    <a:pt x="215074" y="143775"/>
                  </a:cubicBezTo>
                  <a:cubicBezTo>
                    <a:pt x="203413" y="148956"/>
                    <a:pt x="194344" y="155433"/>
                    <a:pt x="185275" y="164500"/>
                  </a:cubicBezTo>
                  <a:cubicBezTo>
                    <a:pt x="177501" y="172272"/>
                    <a:pt x="169727" y="182634"/>
                    <a:pt x="165840" y="192996"/>
                  </a:cubicBezTo>
                  <a:cubicBezTo>
                    <a:pt x="160658" y="204653"/>
                    <a:pt x="158066" y="216311"/>
                    <a:pt x="158066" y="229264"/>
                  </a:cubicBezTo>
                  <a:cubicBezTo>
                    <a:pt x="158066" y="239626"/>
                    <a:pt x="160658" y="249988"/>
                    <a:pt x="163249" y="260350"/>
                  </a:cubicBezTo>
                  <a:cubicBezTo>
                    <a:pt x="163249" y="260350"/>
                    <a:pt x="163249" y="260350"/>
                    <a:pt x="22025" y="260350"/>
                  </a:cubicBezTo>
                  <a:cubicBezTo>
                    <a:pt x="9069" y="260350"/>
                    <a:pt x="0" y="249988"/>
                    <a:pt x="0" y="238330"/>
                  </a:cubicBezTo>
                  <a:cubicBezTo>
                    <a:pt x="0" y="238330"/>
                    <a:pt x="0" y="238330"/>
                    <a:pt x="0" y="50516"/>
                  </a:cubicBezTo>
                  <a:cubicBezTo>
                    <a:pt x="0" y="38858"/>
                    <a:pt x="9069" y="29791"/>
                    <a:pt x="22025" y="29791"/>
                  </a:cubicBezTo>
                  <a:cubicBezTo>
                    <a:pt x="22025" y="29791"/>
                    <a:pt x="22025" y="29791"/>
                    <a:pt x="44051" y="29791"/>
                  </a:cubicBezTo>
                  <a:cubicBezTo>
                    <a:pt x="44051" y="29791"/>
                    <a:pt x="44051" y="29791"/>
                    <a:pt x="44051" y="14248"/>
                  </a:cubicBezTo>
                  <a:cubicBezTo>
                    <a:pt x="44051" y="6476"/>
                    <a:pt x="50529" y="0"/>
                    <a:pt x="58303" y="0"/>
                  </a:cubicBezTo>
                  <a:close/>
                </a:path>
              </a:pathLst>
            </a:custGeom>
            <a:solidFill>
              <a:srgbClr val="23A39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endParaRPr lang="zh-CN" altLang="en-US" dirty="0">
                <a:solidFill>
                  <a:schemeClr val="tx1"/>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sp>
        <p:nvSpPr>
          <p:cNvPr id="25" name="文本框 15"/>
          <p:cNvSpPr txBox="1"/>
          <p:nvPr/>
        </p:nvSpPr>
        <p:spPr>
          <a:xfrm>
            <a:off x="3851339" y="4358565"/>
            <a:ext cx="1688113" cy="338552"/>
          </a:xfrm>
          <a:prstGeom prst="rect">
            <a:avLst/>
          </a:prstGeom>
          <a:noFill/>
        </p:spPr>
        <p:txBody>
          <a:bodyPr wrap="none" lIns="91356" tIns="45719" rIns="91356" bIns="45719" rtlCol="0">
            <a:spAutoFit/>
            <a:scene3d>
              <a:camera prst="orthographicFront"/>
              <a:lightRig rig="threePt" dir="t"/>
            </a:scene3d>
            <a:sp3d contourW="12700"/>
          </a:bodyPr>
          <a:lstStyle/>
          <a:p>
            <a:pPr defTabSz="912495"/>
            <a:r>
              <a:rPr lang="zh-CN" altLang="en-US" sz="1600" dirty="0">
                <a:latin typeface="Arial" panose="020B0604020202020204" pitchFamily="34" charset="0"/>
                <a:ea typeface="思源黑体 CN Regular" panose="020B0500000000000000" pitchFamily="34" charset="-122"/>
                <a:cs typeface="+mn-ea"/>
                <a:sym typeface="Arial" panose="020B0604020202020204" pitchFamily="34" charset="0"/>
              </a:rPr>
              <a:t>时间：</a:t>
            </a:r>
            <a:r>
              <a:rPr lang="en-US" altLang="zh-CN" sz="1600" dirty="0">
                <a:latin typeface="Arial" panose="020B0604020202020204" pitchFamily="34" charset="0"/>
                <a:ea typeface="思源黑体 CN Regular" panose="020B0500000000000000" pitchFamily="34" charset="-122"/>
                <a:cs typeface="+mn-ea"/>
                <a:sym typeface="Arial" panose="020B0604020202020204" pitchFamily="34" charset="0"/>
              </a:rPr>
              <a:t>20XX.X.X</a:t>
            </a:r>
          </a:p>
        </p:txBody>
      </p:sp>
    </p:spTree>
    <p:custDataLst>
      <p:tags r:id="rId1"/>
    </p:custDataLst>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anim calcmode="lin" valueType="num">
                                      <p:cBhvr>
                                        <p:cTn id="8" dur="1000" fill="hold"/>
                                        <p:tgtEl>
                                          <p:spTgt spid="51"/>
                                        </p:tgtEl>
                                        <p:attrNameLst>
                                          <p:attrName>ppt_x</p:attrName>
                                        </p:attrNameLst>
                                      </p:cBhvr>
                                      <p:tavLst>
                                        <p:tav tm="0">
                                          <p:val>
                                            <p:strVal val="#ppt_x"/>
                                          </p:val>
                                        </p:tav>
                                        <p:tav tm="100000">
                                          <p:val>
                                            <p:strVal val="#ppt_x"/>
                                          </p:val>
                                        </p:tav>
                                      </p:tavLst>
                                    </p:anim>
                                    <p:anim calcmode="lin" valueType="num">
                                      <p:cBhvr>
                                        <p:cTn id="9" dur="1000" fill="hold"/>
                                        <p:tgtEl>
                                          <p:spTgt spid="5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75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750"/>
                                        <p:tgtEl>
                                          <p:spTgt spid="49"/>
                                        </p:tgtEl>
                                      </p:cBhvr>
                                    </p:animEffect>
                                    <p:anim calcmode="lin" valueType="num">
                                      <p:cBhvr>
                                        <p:cTn id="13" dur="750" fill="hold"/>
                                        <p:tgtEl>
                                          <p:spTgt spid="49"/>
                                        </p:tgtEl>
                                        <p:attrNameLst>
                                          <p:attrName>ppt_x</p:attrName>
                                        </p:attrNameLst>
                                      </p:cBhvr>
                                      <p:tavLst>
                                        <p:tav tm="0">
                                          <p:val>
                                            <p:strVal val="#ppt_x"/>
                                          </p:val>
                                        </p:tav>
                                        <p:tav tm="100000">
                                          <p:val>
                                            <p:strVal val="#ppt_x"/>
                                          </p:val>
                                        </p:tav>
                                      </p:tavLst>
                                    </p:anim>
                                    <p:anim calcmode="lin" valueType="num">
                                      <p:cBhvr>
                                        <p:cTn id="14" dur="750" fill="hold"/>
                                        <p:tgtEl>
                                          <p:spTgt spid="49"/>
                                        </p:tgtEl>
                                        <p:attrNameLst>
                                          <p:attrName>ppt_y</p:attrName>
                                        </p:attrNameLst>
                                      </p:cBhvr>
                                      <p:tavLst>
                                        <p:tav tm="0">
                                          <p:val>
                                            <p:strVal val="#ppt_y+.1"/>
                                          </p:val>
                                        </p:tav>
                                        <p:tav tm="100000">
                                          <p:val>
                                            <p:strVal val="#ppt_y"/>
                                          </p:val>
                                        </p:tav>
                                      </p:tavLst>
                                    </p:anim>
                                  </p:childTnLst>
                                </p:cTn>
                              </p:par>
                              <p:par>
                                <p:cTn id="15" presetID="2" presetClass="entr" presetSubtype="2" fill="hold" grpId="0" nodeType="withEffect">
                                  <p:stCondLst>
                                    <p:cond delay="500"/>
                                  </p:stCondLst>
                                  <p:childTnLst>
                                    <p:set>
                                      <p:cBhvr>
                                        <p:cTn id="16" dur="1" fill="hold">
                                          <p:stCondLst>
                                            <p:cond delay="0"/>
                                          </p:stCondLst>
                                        </p:cTn>
                                        <p:tgtEl>
                                          <p:spTgt spid="32"/>
                                        </p:tgtEl>
                                        <p:attrNameLst>
                                          <p:attrName>style.visibility</p:attrName>
                                        </p:attrNameLst>
                                      </p:cBhvr>
                                      <p:to>
                                        <p:strVal val="visible"/>
                                      </p:to>
                                    </p:set>
                                    <p:anim calcmode="lin" valueType="num">
                                      <p:cBhvr additive="base">
                                        <p:cTn id="17" dur="500" fill="hold"/>
                                        <p:tgtEl>
                                          <p:spTgt spid="32"/>
                                        </p:tgtEl>
                                        <p:attrNameLst>
                                          <p:attrName>ppt_x</p:attrName>
                                        </p:attrNameLst>
                                      </p:cBhvr>
                                      <p:tavLst>
                                        <p:tav tm="0">
                                          <p:val>
                                            <p:strVal val="1+#ppt_w/2"/>
                                          </p:val>
                                        </p:tav>
                                        <p:tav tm="100000">
                                          <p:val>
                                            <p:strVal val="#ppt_x"/>
                                          </p:val>
                                        </p:tav>
                                      </p:tavLst>
                                    </p:anim>
                                    <p:anim calcmode="lin" valueType="num">
                                      <p:cBhvr additive="base">
                                        <p:cTn id="18" dur="500" fill="hold"/>
                                        <p:tgtEl>
                                          <p:spTgt spid="32"/>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childTnLst>
                          </p:cTn>
                        </p:par>
                        <p:par>
                          <p:cTn id="25" fill="hold">
                            <p:stCondLst>
                              <p:cond delay="1500"/>
                            </p:stCondLst>
                            <p:childTnLst>
                              <p:par>
                                <p:cTn id="26" presetID="42" presetClass="entr" presetSubtype="0"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53" presetClass="entr" presetSubtype="16"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childTnLst>
                          </p:cTn>
                        </p:par>
                        <p:par>
                          <p:cTn id="37" fill="hold">
                            <p:stCondLst>
                              <p:cond delay="3000"/>
                            </p:stCondLst>
                            <p:childTnLst>
                              <p:par>
                                <p:cTn id="38" presetID="42" presetClass="entr" presetSubtype="0" fill="hold" grpId="0"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ldLvl="0" animBg="1"/>
      <p:bldP spid="49" grpId="0"/>
      <p:bldP spid="51" grpId="0"/>
      <p:bldP spid="21"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知识链接</a:t>
            </a:r>
          </a:p>
        </p:txBody>
      </p:sp>
      <p:sp>
        <p:nvSpPr>
          <p:cNvPr id="53" name="内容占位符 1"/>
          <p:cNvSpPr txBox="1">
            <a:spLocks noChangeArrowheads="1"/>
          </p:cNvSpPr>
          <p:nvPr>
            <p:custDataLst>
              <p:tags r:id="rId2"/>
            </p:custDataLst>
          </p:nvPr>
        </p:nvSpPr>
        <p:spPr>
          <a:xfrm>
            <a:off x="633299" y="2047408"/>
            <a:ext cx="10674781" cy="3765952"/>
          </a:xfrm>
          <a:prstGeom prst="rect">
            <a:avLst/>
          </a:prstGeom>
          <a:ln w="9525" algn="ctr">
            <a:solidFill>
              <a:srgbClr val="639640"/>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各拉丹冬突耸于青海省西南部青藏边境，由一大片南北长达</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50</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余公里，东西宽约</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30</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公里，攒聚约</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50</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余条巨龙般的山岳冰川群所组成，位于东经</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9l°</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，北纬</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33.5°</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，海拔</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6 621</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米。各拉丹冬雪山是长江的发源地，也是我国最具特色的冰川雪山之一。同时，各拉丹冬雪山冰川的伸缩变化，非常明显地揭示了当地乃至青藏高原和全球气候的变迁。</a:t>
            </a:r>
          </a:p>
        </p:txBody>
      </p:sp>
      <p:sp>
        <p:nvSpPr>
          <p:cNvPr id="7" name="文本框 6"/>
          <p:cNvSpPr txBox="1"/>
          <p:nvPr/>
        </p:nvSpPr>
        <p:spPr>
          <a:xfrm>
            <a:off x="633299" y="1207200"/>
            <a:ext cx="3776141" cy="523220"/>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sym typeface="Arial" panose="020B0604020202020204" pitchFamily="34" charset="0"/>
              </a:rPr>
              <a:t>1.</a:t>
            </a:r>
            <a:r>
              <a:rPr lang="zh-CN" altLang="en-US" sz="2400" dirty="0">
                <a:sym typeface="Arial" panose="020B0604020202020204" pitchFamily="34" charset="0"/>
              </a:rPr>
              <a:t>有关“各拉丹冬（一）”</a:t>
            </a: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arn(inVertical)">
                                      <p:cBhvr>
                                        <p:cTn id="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知识链接</a:t>
            </a:r>
          </a:p>
        </p:txBody>
      </p:sp>
      <p:sp>
        <p:nvSpPr>
          <p:cNvPr id="53" name="内容占位符 1"/>
          <p:cNvSpPr txBox="1">
            <a:spLocks noChangeArrowheads="1"/>
          </p:cNvSpPr>
          <p:nvPr>
            <p:custDataLst>
              <p:tags r:id="rId2"/>
            </p:custDataLst>
          </p:nvPr>
        </p:nvSpPr>
        <p:spPr>
          <a:xfrm>
            <a:off x="633299" y="2157850"/>
            <a:ext cx="10674781" cy="3765952"/>
          </a:xfrm>
          <a:prstGeom prst="rect">
            <a:avLst/>
          </a:prstGeom>
          <a:ln w="9525" algn="ctr">
            <a:solidFill>
              <a:srgbClr val="639640"/>
            </a:solidFill>
            <a:miter lim="1000000"/>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海拔</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6000</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米以上的山峰还有</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40</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余座，冰川覆盖面积</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790.4</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平方公里，有冰川</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130</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条。雪线高度北坡</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5570</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米，南坡侧各有一条弧形冰川，南支姜根迪如冰川，长</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12.8</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公里，宽</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1.6</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公里，尾部有</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5</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公里长的冰塔林，是长江正源沱沱河的发源地；北支冰川长</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10.1</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公里，宽</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1.3</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公里，尾部有</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2</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公里长的冰塔林，冰桥、冰草、冰针、冰蘑菇、冰湖、冰钟乳等构成千姿百态的冰塔林世界。</a:t>
            </a:r>
          </a:p>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有野牛、野驴、藏羊羚、雪鸡等珍禽异兽和水晶石，周围为优良的天然草场。是探险旅游、登山、猎奇、科学考察的理想之地。</a:t>
            </a:r>
          </a:p>
        </p:txBody>
      </p:sp>
      <p:sp>
        <p:nvSpPr>
          <p:cNvPr id="7" name="文本框 6"/>
          <p:cNvSpPr txBox="1"/>
          <p:nvPr/>
        </p:nvSpPr>
        <p:spPr>
          <a:xfrm>
            <a:off x="633299" y="1207200"/>
            <a:ext cx="3887901" cy="523220"/>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sym typeface="Arial" panose="020B0604020202020204" pitchFamily="34" charset="0"/>
              </a:rPr>
              <a:t>2.</a:t>
            </a:r>
            <a:r>
              <a:rPr lang="zh-CN" altLang="en-US" sz="2400" dirty="0">
                <a:sym typeface="Arial" panose="020B0604020202020204" pitchFamily="34" charset="0"/>
              </a:rPr>
              <a:t>关于“各拉丹冬（二）”</a:t>
            </a: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randombar(horizontal)">
                                      <p:cBhvr>
                                        <p:cTn id="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写作背景</a:t>
            </a:r>
          </a:p>
        </p:txBody>
      </p:sp>
      <p:sp>
        <p:nvSpPr>
          <p:cNvPr id="53" name="内容占位符 1"/>
          <p:cNvSpPr txBox="1">
            <a:spLocks noChangeArrowheads="1"/>
          </p:cNvSpPr>
          <p:nvPr>
            <p:custDataLst>
              <p:tags r:id="rId2"/>
            </p:custDataLst>
          </p:nvPr>
        </p:nvSpPr>
        <p:spPr>
          <a:xfrm>
            <a:off x="633299" y="1294250"/>
            <a:ext cx="8287181" cy="4832230"/>
          </a:xfrm>
          <a:prstGeom prst="rect">
            <a:avLst/>
          </a:prstGeom>
          <a:ln w="9525" algn="ctr">
            <a:solidFill>
              <a:srgbClr val="639640"/>
            </a:solidFill>
            <a:miter lim="1000000"/>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本文选自</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藏北游历</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1976</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年，</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23</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岁的马丽华受当时许多大学生去西藏插队落户的影响而入藏工作。她原打算去做小学教师，由于能写诗、善作文，被留在西藏自治区党委组织部工作，四年以后调入</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西藏文学</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编辑部任编辑。入藏约十年后，她的长篇散文</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藏北经历</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问世，为她赢得了极高的声誉。</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藏北经历</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的写作，与人文记录电影</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万里藏北</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的拍摄关系密切。马丽华担任这部电影的编剧，在拍摄过程中更深刻地认识了藏北的自然与人文，也经历了翻车、骨折等种种磨难。课文中多次提到的“大部队”，指的就是这部电影的摄制人员。</a:t>
            </a:r>
          </a:p>
        </p:txBody>
      </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28"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检查预习</a:t>
            </a:r>
          </a:p>
        </p:txBody>
      </p:sp>
      <p:pic>
        <p:nvPicPr>
          <p:cNvPr id="4" name="图片 3"/>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
        <p:nvSpPr>
          <p:cNvPr id="7" name="文本框 6"/>
          <p:cNvSpPr txBox="1"/>
          <p:nvPr/>
        </p:nvSpPr>
        <p:spPr>
          <a:xfrm>
            <a:off x="633299" y="1207200"/>
            <a:ext cx="1754301" cy="523220"/>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sym typeface="Arial" panose="020B0604020202020204" pitchFamily="34" charset="0"/>
              </a:rPr>
              <a:t>1.</a:t>
            </a:r>
            <a:r>
              <a:rPr lang="zh-CN" altLang="en-US" sz="2400" dirty="0">
                <a:sym typeface="Arial" panose="020B0604020202020204" pitchFamily="34" charset="0"/>
              </a:rPr>
              <a:t>生字词</a:t>
            </a:r>
          </a:p>
        </p:txBody>
      </p:sp>
      <p:sp>
        <p:nvSpPr>
          <p:cNvPr id="8" name="Rectangle 3"/>
          <p:cNvSpPr>
            <a:spLocks noGrp="1" noRot="1" noChangeArrowheads="1"/>
          </p:cNvSpPr>
          <p:nvPr>
            <p:custDataLst>
              <p:tags r:id="rId2"/>
            </p:custDataLst>
          </p:nvPr>
        </p:nvSpPr>
        <p:spPr bwMode="auto">
          <a:xfrm>
            <a:off x="308769" y="2187685"/>
            <a:ext cx="7831138"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anose="020F0502020204030204" pitchFamily="34" charset="0"/>
                <a:ea typeface="宋体" panose="02010600030101010101" pitchFamily="2" charset="-122"/>
              </a:defRPr>
            </a:lvl1pPr>
            <a:lvl2pPr eaLnBrk="0" hangingPunct="0">
              <a:defRPr>
                <a:solidFill>
                  <a:schemeClr val="tx1"/>
                </a:solidFill>
                <a:latin typeface="Calibri" panose="020F0502020204030204" pitchFamily="34" charset="0"/>
                <a:ea typeface="宋体" panose="02010600030101010101" pitchFamily="2" charset="-122"/>
              </a:defRPr>
            </a:lvl2pPr>
            <a:lvl3pPr eaLnBrk="0" hangingPunct="0">
              <a:defRPr>
                <a:solidFill>
                  <a:schemeClr val="tx1"/>
                </a:solidFill>
                <a:latin typeface="Calibri" panose="020F0502020204030204" pitchFamily="34" charset="0"/>
                <a:ea typeface="宋体" panose="02010600030101010101" pitchFamily="2" charset="-122"/>
              </a:defRPr>
            </a:lvl3pPr>
            <a:lvl4pPr eaLnBrk="0" hangingPunct="0">
              <a:defRPr>
                <a:solidFill>
                  <a:schemeClr val="tx1"/>
                </a:solidFill>
                <a:latin typeface="Calibri" panose="020F0502020204030204" pitchFamily="34" charset="0"/>
                <a:ea typeface="宋体" panose="02010600030101010101" pitchFamily="2" charset="-122"/>
              </a:defRPr>
            </a:lvl4pPr>
            <a:lvl5pPr eaLnBrk="0" hangingPunct="0">
              <a:defRPr>
                <a:solidFill>
                  <a:schemeClr val="tx1"/>
                </a:solidFill>
                <a:latin typeface="Calibri" panose="020F0502020204030204" pitchFamily="34" charset="0"/>
                <a:ea typeface="宋体" panose="02010600030101010101" pitchFamily="2" charset="-122"/>
              </a:defRPr>
            </a:lvl5pPr>
            <a:lvl6pPr eaLnBrk="0" fontAlgn="base" hangingPunct="0">
              <a:spcBef>
                <a:spcPct val="0"/>
              </a:spcBef>
              <a:spcAft>
                <a:spcPct val="0"/>
              </a:spcAft>
              <a:buSzPct val="100000"/>
              <a:defRPr>
                <a:solidFill>
                  <a:schemeClr val="tx1"/>
                </a:solidFill>
                <a:latin typeface="Calibri" panose="020F0502020204030204" pitchFamily="34" charset="0"/>
                <a:ea typeface="宋体" panose="02010600030101010101" pitchFamily="2" charset="-122"/>
              </a:defRPr>
            </a:lvl6pPr>
            <a:lvl7pPr eaLnBrk="0" fontAlgn="base" hangingPunct="0">
              <a:spcBef>
                <a:spcPct val="0"/>
              </a:spcBef>
              <a:spcAft>
                <a:spcPct val="0"/>
              </a:spcAft>
              <a:buSzPct val="100000"/>
              <a:defRPr>
                <a:solidFill>
                  <a:schemeClr val="tx1"/>
                </a:solidFill>
                <a:latin typeface="Calibri" panose="020F0502020204030204" pitchFamily="34" charset="0"/>
                <a:ea typeface="宋体" panose="02010600030101010101" pitchFamily="2" charset="-122"/>
              </a:defRPr>
            </a:lvl7pPr>
            <a:lvl8pPr eaLnBrk="0" fontAlgn="base" hangingPunct="0">
              <a:spcBef>
                <a:spcPct val="0"/>
              </a:spcBef>
              <a:spcAft>
                <a:spcPct val="0"/>
              </a:spcAft>
              <a:buSzPct val="100000"/>
              <a:defRPr>
                <a:solidFill>
                  <a:schemeClr val="tx1"/>
                </a:solidFill>
                <a:latin typeface="Calibri" panose="020F0502020204030204" pitchFamily="34" charset="0"/>
                <a:ea typeface="宋体" panose="02010600030101010101" pitchFamily="2" charset="-122"/>
              </a:defRPr>
            </a:lvl8pPr>
            <a:lvl9pPr eaLnBrk="0" fontAlgn="base" hangingPunct="0">
              <a:spcBef>
                <a:spcPct val="0"/>
              </a:spcBef>
              <a:spcAft>
                <a:spcPct val="0"/>
              </a:spcAft>
              <a:buSzPct val="100000"/>
              <a:defRPr>
                <a:solidFill>
                  <a:schemeClr val="tx1"/>
                </a:solidFill>
                <a:latin typeface="Calibri" panose="020F0502020204030204" pitchFamily="34" charset="0"/>
                <a:ea typeface="宋体" panose="02010600030101010101" pitchFamily="2" charset="-122"/>
              </a:defRPr>
            </a:lvl9pPr>
          </a:lstStyle>
          <a:p>
            <a:pPr eaLnBrk="1" hangingPunct="1">
              <a:spcBef>
                <a:spcPct val="20000"/>
              </a:spcBef>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黧</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黑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砾</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石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腈</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纶     皱</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褶</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棱</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角</a:t>
            </a:r>
          </a:p>
          <a:p>
            <a:pPr eaLnBrk="1" hangingPunct="1">
              <a:spcBef>
                <a:spcPct val="20000"/>
              </a:spcBef>
            </a:pPr>
            <a:endParaRPr lang="zh-CN" altLang="en-US" sz="2400" dirty="0">
              <a:latin typeface="Arial" panose="020B0604020202020204" pitchFamily="34" charset="0"/>
              <a:ea typeface="思源黑体 CN Regular" panose="020B0500000000000000" pitchFamily="34" charset="-122"/>
              <a:sym typeface="Arial" panose="020B0604020202020204" pitchFamily="34" charset="0"/>
            </a:endParaRPr>
          </a:p>
          <a:p>
            <a:pPr eaLnBrk="1" hangingPunct="1">
              <a:spcBef>
                <a:spcPct val="20000"/>
              </a:spcBef>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虔</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诚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恭</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顺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蠕</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动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豁</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然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凄</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凉</a:t>
            </a:r>
          </a:p>
          <a:p>
            <a:pPr eaLnBrk="1" hangingPunct="1">
              <a:spcBef>
                <a:spcPct val="20000"/>
              </a:spcBef>
            </a:pPr>
            <a:endParaRPr lang="zh-CN" altLang="en-US" sz="2400" dirty="0">
              <a:latin typeface="Arial" panose="020B0604020202020204" pitchFamily="34" charset="0"/>
              <a:ea typeface="思源黑体 CN Regular" panose="020B0500000000000000" pitchFamily="34" charset="-122"/>
              <a:sym typeface="Arial" panose="020B0604020202020204" pitchFamily="34" charset="0"/>
            </a:endParaRPr>
          </a:p>
          <a:p>
            <a:pPr eaLnBrk="1" hangingPunct="1">
              <a:spcBef>
                <a:spcPct val="20000"/>
              </a:spcBef>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懈</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怠</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敦</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实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蜿</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蜒     演</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绎</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模</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样</a:t>
            </a:r>
          </a:p>
          <a:p>
            <a:pPr eaLnBrk="1" hangingPunct="1">
              <a:spcBef>
                <a:spcPct val="20000"/>
              </a:spcBef>
            </a:pPr>
            <a:endParaRPr lang="zh-CN" altLang="en-US" sz="2400" dirty="0">
              <a:latin typeface="Arial" panose="020B0604020202020204" pitchFamily="34" charset="0"/>
              <a:ea typeface="思源黑体 CN Regular" panose="020B0500000000000000" pitchFamily="34" charset="-122"/>
              <a:sym typeface="Arial" panose="020B0604020202020204" pitchFamily="34" charset="0"/>
            </a:endParaRPr>
          </a:p>
          <a:p>
            <a:pPr eaLnBrk="1" hangingPunct="1">
              <a:spcBef>
                <a:spcPct val="20000"/>
              </a:spcBef>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接</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踵</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而至  安营扎</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寨</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风云变</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幻</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历</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历在目</a:t>
            </a:r>
          </a:p>
          <a:p>
            <a:pPr eaLnBrk="1" hangingPunct="1">
              <a:spcBef>
                <a:spcPct val="20000"/>
              </a:spcBef>
            </a:pPr>
            <a:endParaRPr lang="zh-CN" altLang="en-US" sz="2400" dirty="0">
              <a:latin typeface="Arial" panose="020B0604020202020204" pitchFamily="34" charset="0"/>
              <a:ea typeface="思源黑体 CN Regular" panose="020B0500000000000000" pitchFamily="34" charset="-122"/>
              <a:sym typeface="Arial" panose="020B0604020202020204" pitchFamily="34" charset="0"/>
            </a:endParaRPr>
          </a:p>
          <a:p>
            <a:pPr eaLnBrk="1" hangingPunct="1">
              <a:spcBef>
                <a:spcPct val="20000"/>
              </a:spcBef>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川</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流不息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漫</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不经心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熠</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熠烁烁   </a:t>
            </a:r>
            <a:r>
              <a:rPr lang="zh-CN" altLang="en-US" sz="2400" u="sng" dirty="0">
                <a:latin typeface="Arial" panose="020B0604020202020204" pitchFamily="34" charset="0"/>
                <a:ea typeface="思源黑体 CN Regular" panose="020B0500000000000000" pitchFamily="34" charset="-122"/>
                <a:sym typeface="Arial" panose="020B0604020202020204" pitchFamily="34" charset="0"/>
              </a:rPr>
              <a:t>琼</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瑶仙境</a:t>
            </a:r>
          </a:p>
        </p:txBody>
      </p:sp>
      <p:sp>
        <p:nvSpPr>
          <p:cNvPr id="28" name="Text Box 23"/>
          <p:cNvSpPr/>
          <p:nvPr>
            <p:custDataLst>
              <p:tags r:id="rId3"/>
            </p:custDataLst>
          </p:nvPr>
        </p:nvSpPr>
        <p:spPr>
          <a:xfrm>
            <a:off x="485503" y="5374250"/>
            <a:ext cx="813043"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chuān</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29" name="Text Box 24"/>
          <p:cNvSpPr/>
          <p:nvPr>
            <p:custDataLst>
              <p:tags r:id="rId4"/>
            </p:custDataLst>
          </p:nvPr>
        </p:nvSpPr>
        <p:spPr>
          <a:xfrm>
            <a:off x="1922368" y="5374250"/>
            <a:ext cx="633507"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màn</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0" name="Text Box 25"/>
          <p:cNvSpPr/>
          <p:nvPr>
            <p:custDataLst>
              <p:tags r:id="rId5"/>
            </p:custDataLst>
          </p:nvPr>
        </p:nvSpPr>
        <p:spPr>
          <a:xfrm>
            <a:off x="3482187" y="5374250"/>
            <a:ext cx="377026"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yì</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1" name="Text Box 26"/>
          <p:cNvSpPr/>
          <p:nvPr>
            <p:custDataLst>
              <p:tags r:id="rId6"/>
            </p:custDataLst>
          </p:nvPr>
        </p:nvSpPr>
        <p:spPr>
          <a:xfrm>
            <a:off x="4785525" y="5374250"/>
            <a:ext cx="748923"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qióng</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2" name="Text Box 4"/>
          <p:cNvSpPr/>
          <p:nvPr>
            <p:custDataLst>
              <p:tags r:id="rId7"/>
            </p:custDataLst>
          </p:nvPr>
        </p:nvSpPr>
        <p:spPr>
          <a:xfrm>
            <a:off x="1659067" y="1898342"/>
            <a:ext cx="787400" cy="369332"/>
          </a:xfrm>
          <a:prstGeom prst="rect">
            <a:avLst/>
          </a:prstGeom>
          <a:noFill/>
          <a:ln>
            <a:noFill/>
            <a:miter lim="800000"/>
          </a:ln>
        </p:spPr>
        <p:txBody>
          <a:bodyPr>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lì</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3" name="Text Box 5"/>
          <p:cNvSpPr/>
          <p:nvPr>
            <p:custDataLst>
              <p:tags r:id="rId8"/>
            </p:custDataLst>
          </p:nvPr>
        </p:nvSpPr>
        <p:spPr>
          <a:xfrm>
            <a:off x="722199" y="1898342"/>
            <a:ext cx="300082"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lí</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4" name="Text Box 6"/>
          <p:cNvSpPr/>
          <p:nvPr>
            <p:custDataLst>
              <p:tags r:id="rId9"/>
            </p:custDataLst>
          </p:nvPr>
        </p:nvSpPr>
        <p:spPr>
          <a:xfrm>
            <a:off x="2528500" y="1898342"/>
            <a:ext cx="556563"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jīng</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5" name="Text Box 7"/>
          <p:cNvSpPr/>
          <p:nvPr>
            <p:custDataLst>
              <p:tags r:id="rId10"/>
            </p:custDataLst>
          </p:nvPr>
        </p:nvSpPr>
        <p:spPr>
          <a:xfrm>
            <a:off x="3839211" y="1898342"/>
            <a:ext cx="569387"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zhĕ</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6" name="Text Box 8"/>
          <p:cNvSpPr/>
          <p:nvPr>
            <p:custDataLst>
              <p:tags r:id="rId11"/>
            </p:custDataLst>
          </p:nvPr>
        </p:nvSpPr>
        <p:spPr>
          <a:xfrm>
            <a:off x="4431601" y="1898342"/>
            <a:ext cx="620683"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léng</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7" name="Text Box 9"/>
          <p:cNvSpPr/>
          <p:nvPr>
            <p:custDataLst>
              <p:tags r:id="rId12"/>
            </p:custDataLst>
          </p:nvPr>
        </p:nvSpPr>
        <p:spPr>
          <a:xfrm>
            <a:off x="627165" y="2787851"/>
            <a:ext cx="620683"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qián</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8" name="Text Box 10"/>
          <p:cNvSpPr/>
          <p:nvPr>
            <p:custDataLst>
              <p:tags r:id="rId13"/>
            </p:custDataLst>
          </p:nvPr>
        </p:nvSpPr>
        <p:spPr>
          <a:xfrm>
            <a:off x="1535242" y="2787851"/>
            <a:ext cx="1035050" cy="369332"/>
          </a:xfrm>
          <a:prstGeom prst="rect">
            <a:avLst/>
          </a:prstGeom>
          <a:noFill/>
          <a:ln>
            <a:noFill/>
            <a:miter lim="800000"/>
          </a:ln>
        </p:spPr>
        <p:txBody>
          <a:bodyPr>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gōng</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39" name="Text Box 11"/>
          <p:cNvSpPr/>
          <p:nvPr>
            <p:custDataLst>
              <p:tags r:id="rId14"/>
            </p:custDataLst>
          </p:nvPr>
        </p:nvSpPr>
        <p:spPr>
          <a:xfrm>
            <a:off x="2590888" y="2787851"/>
            <a:ext cx="389850"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rú</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40" name="Text Box 12"/>
          <p:cNvSpPr/>
          <p:nvPr>
            <p:custDataLst>
              <p:tags r:id="rId15"/>
            </p:custDataLst>
          </p:nvPr>
        </p:nvSpPr>
        <p:spPr>
          <a:xfrm>
            <a:off x="3542739" y="2787851"/>
            <a:ext cx="569387" cy="369332"/>
          </a:xfrm>
          <a:prstGeom prst="rect">
            <a:avLst/>
          </a:prstGeom>
          <a:noFill/>
          <a:ln>
            <a:noFill/>
            <a:miter lim="800000"/>
          </a:ln>
        </p:spPr>
        <p:txBody>
          <a:bodyPr wrap="none">
            <a:spAutoFit/>
          </a:bodyPr>
          <a:lstStyle/>
          <a:p>
            <a:pPr eaLnBrk="0" hangingPunct="0"/>
            <a:r>
              <a:rPr lang="en-US" altLang="zh-CN" dirty="0" err="1">
                <a:solidFill>
                  <a:srgbClr val="0000FF"/>
                </a:solidFill>
                <a:latin typeface="Arial" panose="020B0604020202020204" pitchFamily="34" charset="0"/>
                <a:ea typeface="思源黑体 CN Regular" panose="020B0500000000000000" pitchFamily="34" charset="-122"/>
                <a:sym typeface="Arial" panose="020B0604020202020204" pitchFamily="34" charset="0"/>
              </a:rPr>
              <a:t>huò</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41" name="Text Box 13"/>
          <p:cNvSpPr/>
          <p:nvPr>
            <p:custDataLst>
              <p:tags r:id="rId16"/>
            </p:custDataLst>
          </p:nvPr>
        </p:nvSpPr>
        <p:spPr>
          <a:xfrm>
            <a:off x="4547018" y="2787851"/>
            <a:ext cx="389850"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qī</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42" name="Text Box 14"/>
          <p:cNvSpPr/>
          <p:nvPr>
            <p:custDataLst>
              <p:tags r:id="rId17"/>
            </p:custDataLst>
          </p:nvPr>
        </p:nvSpPr>
        <p:spPr>
          <a:xfrm>
            <a:off x="962026" y="3660239"/>
            <a:ext cx="492443"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dài</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43" name="Text Box 15"/>
          <p:cNvSpPr/>
          <p:nvPr>
            <p:custDataLst>
              <p:tags r:id="rId18"/>
            </p:custDataLst>
          </p:nvPr>
        </p:nvSpPr>
        <p:spPr>
          <a:xfrm>
            <a:off x="1562758" y="3660239"/>
            <a:ext cx="569387"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dūn</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44" name="Text Box 16"/>
          <p:cNvSpPr/>
          <p:nvPr>
            <p:custDataLst>
              <p:tags r:id="rId19"/>
            </p:custDataLst>
          </p:nvPr>
        </p:nvSpPr>
        <p:spPr>
          <a:xfrm>
            <a:off x="2492997" y="3660239"/>
            <a:ext cx="607859"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wān</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45" name="Text Box 17"/>
          <p:cNvSpPr/>
          <p:nvPr>
            <p:custDataLst>
              <p:tags r:id="rId20"/>
            </p:custDataLst>
          </p:nvPr>
        </p:nvSpPr>
        <p:spPr>
          <a:xfrm>
            <a:off x="3950347" y="3660239"/>
            <a:ext cx="377026"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yì</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46" name="Text Box 18"/>
          <p:cNvSpPr/>
          <p:nvPr>
            <p:custDataLst>
              <p:tags r:id="rId21"/>
            </p:custDataLst>
          </p:nvPr>
        </p:nvSpPr>
        <p:spPr>
          <a:xfrm>
            <a:off x="4532891" y="3660239"/>
            <a:ext cx="505267"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mú</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47" name="Text Box 19"/>
          <p:cNvSpPr/>
          <p:nvPr>
            <p:custDataLst>
              <p:tags r:id="rId22"/>
            </p:custDataLst>
          </p:nvPr>
        </p:nvSpPr>
        <p:spPr>
          <a:xfrm>
            <a:off x="722199" y="4525406"/>
            <a:ext cx="813043"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zhŏng</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48" name="Text Box 20"/>
          <p:cNvSpPr/>
          <p:nvPr>
            <p:custDataLst>
              <p:tags r:id="rId23"/>
            </p:custDataLst>
          </p:nvPr>
        </p:nvSpPr>
        <p:spPr>
          <a:xfrm>
            <a:off x="2796927" y="4525406"/>
            <a:ext cx="607859"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zhài</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49" name="Text Box 21"/>
          <p:cNvSpPr/>
          <p:nvPr>
            <p:custDataLst>
              <p:tags r:id="rId24"/>
            </p:custDataLst>
          </p:nvPr>
        </p:nvSpPr>
        <p:spPr>
          <a:xfrm>
            <a:off x="4280659" y="4525406"/>
            <a:ext cx="697627"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huàn</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50" name="Text Box 22"/>
          <p:cNvSpPr/>
          <p:nvPr>
            <p:custDataLst>
              <p:tags r:id="rId25"/>
            </p:custDataLst>
          </p:nvPr>
        </p:nvSpPr>
        <p:spPr>
          <a:xfrm>
            <a:off x="5009945" y="4525406"/>
            <a:ext cx="300082" cy="369332"/>
          </a:xfrm>
          <a:prstGeom prst="rect">
            <a:avLst/>
          </a:prstGeom>
          <a:noFill/>
          <a:ln>
            <a:noFill/>
            <a:miter lim="800000"/>
          </a:ln>
        </p:spPr>
        <p:txBody>
          <a:bodyPr wrap="none">
            <a:spAutoFit/>
          </a:bodyPr>
          <a:lstStyle>
            <a:defPPr>
              <a:defRPr lang="zh-CN"/>
            </a:defPPr>
            <a:lvl1pPr marL="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lang="zh-CN" altLang="en-US" sz="1800" b="0" i="0" u="none" baseline="0">
                <a:solidFill>
                  <a:schemeClr val="tx1"/>
                </a:solidFill>
                <a:latin typeface="Calibri" panose="020F0502020204030204" pitchFamily="34" charset="0"/>
                <a:ea typeface="宋体" panose="02010600030101010101" pitchFamily="2" charset="-122"/>
              </a:defRPr>
            </a:lvl5pPr>
          </a:lstStyle>
          <a:p>
            <a:r>
              <a:rPr lang="en-US" altLang="zh-CN" dirty="0" err="1">
                <a:ln w="9525" cap="flat" cmpd="sng" algn="ctr">
                  <a:noFill/>
                  <a:prstDash val="solid"/>
                  <a:round/>
                  <a:headEnd type="none" w="med" len="med"/>
                  <a:tailEnd type="none" w="med" len="med"/>
                </a:ln>
                <a:solidFill>
                  <a:srgbClr val="0000FF"/>
                </a:solidFill>
                <a:latin typeface="Arial" panose="020B0604020202020204" pitchFamily="34" charset="0"/>
                <a:ea typeface="思源黑体 CN Regular" panose="020B0500000000000000" pitchFamily="34" charset="-122"/>
                <a:sym typeface="Arial" panose="020B0604020202020204" pitchFamily="34" charset="0"/>
              </a:rPr>
              <a:t>lì</a:t>
            </a:r>
            <a:endParaRPr lang="en-US"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endParaRP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randombar(horizontal)">
                                      <p:cBhvr>
                                        <p:cTn id="10" dur="500"/>
                                        <p:tgtEl>
                                          <p:spTgt spid="2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randombar(horizontal)">
                                      <p:cBhvr>
                                        <p:cTn id="13" dur="500"/>
                                        <p:tgtEl>
                                          <p:spTgt spid="29"/>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randombar(horizontal)">
                                      <p:cBhvr>
                                        <p:cTn id="16" dur="500"/>
                                        <p:tgtEl>
                                          <p:spTgt spid="30"/>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randombar(horizontal)">
                                      <p:cBhvr>
                                        <p:cTn id="19" dur="500"/>
                                        <p:tgtEl>
                                          <p:spTgt spid="31"/>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randombar(horizontal)">
                                      <p:cBhvr>
                                        <p:cTn id="22" dur="500"/>
                                        <p:tgtEl>
                                          <p:spTgt spid="32"/>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randombar(horizontal)">
                                      <p:cBhvr>
                                        <p:cTn id="25" dur="500"/>
                                        <p:tgtEl>
                                          <p:spTgt spid="33"/>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randombar(horizontal)">
                                      <p:cBhvr>
                                        <p:cTn id="28" dur="500"/>
                                        <p:tgtEl>
                                          <p:spTgt spid="3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randombar(horizontal)">
                                      <p:cBhvr>
                                        <p:cTn id="31" dur="500"/>
                                        <p:tgtEl>
                                          <p:spTgt spid="35"/>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randombar(horizontal)">
                                      <p:cBhvr>
                                        <p:cTn id="34" dur="500"/>
                                        <p:tgtEl>
                                          <p:spTgt spid="36"/>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randombar(horizontal)">
                                      <p:cBhvr>
                                        <p:cTn id="37" dur="500"/>
                                        <p:tgtEl>
                                          <p:spTgt spid="37"/>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randombar(horizontal)">
                                      <p:cBhvr>
                                        <p:cTn id="40" dur="500"/>
                                        <p:tgtEl>
                                          <p:spTgt spid="38"/>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randombar(horizontal)">
                                      <p:cBhvr>
                                        <p:cTn id="43" dur="500"/>
                                        <p:tgtEl>
                                          <p:spTgt spid="39"/>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randombar(horizontal)">
                                      <p:cBhvr>
                                        <p:cTn id="46" dur="500"/>
                                        <p:tgtEl>
                                          <p:spTgt spid="40"/>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randombar(horizontal)">
                                      <p:cBhvr>
                                        <p:cTn id="49" dur="500"/>
                                        <p:tgtEl>
                                          <p:spTgt spid="41"/>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randombar(horizontal)">
                                      <p:cBhvr>
                                        <p:cTn id="52" dur="500"/>
                                        <p:tgtEl>
                                          <p:spTgt spid="42"/>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randombar(horizontal)">
                                      <p:cBhvr>
                                        <p:cTn id="55" dur="500"/>
                                        <p:tgtEl>
                                          <p:spTgt spid="43"/>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randombar(horizontal)">
                                      <p:cBhvr>
                                        <p:cTn id="58" dur="500"/>
                                        <p:tgtEl>
                                          <p:spTgt spid="44"/>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randombar(horizontal)">
                                      <p:cBhvr>
                                        <p:cTn id="61" dur="500"/>
                                        <p:tgtEl>
                                          <p:spTgt spid="45"/>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randombar(horizontal)">
                                      <p:cBhvr>
                                        <p:cTn id="64" dur="500"/>
                                        <p:tgtEl>
                                          <p:spTgt spid="46"/>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randombar(horizontal)">
                                      <p:cBhvr>
                                        <p:cTn id="67" dur="500"/>
                                        <p:tgtEl>
                                          <p:spTgt spid="47"/>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animEffect transition="in" filter="randombar(horizontal)">
                                      <p:cBhvr>
                                        <p:cTn id="70" dur="500"/>
                                        <p:tgtEl>
                                          <p:spTgt spid="48"/>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randombar(horizontal)">
                                      <p:cBhvr>
                                        <p:cTn id="73" dur="500"/>
                                        <p:tgtEl>
                                          <p:spTgt spid="49"/>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randombar(horizontal)">
                                      <p:cBhvr>
                                        <p:cTn id="7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检查预习</a:t>
            </a:r>
          </a:p>
        </p:txBody>
      </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
        <p:nvSpPr>
          <p:cNvPr id="7" name="文本框 6"/>
          <p:cNvSpPr txBox="1"/>
          <p:nvPr/>
        </p:nvSpPr>
        <p:spPr>
          <a:xfrm>
            <a:off x="633299" y="1207200"/>
            <a:ext cx="1754301" cy="523220"/>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sym typeface="Arial" panose="020B0604020202020204" pitchFamily="34" charset="0"/>
              </a:rPr>
              <a:t>2.</a:t>
            </a:r>
            <a:r>
              <a:rPr lang="zh-CN" altLang="en-US" sz="2400" dirty="0">
                <a:sym typeface="Arial" panose="020B0604020202020204" pitchFamily="34" charset="0"/>
              </a:rPr>
              <a:t>重点词语</a:t>
            </a:r>
          </a:p>
        </p:txBody>
      </p:sp>
      <p:sp>
        <p:nvSpPr>
          <p:cNvPr id="53" name="文本框 99"/>
          <p:cNvSpPr>
            <a:spLocks noChangeArrowheads="1"/>
          </p:cNvSpPr>
          <p:nvPr>
            <p:custDataLst>
              <p:tags r:id="rId2"/>
            </p:custDataLst>
          </p:nvPr>
        </p:nvSpPr>
        <p:spPr bwMode="auto">
          <a:xfrm>
            <a:off x="680629" y="1996091"/>
            <a:ext cx="8417072" cy="420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rPr>
              <a:t>虔诚：</a:t>
            </a:r>
            <a:r>
              <a:rPr lang="zh-CN" altLang="zh-CN" dirty="0">
                <a:latin typeface="Arial" panose="020B0604020202020204" pitchFamily="34" charset="0"/>
                <a:ea typeface="思源黑体 CN Regular" panose="020B0500000000000000" pitchFamily="34" charset="-122"/>
                <a:sym typeface="Arial" panose="020B0604020202020204" pitchFamily="34" charset="0"/>
              </a:rPr>
              <a:t>恭敬而有诚意。</a:t>
            </a:r>
          </a:p>
          <a:p>
            <a:pPr>
              <a:lnSpc>
                <a:spcPct val="150000"/>
              </a:lnSpc>
            </a:pPr>
            <a:r>
              <a:rPr lang="zh-CN"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rPr>
              <a:t>黧黑：</a:t>
            </a:r>
            <a:r>
              <a:rPr lang="zh-CN" altLang="zh-CN" dirty="0">
                <a:latin typeface="Arial" panose="020B0604020202020204" pitchFamily="34" charset="0"/>
                <a:ea typeface="思源黑体 CN Regular" panose="020B0500000000000000" pitchFamily="34" charset="-122"/>
                <a:sym typeface="Arial" panose="020B0604020202020204" pitchFamily="34" charset="0"/>
              </a:rPr>
              <a:t>形容黑。</a:t>
            </a:r>
          </a:p>
          <a:p>
            <a:pPr>
              <a:lnSpc>
                <a:spcPct val="150000"/>
              </a:lnSpc>
            </a:pPr>
            <a:r>
              <a:rPr lang="zh-CN"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rPr>
              <a:t>懈怠：</a:t>
            </a:r>
            <a:r>
              <a:rPr lang="zh-CN" altLang="zh-CN" dirty="0">
                <a:latin typeface="Arial" panose="020B0604020202020204" pitchFamily="34" charset="0"/>
                <a:ea typeface="思源黑体 CN Regular" panose="020B0500000000000000" pitchFamily="34" charset="-122"/>
                <a:sym typeface="Arial" panose="020B0604020202020204" pitchFamily="34" charset="0"/>
              </a:rPr>
              <a:t>松散怠慢。</a:t>
            </a:r>
          </a:p>
          <a:p>
            <a:pPr>
              <a:lnSpc>
                <a:spcPct val="150000"/>
              </a:lnSpc>
            </a:pPr>
            <a:r>
              <a:rPr lang="zh-CN"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rPr>
              <a:t>安营扎寨：</a:t>
            </a:r>
            <a:r>
              <a:rPr lang="zh-CN" altLang="zh-CN" dirty="0">
                <a:latin typeface="Arial" panose="020B0604020202020204" pitchFamily="34" charset="0"/>
                <a:ea typeface="思源黑体 CN Regular" panose="020B0500000000000000" pitchFamily="34" charset="-122"/>
                <a:sym typeface="Arial" panose="020B0604020202020204" pitchFamily="34" charset="0"/>
              </a:rPr>
              <a:t>指部队驻扎下来。比喻建立临时的劳动或工作基地。</a:t>
            </a:r>
          </a:p>
          <a:p>
            <a:pPr>
              <a:lnSpc>
                <a:spcPct val="150000"/>
              </a:lnSpc>
            </a:pPr>
            <a:r>
              <a:rPr lang="zh-CN"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rPr>
              <a:t>风云变幻：</a:t>
            </a:r>
            <a:r>
              <a:rPr lang="zh-CN" altLang="zh-CN" dirty="0">
                <a:latin typeface="Arial" panose="020B0604020202020204" pitchFamily="34" charset="0"/>
                <a:ea typeface="思源黑体 CN Regular" panose="020B0500000000000000" pitchFamily="34" charset="-122"/>
                <a:sym typeface="Arial" panose="020B0604020202020204" pitchFamily="34" charset="0"/>
              </a:rPr>
              <a:t>像风云那样变化不定。比喻时局变化迅速，动向难以预料。</a:t>
            </a:r>
          </a:p>
          <a:p>
            <a:pPr>
              <a:lnSpc>
                <a:spcPct val="150000"/>
              </a:lnSpc>
            </a:pPr>
            <a:r>
              <a:rPr lang="zh-CN"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rPr>
              <a:t>接踵而至：</a:t>
            </a:r>
            <a:r>
              <a:rPr lang="zh-CN" altLang="zh-CN" dirty="0">
                <a:latin typeface="Arial" panose="020B0604020202020204" pitchFamily="34" charset="0"/>
                <a:ea typeface="思源黑体 CN Regular" panose="020B0500000000000000" pitchFamily="34" charset="-122"/>
                <a:sym typeface="Arial" panose="020B0604020202020204" pitchFamily="34" charset="0"/>
              </a:rPr>
              <a:t>形容人或事物一个又一个接连不断地到来。</a:t>
            </a:r>
          </a:p>
          <a:p>
            <a:pPr>
              <a:lnSpc>
                <a:spcPct val="150000"/>
              </a:lnSpc>
            </a:pPr>
            <a:r>
              <a:rPr lang="zh-CN"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rPr>
              <a:t>历历在目：</a:t>
            </a:r>
            <a:r>
              <a:rPr lang="zh-CN" altLang="zh-CN" dirty="0">
                <a:latin typeface="Arial" panose="020B0604020202020204" pitchFamily="34" charset="0"/>
                <a:ea typeface="思源黑体 CN Regular" panose="020B0500000000000000" pitchFamily="34" charset="-122"/>
                <a:sym typeface="Arial" panose="020B0604020202020204" pitchFamily="34" charset="0"/>
              </a:rPr>
              <a:t>指远方的景物看得清清楚楚，或过去的事情清清楚楚地重现在眼前。历历，清楚，分明的样子。</a:t>
            </a:r>
          </a:p>
          <a:p>
            <a:pPr>
              <a:lnSpc>
                <a:spcPct val="150000"/>
              </a:lnSpc>
            </a:pPr>
            <a:r>
              <a:rPr lang="zh-CN"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rPr>
              <a:t>川流不息：</a:t>
            </a:r>
            <a:r>
              <a:rPr lang="zh-CN" altLang="zh-CN" dirty="0">
                <a:latin typeface="Arial" panose="020B0604020202020204" pitchFamily="34" charset="0"/>
                <a:ea typeface="思源黑体 CN Regular" panose="020B0500000000000000" pitchFamily="34" charset="-122"/>
                <a:sym typeface="Arial" panose="020B0604020202020204" pitchFamily="34" charset="0"/>
              </a:rPr>
              <a:t>形容行人、车马等像水流一样连续不断。</a:t>
            </a:r>
          </a:p>
          <a:p>
            <a:pPr>
              <a:lnSpc>
                <a:spcPct val="150000"/>
              </a:lnSpc>
            </a:pPr>
            <a:r>
              <a:rPr lang="zh-CN" altLang="zh-CN" dirty="0">
                <a:solidFill>
                  <a:srgbClr val="0000FF"/>
                </a:solidFill>
                <a:latin typeface="Arial" panose="020B0604020202020204" pitchFamily="34" charset="0"/>
                <a:ea typeface="思源黑体 CN Regular" panose="020B0500000000000000" pitchFamily="34" charset="-122"/>
                <a:sym typeface="Arial" panose="020B0604020202020204" pitchFamily="34" charset="0"/>
              </a:rPr>
              <a:t>漫不经心：</a:t>
            </a:r>
            <a:r>
              <a:rPr lang="zh-CN" altLang="zh-CN" dirty="0">
                <a:latin typeface="Arial" panose="020B0604020202020204" pitchFamily="34" charset="0"/>
                <a:ea typeface="思源黑体 CN Regular" panose="020B0500000000000000" pitchFamily="34" charset="-122"/>
                <a:sym typeface="Arial" panose="020B0604020202020204" pitchFamily="34" charset="0"/>
              </a:rPr>
              <a:t>随随便便，不放在心上。漫，随便。</a:t>
            </a:r>
            <a:endParaRPr lang="zh-CN" altLang="en-US" dirty="0">
              <a:latin typeface="Arial" panose="020B0604020202020204" pitchFamily="34" charset="0"/>
              <a:ea typeface="思源黑体 CN Regular" panose="020B0500000000000000" pitchFamily="34" charset="-122"/>
              <a:sym typeface="Arial" panose="020B0604020202020204" pitchFamily="34" charset="0"/>
            </a:endParaRP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整体感知</a:t>
            </a:r>
          </a:p>
        </p:txBody>
      </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
        <p:nvSpPr>
          <p:cNvPr id="7" name="文本框 6"/>
          <p:cNvSpPr txBox="1"/>
          <p:nvPr/>
        </p:nvSpPr>
        <p:spPr>
          <a:xfrm>
            <a:off x="633299" y="1207200"/>
            <a:ext cx="2769658" cy="523220"/>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400" dirty="0">
                <a:sym typeface="Arial" panose="020B0604020202020204" pitchFamily="34" charset="0"/>
              </a:rPr>
              <a:t>文章分为四个部分</a:t>
            </a:r>
          </a:p>
        </p:txBody>
      </p:sp>
      <p:sp>
        <p:nvSpPr>
          <p:cNvPr id="53" name="文本框 99"/>
          <p:cNvSpPr>
            <a:spLocks noChangeArrowheads="1"/>
          </p:cNvSpPr>
          <p:nvPr>
            <p:custDataLst>
              <p:tags r:id="rId2"/>
            </p:custDataLst>
          </p:nvPr>
        </p:nvSpPr>
        <p:spPr bwMode="auto">
          <a:xfrm>
            <a:off x="633299" y="2127937"/>
            <a:ext cx="8417072" cy="3027752"/>
          </a:xfrm>
          <a:prstGeom prst="rect">
            <a:avLst/>
          </a:prstGeom>
          <a:noFill/>
          <a:ln w="9525" algn="ctr">
            <a:solidFill>
              <a:srgbClr val="639640"/>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p>
            <a:pPr>
              <a:lnSpc>
                <a:spcPct val="250000"/>
              </a:lnSpc>
              <a:buClr>
                <a:srgbClr val="2DA2BF"/>
              </a:buClr>
              <a:buSzPct val="68000"/>
            </a:pPr>
            <a:r>
              <a:rPr lang="en-US" altLang="zh-CN" sz="2000" dirty="0">
                <a:ln w="9525" cap="flat" cmpd="sng" algn="ctr">
                  <a:noFill/>
                  <a:prstDash val="solid"/>
                  <a:round/>
                  <a:headEnd type="none" w="med" len="med"/>
                  <a:tailEnd type="none" w="med" len="med"/>
                </a:ln>
                <a:solidFill>
                  <a:srgbClr val="0000FF"/>
                </a:solidFill>
                <a:latin typeface="FandolFang R" panose="00000500000000000000" pitchFamily="50" charset="-122"/>
                <a:ea typeface="FandolFang R" panose="00000500000000000000" pitchFamily="50" charset="-122"/>
                <a:sym typeface="Wingdings" panose="05000000000000000000"/>
              </a:rPr>
              <a:t>第一部分（1—2）</a:t>
            </a:r>
            <a:r>
              <a:rPr lang="en-US" altLang="zh-CN" sz="2000" dirty="0">
                <a:ln w="9525" cap="flat" cmpd="sng" algn="ctr">
                  <a:noFill/>
                  <a:prstDash val="solid"/>
                  <a:round/>
                  <a:headEnd type="none" w="med" len="med"/>
                  <a:tailEnd type="none" w="med" len="med"/>
                </a:ln>
                <a:solidFill>
                  <a:srgbClr val="000000"/>
                </a:solidFill>
                <a:latin typeface="FandolFang R" panose="00000500000000000000" pitchFamily="50" charset="-122"/>
                <a:ea typeface="FandolFang R" panose="00000500000000000000" pitchFamily="50" charset="-122"/>
                <a:sym typeface="Wingdings" panose="05000000000000000000"/>
              </a:rPr>
              <a:t>：</a:t>
            </a:r>
            <a:r>
              <a:rPr lang="en-US" altLang="zh-CN" sz="2000" dirty="0" err="1">
                <a:ln w="9525" cap="flat" cmpd="sng" algn="ctr">
                  <a:noFill/>
                  <a:prstDash val="solid"/>
                  <a:round/>
                  <a:headEnd type="none" w="med" len="med"/>
                  <a:tailEnd type="none" w="med" len="med"/>
                </a:ln>
                <a:solidFill>
                  <a:srgbClr val="000000"/>
                </a:solidFill>
                <a:latin typeface="FandolFang R" panose="00000500000000000000" pitchFamily="50" charset="-122"/>
                <a:ea typeface="FandolFang R" panose="00000500000000000000" pitchFamily="50" charset="-122"/>
                <a:sym typeface="Wingdings" panose="05000000000000000000"/>
              </a:rPr>
              <a:t>写在大山脚下仰望各拉丹冬雪峰的尊荣</a:t>
            </a:r>
            <a:r>
              <a:rPr lang="en-US" altLang="zh-CN" sz="2000" dirty="0">
                <a:ln w="9525" cap="flat" cmpd="sng" algn="ctr">
                  <a:noFill/>
                  <a:prstDash val="solid"/>
                  <a:round/>
                  <a:headEnd type="none" w="med" len="med"/>
                  <a:tailEnd type="none" w="med" len="med"/>
                </a:ln>
                <a:solidFill>
                  <a:srgbClr val="000000"/>
                </a:solidFill>
                <a:latin typeface="FandolFang R" panose="00000500000000000000" pitchFamily="50" charset="-122"/>
                <a:ea typeface="FandolFang R" panose="00000500000000000000" pitchFamily="50" charset="-122"/>
                <a:sym typeface="Wingdings" panose="05000000000000000000"/>
              </a:rPr>
              <a:t>.</a:t>
            </a:r>
          </a:p>
          <a:p>
            <a:pPr>
              <a:lnSpc>
                <a:spcPct val="250000"/>
              </a:lnSpc>
              <a:buClr>
                <a:srgbClr val="2DA2BF"/>
              </a:buClr>
              <a:buSzPct val="68000"/>
            </a:pPr>
            <a:r>
              <a:rPr lang="en-US" altLang="zh-CN" sz="2000" dirty="0">
                <a:ln w="9525" cap="flat" cmpd="sng" algn="ctr">
                  <a:noFill/>
                  <a:prstDash val="solid"/>
                  <a:round/>
                  <a:headEnd type="none" w="med" len="med"/>
                  <a:tailEnd type="none" w="med" len="med"/>
                </a:ln>
                <a:solidFill>
                  <a:srgbClr val="0000FF"/>
                </a:solidFill>
                <a:latin typeface="FandolFang R" panose="00000500000000000000" pitchFamily="50" charset="-122"/>
                <a:ea typeface="FandolFang R" panose="00000500000000000000" pitchFamily="50" charset="-122"/>
                <a:sym typeface="Wingdings" panose="05000000000000000000"/>
              </a:rPr>
              <a:t>第二部分（3--4）</a:t>
            </a:r>
            <a:r>
              <a:rPr lang="en-US" altLang="zh-CN" sz="2000" dirty="0">
                <a:ln w="9525" cap="flat" cmpd="sng" algn="ctr">
                  <a:noFill/>
                  <a:prstDash val="solid"/>
                  <a:round/>
                  <a:headEnd type="none" w="med" len="med"/>
                  <a:tailEnd type="none" w="med" len="med"/>
                </a:ln>
                <a:solidFill>
                  <a:srgbClr val="000000"/>
                </a:solidFill>
                <a:latin typeface="FandolFang R" panose="00000500000000000000" pitchFamily="50" charset="-122"/>
                <a:ea typeface="FandolFang R" panose="00000500000000000000" pitchFamily="50" charset="-122"/>
                <a:sym typeface="Wingdings" panose="05000000000000000000"/>
              </a:rPr>
              <a:t>：</a:t>
            </a:r>
            <a:r>
              <a:rPr lang="en-US" altLang="zh-CN" sz="2000" dirty="0" err="1">
                <a:ln w="9525" cap="flat" cmpd="sng" algn="ctr">
                  <a:noFill/>
                  <a:prstDash val="solid"/>
                  <a:round/>
                  <a:headEnd type="none" w="med" len="med"/>
                  <a:tailEnd type="none" w="med" len="med"/>
                </a:ln>
                <a:solidFill>
                  <a:srgbClr val="000000"/>
                </a:solidFill>
                <a:latin typeface="FandolFang R" panose="00000500000000000000" pitchFamily="50" charset="-122"/>
                <a:ea typeface="FandolFang R" panose="00000500000000000000" pitchFamily="50" charset="-122"/>
                <a:sym typeface="Wingdings" panose="05000000000000000000"/>
              </a:rPr>
              <a:t>写向各拉丹冬雪峰进发的艰难情景</a:t>
            </a:r>
            <a:r>
              <a:rPr lang="en-US" altLang="zh-CN" sz="2000" dirty="0">
                <a:ln w="9525" cap="flat" cmpd="sng" algn="ctr">
                  <a:noFill/>
                  <a:prstDash val="solid"/>
                  <a:round/>
                  <a:headEnd type="none" w="med" len="med"/>
                  <a:tailEnd type="none" w="med" len="med"/>
                </a:ln>
                <a:solidFill>
                  <a:srgbClr val="000000"/>
                </a:solidFill>
                <a:latin typeface="FandolFang R" panose="00000500000000000000" pitchFamily="50" charset="-122"/>
                <a:ea typeface="FandolFang R" panose="00000500000000000000" pitchFamily="50" charset="-122"/>
                <a:sym typeface="Wingdings" panose="05000000000000000000"/>
              </a:rPr>
              <a:t>。</a:t>
            </a:r>
          </a:p>
          <a:p>
            <a:pPr>
              <a:lnSpc>
                <a:spcPct val="250000"/>
              </a:lnSpc>
              <a:buClr>
                <a:srgbClr val="2DA2BF"/>
              </a:buClr>
              <a:buSzPct val="68000"/>
            </a:pPr>
            <a:r>
              <a:rPr lang="en-US" altLang="zh-CN" sz="2000" dirty="0">
                <a:ln w="9525" cap="flat" cmpd="sng" algn="ctr">
                  <a:noFill/>
                  <a:prstDash val="solid"/>
                  <a:round/>
                  <a:headEnd type="none" w="med" len="med"/>
                  <a:tailEnd type="none" w="med" len="med"/>
                </a:ln>
                <a:solidFill>
                  <a:srgbClr val="0000FF"/>
                </a:solidFill>
                <a:latin typeface="FandolFang R" panose="00000500000000000000" pitchFamily="50" charset="-122"/>
                <a:ea typeface="FandolFang R" panose="00000500000000000000" pitchFamily="50" charset="-122"/>
                <a:sym typeface="Wingdings" panose="05000000000000000000"/>
              </a:rPr>
              <a:t>第三部分（5--13）</a:t>
            </a:r>
            <a:r>
              <a:rPr lang="en-US" altLang="zh-CN" sz="2000" dirty="0">
                <a:ln w="9525" cap="flat" cmpd="sng" algn="ctr">
                  <a:noFill/>
                  <a:prstDash val="solid"/>
                  <a:round/>
                  <a:headEnd type="none" w="med" len="med"/>
                  <a:tailEnd type="none" w="med" len="med"/>
                </a:ln>
                <a:solidFill>
                  <a:srgbClr val="000000"/>
                </a:solidFill>
                <a:latin typeface="FandolFang R" panose="00000500000000000000" pitchFamily="50" charset="-122"/>
                <a:ea typeface="FandolFang R" panose="00000500000000000000" pitchFamily="50" charset="-122"/>
                <a:sym typeface="Wingdings" panose="05000000000000000000"/>
              </a:rPr>
              <a:t>：</a:t>
            </a:r>
            <a:r>
              <a:rPr lang="en-US" altLang="zh-CN" sz="2000" dirty="0" err="1">
                <a:ln w="9525" cap="flat" cmpd="sng" algn="ctr">
                  <a:noFill/>
                  <a:prstDash val="solid"/>
                  <a:round/>
                  <a:headEnd type="none" w="med" len="med"/>
                  <a:tailEnd type="none" w="med" len="med"/>
                </a:ln>
                <a:solidFill>
                  <a:srgbClr val="000000"/>
                </a:solidFill>
                <a:latin typeface="FandolFang R" panose="00000500000000000000" pitchFamily="50" charset="-122"/>
                <a:ea typeface="FandolFang R" panose="00000500000000000000" pitchFamily="50" charset="-122"/>
                <a:sym typeface="Wingdings" panose="05000000000000000000"/>
              </a:rPr>
              <a:t>写近观冰塔林看到的壮观景象</a:t>
            </a:r>
            <a:r>
              <a:rPr lang="en-US" altLang="zh-CN" sz="2000" dirty="0">
                <a:ln w="9525" cap="flat" cmpd="sng" algn="ctr">
                  <a:noFill/>
                  <a:prstDash val="solid"/>
                  <a:round/>
                  <a:headEnd type="none" w="med" len="med"/>
                  <a:tailEnd type="none" w="med" len="med"/>
                </a:ln>
                <a:solidFill>
                  <a:srgbClr val="000000"/>
                </a:solidFill>
                <a:latin typeface="FandolFang R" panose="00000500000000000000" pitchFamily="50" charset="-122"/>
                <a:ea typeface="FandolFang R" panose="00000500000000000000" pitchFamily="50" charset="-122"/>
                <a:sym typeface="Wingdings" panose="05000000000000000000"/>
              </a:rPr>
              <a:t>。</a:t>
            </a:r>
          </a:p>
          <a:p>
            <a:pPr>
              <a:lnSpc>
                <a:spcPct val="250000"/>
              </a:lnSpc>
              <a:buClr>
                <a:srgbClr val="2DA2BF"/>
              </a:buClr>
              <a:buSzPct val="68000"/>
            </a:pPr>
            <a:r>
              <a:rPr lang="en-US" altLang="zh-CN" sz="2000" dirty="0">
                <a:ln w="9525" cap="flat" cmpd="sng" algn="ctr">
                  <a:noFill/>
                  <a:prstDash val="solid"/>
                  <a:round/>
                  <a:headEnd type="none" w="med" len="med"/>
                  <a:tailEnd type="none" w="med" len="med"/>
                </a:ln>
                <a:solidFill>
                  <a:srgbClr val="0000FF"/>
                </a:solidFill>
                <a:latin typeface="FandolFang R" panose="00000500000000000000" pitchFamily="50" charset="-122"/>
                <a:ea typeface="FandolFang R" panose="00000500000000000000" pitchFamily="50" charset="-122"/>
                <a:sym typeface="Wingdings" panose="05000000000000000000"/>
              </a:rPr>
              <a:t>第四部分（5--13）</a:t>
            </a:r>
            <a:r>
              <a:rPr lang="en-US" altLang="zh-CN" sz="2000" dirty="0">
                <a:ln w="9525" cap="flat" cmpd="sng" algn="ctr">
                  <a:noFill/>
                  <a:prstDash val="solid"/>
                  <a:round/>
                  <a:headEnd type="none" w="med" len="med"/>
                  <a:tailEnd type="none" w="med" len="med"/>
                </a:ln>
                <a:solidFill>
                  <a:srgbClr val="000000"/>
                </a:solidFill>
                <a:latin typeface="FandolFang R" panose="00000500000000000000" pitchFamily="50" charset="-122"/>
                <a:ea typeface="FandolFang R" panose="00000500000000000000" pitchFamily="50" charset="-122"/>
                <a:sym typeface="Wingdings" panose="05000000000000000000"/>
              </a:rPr>
              <a:t>：</a:t>
            </a:r>
            <a:r>
              <a:rPr lang="en-US" altLang="zh-CN" sz="2000" dirty="0" err="1">
                <a:ln w="9525" cap="flat" cmpd="sng" algn="ctr">
                  <a:noFill/>
                  <a:prstDash val="solid"/>
                  <a:round/>
                  <a:headEnd type="none" w="med" len="med"/>
                  <a:tailEnd type="none" w="med" len="med"/>
                </a:ln>
                <a:solidFill>
                  <a:srgbClr val="000000"/>
                </a:solidFill>
                <a:latin typeface="FandolFang R" panose="00000500000000000000" pitchFamily="50" charset="-122"/>
                <a:ea typeface="FandolFang R" panose="00000500000000000000" pitchFamily="50" charset="-122"/>
                <a:sym typeface="Wingdings" panose="05000000000000000000"/>
              </a:rPr>
              <a:t>写在砾石滩上看雪峰时的新发现</a:t>
            </a:r>
            <a:r>
              <a:rPr lang="en-US" altLang="zh-CN" sz="2000" dirty="0">
                <a:ln w="9525" cap="flat" cmpd="sng" algn="ctr">
                  <a:noFill/>
                  <a:prstDash val="solid"/>
                  <a:round/>
                  <a:headEnd type="none" w="med" len="med"/>
                  <a:tailEnd type="none" w="med" len="med"/>
                </a:ln>
                <a:solidFill>
                  <a:srgbClr val="000000"/>
                </a:solidFill>
                <a:latin typeface="FandolFang R" panose="00000500000000000000" pitchFamily="50" charset="-122"/>
                <a:ea typeface="FandolFang R" panose="00000500000000000000" pitchFamily="50" charset="-122"/>
                <a:sym typeface="Wingdings" panose="05000000000000000000"/>
              </a:rPr>
              <a:t>。</a:t>
            </a:r>
            <a:endParaRPr lang="en-US" altLang="zh-CN" sz="2000" dirty="0">
              <a:solidFill>
                <a:srgbClr val="000000"/>
              </a:solidFill>
              <a:latin typeface="FandolFang R" panose="00000500000000000000" pitchFamily="50" charset="-122"/>
              <a:ea typeface="FandolFang R" panose="00000500000000000000" pitchFamily="50" charset="-122"/>
            </a:endParaRP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randombar(horizontal)">
                                      <p:cBhvr>
                                        <p:cTn id="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600" y="250825"/>
            <a:ext cx="452029" cy="499110"/>
          </a:xfrm>
          <a:prstGeom prst="rect">
            <a:avLst/>
          </a:prstGeom>
          <a:solidFill>
            <a:srgbClr val="639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51" name="图片 50"/>
          <p:cNvPicPr>
            <a:picLocks noChangeAspect="1"/>
          </p:cNvPicPr>
          <p:nvPr>
            <p:custDataLst>
              <p:tags r:id="rId1"/>
            </p:custDataLst>
          </p:nvPr>
        </p:nvPicPr>
        <p:blipFill>
          <a:blip r:embed="rId5"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sp>
        <p:nvSpPr>
          <p:cNvPr id="52" name="文本框 51"/>
          <p:cNvSpPr txBox="1"/>
          <p:nvPr/>
        </p:nvSpPr>
        <p:spPr>
          <a:xfrm>
            <a:off x="738504" y="256550"/>
            <a:ext cx="3064917"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latin typeface="Arial" panose="020B0604020202020204" pitchFamily="34" charset="0"/>
                <a:ea typeface="思源黑体 CN Regular" panose="020B0500000000000000" pitchFamily="34" charset="-122"/>
                <a:sym typeface="Arial" panose="020B0604020202020204" pitchFamily="34" charset="0"/>
              </a:rPr>
              <a:t>内容探究</a:t>
            </a:r>
          </a:p>
        </p:txBody>
      </p:sp>
      <p:pic>
        <p:nvPicPr>
          <p:cNvPr id="4" name="图片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26311" y="2806700"/>
            <a:ext cx="2667000" cy="3581400"/>
          </a:xfrm>
          <a:prstGeom prst="rect">
            <a:avLst/>
          </a:prstGeom>
        </p:spPr>
      </p:pic>
      <p:sp>
        <p:nvSpPr>
          <p:cNvPr id="7" name="文本框 6"/>
          <p:cNvSpPr txBox="1"/>
          <p:nvPr/>
        </p:nvSpPr>
        <p:spPr>
          <a:xfrm>
            <a:off x="633298" y="1207200"/>
            <a:ext cx="7758347" cy="523220"/>
          </a:xfrm>
          <a:prstGeom prst="rect">
            <a:avLst/>
          </a:prstGeom>
          <a:solidFill>
            <a:srgbClr val="639640"/>
          </a:solidFill>
          <a:ln>
            <a:solidFill>
              <a:srgbClr val="63964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Arial" panose="020B0604020202020204" pitchFamily="34" charset="0"/>
                <a:ea typeface="思源黑体 CN Regular" panose="020B0500000000000000"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400" dirty="0">
                <a:sym typeface="Arial" panose="020B0604020202020204" pitchFamily="34" charset="0"/>
              </a:rPr>
              <a:t>１</a:t>
            </a:r>
            <a:r>
              <a:rPr lang="en-US" altLang="zh-CN" sz="2400" dirty="0">
                <a:sym typeface="Arial" panose="020B0604020202020204" pitchFamily="34" charset="0"/>
              </a:rPr>
              <a:t>.</a:t>
            </a:r>
            <a:r>
              <a:rPr lang="zh-CN" altLang="en-US" sz="2400" dirty="0">
                <a:sym typeface="Arial" panose="020B0604020202020204" pitchFamily="34" charset="0"/>
              </a:rPr>
              <a:t>作者提到风行一时的“长江考察热” 的目的是什么？</a:t>
            </a:r>
          </a:p>
        </p:txBody>
      </p:sp>
      <p:sp>
        <p:nvSpPr>
          <p:cNvPr id="8" name="内容占位符 1"/>
          <p:cNvSpPr txBox="1">
            <a:spLocks noChangeArrowheads="1"/>
          </p:cNvSpPr>
          <p:nvPr>
            <p:custDataLst>
              <p:tags r:id="rId2"/>
            </p:custDataLst>
          </p:nvPr>
        </p:nvSpPr>
        <p:spPr>
          <a:xfrm>
            <a:off x="633299" y="2025770"/>
            <a:ext cx="8287181" cy="2731425"/>
          </a:xfrm>
          <a:prstGeom prst="rect">
            <a:avLst/>
          </a:prstGeom>
          <a:ln w="9525" algn="ctr">
            <a:solidFill>
              <a:srgbClr val="639640"/>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赞美了探索长江源头的探险者；</a:t>
            </a:r>
          </a:p>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侧面表现各拉丹东自然环境的险恶；</a:t>
            </a:r>
          </a:p>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暗示了下文作者和摄影组将遭遇到严峻的考验。</a:t>
            </a:r>
          </a:p>
        </p:txBody>
      </p:sp>
    </p:spTree>
  </p:cSld>
  <p:clrMapOvr>
    <a:masterClrMapping/>
  </p:clrMapOvr>
  <p:transition spd="slow" advClick="0" advTm="2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ags/tag10.xml><?xml version="1.0" encoding="utf-8"?>
<p:tagLst xmlns:a="http://schemas.openxmlformats.org/drawingml/2006/main" xmlns:r="http://schemas.openxmlformats.org/officeDocument/2006/relationships" xmlns:p="http://schemas.openxmlformats.org/presentationml/2006/main">
  <p:tag name="PA" val="v5.2.2"/>
</p:tagLst>
</file>

<file path=ppt/tags/tag11.xml><?xml version="1.0" encoding="utf-8"?>
<p:tagLst xmlns:a="http://schemas.openxmlformats.org/drawingml/2006/main" xmlns:r="http://schemas.openxmlformats.org/officeDocument/2006/relationships" xmlns:p="http://schemas.openxmlformats.org/presentationml/2006/main">
  <p:tag name="AS_UNIQUEID" val="361"/>
</p:tagLst>
</file>

<file path=ppt/tags/tag12.xml><?xml version="1.0" encoding="utf-8"?>
<p:tagLst xmlns:a="http://schemas.openxmlformats.org/drawingml/2006/main" xmlns:r="http://schemas.openxmlformats.org/officeDocument/2006/relationships" xmlns:p="http://schemas.openxmlformats.org/presentationml/2006/main">
  <p:tag name="AS_UNIQUEID" val="299"/>
</p:tagLst>
</file>

<file path=ppt/tags/tag13.xml><?xml version="1.0" encoding="utf-8"?>
<p:tagLst xmlns:a="http://schemas.openxmlformats.org/drawingml/2006/main" xmlns:r="http://schemas.openxmlformats.org/officeDocument/2006/relationships" xmlns:p="http://schemas.openxmlformats.org/presentationml/2006/main">
  <p:tag name="AS_UNIQUEID" val="361"/>
</p:tagLst>
</file>

<file path=ppt/tags/tag14.xml><?xml version="1.0" encoding="utf-8"?>
<p:tagLst xmlns:a="http://schemas.openxmlformats.org/drawingml/2006/main" xmlns:r="http://schemas.openxmlformats.org/officeDocument/2006/relationships" xmlns:p="http://schemas.openxmlformats.org/presentationml/2006/main">
  <p:tag name="AS_UNIQUEID" val="299"/>
</p:tagLst>
</file>

<file path=ppt/tags/tag15.xml><?xml version="1.0" encoding="utf-8"?>
<p:tagLst xmlns:a="http://schemas.openxmlformats.org/drawingml/2006/main" xmlns:r="http://schemas.openxmlformats.org/officeDocument/2006/relationships" xmlns:p="http://schemas.openxmlformats.org/presentationml/2006/main">
  <p:tag name="AS_UNIQUEID" val="361"/>
</p:tagLst>
</file>

<file path=ppt/tags/tag16.xml><?xml version="1.0" encoding="utf-8"?>
<p:tagLst xmlns:a="http://schemas.openxmlformats.org/drawingml/2006/main" xmlns:r="http://schemas.openxmlformats.org/officeDocument/2006/relationships" xmlns:p="http://schemas.openxmlformats.org/presentationml/2006/main">
  <p:tag name="AS_UNIQUEID" val="299"/>
</p:tagLst>
</file>

<file path=ppt/tags/tag17.xml><?xml version="1.0" encoding="utf-8"?>
<p:tagLst xmlns:a="http://schemas.openxmlformats.org/drawingml/2006/main" xmlns:r="http://schemas.openxmlformats.org/officeDocument/2006/relationships" xmlns:p="http://schemas.openxmlformats.org/presentationml/2006/main">
  <p:tag name="AS_UNIQUEID" val="361"/>
</p:tagLst>
</file>

<file path=ppt/tags/tag18.xml><?xml version="1.0" encoding="utf-8"?>
<p:tagLst xmlns:a="http://schemas.openxmlformats.org/drawingml/2006/main" xmlns:r="http://schemas.openxmlformats.org/officeDocument/2006/relationships" xmlns:p="http://schemas.openxmlformats.org/presentationml/2006/main">
  <p:tag name="AS_UNIQUEID" val="299"/>
</p:tagLst>
</file>

<file path=ppt/tags/tag19.xml><?xml version="1.0" encoding="utf-8"?>
<p:tagLst xmlns:a="http://schemas.openxmlformats.org/drawingml/2006/main" xmlns:r="http://schemas.openxmlformats.org/officeDocument/2006/relationships" xmlns:p="http://schemas.openxmlformats.org/presentationml/2006/main">
  <p:tag name="AS_UNIQUEID" val="361"/>
</p:tagLst>
</file>

<file path=ppt/tags/tag2.xml><?xml version="1.0" encoding="utf-8"?>
<p:tagLst xmlns:a="http://schemas.openxmlformats.org/drawingml/2006/main" xmlns:r="http://schemas.openxmlformats.org/officeDocument/2006/relationships" xmlns:p="http://schemas.openxmlformats.org/presentationml/2006/main">
  <p:tag name="PA" val="v5.2.2"/>
</p:tagLst>
</file>

<file path=ppt/tags/tag20.xml><?xml version="1.0" encoding="utf-8"?>
<p:tagLst xmlns:a="http://schemas.openxmlformats.org/drawingml/2006/main" xmlns:r="http://schemas.openxmlformats.org/officeDocument/2006/relationships" xmlns:p="http://schemas.openxmlformats.org/presentationml/2006/main">
  <p:tag name="AS_UNIQUEID" val="318"/>
</p:tagLst>
</file>

<file path=ppt/tags/tag21.xml><?xml version="1.0" encoding="utf-8"?>
<p:tagLst xmlns:a="http://schemas.openxmlformats.org/drawingml/2006/main" xmlns:r="http://schemas.openxmlformats.org/officeDocument/2006/relationships" xmlns:p="http://schemas.openxmlformats.org/presentationml/2006/main">
  <p:tag name="AS_UNIQUEID" val="338"/>
</p:tagLst>
</file>

<file path=ppt/tags/tag22.xml><?xml version="1.0" encoding="utf-8"?>
<p:tagLst xmlns:a="http://schemas.openxmlformats.org/drawingml/2006/main" xmlns:r="http://schemas.openxmlformats.org/officeDocument/2006/relationships" xmlns:p="http://schemas.openxmlformats.org/presentationml/2006/main">
  <p:tag name="AS_UNIQUEID" val="339"/>
</p:tagLst>
</file>

<file path=ppt/tags/tag23.xml><?xml version="1.0" encoding="utf-8"?>
<p:tagLst xmlns:a="http://schemas.openxmlformats.org/drawingml/2006/main" xmlns:r="http://schemas.openxmlformats.org/officeDocument/2006/relationships" xmlns:p="http://schemas.openxmlformats.org/presentationml/2006/main">
  <p:tag name="AS_UNIQUEID" val="340"/>
</p:tagLst>
</file>

<file path=ppt/tags/tag24.xml><?xml version="1.0" encoding="utf-8"?>
<p:tagLst xmlns:a="http://schemas.openxmlformats.org/drawingml/2006/main" xmlns:r="http://schemas.openxmlformats.org/officeDocument/2006/relationships" xmlns:p="http://schemas.openxmlformats.org/presentationml/2006/main">
  <p:tag name="AS_UNIQUEID" val="341"/>
</p:tagLst>
</file>

<file path=ppt/tags/tag25.xml><?xml version="1.0" encoding="utf-8"?>
<p:tagLst xmlns:a="http://schemas.openxmlformats.org/drawingml/2006/main" xmlns:r="http://schemas.openxmlformats.org/officeDocument/2006/relationships" xmlns:p="http://schemas.openxmlformats.org/presentationml/2006/main">
  <p:tag name="AS_UNIQUEID" val="319"/>
</p:tagLst>
</file>

<file path=ppt/tags/tag26.xml><?xml version="1.0" encoding="utf-8"?>
<p:tagLst xmlns:a="http://schemas.openxmlformats.org/drawingml/2006/main" xmlns:r="http://schemas.openxmlformats.org/officeDocument/2006/relationships" xmlns:p="http://schemas.openxmlformats.org/presentationml/2006/main">
  <p:tag name="AS_UNIQUEID" val="320"/>
</p:tagLst>
</file>

<file path=ppt/tags/tag27.xml><?xml version="1.0" encoding="utf-8"?>
<p:tagLst xmlns:a="http://schemas.openxmlformats.org/drawingml/2006/main" xmlns:r="http://schemas.openxmlformats.org/officeDocument/2006/relationships" xmlns:p="http://schemas.openxmlformats.org/presentationml/2006/main">
  <p:tag name="AS_UNIQUEID" val="321"/>
</p:tagLst>
</file>

<file path=ppt/tags/tag28.xml><?xml version="1.0" encoding="utf-8"?>
<p:tagLst xmlns:a="http://schemas.openxmlformats.org/drawingml/2006/main" xmlns:r="http://schemas.openxmlformats.org/officeDocument/2006/relationships" xmlns:p="http://schemas.openxmlformats.org/presentationml/2006/main">
  <p:tag name="AS_UNIQUEID" val="322"/>
</p:tagLst>
</file>

<file path=ppt/tags/tag29.xml><?xml version="1.0" encoding="utf-8"?>
<p:tagLst xmlns:a="http://schemas.openxmlformats.org/drawingml/2006/main" xmlns:r="http://schemas.openxmlformats.org/officeDocument/2006/relationships" xmlns:p="http://schemas.openxmlformats.org/presentationml/2006/main">
  <p:tag name="AS_UNIQUEID" val="323"/>
</p:tagLst>
</file>

<file path=ppt/tags/tag3.xml><?xml version="1.0" encoding="utf-8"?>
<p:tagLst xmlns:a="http://schemas.openxmlformats.org/drawingml/2006/main" xmlns:r="http://schemas.openxmlformats.org/officeDocument/2006/relationships" xmlns:p="http://schemas.openxmlformats.org/presentationml/2006/main">
  <p:tag name="PA" val="v5.2.2"/>
</p:tagLst>
</file>

<file path=ppt/tags/tag30.xml><?xml version="1.0" encoding="utf-8"?>
<p:tagLst xmlns:a="http://schemas.openxmlformats.org/drawingml/2006/main" xmlns:r="http://schemas.openxmlformats.org/officeDocument/2006/relationships" xmlns:p="http://schemas.openxmlformats.org/presentationml/2006/main">
  <p:tag name="AS_UNIQUEID" val="324"/>
</p:tagLst>
</file>

<file path=ppt/tags/tag31.xml><?xml version="1.0" encoding="utf-8"?>
<p:tagLst xmlns:a="http://schemas.openxmlformats.org/drawingml/2006/main" xmlns:r="http://schemas.openxmlformats.org/officeDocument/2006/relationships" xmlns:p="http://schemas.openxmlformats.org/presentationml/2006/main">
  <p:tag name="AS_UNIQUEID" val="325"/>
</p:tagLst>
</file>

<file path=ppt/tags/tag32.xml><?xml version="1.0" encoding="utf-8"?>
<p:tagLst xmlns:a="http://schemas.openxmlformats.org/drawingml/2006/main" xmlns:r="http://schemas.openxmlformats.org/officeDocument/2006/relationships" xmlns:p="http://schemas.openxmlformats.org/presentationml/2006/main">
  <p:tag name="AS_UNIQUEID" val="326"/>
</p:tagLst>
</file>

<file path=ppt/tags/tag33.xml><?xml version="1.0" encoding="utf-8"?>
<p:tagLst xmlns:a="http://schemas.openxmlformats.org/drawingml/2006/main" xmlns:r="http://schemas.openxmlformats.org/officeDocument/2006/relationships" xmlns:p="http://schemas.openxmlformats.org/presentationml/2006/main">
  <p:tag name="AS_UNIQUEID" val="327"/>
</p:tagLst>
</file>

<file path=ppt/tags/tag34.xml><?xml version="1.0" encoding="utf-8"?>
<p:tagLst xmlns:a="http://schemas.openxmlformats.org/drawingml/2006/main" xmlns:r="http://schemas.openxmlformats.org/officeDocument/2006/relationships" xmlns:p="http://schemas.openxmlformats.org/presentationml/2006/main">
  <p:tag name="AS_UNIQUEID" val="328"/>
</p:tagLst>
</file>

<file path=ppt/tags/tag35.xml><?xml version="1.0" encoding="utf-8"?>
<p:tagLst xmlns:a="http://schemas.openxmlformats.org/drawingml/2006/main" xmlns:r="http://schemas.openxmlformats.org/officeDocument/2006/relationships" xmlns:p="http://schemas.openxmlformats.org/presentationml/2006/main">
  <p:tag name="AS_UNIQUEID" val="329"/>
</p:tagLst>
</file>

<file path=ppt/tags/tag36.xml><?xml version="1.0" encoding="utf-8"?>
<p:tagLst xmlns:a="http://schemas.openxmlformats.org/drawingml/2006/main" xmlns:r="http://schemas.openxmlformats.org/officeDocument/2006/relationships" xmlns:p="http://schemas.openxmlformats.org/presentationml/2006/main">
  <p:tag name="AS_UNIQUEID" val="330"/>
</p:tagLst>
</file>

<file path=ppt/tags/tag37.xml><?xml version="1.0" encoding="utf-8"?>
<p:tagLst xmlns:a="http://schemas.openxmlformats.org/drawingml/2006/main" xmlns:r="http://schemas.openxmlformats.org/officeDocument/2006/relationships" xmlns:p="http://schemas.openxmlformats.org/presentationml/2006/main">
  <p:tag name="AS_UNIQUEID" val="331"/>
</p:tagLst>
</file>

<file path=ppt/tags/tag38.xml><?xml version="1.0" encoding="utf-8"?>
<p:tagLst xmlns:a="http://schemas.openxmlformats.org/drawingml/2006/main" xmlns:r="http://schemas.openxmlformats.org/officeDocument/2006/relationships" xmlns:p="http://schemas.openxmlformats.org/presentationml/2006/main">
  <p:tag name="AS_UNIQUEID" val="332"/>
</p:tagLst>
</file>

<file path=ppt/tags/tag39.xml><?xml version="1.0" encoding="utf-8"?>
<p:tagLst xmlns:a="http://schemas.openxmlformats.org/drawingml/2006/main" xmlns:r="http://schemas.openxmlformats.org/officeDocument/2006/relationships" xmlns:p="http://schemas.openxmlformats.org/presentationml/2006/main">
  <p:tag name="AS_UNIQUEID" val="333"/>
</p:tagLst>
</file>

<file path=ppt/tags/tag4.xml><?xml version="1.0" encoding="utf-8"?>
<p:tagLst xmlns:a="http://schemas.openxmlformats.org/drawingml/2006/main" xmlns:r="http://schemas.openxmlformats.org/officeDocument/2006/relationships" xmlns:p="http://schemas.openxmlformats.org/presentationml/2006/main">
  <p:tag name="PA" val="v5.2.2"/>
</p:tagLst>
</file>

<file path=ppt/tags/tag40.xml><?xml version="1.0" encoding="utf-8"?>
<p:tagLst xmlns:a="http://schemas.openxmlformats.org/drawingml/2006/main" xmlns:r="http://schemas.openxmlformats.org/officeDocument/2006/relationships" xmlns:p="http://schemas.openxmlformats.org/presentationml/2006/main">
  <p:tag name="AS_UNIQUEID" val="334"/>
</p:tagLst>
</file>

<file path=ppt/tags/tag41.xml><?xml version="1.0" encoding="utf-8"?>
<p:tagLst xmlns:a="http://schemas.openxmlformats.org/drawingml/2006/main" xmlns:r="http://schemas.openxmlformats.org/officeDocument/2006/relationships" xmlns:p="http://schemas.openxmlformats.org/presentationml/2006/main">
  <p:tag name="AS_UNIQUEID" val="335"/>
</p:tagLst>
</file>

<file path=ppt/tags/tag42.xml><?xml version="1.0" encoding="utf-8"?>
<p:tagLst xmlns:a="http://schemas.openxmlformats.org/drawingml/2006/main" xmlns:r="http://schemas.openxmlformats.org/officeDocument/2006/relationships" xmlns:p="http://schemas.openxmlformats.org/presentationml/2006/main">
  <p:tag name="AS_UNIQUEID" val="336"/>
</p:tagLst>
</file>

<file path=ppt/tags/tag43.xml><?xml version="1.0" encoding="utf-8"?>
<p:tagLst xmlns:a="http://schemas.openxmlformats.org/drawingml/2006/main" xmlns:r="http://schemas.openxmlformats.org/officeDocument/2006/relationships" xmlns:p="http://schemas.openxmlformats.org/presentationml/2006/main">
  <p:tag name="AS_UNIQUEID" val="337"/>
</p:tagLst>
</file>

<file path=ppt/tags/tag44.xml><?xml version="1.0" encoding="utf-8"?>
<p:tagLst xmlns:a="http://schemas.openxmlformats.org/drawingml/2006/main" xmlns:r="http://schemas.openxmlformats.org/officeDocument/2006/relationships" xmlns:p="http://schemas.openxmlformats.org/presentationml/2006/main">
  <p:tag name="AS_UNIQUEID" val="361"/>
</p:tagLst>
</file>

<file path=ppt/tags/tag45.xml><?xml version="1.0" encoding="utf-8"?>
<p:tagLst xmlns:a="http://schemas.openxmlformats.org/drawingml/2006/main" xmlns:r="http://schemas.openxmlformats.org/officeDocument/2006/relationships" xmlns:p="http://schemas.openxmlformats.org/presentationml/2006/main">
  <p:tag name="AS_UNIQUEID" val="343"/>
</p:tagLst>
</file>

<file path=ppt/tags/tag46.xml><?xml version="1.0" encoding="utf-8"?>
<p:tagLst xmlns:a="http://schemas.openxmlformats.org/drawingml/2006/main" xmlns:r="http://schemas.openxmlformats.org/officeDocument/2006/relationships" xmlns:p="http://schemas.openxmlformats.org/presentationml/2006/main">
  <p:tag name="AS_UNIQUEID" val="361"/>
</p:tagLst>
</file>

<file path=ppt/tags/tag47.xml><?xml version="1.0" encoding="utf-8"?>
<p:tagLst xmlns:a="http://schemas.openxmlformats.org/drawingml/2006/main" xmlns:r="http://schemas.openxmlformats.org/officeDocument/2006/relationships" xmlns:p="http://schemas.openxmlformats.org/presentationml/2006/main">
  <p:tag name="AS_UNIQUEID" val="343"/>
</p:tagLst>
</file>

<file path=ppt/tags/tag48.xml><?xml version="1.0" encoding="utf-8"?>
<p:tagLst xmlns:a="http://schemas.openxmlformats.org/drawingml/2006/main" xmlns:r="http://schemas.openxmlformats.org/officeDocument/2006/relationships" xmlns:p="http://schemas.openxmlformats.org/presentationml/2006/main">
  <p:tag name="AS_UNIQUEID" val="361"/>
</p:tagLst>
</file>

<file path=ppt/tags/tag49.xml><?xml version="1.0" encoding="utf-8"?>
<p:tagLst xmlns:a="http://schemas.openxmlformats.org/drawingml/2006/main" xmlns:r="http://schemas.openxmlformats.org/officeDocument/2006/relationships" xmlns:p="http://schemas.openxmlformats.org/presentationml/2006/main">
  <p:tag name="AS_UNIQUEID" val="299"/>
</p:tagLst>
</file>

<file path=ppt/tags/tag5.xml><?xml version="1.0" encoding="utf-8"?>
<p:tagLst xmlns:a="http://schemas.openxmlformats.org/drawingml/2006/main" xmlns:r="http://schemas.openxmlformats.org/officeDocument/2006/relationships" xmlns:p="http://schemas.openxmlformats.org/presentationml/2006/main">
  <p:tag name="PA" val="v5.2.2"/>
</p:tagLst>
</file>

<file path=ppt/tags/tag50.xml><?xml version="1.0" encoding="utf-8"?>
<p:tagLst xmlns:a="http://schemas.openxmlformats.org/drawingml/2006/main" xmlns:r="http://schemas.openxmlformats.org/officeDocument/2006/relationships" xmlns:p="http://schemas.openxmlformats.org/presentationml/2006/main">
  <p:tag name="AS_UNIQUEID" val="361"/>
</p:tagLst>
</file>

<file path=ppt/tags/tag51.xml><?xml version="1.0" encoding="utf-8"?>
<p:tagLst xmlns:a="http://schemas.openxmlformats.org/drawingml/2006/main" xmlns:r="http://schemas.openxmlformats.org/officeDocument/2006/relationships" xmlns:p="http://schemas.openxmlformats.org/presentationml/2006/main">
  <p:tag name="AS_UNIQUEID" val="299"/>
</p:tagLst>
</file>

<file path=ppt/tags/tag52.xml><?xml version="1.0" encoding="utf-8"?>
<p:tagLst xmlns:a="http://schemas.openxmlformats.org/drawingml/2006/main" xmlns:r="http://schemas.openxmlformats.org/officeDocument/2006/relationships" xmlns:p="http://schemas.openxmlformats.org/presentationml/2006/main">
  <p:tag name="AS_UNIQUEID" val="361"/>
</p:tagLst>
</file>

<file path=ppt/tags/tag53.xml><?xml version="1.0" encoding="utf-8"?>
<p:tagLst xmlns:a="http://schemas.openxmlformats.org/drawingml/2006/main" xmlns:r="http://schemas.openxmlformats.org/officeDocument/2006/relationships" xmlns:p="http://schemas.openxmlformats.org/presentationml/2006/main">
  <p:tag name="AS_UNIQUEID" val="299"/>
</p:tagLst>
</file>

<file path=ppt/tags/tag54.xml><?xml version="1.0" encoding="utf-8"?>
<p:tagLst xmlns:a="http://schemas.openxmlformats.org/drawingml/2006/main" xmlns:r="http://schemas.openxmlformats.org/officeDocument/2006/relationships" xmlns:p="http://schemas.openxmlformats.org/presentationml/2006/main">
  <p:tag name="AS_UNIQUEID" val="361"/>
</p:tagLst>
</file>

<file path=ppt/tags/tag55.xml><?xml version="1.0" encoding="utf-8"?>
<p:tagLst xmlns:a="http://schemas.openxmlformats.org/drawingml/2006/main" xmlns:r="http://schemas.openxmlformats.org/officeDocument/2006/relationships" xmlns:p="http://schemas.openxmlformats.org/presentationml/2006/main">
  <p:tag name="AS_UNIQUEID" val="299"/>
</p:tagLst>
</file>

<file path=ppt/tags/tag56.xml><?xml version="1.0" encoding="utf-8"?>
<p:tagLst xmlns:a="http://schemas.openxmlformats.org/drawingml/2006/main" xmlns:r="http://schemas.openxmlformats.org/officeDocument/2006/relationships" xmlns:p="http://schemas.openxmlformats.org/presentationml/2006/main">
  <p:tag name="AS_UNIQUEID" val="361"/>
</p:tagLst>
</file>

<file path=ppt/tags/tag57.xml><?xml version="1.0" encoding="utf-8"?>
<p:tagLst xmlns:a="http://schemas.openxmlformats.org/drawingml/2006/main" xmlns:r="http://schemas.openxmlformats.org/officeDocument/2006/relationships" xmlns:p="http://schemas.openxmlformats.org/presentationml/2006/main">
  <p:tag name="AS_UNIQUEID" val="299"/>
</p:tagLst>
</file>

<file path=ppt/tags/tag58.xml><?xml version="1.0" encoding="utf-8"?>
<p:tagLst xmlns:a="http://schemas.openxmlformats.org/drawingml/2006/main" xmlns:r="http://schemas.openxmlformats.org/officeDocument/2006/relationships" xmlns:p="http://schemas.openxmlformats.org/presentationml/2006/main">
  <p:tag name="AS_UNIQUEID" val="361"/>
</p:tagLst>
</file>

<file path=ppt/tags/tag59.xml><?xml version="1.0" encoding="utf-8"?>
<p:tagLst xmlns:a="http://schemas.openxmlformats.org/drawingml/2006/main" xmlns:r="http://schemas.openxmlformats.org/officeDocument/2006/relationships" xmlns:p="http://schemas.openxmlformats.org/presentationml/2006/main">
  <p:tag name="AS_UNIQUEID" val="299"/>
</p:tagLst>
</file>

<file path=ppt/tags/tag6.xml><?xml version="1.0" encoding="utf-8"?>
<p:tagLst xmlns:a="http://schemas.openxmlformats.org/drawingml/2006/main" xmlns:r="http://schemas.openxmlformats.org/officeDocument/2006/relationships" xmlns:p="http://schemas.openxmlformats.org/presentationml/2006/main">
  <p:tag name="PA" val="v5.2.2"/>
</p:tagLst>
</file>

<file path=ppt/tags/tag60.xml><?xml version="1.0" encoding="utf-8"?>
<p:tagLst xmlns:a="http://schemas.openxmlformats.org/drawingml/2006/main" xmlns:r="http://schemas.openxmlformats.org/officeDocument/2006/relationships" xmlns:p="http://schemas.openxmlformats.org/presentationml/2006/main">
  <p:tag name="AS_UNIQUEID" val="361"/>
</p:tagLst>
</file>

<file path=ppt/tags/tag61.xml><?xml version="1.0" encoding="utf-8"?>
<p:tagLst xmlns:a="http://schemas.openxmlformats.org/drawingml/2006/main" xmlns:r="http://schemas.openxmlformats.org/officeDocument/2006/relationships" xmlns:p="http://schemas.openxmlformats.org/presentationml/2006/main">
  <p:tag name="AS_UNIQUEID" val="299"/>
</p:tagLst>
</file>

<file path=ppt/tags/tag62.xml><?xml version="1.0" encoding="utf-8"?>
<p:tagLst xmlns:a="http://schemas.openxmlformats.org/drawingml/2006/main" xmlns:r="http://schemas.openxmlformats.org/officeDocument/2006/relationships" xmlns:p="http://schemas.openxmlformats.org/presentationml/2006/main">
  <p:tag name="AS_UNIQUEID" val="361"/>
</p:tagLst>
</file>

<file path=ppt/tags/tag63.xml><?xml version="1.0" encoding="utf-8"?>
<p:tagLst xmlns:a="http://schemas.openxmlformats.org/drawingml/2006/main" xmlns:r="http://schemas.openxmlformats.org/officeDocument/2006/relationships" xmlns:p="http://schemas.openxmlformats.org/presentationml/2006/main">
  <p:tag name="AS_UNIQUEID" val="299"/>
</p:tagLst>
</file>

<file path=ppt/tags/tag64.xml><?xml version="1.0" encoding="utf-8"?>
<p:tagLst xmlns:a="http://schemas.openxmlformats.org/drawingml/2006/main" xmlns:r="http://schemas.openxmlformats.org/officeDocument/2006/relationships" xmlns:p="http://schemas.openxmlformats.org/presentationml/2006/main">
  <p:tag name="AS_UNIQUEID" val="361"/>
</p:tagLst>
</file>

<file path=ppt/tags/tag65.xml><?xml version="1.0" encoding="utf-8"?>
<p:tagLst xmlns:a="http://schemas.openxmlformats.org/drawingml/2006/main" xmlns:r="http://schemas.openxmlformats.org/officeDocument/2006/relationships" xmlns:p="http://schemas.openxmlformats.org/presentationml/2006/main">
  <p:tag name="AS_UNIQUEID" val="299"/>
</p:tagLst>
</file>

<file path=ppt/tags/tag66.xml><?xml version="1.0" encoding="utf-8"?>
<p:tagLst xmlns:a="http://schemas.openxmlformats.org/drawingml/2006/main" xmlns:r="http://schemas.openxmlformats.org/officeDocument/2006/relationships" xmlns:p="http://schemas.openxmlformats.org/presentationml/2006/main">
  <p:tag name="AS_UNIQUEID" val="361"/>
</p:tagLst>
</file>

<file path=ppt/tags/tag67.xml><?xml version="1.0" encoding="utf-8"?>
<p:tagLst xmlns:a="http://schemas.openxmlformats.org/drawingml/2006/main" xmlns:r="http://schemas.openxmlformats.org/officeDocument/2006/relationships" xmlns:p="http://schemas.openxmlformats.org/presentationml/2006/main">
  <p:tag name="AS_UNIQUEID" val="299"/>
</p:tagLst>
</file>

<file path=ppt/tags/tag68.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ags/tag69.xml><?xml version="1.0" encoding="utf-8"?>
<p:tagLst xmlns:a="http://schemas.openxmlformats.org/drawingml/2006/main" xmlns:r="http://schemas.openxmlformats.org/officeDocument/2006/relationships" xmlns:p="http://schemas.openxmlformats.org/presentationml/2006/main">
  <p:tag name="PA" val="v5.2.2"/>
</p:tagLst>
</file>

<file path=ppt/tags/tag7.xml><?xml version="1.0" encoding="utf-8"?>
<p:tagLst xmlns:a="http://schemas.openxmlformats.org/drawingml/2006/main" xmlns:r="http://schemas.openxmlformats.org/officeDocument/2006/relationships" xmlns:p="http://schemas.openxmlformats.org/presentationml/2006/main">
  <p:tag name="PA" val="v5.2.2"/>
</p:tagLst>
</file>

<file path=ppt/tags/tag70.xml><?xml version="1.0" encoding="utf-8"?>
<p:tagLst xmlns:a="http://schemas.openxmlformats.org/drawingml/2006/main" xmlns:r="http://schemas.openxmlformats.org/officeDocument/2006/relationships" xmlns:p="http://schemas.openxmlformats.org/presentationml/2006/main">
  <p:tag name="PA" val="v5.2.2"/>
</p:tagLst>
</file>

<file path=ppt/tags/tag71.xml><?xml version="1.0" encoding="utf-8"?>
<p:tagLst xmlns:a="http://schemas.openxmlformats.org/drawingml/2006/main" xmlns:r="http://schemas.openxmlformats.org/officeDocument/2006/relationships" xmlns:p="http://schemas.openxmlformats.org/presentationml/2006/main">
  <p:tag name="PA" val="v5.2.2"/>
</p:tagLst>
</file>

<file path=ppt/tags/tag72.xml><?xml version="1.0" encoding="utf-8"?>
<p:tagLst xmlns:a="http://schemas.openxmlformats.org/drawingml/2006/main" xmlns:r="http://schemas.openxmlformats.org/officeDocument/2006/relationships" xmlns:p="http://schemas.openxmlformats.org/presentationml/2006/main">
  <p:tag name="PA" val="v5.2.2"/>
</p:tagLst>
</file>

<file path=ppt/tags/tag73.xml><?xml version="1.0" encoding="utf-8"?>
<p:tagLst xmlns:a="http://schemas.openxmlformats.org/drawingml/2006/main" xmlns:r="http://schemas.openxmlformats.org/officeDocument/2006/relationships" xmlns:p="http://schemas.openxmlformats.org/presentationml/2006/main">
  <p:tag name="PA" val="v5.2.2"/>
</p:tagLst>
</file>

<file path=ppt/tags/tag74.xml><?xml version="1.0" encoding="utf-8"?>
<p:tagLst xmlns:a="http://schemas.openxmlformats.org/drawingml/2006/main" xmlns:r="http://schemas.openxmlformats.org/officeDocument/2006/relationships" xmlns:p="http://schemas.openxmlformats.org/presentationml/2006/main">
  <p:tag name="PA" val="v5.2.2"/>
</p:tagLst>
</file>

<file path=ppt/tags/tag75.xml><?xml version="1.0" encoding="utf-8"?>
<p:tagLst xmlns:a="http://schemas.openxmlformats.org/drawingml/2006/main" xmlns:r="http://schemas.openxmlformats.org/officeDocument/2006/relationships" xmlns:p="http://schemas.openxmlformats.org/presentationml/2006/main">
  <p:tag name="PA" val="v5.2.2"/>
</p:tagLst>
</file>

<file path=ppt/tags/tag76.xml><?xml version="1.0" encoding="utf-8"?>
<p:tagLst xmlns:a="http://schemas.openxmlformats.org/drawingml/2006/main" xmlns:r="http://schemas.openxmlformats.org/officeDocument/2006/relationships" xmlns:p="http://schemas.openxmlformats.org/presentationml/2006/main">
  <p:tag name="PA" val="v5.2.2"/>
</p:tagLst>
</file>

<file path=ppt/tags/tag77.xml><?xml version="1.0" encoding="utf-8"?>
<p:tagLst xmlns:a="http://schemas.openxmlformats.org/drawingml/2006/main" xmlns:r="http://schemas.openxmlformats.org/officeDocument/2006/relationships" xmlns:p="http://schemas.openxmlformats.org/presentationml/2006/main">
  <p:tag name="PA" val="v5.2.2"/>
</p:tagLst>
</file>

<file path=ppt/tags/tag8.xml><?xml version="1.0" encoding="utf-8"?>
<p:tagLst xmlns:a="http://schemas.openxmlformats.org/drawingml/2006/main" xmlns:r="http://schemas.openxmlformats.org/officeDocument/2006/relationships" xmlns:p="http://schemas.openxmlformats.org/presentationml/2006/main">
  <p:tag name="PA" val="v5.2.2"/>
</p:tagLst>
</file>

<file path=ppt/tags/tag9.xml><?xml version="1.0" encoding="utf-8"?>
<p:tagLst xmlns:a="http://schemas.openxmlformats.org/drawingml/2006/main" xmlns:r="http://schemas.openxmlformats.org/officeDocument/2006/relationships" xmlns:p="http://schemas.openxmlformats.org/presentationml/2006/main">
  <p:tag name="PA" val="v5.2.2"/>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xxjsumsi">
      <a:majorFont>
        <a:latin typeface="字魂59号-创粗黑"/>
        <a:ea typeface="字魂59号-创粗黑"/>
        <a:cs typeface=""/>
      </a:majorFont>
      <a:minorFont>
        <a:latin typeface="字魂59号-创粗黑"/>
        <a:ea typeface="字魂59号-创粗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1989</Words>
  <Application>Microsoft Office PowerPoint</Application>
  <PresentationFormat>宽屏</PresentationFormat>
  <Paragraphs>134</Paragraphs>
  <Slides>20</Slides>
  <Notes>20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20</vt:i4>
      </vt:variant>
    </vt:vector>
  </HeadingPairs>
  <TitlesOfParts>
    <vt:vector size="25" baseType="lpstr">
      <vt:lpstr>Arial</vt:lpstr>
      <vt:lpstr>FandolFang R</vt:lpstr>
      <vt:lpstr>思源黑体 Light</vt:lpstr>
      <vt:lpstr>思源黑体 CN Light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2020-12-16T07:44:12Z</dcterms:created>
  <dcterms:modified xsi:type="dcterms:W3CDTF">2021-01-09T11:59:47Z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