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80" r:id="rId4"/>
    <p:sldId id="292" r:id="rId5"/>
    <p:sldId id="283" r:id="rId6"/>
    <p:sldId id="284" r:id="rId7"/>
    <p:sldId id="308" r:id="rId8"/>
    <p:sldId id="287" r:id="rId9"/>
    <p:sldId id="288" r:id="rId10"/>
    <p:sldId id="271" r:id="rId11"/>
    <p:sldId id="309" r:id="rId12"/>
    <p:sldId id="258" r:id="rId13"/>
  </p:sldIdLst>
  <p:sldSz cx="12192000" cy="6858000"/>
  <p:notesSz cx="6858000" cy="9144000"/>
  <p:embeddedFontLst>
    <p:embeddedFont>
      <p:font typeface="FandolFang R" panose="02010600030101010101" charset="-122"/>
      <p:regular r:id="rId15"/>
    </p:embeddedFont>
    <p:embeddedFont>
      <p:font typeface="思源黑体 CN Bold" panose="02010600030101010101" charset="-122"/>
      <p:regular r:id="rId16"/>
    </p:embeddedFont>
    <p:embeddedFont>
      <p:font typeface="思源黑体 CN Light" panose="02010600030101010101" charset="-122"/>
      <p:regular r:id="rId17"/>
    </p:embeddedFont>
    <p:embeddedFont>
      <p:font typeface="思源黑体 CN Regular" panose="02010600030101010101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6B2FAFC-3523-4AFA-A264-8EDEAC990E4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A4E0CE5D-C458-4BEE-B3B5-2A8C65B451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342901"/>
            <a:ext cx="1206499" cy="482050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305220" y="337010"/>
            <a:ext cx="61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8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2021787" y="337010"/>
            <a:ext cx="237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8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zh-CN" altLang="en-US" dirty="0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50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7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88660" y="3414209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二年级下册数学课件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8660" y="4363369"/>
            <a:ext cx="4526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——</a:t>
            </a:r>
            <a:r>
              <a:rPr lang="zh-CN" altLang="en-US" sz="54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近似数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APPROXIMATE NUMBER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6808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870649" y="3414209"/>
            <a:ext cx="180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——7.8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485737" y="1988842"/>
            <a:ext cx="1220527" cy="500137"/>
          </a:xfrm>
          <a:prstGeom prst="rect">
            <a:avLst/>
          </a:prstGeom>
          <a:noFill/>
          <a:ln>
            <a:solidFill>
              <a:srgbClr val="D62443"/>
            </a:solidFill>
          </a:ln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近似数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2" y="2654731"/>
            <a:ext cx="6588795" cy="142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22" y="4220390"/>
            <a:ext cx="6156514" cy="129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: 圆角 1"/>
          <p:cNvSpPr/>
          <p:nvPr/>
        </p:nvSpPr>
        <p:spPr>
          <a:xfrm>
            <a:off x="1600200" y="1844824"/>
            <a:ext cx="8958218" cy="4104456"/>
          </a:xfrm>
          <a:prstGeom prst="roundRect">
            <a:avLst/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50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7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09602" y="3540633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二年级下册数学课件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9601" y="4489793"/>
            <a:ext cx="668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谢谢各位同学倾听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THANK YOU FOR LISTENING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6808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891591" y="3540633"/>
            <a:ext cx="180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——7.8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129540" y="1844670"/>
            <a:ext cx="7818180" cy="1584330"/>
          </a:xfrm>
          <a:custGeom>
            <a:avLst/>
            <a:gdLst/>
            <a:ahLst/>
            <a:cxnLst/>
            <a:rect l="l" t="t" r="r" b="b"/>
            <a:pathLst>
              <a:path w="7818180" h="1584330">
                <a:moveTo>
                  <a:pt x="3645824" y="1354880"/>
                </a:moveTo>
                <a:cubicBezTo>
                  <a:pt x="3641120" y="1353976"/>
                  <a:pt x="3634954" y="1355163"/>
                  <a:pt x="3627325" y="1358440"/>
                </a:cubicBezTo>
                <a:cubicBezTo>
                  <a:pt x="3619696" y="1361716"/>
                  <a:pt x="3613580" y="1368360"/>
                  <a:pt x="3608977" y="1378369"/>
                </a:cubicBezTo>
                <a:cubicBezTo>
                  <a:pt x="3604373" y="1388378"/>
                  <a:pt x="3602724" y="1398954"/>
                  <a:pt x="3604029" y="1410097"/>
                </a:cubicBezTo>
                <a:cubicBezTo>
                  <a:pt x="3605334" y="1421239"/>
                  <a:pt x="3609880" y="1430091"/>
                  <a:pt x="3617667" y="1436651"/>
                </a:cubicBezTo>
                <a:cubicBezTo>
                  <a:pt x="3625454" y="1443212"/>
                  <a:pt x="3633670" y="1446306"/>
                  <a:pt x="3642318" y="1445933"/>
                </a:cubicBezTo>
                <a:cubicBezTo>
                  <a:pt x="3650965" y="1445560"/>
                  <a:pt x="3657938" y="1443337"/>
                  <a:pt x="3663236" y="1439265"/>
                </a:cubicBezTo>
                <a:cubicBezTo>
                  <a:pt x="3668535" y="1435192"/>
                  <a:pt x="3673780" y="1427950"/>
                  <a:pt x="3678971" y="1417539"/>
                </a:cubicBezTo>
                <a:cubicBezTo>
                  <a:pt x="3682485" y="1404547"/>
                  <a:pt x="3683402" y="1393699"/>
                  <a:pt x="3681725" y="1384994"/>
                </a:cubicBezTo>
                <a:cubicBezTo>
                  <a:pt x="3680047" y="1376290"/>
                  <a:pt x="3675752" y="1369094"/>
                  <a:pt x="3668840" y="1363409"/>
                </a:cubicBezTo>
                <a:cubicBezTo>
                  <a:pt x="3661928" y="1357723"/>
                  <a:pt x="3654256" y="1354880"/>
                  <a:pt x="3645824" y="1354880"/>
                </a:cubicBezTo>
                <a:close/>
                <a:moveTo>
                  <a:pt x="2569499" y="1354880"/>
                </a:moveTo>
                <a:cubicBezTo>
                  <a:pt x="2564795" y="1353976"/>
                  <a:pt x="2558629" y="1355163"/>
                  <a:pt x="2551000" y="1358440"/>
                </a:cubicBezTo>
                <a:cubicBezTo>
                  <a:pt x="2543371" y="1361716"/>
                  <a:pt x="2537255" y="1368360"/>
                  <a:pt x="2532652" y="1378369"/>
                </a:cubicBezTo>
                <a:cubicBezTo>
                  <a:pt x="2528048" y="1388378"/>
                  <a:pt x="2526399" y="1398954"/>
                  <a:pt x="2527704" y="1410097"/>
                </a:cubicBezTo>
                <a:cubicBezTo>
                  <a:pt x="2529009" y="1421239"/>
                  <a:pt x="2533555" y="1430091"/>
                  <a:pt x="2541342" y="1436651"/>
                </a:cubicBezTo>
                <a:cubicBezTo>
                  <a:pt x="2549129" y="1443212"/>
                  <a:pt x="2557345" y="1446306"/>
                  <a:pt x="2565993" y="1445933"/>
                </a:cubicBezTo>
                <a:cubicBezTo>
                  <a:pt x="2574640" y="1445560"/>
                  <a:pt x="2581613" y="1443337"/>
                  <a:pt x="2586911" y="1439265"/>
                </a:cubicBezTo>
                <a:cubicBezTo>
                  <a:pt x="2592210" y="1435192"/>
                  <a:pt x="2597455" y="1427950"/>
                  <a:pt x="2602646" y="1417539"/>
                </a:cubicBezTo>
                <a:cubicBezTo>
                  <a:pt x="2606160" y="1404547"/>
                  <a:pt x="2607077" y="1393699"/>
                  <a:pt x="2605400" y="1384994"/>
                </a:cubicBezTo>
                <a:cubicBezTo>
                  <a:pt x="2603722" y="1376290"/>
                  <a:pt x="2599427" y="1369094"/>
                  <a:pt x="2592515" y="1363409"/>
                </a:cubicBezTo>
                <a:cubicBezTo>
                  <a:pt x="2585603" y="1357723"/>
                  <a:pt x="2577931" y="1354880"/>
                  <a:pt x="2569499" y="1354880"/>
                </a:cubicBezTo>
                <a:close/>
                <a:moveTo>
                  <a:pt x="4003444" y="1352804"/>
                </a:moveTo>
                <a:cubicBezTo>
                  <a:pt x="3993685" y="1352381"/>
                  <a:pt x="3984855" y="1357594"/>
                  <a:pt x="3976954" y="1368442"/>
                </a:cubicBezTo>
                <a:cubicBezTo>
                  <a:pt x="3969052" y="1379290"/>
                  <a:pt x="3963775" y="1396811"/>
                  <a:pt x="3961122" y="1421003"/>
                </a:cubicBezTo>
                <a:cubicBezTo>
                  <a:pt x="3958483" y="1445180"/>
                  <a:pt x="3959380" y="1466780"/>
                  <a:pt x="3963811" y="1485802"/>
                </a:cubicBezTo>
                <a:cubicBezTo>
                  <a:pt x="3968242" y="1504825"/>
                  <a:pt x="3975093" y="1517878"/>
                  <a:pt x="3984364" y="1524962"/>
                </a:cubicBezTo>
                <a:cubicBezTo>
                  <a:pt x="3993635" y="1532046"/>
                  <a:pt x="4002942" y="1533534"/>
                  <a:pt x="4012284" y="1529425"/>
                </a:cubicBezTo>
                <a:cubicBezTo>
                  <a:pt x="4021627" y="1525317"/>
                  <a:pt x="4028700" y="1516064"/>
                  <a:pt x="4033504" y="1501666"/>
                </a:cubicBezTo>
                <a:cubicBezTo>
                  <a:pt x="4038308" y="1487269"/>
                  <a:pt x="4040710" y="1471401"/>
                  <a:pt x="4040710" y="1454064"/>
                </a:cubicBezTo>
                <a:cubicBezTo>
                  <a:pt x="4040710" y="1436727"/>
                  <a:pt x="4040050" y="1421013"/>
                  <a:pt x="4038731" y="1406924"/>
                </a:cubicBezTo>
                <a:cubicBezTo>
                  <a:pt x="4037412" y="1392835"/>
                  <a:pt x="4033640" y="1380398"/>
                  <a:pt x="4027417" y="1369614"/>
                </a:cubicBezTo>
                <a:cubicBezTo>
                  <a:pt x="4021193" y="1358831"/>
                  <a:pt x="4013202" y="1353227"/>
                  <a:pt x="4003444" y="1352804"/>
                </a:cubicBezTo>
                <a:close/>
                <a:moveTo>
                  <a:pt x="3822469" y="1352804"/>
                </a:moveTo>
                <a:cubicBezTo>
                  <a:pt x="3812710" y="1352381"/>
                  <a:pt x="3803880" y="1357594"/>
                  <a:pt x="3795979" y="1368442"/>
                </a:cubicBezTo>
                <a:cubicBezTo>
                  <a:pt x="3788077" y="1379290"/>
                  <a:pt x="3782800" y="1396811"/>
                  <a:pt x="3780147" y="1421003"/>
                </a:cubicBezTo>
                <a:cubicBezTo>
                  <a:pt x="3777509" y="1445180"/>
                  <a:pt x="3778405" y="1466780"/>
                  <a:pt x="3782836" y="1485802"/>
                </a:cubicBezTo>
                <a:cubicBezTo>
                  <a:pt x="3787267" y="1504825"/>
                  <a:pt x="3794118" y="1517878"/>
                  <a:pt x="3803389" y="1524962"/>
                </a:cubicBezTo>
                <a:cubicBezTo>
                  <a:pt x="3812660" y="1532046"/>
                  <a:pt x="3821967" y="1533534"/>
                  <a:pt x="3831309" y="1529425"/>
                </a:cubicBezTo>
                <a:cubicBezTo>
                  <a:pt x="3840652" y="1525317"/>
                  <a:pt x="3847725" y="1516064"/>
                  <a:pt x="3852529" y="1501666"/>
                </a:cubicBezTo>
                <a:cubicBezTo>
                  <a:pt x="3857333" y="1487269"/>
                  <a:pt x="3859735" y="1471401"/>
                  <a:pt x="3859735" y="1454064"/>
                </a:cubicBezTo>
                <a:cubicBezTo>
                  <a:pt x="3859735" y="1436727"/>
                  <a:pt x="3859076" y="1421013"/>
                  <a:pt x="3857756" y="1406924"/>
                </a:cubicBezTo>
                <a:cubicBezTo>
                  <a:pt x="3856437" y="1392835"/>
                  <a:pt x="3852666" y="1380398"/>
                  <a:pt x="3846442" y="1369614"/>
                </a:cubicBezTo>
                <a:cubicBezTo>
                  <a:pt x="3840218" y="1358831"/>
                  <a:pt x="3832227" y="1353227"/>
                  <a:pt x="3822469" y="1352804"/>
                </a:cubicBezTo>
                <a:close/>
                <a:moveTo>
                  <a:pt x="3108094" y="1352804"/>
                </a:moveTo>
                <a:cubicBezTo>
                  <a:pt x="3098335" y="1352381"/>
                  <a:pt x="3089505" y="1357594"/>
                  <a:pt x="3081604" y="1368442"/>
                </a:cubicBezTo>
                <a:cubicBezTo>
                  <a:pt x="3073702" y="1379290"/>
                  <a:pt x="3068425" y="1396811"/>
                  <a:pt x="3065772" y="1421003"/>
                </a:cubicBezTo>
                <a:cubicBezTo>
                  <a:pt x="3063134" y="1445180"/>
                  <a:pt x="3064030" y="1466780"/>
                  <a:pt x="3068461" y="1485802"/>
                </a:cubicBezTo>
                <a:cubicBezTo>
                  <a:pt x="3072892" y="1504825"/>
                  <a:pt x="3079743" y="1517878"/>
                  <a:pt x="3089014" y="1524962"/>
                </a:cubicBezTo>
                <a:cubicBezTo>
                  <a:pt x="3098285" y="1532046"/>
                  <a:pt x="3107592" y="1533534"/>
                  <a:pt x="3116934" y="1529425"/>
                </a:cubicBezTo>
                <a:cubicBezTo>
                  <a:pt x="3126277" y="1525317"/>
                  <a:pt x="3133350" y="1516064"/>
                  <a:pt x="3138154" y="1501666"/>
                </a:cubicBezTo>
                <a:cubicBezTo>
                  <a:pt x="3142958" y="1487269"/>
                  <a:pt x="3145360" y="1471401"/>
                  <a:pt x="3145360" y="1454064"/>
                </a:cubicBezTo>
                <a:cubicBezTo>
                  <a:pt x="3145360" y="1436727"/>
                  <a:pt x="3144701" y="1421013"/>
                  <a:pt x="3143381" y="1406924"/>
                </a:cubicBezTo>
                <a:cubicBezTo>
                  <a:pt x="3142062" y="1392835"/>
                  <a:pt x="3138291" y="1380398"/>
                  <a:pt x="3132067" y="1369614"/>
                </a:cubicBezTo>
                <a:cubicBezTo>
                  <a:pt x="3125843" y="1358831"/>
                  <a:pt x="3117852" y="1353227"/>
                  <a:pt x="3108094" y="1352804"/>
                </a:cubicBezTo>
                <a:close/>
                <a:moveTo>
                  <a:pt x="2927119" y="1352804"/>
                </a:moveTo>
                <a:cubicBezTo>
                  <a:pt x="2917360" y="1352381"/>
                  <a:pt x="2908530" y="1357594"/>
                  <a:pt x="2900629" y="1368442"/>
                </a:cubicBezTo>
                <a:cubicBezTo>
                  <a:pt x="2892727" y="1379290"/>
                  <a:pt x="2887450" y="1396811"/>
                  <a:pt x="2884797" y="1421003"/>
                </a:cubicBezTo>
                <a:cubicBezTo>
                  <a:pt x="2882159" y="1445180"/>
                  <a:pt x="2883055" y="1466780"/>
                  <a:pt x="2887486" y="1485802"/>
                </a:cubicBezTo>
                <a:cubicBezTo>
                  <a:pt x="2891917" y="1504825"/>
                  <a:pt x="2898768" y="1517878"/>
                  <a:pt x="2908039" y="1524962"/>
                </a:cubicBezTo>
                <a:cubicBezTo>
                  <a:pt x="2917310" y="1532046"/>
                  <a:pt x="2926617" y="1533534"/>
                  <a:pt x="2935959" y="1529425"/>
                </a:cubicBezTo>
                <a:cubicBezTo>
                  <a:pt x="2945302" y="1525317"/>
                  <a:pt x="2952375" y="1516064"/>
                  <a:pt x="2957179" y="1501666"/>
                </a:cubicBezTo>
                <a:cubicBezTo>
                  <a:pt x="2961983" y="1487269"/>
                  <a:pt x="2964385" y="1471401"/>
                  <a:pt x="2964385" y="1454064"/>
                </a:cubicBezTo>
                <a:cubicBezTo>
                  <a:pt x="2964385" y="1436727"/>
                  <a:pt x="2963726" y="1421013"/>
                  <a:pt x="2962406" y="1406924"/>
                </a:cubicBezTo>
                <a:cubicBezTo>
                  <a:pt x="2961087" y="1392835"/>
                  <a:pt x="2957316" y="1380398"/>
                  <a:pt x="2951092" y="1369614"/>
                </a:cubicBezTo>
                <a:cubicBezTo>
                  <a:pt x="2944868" y="1358831"/>
                  <a:pt x="2936877" y="1353227"/>
                  <a:pt x="2927119" y="1352804"/>
                </a:cubicBezTo>
                <a:close/>
                <a:moveTo>
                  <a:pt x="2746144" y="1352804"/>
                </a:moveTo>
                <a:cubicBezTo>
                  <a:pt x="2736385" y="1352381"/>
                  <a:pt x="2727555" y="1357594"/>
                  <a:pt x="2719654" y="1368442"/>
                </a:cubicBezTo>
                <a:cubicBezTo>
                  <a:pt x="2711752" y="1379290"/>
                  <a:pt x="2706475" y="1396811"/>
                  <a:pt x="2703822" y="1421003"/>
                </a:cubicBezTo>
                <a:cubicBezTo>
                  <a:pt x="2701183" y="1445180"/>
                  <a:pt x="2702080" y="1466780"/>
                  <a:pt x="2706511" y="1485802"/>
                </a:cubicBezTo>
                <a:cubicBezTo>
                  <a:pt x="2710942" y="1504825"/>
                  <a:pt x="2717793" y="1517878"/>
                  <a:pt x="2727064" y="1524962"/>
                </a:cubicBezTo>
                <a:cubicBezTo>
                  <a:pt x="2736335" y="1532046"/>
                  <a:pt x="2745642" y="1533534"/>
                  <a:pt x="2754984" y="1529425"/>
                </a:cubicBezTo>
                <a:cubicBezTo>
                  <a:pt x="2764327" y="1525317"/>
                  <a:pt x="2771400" y="1516064"/>
                  <a:pt x="2776204" y="1501666"/>
                </a:cubicBezTo>
                <a:cubicBezTo>
                  <a:pt x="2781008" y="1487269"/>
                  <a:pt x="2783410" y="1471401"/>
                  <a:pt x="2783410" y="1454064"/>
                </a:cubicBezTo>
                <a:cubicBezTo>
                  <a:pt x="2783410" y="1436727"/>
                  <a:pt x="2782750" y="1421013"/>
                  <a:pt x="2781431" y="1406924"/>
                </a:cubicBezTo>
                <a:cubicBezTo>
                  <a:pt x="2780112" y="1392835"/>
                  <a:pt x="2776340" y="1380398"/>
                  <a:pt x="2770117" y="1369614"/>
                </a:cubicBezTo>
                <a:cubicBezTo>
                  <a:pt x="2763893" y="1358831"/>
                  <a:pt x="2755902" y="1353227"/>
                  <a:pt x="2746144" y="1352804"/>
                </a:cubicBezTo>
                <a:close/>
                <a:moveTo>
                  <a:pt x="4181396" y="1322335"/>
                </a:moveTo>
                <a:lnTo>
                  <a:pt x="4204305" y="1322335"/>
                </a:lnTo>
                <a:lnTo>
                  <a:pt x="4204305" y="1561379"/>
                </a:lnTo>
                <a:lnTo>
                  <a:pt x="4169049" y="1561379"/>
                </a:lnTo>
                <a:lnTo>
                  <a:pt x="4169049" y="1375121"/>
                </a:lnTo>
                <a:cubicBezTo>
                  <a:pt x="4161908" y="1386177"/>
                  <a:pt x="4147059" y="1397427"/>
                  <a:pt x="4124501" y="1408871"/>
                </a:cubicBezTo>
                <a:lnTo>
                  <a:pt x="4124501" y="1378068"/>
                </a:lnTo>
                <a:cubicBezTo>
                  <a:pt x="4147417" y="1362509"/>
                  <a:pt x="4166382" y="1343931"/>
                  <a:pt x="4181396" y="1322335"/>
                </a:cubicBezTo>
                <a:close/>
                <a:moveTo>
                  <a:pt x="254728" y="1321665"/>
                </a:moveTo>
                <a:cubicBezTo>
                  <a:pt x="262329" y="1322753"/>
                  <a:pt x="269394" y="1324973"/>
                  <a:pt x="275927" y="1328325"/>
                </a:cubicBezTo>
                <a:cubicBezTo>
                  <a:pt x="288990" y="1335029"/>
                  <a:pt x="298086" y="1344723"/>
                  <a:pt x="303212" y="1357407"/>
                </a:cubicBezTo>
                <a:cubicBezTo>
                  <a:pt x="308339" y="1370091"/>
                  <a:pt x="309013" y="1384069"/>
                  <a:pt x="305234" y="1399342"/>
                </a:cubicBezTo>
                <a:cubicBezTo>
                  <a:pt x="301456" y="1414614"/>
                  <a:pt x="291199" y="1426789"/>
                  <a:pt x="274464" y="1435866"/>
                </a:cubicBezTo>
                <a:cubicBezTo>
                  <a:pt x="286467" y="1439996"/>
                  <a:pt x="295989" y="1447711"/>
                  <a:pt x="303030" y="1459011"/>
                </a:cubicBezTo>
                <a:cubicBezTo>
                  <a:pt x="310071" y="1470311"/>
                  <a:pt x="312422" y="1485146"/>
                  <a:pt x="310085" y="1503516"/>
                </a:cubicBezTo>
                <a:cubicBezTo>
                  <a:pt x="307747" y="1521886"/>
                  <a:pt x="299408" y="1536800"/>
                  <a:pt x="285069" y="1548258"/>
                </a:cubicBezTo>
                <a:cubicBezTo>
                  <a:pt x="270729" y="1559715"/>
                  <a:pt x="254524" y="1565211"/>
                  <a:pt x="236456" y="1564745"/>
                </a:cubicBezTo>
                <a:cubicBezTo>
                  <a:pt x="218387" y="1564279"/>
                  <a:pt x="202688" y="1558575"/>
                  <a:pt x="189358" y="1547634"/>
                </a:cubicBezTo>
                <a:cubicBezTo>
                  <a:pt x="176029" y="1536692"/>
                  <a:pt x="167450" y="1519864"/>
                  <a:pt x="163621" y="1497149"/>
                </a:cubicBezTo>
                <a:lnTo>
                  <a:pt x="195177" y="1491040"/>
                </a:lnTo>
                <a:cubicBezTo>
                  <a:pt x="199278" y="1504878"/>
                  <a:pt x="205050" y="1515085"/>
                  <a:pt x="212493" y="1521660"/>
                </a:cubicBezTo>
                <a:cubicBezTo>
                  <a:pt x="219935" y="1528235"/>
                  <a:pt x="228988" y="1531551"/>
                  <a:pt x="239649" y="1531609"/>
                </a:cubicBezTo>
                <a:cubicBezTo>
                  <a:pt x="250311" y="1531666"/>
                  <a:pt x="258976" y="1527331"/>
                  <a:pt x="265644" y="1518606"/>
                </a:cubicBezTo>
                <a:cubicBezTo>
                  <a:pt x="272312" y="1509880"/>
                  <a:pt x="275216" y="1499881"/>
                  <a:pt x="274356" y="1488609"/>
                </a:cubicBezTo>
                <a:cubicBezTo>
                  <a:pt x="273496" y="1477338"/>
                  <a:pt x="269176" y="1468626"/>
                  <a:pt x="261397" y="1462474"/>
                </a:cubicBezTo>
                <a:cubicBezTo>
                  <a:pt x="253617" y="1456322"/>
                  <a:pt x="239466" y="1451784"/>
                  <a:pt x="218945" y="1448858"/>
                </a:cubicBezTo>
                <a:lnTo>
                  <a:pt x="218945" y="1425305"/>
                </a:lnTo>
                <a:cubicBezTo>
                  <a:pt x="239051" y="1423397"/>
                  <a:pt x="253076" y="1418690"/>
                  <a:pt x="261020" y="1411183"/>
                </a:cubicBezTo>
                <a:cubicBezTo>
                  <a:pt x="268964" y="1403676"/>
                  <a:pt x="272518" y="1393960"/>
                  <a:pt x="271678" y="1382037"/>
                </a:cubicBezTo>
                <a:cubicBezTo>
                  <a:pt x="270839" y="1370113"/>
                  <a:pt x="265627" y="1361480"/>
                  <a:pt x="256040" y="1356138"/>
                </a:cubicBezTo>
                <a:cubicBezTo>
                  <a:pt x="246454" y="1350796"/>
                  <a:pt x="236180" y="1350230"/>
                  <a:pt x="225215" y="1354439"/>
                </a:cubicBezTo>
                <a:cubicBezTo>
                  <a:pt x="214252" y="1358648"/>
                  <a:pt x="205007" y="1371393"/>
                  <a:pt x="197478" y="1392673"/>
                </a:cubicBezTo>
                <a:lnTo>
                  <a:pt x="166310" y="1387834"/>
                </a:lnTo>
                <a:cubicBezTo>
                  <a:pt x="171874" y="1368761"/>
                  <a:pt x="179599" y="1353575"/>
                  <a:pt x="189488" y="1342275"/>
                </a:cubicBezTo>
                <a:cubicBezTo>
                  <a:pt x="199375" y="1330975"/>
                  <a:pt x="212988" y="1324149"/>
                  <a:pt x="230324" y="1321797"/>
                </a:cubicBezTo>
                <a:cubicBezTo>
                  <a:pt x="238993" y="1320621"/>
                  <a:pt x="247127" y="1320577"/>
                  <a:pt x="254728" y="1321665"/>
                </a:cubicBezTo>
                <a:close/>
                <a:moveTo>
                  <a:pt x="4003831" y="1321001"/>
                </a:moveTo>
                <a:cubicBezTo>
                  <a:pt x="4020946" y="1321001"/>
                  <a:pt x="4035641" y="1327848"/>
                  <a:pt x="4047916" y="1341543"/>
                </a:cubicBezTo>
                <a:cubicBezTo>
                  <a:pt x="4060191" y="1355238"/>
                  <a:pt x="4068154" y="1372113"/>
                  <a:pt x="4071803" y="1392168"/>
                </a:cubicBezTo>
                <a:cubicBezTo>
                  <a:pt x="4075453" y="1412223"/>
                  <a:pt x="4076593" y="1435260"/>
                  <a:pt x="4075224" y="1461281"/>
                </a:cubicBezTo>
                <a:cubicBezTo>
                  <a:pt x="4073854" y="1487301"/>
                  <a:pt x="4069172" y="1508772"/>
                  <a:pt x="4061177" y="1525693"/>
                </a:cubicBezTo>
                <a:cubicBezTo>
                  <a:pt x="4053182" y="1542615"/>
                  <a:pt x="4041011" y="1554370"/>
                  <a:pt x="4024664" y="1560959"/>
                </a:cubicBezTo>
                <a:cubicBezTo>
                  <a:pt x="4008316" y="1567549"/>
                  <a:pt x="3992000" y="1566846"/>
                  <a:pt x="3975717" y="1558851"/>
                </a:cubicBezTo>
                <a:cubicBezTo>
                  <a:pt x="3959434" y="1550857"/>
                  <a:pt x="3948008" y="1540288"/>
                  <a:pt x="3941440" y="1527145"/>
                </a:cubicBezTo>
                <a:cubicBezTo>
                  <a:pt x="3934872" y="1514002"/>
                  <a:pt x="3930205" y="1500279"/>
                  <a:pt x="3927437" y="1485974"/>
                </a:cubicBezTo>
                <a:cubicBezTo>
                  <a:pt x="3924669" y="1471670"/>
                  <a:pt x="3923737" y="1452451"/>
                  <a:pt x="3924641" y="1428316"/>
                </a:cubicBezTo>
                <a:cubicBezTo>
                  <a:pt x="3925558" y="1404181"/>
                  <a:pt x="3928986" y="1385034"/>
                  <a:pt x="3934923" y="1370873"/>
                </a:cubicBezTo>
                <a:cubicBezTo>
                  <a:pt x="3940859" y="1356712"/>
                  <a:pt x="3949550" y="1344860"/>
                  <a:pt x="3960993" y="1335316"/>
                </a:cubicBezTo>
                <a:cubicBezTo>
                  <a:pt x="3972437" y="1325773"/>
                  <a:pt x="3986716" y="1321001"/>
                  <a:pt x="4003831" y="1321001"/>
                </a:cubicBezTo>
                <a:close/>
                <a:moveTo>
                  <a:pt x="3822856" y="1321001"/>
                </a:moveTo>
                <a:cubicBezTo>
                  <a:pt x="3839971" y="1321001"/>
                  <a:pt x="3854666" y="1327848"/>
                  <a:pt x="3866941" y="1341543"/>
                </a:cubicBezTo>
                <a:cubicBezTo>
                  <a:pt x="3879216" y="1355238"/>
                  <a:pt x="3887179" y="1372113"/>
                  <a:pt x="3890828" y="1392168"/>
                </a:cubicBezTo>
                <a:cubicBezTo>
                  <a:pt x="3894478" y="1412223"/>
                  <a:pt x="3895618" y="1435260"/>
                  <a:pt x="3894249" y="1461281"/>
                </a:cubicBezTo>
                <a:cubicBezTo>
                  <a:pt x="3892879" y="1487301"/>
                  <a:pt x="3888197" y="1508772"/>
                  <a:pt x="3880202" y="1525693"/>
                </a:cubicBezTo>
                <a:cubicBezTo>
                  <a:pt x="3872208" y="1542615"/>
                  <a:pt x="3860036" y="1554370"/>
                  <a:pt x="3843688" y="1560959"/>
                </a:cubicBezTo>
                <a:cubicBezTo>
                  <a:pt x="3827341" y="1567549"/>
                  <a:pt x="3811025" y="1566846"/>
                  <a:pt x="3794742" y="1558851"/>
                </a:cubicBezTo>
                <a:cubicBezTo>
                  <a:pt x="3778458" y="1550857"/>
                  <a:pt x="3767033" y="1540288"/>
                  <a:pt x="3760465" y="1527145"/>
                </a:cubicBezTo>
                <a:cubicBezTo>
                  <a:pt x="3753897" y="1514002"/>
                  <a:pt x="3749229" y="1500279"/>
                  <a:pt x="3746462" y="1485974"/>
                </a:cubicBezTo>
                <a:cubicBezTo>
                  <a:pt x="3743694" y="1471670"/>
                  <a:pt x="3742762" y="1452451"/>
                  <a:pt x="3743666" y="1428316"/>
                </a:cubicBezTo>
                <a:cubicBezTo>
                  <a:pt x="3744583" y="1404181"/>
                  <a:pt x="3748011" y="1385034"/>
                  <a:pt x="3753947" y="1370873"/>
                </a:cubicBezTo>
                <a:cubicBezTo>
                  <a:pt x="3759884" y="1356712"/>
                  <a:pt x="3768574" y="1344860"/>
                  <a:pt x="3780018" y="1335316"/>
                </a:cubicBezTo>
                <a:cubicBezTo>
                  <a:pt x="3791461" y="1325773"/>
                  <a:pt x="3805741" y="1321001"/>
                  <a:pt x="3822856" y="1321001"/>
                </a:cubicBezTo>
                <a:close/>
                <a:moveTo>
                  <a:pt x="3647254" y="1321001"/>
                </a:moveTo>
                <a:cubicBezTo>
                  <a:pt x="3656396" y="1321001"/>
                  <a:pt x="3665782" y="1322926"/>
                  <a:pt x="3675411" y="1326777"/>
                </a:cubicBezTo>
                <a:cubicBezTo>
                  <a:pt x="3685041" y="1330627"/>
                  <a:pt x="3693620" y="1336316"/>
                  <a:pt x="3701148" y="1343845"/>
                </a:cubicBezTo>
                <a:cubicBezTo>
                  <a:pt x="3708677" y="1351374"/>
                  <a:pt x="3713843" y="1359099"/>
                  <a:pt x="3716647" y="1367022"/>
                </a:cubicBezTo>
                <a:cubicBezTo>
                  <a:pt x="3719450" y="1374945"/>
                  <a:pt x="3720852" y="1385156"/>
                  <a:pt x="3720852" y="1397653"/>
                </a:cubicBezTo>
                <a:cubicBezTo>
                  <a:pt x="3720852" y="1410151"/>
                  <a:pt x="3716238" y="1426090"/>
                  <a:pt x="3707010" y="1445470"/>
                </a:cubicBezTo>
                <a:cubicBezTo>
                  <a:pt x="3697782" y="1464851"/>
                  <a:pt x="3675264" y="1504842"/>
                  <a:pt x="3639457" y="1565444"/>
                </a:cubicBezTo>
                <a:lnTo>
                  <a:pt x="3603255" y="1565444"/>
                </a:lnTo>
                <a:cubicBezTo>
                  <a:pt x="3623116" y="1528948"/>
                  <a:pt x="3639313" y="1498798"/>
                  <a:pt x="3651847" y="1474993"/>
                </a:cubicBezTo>
                <a:cubicBezTo>
                  <a:pt x="3631526" y="1478593"/>
                  <a:pt x="3613469" y="1475409"/>
                  <a:pt x="3597673" y="1465443"/>
                </a:cubicBezTo>
                <a:cubicBezTo>
                  <a:pt x="3581877" y="1455476"/>
                  <a:pt x="3572334" y="1441975"/>
                  <a:pt x="3569043" y="1424939"/>
                </a:cubicBezTo>
                <a:cubicBezTo>
                  <a:pt x="3565752" y="1407903"/>
                  <a:pt x="3565934" y="1392713"/>
                  <a:pt x="3569591" y="1379369"/>
                </a:cubicBezTo>
                <a:cubicBezTo>
                  <a:pt x="3573248" y="1366026"/>
                  <a:pt x="3579084" y="1354873"/>
                  <a:pt x="3587101" y="1345910"/>
                </a:cubicBezTo>
                <a:cubicBezTo>
                  <a:pt x="3595117" y="1336947"/>
                  <a:pt x="3604861" y="1330555"/>
                  <a:pt x="3616333" y="1326734"/>
                </a:cubicBezTo>
                <a:cubicBezTo>
                  <a:pt x="3627805" y="1322912"/>
                  <a:pt x="3638112" y="1321001"/>
                  <a:pt x="3647254" y="1321001"/>
                </a:cubicBezTo>
                <a:close/>
                <a:moveTo>
                  <a:pt x="3108481" y="1321001"/>
                </a:moveTo>
                <a:cubicBezTo>
                  <a:pt x="3125596" y="1321001"/>
                  <a:pt x="3140291" y="1327848"/>
                  <a:pt x="3152566" y="1341543"/>
                </a:cubicBezTo>
                <a:cubicBezTo>
                  <a:pt x="3164841" y="1355238"/>
                  <a:pt x="3172804" y="1372113"/>
                  <a:pt x="3176453" y="1392168"/>
                </a:cubicBezTo>
                <a:cubicBezTo>
                  <a:pt x="3180103" y="1412223"/>
                  <a:pt x="3181243" y="1435260"/>
                  <a:pt x="3179873" y="1461281"/>
                </a:cubicBezTo>
                <a:cubicBezTo>
                  <a:pt x="3178504" y="1487301"/>
                  <a:pt x="3173822" y="1508772"/>
                  <a:pt x="3165827" y="1525693"/>
                </a:cubicBezTo>
                <a:cubicBezTo>
                  <a:pt x="3157833" y="1542615"/>
                  <a:pt x="3145661" y="1554370"/>
                  <a:pt x="3129313" y="1560959"/>
                </a:cubicBezTo>
                <a:cubicBezTo>
                  <a:pt x="3112966" y="1567549"/>
                  <a:pt x="3096650" y="1566846"/>
                  <a:pt x="3080367" y="1558851"/>
                </a:cubicBezTo>
                <a:cubicBezTo>
                  <a:pt x="3064083" y="1550857"/>
                  <a:pt x="3052658" y="1540288"/>
                  <a:pt x="3046090" y="1527145"/>
                </a:cubicBezTo>
                <a:cubicBezTo>
                  <a:pt x="3039522" y="1514002"/>
                  <a:pt x="3034854" y="1500279"/>
                  <a:pt x="3032087" y="1485974"/>
                </a:cubicBezTo>
                <a:cubicBezTo>
                  <a:pt x="3029319" y="1471670"/>
                  <a:pt x="3028387" y="1452451"/>
                  <a:pt x="3029291" y="1428316"/>
                </a:cubicBezTo>
                <a:cubicBezTo>
                  <a:pt x="3030208" y="1404181"/>
                  <a:pt x="3033636" y="1385034"/>
                  <a:pt x="3039572" y="1370873"/>
                </a:cubicBezTo>
                <a:cubicBezTo>
                  <a:pt x="3045509" y="1356712"/>
                  <a:pt x="3054199" y="1344860"/>
                  <a:pt x="3065643" y="1335316"/>
                </a:cubicBezTo>
                <a:cubicBezTo>
                  <a:pt x="3077086" y="1325773"/>
                  <a:pt x="3091366" y="1321001"/>
                  <a:pt x="3108481" y="1321001"/>
                </a:cubicBezTo>
                <a:close/>
                <a:moveTo>
                  <a:pt x="2927506" y="1321001"/>
                </a:moveTo>
                <a:cubicBezTo>
                  <a:pt x="2944621" y="1321001"/>
                  <a:pt x="2959316" y="1327848"/>
                  <a:pt x="2971591" y="1341543"/>
                </a:cubicBezTo>
                <a:cubicBezTo>
                  <a:pt x="2983866" y="1355238"/>
                  <a:pt x="2991829" y="1372113"/>
                  <a:pt x="2995478" y="1392168"/>
                </a:cubicBezTo>
                <a:cubicBezTo>
                  <a:pt x="2999128" y="1412223"/>
                  <a:pt x="3000268" y="1435260"/>
                  <a:pt x="2998898" y="1461281"/>
                </a:cubicBezTo>
                <a:cubicBezTo>
                  <a:pt x="2997529" y="1487301"/>
                  <a:pt x="2992847" y="1508772"/>
                  <a:pt x="2984852" y="1525693"/>
                </a:cubicBezTo>
                <a:cubicBezTo>
                  <a:pt x="2976858" y="1542615"/>
                  <a:pt x="2964686" y="1554370"/>
                  <a:pt x="2948338" y="1560959"/>
                </a:cubicBezTo>
                <a:cubicBezTo>
                  <a:pt x="2931991" y="1567549"/>
                  <a:pt x="2915675" y="1566846"/>
                  <a:pt x="2899392" y="1558851"/>
                </a:cubicBezTo>
                <a:cubicBezTo>
                  <a:pt x="2883108" y="1550857"/>
                  <a:pt x="2871683" y="1540288"/>
                  <a:pt x="2865115" y="1527145"/>
                </a:cubicBezTo>
                <a:cubicBezTo>
                  <a:pt x="2858547" y="1514002"/>
                  <a:pt x="2853879" y="1500279"/>
                  <a:pt x="2851112" y="1485974"/>
                </a:cubicBezTo>
                <a:cubicBezTo>
                  <a:pt x="2848344" y="1471670"/>
                  <a:pt x="2847412" y="1452451"/>
                  <a:pt x="2848316" y="1428316"/>
                </a:cubicBezTo>
                <a:cubicBezTo>
                  <a:pt x="2849233" y="1404181"/>
                  <a:pt x="2852661" y="1385034"/>
                  <a:pt x="2858597" y="1370873"/>
                </a:cubicBezTo>
                <a:cubicBezTo>
                  <a:pt x="2864534" y="1356712"/>
                  <a:pt x="2873224" y="1344860"/>
                  <a:pt x="2884668" y="1335316"/>
                </a:cubicBezTo>
                <a:cubicBezTo>
                  <a:pt x="2896111" y="1325773"/>
                  <a:pt x="2910391" y="1321001"/>
                  <a:pt x="2927506" y="1321001"/>
                </a:cubicBezTo>
                <a:close/>
                <a:moveTo>
                  <a:pt x="2746531" y="1321001"/>
                </a:moveTo>
                <a:cubicBezTo>
                  <a:pt x="2763646" y="1321001"/>
                  <a:pt x="2778341" y="1327848"/>
                  <a:pt x="2790616" y="1341543"/>
                </a:cubicBezTo>
                <a:cubicBezTo>
                  <a:pt x="2802891" y="1355238"/>
                  <a:pt x="2810854" y="1372113"/>
                  <a:pt x="2814503" y="1392168"/>
                </a:cubicBezTo>
                <a:cubicBezTo>
                  <a:pt x="2818153" y="1412223"/>
                  <a:pt x="2819293" y="1435260"/>
                  <a:pt x="2817923" y="1461281"/>
                </a:cubicBezTo>
                <a:cubicBezTo>
                  <a:pt x="2816554" y="1487301"/>
                  <a:pt x="2811872" y="1508772"/>
                  <a:pt x="2803877" y="1525693"/>
                </a:cubicBezTo>
                <a:cubicBezTo>
                  <a:pt x="2795882" y="1542615"/>
                  <a:pt x="2783711" y="1554370"/>
                  <a:pt x="2767363" y="1560959"/>
                </a:cubicBezTo>
                <a:cubicBezTo>
                  <a:pt x="2751016" y="1567549"/>
                  <a:pt x="2734700" y="1566846"/>
                  <a:pt x="2718417" y="1558851"/>
                </a:cubicBezTo>
                <a:cubicBezTo>
                  <a:pt x="2702133" y="1550857"/>
                  <a:pt x="2690708" y="1540288"/>
                  <a:pt x="2684140" y="1527145"/>
                </a:cubicBezTo>
                <a:cubicBezTo>
                  <a:pt x="2677572" y="1514002"/>
                  <a:pt x="2672904" y="1500279"/>
                  <a:pt x="2670137" y="1485974"/>
                </a:cubicBezTo>
                <a:cubicBezTo>
                  <a:pt x="2667369" y="1471670"/>
                  <a:pt x="2666437" y="1452451"/>
                  <a:pt x="2667341" y="1428316"/>
                </a:cubicBezTo>
                <a:cubicBezTo>
                  <a:pt x="2668258" y="1404181"/>
                  <a:pt x="2671686" y="1385034"/>
                  <a:pt x="2677622" y="1370873"/>
                </a:cubicBezTo>
                <a:cubicBezTo>
                  <a:pt x="2683559" y="1356712"/>
                  <a:pt x="2692249" y="1344860"/>
                  <a:pt x="2703693" y="1335316"/>
                </a:cubicBezTo>
                <a:cubicBezTo>
                  <a:pt x="2715136" y="1325773"/>
                  <a:pt x="2729416" y="1321001"/>
                  <a:pt x="2746531" y="1321001"/>
                </a:cubicBezTo>
                <a:close/>
                <a:moveTo>
                  <a:pt x="2570929" y="1321001"/>
                </a:moveTo>
                <a:cubicBezTo>
                  <a:pt x="2580071" y="1321001"/>
                  <a:pt x="2589457" y="1322926"/>
                  <a:pt x="2599086" y="1326777"/>
                </a:cubicBezTo>
                <a:cubicBezTo>
                  <a:pt x="2608716" y="1330627"/>
                  <a:pt x="2617295" y="1336316"/>
                  <a:pt x="2624823" y="1343845"/>
                </a:cubicBezTo>
                <a:cubicBezTo>
                  <a:pt x="2632352" y="1351374"/>
                  <a:pt x="2637518" y="1359099"/>
                  <a:pt x="2640322" y="1367022"/>
                </a:cubicBezTo>
                <a:cubicBezTo>
                  <a:pt x="2643125" y="1374945"/>
                  <a:pt x="2644527" y="1385156"/>
                  <a:pt x="2644527" y="1397653"/>
                </a:cubicBezTo>
                <a:cubicBezTo>
                  <a:pt x="2644527" y="1410151"/>
                  <a:pt x="2639913" y="1426090"/>
                  <a:pt x="2630685" y="1445470"/>
                </a:cubicBezTo>
                <a:cubicBezTo>
                  <a:pt x="2621457" y="1464851"/>
                  <a:pt x="2598939" y="1504842"/>
                  <a:pt x="2563132" y="1565444"/>
                </a:cubicBezTo>
                <a:lnTo>
                  <a:pt x="2526930" y="1565444"/>
                </a:lnTo>
                <a:cubicBezTo>
                  <a:pt x="2546791" y="1528948"/>
                  <a:pt x="2562988" y="1498798"/>
                  <a:pt x="2575522" y="1474993"/>
                </a:cubicBezTo>
                <a:cubicBezTo>
                  <a:pt x="2555202" y="1478593"/>
                  <a:pt x="2537144" y="1475409"/>
                  <a:pt x="2521348" y="1465443"/>
                </a:cubicBezTo>
                <a:cubicBezTo>
                  <a:pt x="2505552" y="1455476"/>
                  <a:pt x="2496009" y="1441975"/>
                  <a:pt x="2492718" y="1424939"/>
                </a:cubicBezTo>
                <a:cubicBezTo>
                  <a:pt x="2489427" y="1407903"/>
                  <a:pt x="2489609" y="1392713"/>
                  <a:pt x="2493266" y="1379369"/>
                </a:cubicBezTo>
                <a:cubicBezTo>
                  <a:pt x="2496923" y="1366026"/>
                  <a:pt x="2502760" y="1354873"/>
                  <a:pt x="2510776" y="1345910"/>
                </a:cubicBezTo>
                <a:cubicBezTo>
                  <a:pt x="2518792" y="1336947"/>
                  <a:pt x="2528536" y="1330555"/>
                  <a:pt x="2540008" y="1326734"/>
                </a:cubicBezTo>
                <a:cubicBezTo>
                  <a:pt x="2551480" y="1322912"/>
                  <a:pt x="2561787" y="1321001"/>
                  <a:pt x="2570929" y="1321001"/>
                </a:cubicBezTo>
                <a:close/>
                <a:moveTo>
                  <a:pt x="7551362" y="1285875"/>
                </a:moveTo>
                <a:cubicBezTo>
                  <a:pt x="7608536" y="1332165"/>
                  <a:pt x="7637124" y="1381036"/>
                  <a:pt x="7637124" y="1432489"/>
                </a:cubicBezTo>
                <a:cubicBezTo>
                  <a:pt x="7638931" y="1492761"/>
                  <a:pt x="7610767" y="1543375"/>
                  <a:pt x="7552632" y="1584330"/>
                </a:cubicBezTo>
                <a:lnTo>
                  <a:pt x="7534390" y="1562669"/>
                </a:lnTo>
                <a:cubicBezTo>
                  <a:pt x="7582086" y="1526905"/>
                  <a:pt x="7606378" y="1485476"/>
                  <a:pt x="7607268" y="1438383"/>
                </a:cubicBezTo>
                <a:cubicBezTo>
                  <a:pt x="7609074" y="1390329"/>
                  <a:pt x="7584330" y="1347079"/>
                  <a:pt x="7533036" y="1308633"/>
                </a:cubicBezTo>
                <a:close/>
                <a:moveTo>
                  <a:pt x="6534204" y="1285875"/>
                </a:moveTo>
                <a:lnTo>
                  <a:pt x="6552595" y="1308633"/>
                </a:lnTo>
                <a:cubicBezTo>
                  <a:pt x="6501300" y="1347079"/>
                  <a:pt x="6476534" y="1390343"/>
                  <a:pt x="6478298" y="1438426"/>
                </a:cubicBezTo>
                <a:cubicBezTo>
                  <a:pt x="6479188" y="1485505"/>
                  <a:pt x="6503502" y="1526912"/>
                  <a:pt x="6551240" y="1562648"/>
                </a:cubicBezTo>
                <a:lnTo>
                  <a:pt x="6532934" y="1584330"/>
                </a:lnTo>
                <a:cubicBezTo>
                  <a:pt x="6474842" y="1543389"/>
                  <a:pt x="6446700" y="1492073"/>
                  <a:pt x="6448506" y="1430381"/>
                </a:cubicBezTo>
                <a:cubicBezTo>
                  <a:pt x="6448506" y="1380291"/>
                  <a:pt x="6477072" y="1332122"/>
                  <a:pt x="6534204" y="1285875"/>
                </a:cubicBezTo>
                <a:close/>
                <a:moveTo>
                  <a:pt x="5760663" y="1285875"/>
                </a:moveTo>
                <a:cubicBezTo>
                  <a:pt x="5817837" y="1332165"/>
                  <a:pt x="5846424" y="1381036"/>
                  <a:pt x="5846424" y="1432489"/>
                </a:cubicBezTo>
                <a:cubicBezTo>
                  <a:pt x="5848231" y="1492761"/>
                  <a:pt x="5820067" y="1543375"/>
                  <a:pt x="5761932" y="1584330"/>
                </a:cubicBezTo>
                <a:lnTo>
                  <a:pt x="5743691" y="1562669"/>
                </a:lnTo>
                <a:cubicBezTo>
                  <a:pt x="5791387" y="1526905"/>
                  <a:pt x="5815679" y="1485476"/>
                  <a:pt x="5816568" y="1438383"/>
                </a:cubicBezTo>
                <a:cubicBezTo>
                  <a:pt x="5818375" y="1390329"/>
                  <a:pt x="5793631" y="1347079"/>
                  <a:pt x="5742336" y="1308633"/>
                </a:cubicBezTo>
                <a:close/>
                <a:moveTo>
                  <a:pt x="4743504" y="1285875"/>
                </a:moveTo>
                <a:lnTo>
                  <a:pt x="4761895" y="1308633"/>
                </a:lnTo>
                <a:cubicBezTo>
                  <a:pt x="4710601" y="1347079"/>
                  <a:pt x="4685835" y="1390343"/>
                  <a:pt x="4687598" y="1438426"/>
                </a:cubicBezTo>
                <a:cubicBezTo>
                  <a:pt x="4688488" y="1485505"/>
                  <a:pt x="4712802" y="1526912"/>
                  <a:pt x="4760540" y="1562648"/>
                </a:cubicBezTo>
                <a:lnTo>
                  <a:pt x="4742235" y="1584330"/>
                </a:lnTo>
                <a:cubicBezTo>
                  <a:pt x="4684143" y="1543389"/>
                  <a:pt x="4656000" y="1492073"/>
                  <a:pt x="4657807" y="1430381"/>
                </a:cubicBezTo>
                <a:cubicBezTo>
                  <a:pt x="4657807" y="1380291"/>
                  <a:pt x="4686372" y="1332122"/>
                  <a:pt x="4743504" y="1285875"/>
                </a:cubicBezTo>
                <a:close/>
                <a:moveTo>
                  <a:pt x="1998288" y="1285875"/>
                </a:moveTo>
                <a:cubicBezTo>
                  <a:pt x="2055462" y="1332165"/>
                  <a:pt x="2084049" y="1381036"/>
                  <a:pt x="2084049" y="1432489"/>
                </a:cubicBezTo>
                <a:cubicBezTo>
                  <a:pt x="2085856" y="1492761"/>
                  <a:pt x="2057693" y="1543375"/>
                  <a:pt x="1999558" y="1584330"/>
                </a:cubicBezTo>
                <a:lnTo>
                  <a:pt x="1981317" y="1562669"/>
                </a:lnTo>
                <a:cubicBezTo>
                  <a:pt x="2029012" y="1526905"/>
                  <a:pt x="2053304" y="1485476"/>
                  <a:pt x="2054194" y="1438383"/>
                </a:cubicBezTo>
                <a:cubicBezTo>
                  <a:pt x="2056000" y="1390329"/>
                  <a:pt x="2031256" y="1347079"/>
                  <a:pt x="1979962" y="1308633"/>
                </a:cubicBezTo>
                <a:close/>
                <a:moveTo>
                  <a:pt x="981129" y="1285875"/>
                </a:moveTo>
                <a:lnTo>
                  <a:pt x="999521" y="1308633"/>
                </a:lnTo>
                <a:cubicBezTo>
                  <a:pt x="948225" y="1347079"/>
                  <a:pt x="923460" y="1390343"/>
                  <a:pt x="925224" y="1438426"/>
                </a:cubicBezTo>
                <a:cubicBezTo>
                  <a:pt x="926113" y="1485505"/>
                  <a:pt x="950427" y="1526912"/>
                  <a:pt x="998166" y="1562648"/>
                </a:cubicBezTo>
                <a:lnTo>
                  <a:pt x="979860" y="1584330"/>
                </a:lnTo>
                <a:cubicBezTo>
                  <a:pt x="921768" y="1543389"/>
                  <a:pt x="893625" y="1492073"/>
                  <a:pt x="895432" y="1430381"/>
                </a:cubicBezTo>
                <a:cubicBezTo>
                  <a:pt x="895432" y="1380291"/>
                  <a:pt x="923998" y="1332122"/>
                  <a:pt x="981129" y="1285875"/>
                </a:cubicBezTo>
                <a:close/>
                <a:moveTo>
                  <a:pt x="388563" y="1285875"/>
                </a:moveTo>
                <a:cubicBezTo>
                  <a:pt x="445737" y="1332165"/>
                  <a:pt x="474325" y="1381036"/>
                  <a:pt x="474325" y="1432489"/>
                </a:cubicBezTo>
                <a:cubicBezTo>
                  <a:pt x="476131" y="1492761"/>
                  <a:pt x="447967" y="1543375"/>
                  <a:pt x="389832" y="1584330"/>
                </a:cubicBezTo>
                <a:lnTo>
                  <a:pt x="371592" y="1562669"/>
                </a:lnTo>
                <a:cubicBezTo>
                  <a:pt x="419287" y="1526905"/>
                  <a:pt x="443580" y="1485476"/>
                  <a:pt x="444469" y="1438383"/>
                </a:cubicBezTo>
                <a:cubicBezTo>
                  <a:pt x="446275" y="1390329"/>
                  <a:pt x="421531" y="1347079"/>
                  <a:pt x="370236" y="1308633"/>
                </a:cubicBezTo>
                <a:close/>
                <a:moveTo>
                  <a:pt x="85779" y="1285875"/>
                </a:moveTo>
                <a:lnTo>
                  <a:pt x="104171" y="1308633"/>
                </a:lnTo>
                <a:cubicBezTo>
                  <a:pt x="52876" y="1347079"/>
                  <a:pt x="28110" y="1390343"/>
                  <a:pt x="29875" y="1438426"/>
                </a:cubicBezTo>
                <a:cubicBezTo>
                  <a:pt x="30764" y="1485505"/>
                  <a:pt x="55077" y="1526912"/>
                  <a:pt x="102816" y="1562648"/>
                </a:cubicBezTo>
                <a:lnTo>
                  <a:pt x="84510" y="1584330"/>
                </a:lnTo>
                <a:cubicBezTo>
                  <a:pt x="26418" y="1543389"/>
                  <a:pt x="-1724" y="1492073"/>
                  <a:pt x="82" y="1430381"/>
                </a:cubicBezTo>
                <a:cubicBezTo>
                  <a:pt x="82" y="1380291"/>
                  <a:pt x="28648" y="1332122"/>
                  <a:pt x="85779" y="1285875"/>
                </a:cubicBezTo>
                <a:close/>
                <a:moveTo>
                  <a:pt x="2385448" y="816523"/>
                </a:moveTo>
                <a:cubicBezTo>
                  <a:pt x="2374721" y="817391"/>
                  <a:pt x="2365913" y="821069"/>
                  <a:pt x="2359022" y="827558"/>
                </a:cubicBezTo>
                <a:cubicBezTo>
                  <a:pt x="2352132" y="834047"/>
                  <a:pt x="2348471" y="842318"/>
                  <a:pt x="2348041" y="852370"/>
                </a:cubicBezTo>
                <a:cubicBezTo>
                  <a:pt x="2347625" y="862408"/>
                  <a:pt x="2349292" y="871174"/>
                  <a:pt x="2353042" y="878667"/>
                </a:cubicBezTo>
                <a:cubicBezTo>
                  <a:pt x="2356792" y="886159"/>
                  <a:pt x="2363522" y="890705"/>
                  <a:pt x="2373230" y="892304"/>
                </a:cubicBezTo>
                <a:cubicBezTo>
                  <a:pt x="2382938" y="893903"/>
                  <a:pt x="2393098" y="893688"/>
                  <a:pt x="2403710" y="891659"/>
                </a:cubicBezTo>
                <a:cubicBezTo>
                  <a:pt x="2414322" y="889630"/>
                  <a:pt x="2421746" y="883987"/>
                  <a:pt x="2425984" y="874730"/>
                </a:cubicBezTo>
                <a:cubicBezTo>
                  <a:pt x="2430221" y="865474"/>
                  <a:pt x="2431709" y="856332"/>
                  <a:pt x="2430447" y="847305"/>
                </a:cubicBezTo>
                <a:cubicBezTo>
                  <a:pt x="2429185" y="838277"/>
                  <a:pt x="2424052" y="830674"/>
                  <a:pt x="2415046" y="824493"/>
                </a:cubicBezTo>
                <a:cubicBezTo>
                  <a:pt x="2406040" y="818312"/>
                  <a:pt x="2396174" y="815656"/>
                  <a:pt x="2385448" y="816523"/>
                </a:cubicBezTo>
                <a:close/>
                <a:moveTo>
                  <a:pt x="1854629" y="798896"/>
                </a:moveTo>
                <a:cubicBezTo>
                  <a:pt x="1841881" y="800602"/>
                  <a:pt x="1832611" y="806826"/>
                  <a:pt x="1826817" y="817567"/>
                </a:cubicBezTo>
                <a:cubicBezTo>
                  <a:pt x="1821024" y="828307"/>
                  <a:pt x="1818561" y="839909"/>
                  <a:pt x="1819428" y="852370"/>
                </a:cubicBezTo>
                <a:cubicBezTo>
                  <a:pt x="1820296" y="864832"/>
                  <a:pt x="1824494" y="875035"/>
                  <a:pt x="1832022" y="882980"/>
                </a:cubicBezTo>
                <a:cubicBezTo>
                  <a:pt x="1839551" y="890924"/>
                  <a:pt x="1849313" y="895090"/>
                  <a:pt x="1861309" y="895477"/>
                </a:cubicBezTo>
                <a:cubicBezTo>
                  <a:pt x="1873305" y="895864"/>
                  <a:pt x="1883475" y="891677"/>
                  <a:pt x="1891822" y="882915"/>
                </a:cubicBezTo>
                <a:cubicBezTo>
                  <a:pt x="1900167" y="874153"/>
                  <a:pt x="1904340" y="860824"/>
                  <a:pt x="1904340" y="842927"/>
                </a:cubicBezTo>
                <a:cubicBezTo>
                  <a:pt x="1904340" y="825031"/>
                  <a:pt x="1899242" y="812791"/>
                  <a:pt x="1889046" y="806209"/>
                </a:cubicBezTo>
                <a:cubicBezTo>
                  <a:pt x="1878851" y="799627"/>
                  <a:pt x="1867379" y="797189"/>
                  <a:pt x="1854629" y="798896"/>
                </a:cubicBezTo>
                <a:close/>
                <a:moveTo>
                  <a:pt x="778305" y="798896"/>
                </a:moveTo>
                <a:cubicBezTo>
                  <a:pt x="765556" y="800602"/>
                  <a:pt x="756285" y="806826"/>
                  <a:pt x="750492" y="817567"/>
                </a:cubicBezTo>
                <a:cubicBezTo>
                  <a:pt x="744699" y="828307"/>
                  <a:pt x="742235" y="839909"/>
                  <a:pt x="743103" y="852370"/>
                </a:cubicBezTo>
                <a:cubicBezTo>
                  <a:pt x="743971" y="864832"/>
                  <a:pt x="748168" y="875035"/>
                  <a:pt x="755698" y="882980"/>
                </a:cubicBezTo>
                <a:cubicBezTo>
                  <a:pt x="763226" y="890924"/>
                  <a:pt x="772988" y="895090"/>
                  <a:pt x="784984" y="895477"/>
                </a:cubicBezTo>
                <a:cubicBezTo>
                  <a:pt x="796980" y="895864"/>
                  <a:pt x="807150" y="891677"/>
                  <a:pt x="815496" y="882915"/>
                </a:cubicBezTo>
                <a:cubicBezTo>
                  <a:pt x="823842" y="874153"/>
                  <a:pt x="828015" y="860824"/>
                  <a:pt x="828015" y="842927"/>
                </a:cubicBezTo>
                <a:cubicBezTo>
                  <a:pt x="828015" y="825031"/>
                  <a:pt x="822918" y="812791"/>
                  <a:pt x="812721" y="806209"/>
                </a:cubicBezTo>
                <a:cubicBezTo>
                  <a:pt x="802526" y="799627"/>
                  <a:pt x="791054" y="797189"/>
                  <a:pt x="778305" y="798896"/>
                </a:cubicBezTo>
                <a:close/>
                <a:moveTo>
                  <a:pt x="2207549" y="716705"/>
                </a:moveTo>
                <a:cubicBezTo>
                  <a:pt x="2202845" y="715801"/>
                  <a:pt x="2196679" y="716988"/>
                  <a:pt x="2189050" y="720265"/>
                </a:cubicBezTo>
                <a:cubicBezTo>
                  <a:pt x="2181421" y="723541"/>
                  <a:pt x="2175305" y="730185"/>
                  <a:pt x="2170702" y="740194"/>
                </a:cubicBezTo>
                <a:cubicBezTo>
                  <a:pt x="2166098" y="750203"/>
                  <a:pt x="2164449" y="760779"/>
                  <a:pt x="2165754" y="771922"/>
                </a:cubicBezTo>
                <a:cubicBezTo>
                  <a:pt x="2167059" y="783064"/>
                  <a:pt x="2171605" y="791916"/>
                  <a:pt x="2179392" y="798476"/>
                </a:cubicBezTo>
                <a:cubicBezTo>
                  <a:pt x="2187179" y="805037"/>
                  <a:pt x="2195395" y="808131"/>
                  <a:pt x="2204043" y="807758"/>
                </a:cubicBezTo>
                <a:cubicBezTo>
                  <a:pt x="2212690" y="807385"/>
                  <a:pt x="2219663" y="805162"/>
                  <a:pt x="2224961" y="801090"/>
                </a:cubicBezTo>
                <a:cubicBezTo>
                  <a:pt x="2230260" y="797017"/>
                  <a:pt x="2235505" y="789775"/>
                  <a:pt x="2240696" y="779364"/>
                </a:cubicBezTo>
                <a:cubicBezTo>
                  <a:pt x="2244209" y="766372"/>
                  <a:pt x="2245127" y="755524"/>
                  <a:pt x="2243450" y="746819"/>
                </a:cubicBezTo>
                <a:cubicBezTo>
                  <a:pt x="2241772" y="738115"/>
                  <a:pt x="2237477" y="730919"/>
                  <a:pt x="2230565" y="725234"/>
                </a:cubicBezTo>
                <a:cubicBezTo>
                  <a:pt x="2223653" y="719548"/>
                  <a:pt x="2215981" y="716705"/>
                  <a:pt x="2207549" y="716705"/>
                </a:cubicBezTo>
                <a:close/>
                <a:moveTo>
                  <a:pt x="1131224" y="716705"/>
                </a:moveTo>
                <a:cubicBezTo>
                  <a:pt x="1126521" y="715801"/>
                  <a:pt x="1120355" y="716988"/>
                  <a:pt x="1112726" y="720265"/>
                </a:cubicBezTo>
                <a:cubicBezTo>
                  <a:pt x="1105097" y="723541"/>
                  <a:pt x="1098981" y="730185"/>
                  <a:pt x="1094377" y="740194"/>
                </a:cubicBezTo>
                <a:cubicBezTo>
                  <a:pt x="1089774" y="750203"/>
                  <a:pt x="1088124" y="760779"/>
                  <a:pt x="1089430" y="771922"/>
                </a:cubicBezTo>
                <a:cubicBezTo>
                  <a:pt x="1090735" y="783064"/>
                  <a:pt x="1095280" y="791916"/>
                  <a:pt x="1103067" y="798476"/>
                </a:cubicBezTo>
                <a:cubicBezTo>
                  <a:pt x="1110855" y="805037"/>
                  <a:pt x="1119072" y="808131"/>
                  <a:pt x="1127719" y="807758"/>
                </a:cubicBezTo>
                <a:cubicBezTo>
                  <a:pt x="1136365" y="807385"/>
                  <a:pt x="1143338" y="805162"/>
                  <a:pt x="1148637" y="801090"/>
                </a:cubicBezTo>
                <a:cubicBezTo>
                  <a:pt x="1153936" y="797017"/>
                  <a:pt x="1159180" y="789775"/>
                  <a:pt x="1164371" y="779364"/>
                </a:cubicBezTo>
                <a:cubicBezTo>
                  <a:pt x="1167885" y="766372"/>
                  <a:pt x="1168803" y="755524"/>
                  <a:pt x="1167126" y="746819"/>
                </a:cubicBezTo>
                <a:cubicBezTo>
                  <a:pt x="1165447" y="738115"/>
                  <a:pt x="1161152" y="730919"/>
                  <a:pt x="1154241" y="725234"/>
                </a:cubicBezTo>
                <a:cubicBezTo>
                  <a:pt x="1147328" y="719548"/>
                  <a:pt x="1139656" y="716705"/>
                  <a:pt x="1131224" y="716705"/>
                </a:cubicBezTo>
                <a:close/>
                <a:moveTo>
                  <a:pt x="2384888" y="715296"/>
                </a:moveTo>
                <a:cubicBezTo>
                  <a:pt x="2372929" y="716163"/>
                  <a:pt x="2364601" y="719530"/>
                  <a:pt x="2359904" y="725395"/>
                </a:cubicBezTo>
                <a:cubicBezTo>
                  <a:pt x="2355208" y="731260"/>
                  <a:pt x="2352859" y="738380"/>
                  <a:pt x="2352859" y="746755"/>
                </a:cubicBezTo>
                <a:cubicBezTo>
                  <a:pt x="2352859" y="755115"/>
                  <a:pt x="2355720" y="762970"/>
                  <a:pt x="2361442" y="770319"/>
                </a:cubicBezTo>
                <a:cubicBezTo>
                  <a:pt x="2367164" y="777669"/>
                  <a:pt x="2375972" y="781343"/>
                  <a:pt x="2387867" y="781343"/>
                </a:cubicBezTo>
                <a:cubicBezTo>
                  <a:pt x="2399763" y="781343"/>
                  <a:pt x="2408801" y="777647"/>
                  <a:pt x="2414981" y="770255"/>
                </a:cubicBezTo>
                <a:cubicBezTo>
                  <a:pt x="2421162" y="762862"/>
                  <a:pt x="2424041" y="754025"/>
                  <a:pt x="2423618" y="743743"/>
                </a:cubicBezTo>
                <a:cubicBezTo>
                  <a:pt x="2423195" y="733461"/>
                  <a:pt x="2419624" y="725933"/>
                  <a:pt x="2412905" y="721157"/>
                </a:cubicBezTo>
                <a:cubicBezTo>
                  <a:pt x="2406187" y="716382"/>
                  <a:pt x="2396848" y="714428"/>
                  <a:pt x="2384888" y="715296"/>
                </a:cubicBezTo>
                <a:close/>
                <a:moveTo>
                  <a:pt x="2031770" y="714629"/>
                </a:moveTo>
                <a:cubicBezTo>
                  <a:pt x="2022012" y="714206"/>
                  <a:pt x="2013181" y="719419"/>
                  <a:pt x="2005279" y="730267"/>
                </a:cubicBezTo>
                <a:cubicBezTo>
                  <a:pt x="1997377" y="741115"/>
                  <a:pt x="1992100" y="758635"/>
                  <a:pt x="1989448" y="782827"/>
                </a:cubicBezTo>
                <a:cubicBezTo>
                  <a:pt x="1986810" y="807005"/>
                  <a:pt x="1987706" y="828605"/>
                  <a:pt x="1992137" y="847627"/>
                </a:cubicBezTo>
                <a:cubicBezTo>
                  <a:pt x="1996567" y="866650"/>
                  <a:pt x="2003419" y="879703"/>
                  <a:pt x="2012690" y="886787"/>
                </a:cubicBezTo>
                <a:cubicBezTo>
                  <a:pt x="2021960" y="893871"/>
                  <a:pt x="2031267" y="895359"/>
                  <a:pt x="2040610" y="891250"/>
                </a:cubicBezTo>
                <a:cubicBezTo>
                  <a:pt x="2049953" y="887142"/>
                  <a:pt x="2057026" y="877889"/>
                  <a:pt x="2061831" y="863491"/>
                </a:cubicBezTo>
                <a:cubicBezTo>
                  <a:pt x="2066633" y="849094"/>
                  <a:pt x="2069035" y="833226"/>
                  <a:pt x="2069035" y="815889"/>
                </a:cubicBezTo>
                <a:cubicBezTo>
                  <a:pt x="2069035" y="798552"/>
                  <a:pt x="2068376" y="782838"/>
                  <a:pt x="2067056" y="768749"/>
                </a:cubicBezTo>
                <a:cubicBezTo>
                  <a:pt x="2065737" y="754660"/>
                  <a:pt x="2061966" y="742223"/>
                  <a:pt x="2055743" y="731439"/>
                </a:cubicBezTo>
                <a:cubicBezTo>
                  <a:pt x="2049519" y="720655"/>
                  <a:pt x="2041527" y="715052"/>
                  <a:pt x="2031770" y="714629"/>
                </a:cubicBezTo>
                <a:close/>
                <a:moveTo>
                  <a:pt x="955445" y="714629"/>
                </a:moveTo>
                <a:cubicBezTo>
                  <a:pt x="945686" y="714206"/>
                  <a:pt x="936856" y="719419"/>
                  <a:pt x="928955" y="730267"/>
                </a:cubicBezTo>
                <a:cubicBezTo>
                  <a:pt x="921053" y="741115"/>
                  <a:pt x="915775" y="758635"/>
                  <a:pt x="913123" y="782827"/>
                </a:cubicBezTo>
                <a:cubicBezTo>
                  <a:pt x="910484" y="807005"/>
                  <a:pt x="911380" y="828605"/>
                  <a:pt x="915811" y="847627"/>
                </a:cubicBezTo>
                <a:cubicBezTo>
                  <a:pt x="920243" y="866650"/>
                  <a:pt x="927094" y="879703"/>
                  <a:pt x="936364" y="886787"/>
                </a:cubicBezTo>
                <a:cubicBezTo>
                  <a:pt x="945635" y="893871"/>
                  <a:pt x="954943" y="895359"/>
                  <a:pt x="964285" y="891250"/>
                </a:cubicBezTo>
                <a:cubicBezTo>
                  <a:pt x="973627" y="887142"/>
                  <a:pt x="980701" y="877889"/>
                  <a:pt x="985505" y="863491"/>
                </a:cubicBezTo>
                <a:cubicBezTo>
                  <a:pt x="990309" y="849094"/>
                  <a:pt x="992711" y="833226"/>
                  <a:pt x="992711" y="815889"/>
                </a:cubicBezTo>
                <a:cubicBezTo>
                  <a:pt x="992711" y="798552"/>
                  <a:pt x="992051" y="782838"/>
                  <a:pt x="990732" y="768749"/>
                </a:cubicBezTo>
                <a:cubicBezTo>
                  <a:pt x="989413" y="754660"/>
                  <a:pt x="985641" y="742223"/>
                  <a:pt x="979418" y="731439"/>
                </a:cubicBezTo>
                <a:cubicBezTo>
                  <a:pt x="973194" y="720655"/>
                  <a:pt x="965203" y="715052"/>
                  <a:pt x="955445" y="714629"/>
                </a:cubicBezTo>
                <a:close/>
                <a:moveTo>
                  <a:pt x="1241280" y="688225"/>
                </a:moveTo>
                <a:lnTo>
                  <a:pt x="1393981" y="688225"/>
                </a:lnTo>
                <a:lnTo>
                  <a:pt x="1393981" y="715070"/>
                </a:lnTo>
                <a:cubicBezTo>
                  <a:pt x="1351492" y="783760"/>
                  <a:pt x="1323335" y="853138"/>
                  <a:pt x="1309511" y="923204"/>
                </a:cubicBezTo>
                <a:lnTo>
                  <a:pt x="1272340" y="923204"/>
                </a:lnTo>
                <a:cubicBezTo>
                  <a:pt x="1288560" y="851732"/>
                  <a:pt x="1316903" y="783795"/>
                  <a:pt x="1357371" y="719394"/>
                </a:cubicBezTo>
                <a:lnTo>
                  <a:pt x="1241280" y="719394"/>
                </a:lnTo>
                <a:close/>
                <a:moveTo>
                  <a:pt x="2387803" y="684160"/>
                </a:moveTo>
                <a:cubicBezTo>
                  <a:pt x="2397275" y="684160"/>
                  <a:pt x="2405865" y="685124"/>
                  <a:pt x="2413572" y="687053"/>
                </a:cubicBezTo>
                <a:cubicBezTo>
                  <a:pt x="2421280" y="688982"/>
                  <a:pt x="2429451" y="693065"/>
                  <a:pt x="2438083" y="699303"/>
                </a:cubicBezTo>
                <a:cubicBezTo>
                  <a:pt x="2446716" y="705541"/>
                  <a:pt x="2452893" y="714288"/>
                  <a:pt x="2456614" y="725546"/>
                </a:cubicBezTo>
                <a:cubicBezTo>
                  <a:pt x="2460336" y="736803"/>
                  <a:pt x="2460053" y="750092"/>
                  <a:pt x="2455765" y="765415"/>
                </a:cubicBezTo>
                <a:cubicBezTo>
                  <a:pt x="2451477" y="780737"/>
                  <a:pt x="2441023" y="791439"/>
                  <a:pt x="2424403" y="797519"/>
                </a:cubicBezTo>
                <a:cubicBezTo>
                  <a:pt x="2438987" y="800703"/>
                  <a:pt x="2449606" y="807285"/>
                  <a:pt x="2456259" y="817266"/>
                </a:cubicBezTo>
                <a:cubicBezTo>
                  <a:pt x="2462913" y="827246"/>
                  <a:pt x="2466240" y="839224"/>
                  <a:pt x="2466240" y="853199"/>
                </a:cubicBezTo>
                <a:cubicBezTo>
                  <a:pt x="2466240" y="867173"/>
                  <a:pt x="2464100" y="878452"/>
                  <a:pt x="2459819" y="887034"/>
                </a:cubicBezTo>
                <a:cubicBezTo>
                  <a:pt x="2455539" y="895617"/>
                  <a:pt x="2450739" y="902801"/>
                  <a:pt x="2445418" y="908588"/>
                </a:cubicBezTo>
                <a:cubicBezTo>
                  <a:pt x="2440098" y="914374"/>
                  <a:pt x="2432925" y="918934"/>
                  <a:pt x="2423897" y="922268"/>
                </a:cubicBezTo>
                <a:cubicBezTo>
                  <a:pt x="2414870" y="925602"/>
                  <a:pt x="2403556" y="927269"/>
                  <a:pt x="2389954" y="927269"/>
                </a:cubicBezTo>
                <a:cubicBezTo>
                  <a:pt x="2376352" y="927269"/>
                  <a:pt x="2364572" y="925606"/>
                  <a:pt x="2354613" y="922279"/>
                </a:cubicBezTo>
                <a:cubicBezTo>
                  <a:pt x="2344653" y="918952"/>
                  <a:pt x="2336293" y="913911"/>
                  <a:pt x="2329531" y="907157"/>
                </a:cubicBezTo>
                <a:cubicBezTo>
                  <a:pt x="2322770" y="900403"/>
                  <a:pt x="2318192" y="892476"/>
                  <a:pt x="2315797" y="883377"/>
                </a:cubicBezTo>
                <a:cubicBezTo>
                  <a:pt x="2313403" y="874279"/>
                  <a:pt x="2312205" y="864172"/>
                  <a:pt x="2312205" y="853059"/>
                </a:cubicBezTo>
                <a:cubicBezTo>
                  <a:pt x="2312205" y="841931"/>
                  <a:pt x="2315016" y="830978"/>
                  <a:pt x="2320637" y="820202"/>
                </a:cubicBezTo>
                <a:cubicBezTo>
                  <a:pt x="2326258" y="809425"/>
                  <a:pt x="2335149" y="801577"/>
                  <a:pt x="2347310" y="796659"/>
                </a:cubicBezTo>
                <a:cubicBezTo>
                  <a:pt x="2337143" y="792084"/>
                  <a:pt x="2330109" y="785649"/>
                  <a:pt x="2326208" y="777353"/>
                </a:cubicBezTo>
                <a:cubicBezTo>
                  <a:pt x="2322308" y="769057"/>
                  <a:pt x="2320124" y="759740"/>
                  <a:pt x="2319658" y="749400"/>
                </a:cubicBezTo>
                <a:cubicBezTo>
                  <a:pt x="2319192" y="739061"/>
                  <a:pt x="2320587" y="730156"/>
                  <a:pt x="2323842" y="722685"/>
                </a:cubicBezTo>
                <a:cubicBezTo>
                  <a:pt x="2327097" y="715213"/>
                  <a:pt x="2332059" y="708144"/>
                  <a:pt x="2338727" y="701475"/>
                </a:cubicBezTo>
                <a:cubicBezTo>
                  <a:pt x="2345395" y="694807"/>
                  <a:pt x="2352874" y="690254"/>
                  <a:pt x="2361162" y="687816"/>
                </a:cubicBezTo>
                <a:cubicBezTo>
                  <a:pt x="2369451" y="685379"/>
                  <a:pt x="2378331" y="684160"/>
                  <a:pt x="2387803" y="684160"/>
                </a:cubicBezTo>
                <a:close/>
                <a:moveTo>
                  <a:pt x="1865320" y="684160"/>
                </a:moveTo>
                <a:lnTo>
                  <a:pt x="1903157" y="684160"/>
                </a:lnTo>
                <a:lnTo>
                  <a:pt x="1846456" y="771879"/>
                </a:lnTo>
                <a:cubicBezTo>
                  <a:pt x="1868483" y="765583"/>
                  <a:pt x="1887160" y="766921"/>
                  <a:pt x="1902490" y="775890"/>
                </a:cubicBezTo>
                <a:cubicBezTo>
                  <a:pt x="1917820" y="784860"/>
                  <a:pt x="1928048" y="794705"/>
                  <a:pt x="1933174" y="805424"/>
                </a:cubicBezTo>
                <a:cubicBezTo>
                  <a:pt x="1938302" y="816143"/>
                  <a:pt x="1941098" y="827766"/>
                  <a:pt x="1941564" y="840292"/>
                </a:cubicBezTo>
                <a:cubicBezTo>
                  <a:pt x="1942030" y="852818"/>
                  <a:pt x="1940140" y="865212"/>
                  <a:pt x="1935896" y="877473"/>
                </a:cubicBezTo>
                <a:cubicBezTo>
                  <a:pt x="1931651" y="889734"/>
                  <a:pt x="1924061" y="900862"/>
                  <a:pt x="1913127" y="910857"/>
                </a:cubicBezTo>
                <a:cubicBezTo>
                  <a:pt x="1902193" y="920852"/>
                  <a:pt x="1887021" y="926308"/>
                  <a:pt x="1867612" y="927226"/>
                </a:cubicBezTo>
                <a:cubicBezTo>
                  <a:pt x="1848201" y="928144"/>
                  <a:pt x="1831593" y="924570"/>
                  <a:pt x="1817783" y="916503"/>
                </a:cubicBezTo>
                <a:cubicBezTo>
                  <a:pt x="1803972" y="908437"/>
                  <a:pt x="1794476" y="897065"/>
                  <a:pt x="1789292" y="882388"/>
                </a:cubicBezTo>
                <a:cubicBezTo>
                  <a:pt x="1784108" y="867711"/>
                  <a:pt x="1781968" y="853661"/>
                  <a:pt x="1782871" y="840239"/>
                </a:cubicBezTo>
                <a:cubicBezTo>
                  <a:pt x="1783775" y="826816"/>
                  <a:pt x="1786249" y="815620"/>
                  <a:pt x="1790293" y="806650"/>
                </a:cubicBezTo>
                <a:cubicBezTo>
                  <a:pt x="1794336" y="797680"/>
                  <a:pt x="1800510" y="786248"/>
                  <a:pt x="1808812" y="772352"/>
                </a:cubicBezTo>
                <a:close/>
                <a:moveTo>
                  <a:pt x="788996" y="684160"/>
                </a:moveTo>
                <a:lnTo>
                  <a:pt x="826833" y="684160"/>
                </a:lnTo>
                <a:lnTo>
                  <a:pt x="770131" y="771879"/>
                </a:lnTo>
                <a:cubicBezTo>
                  <a:pt x="792157" y="765583"/>
                  <a:pt x="810835" y="766921"/>
                  <a:pt x="826165" y="775890"/>
                </a:cubicBezTo>
                <a:cubicBezTo>
                  <a:pt x="841495" y="784860"/>
                  <a:pt x="851722" y="794705"/>
                  <a:pt x="856850" y="805424"/>
                </a:cubicBezTo>
                <a:cubicBezTo>
                  <a:pt x="861976" y="816143"/>
                  <a:pt x="864772" y="827766"/>
                  <a:pt x="865238" y="840292"/>
                </a:cubicBezTo>
                <a:cubicBezTo>
                  <a:pt x="865705" y="852818"/>
                  <a:pt x="863816" y="865212"/>
                  <a:pt x="859571" y="877473"/>
                </a:cubicBezTo>
                <a:cubicBezTo>
                  <a:pt x="855326" y="889734"/>
                  <a:pt x="847736" y="900862"/>
                  <a:pt x="836802" y="910857"/>
                </a:cubicBezTo>
                <a:cubicBezTo>
                  <a:pt x="825868" y="920852"/>
                  <a:pt x="810696" y="926308"/>
                  <a:pt x="791287" y="927226"/>
                </a:cubicBezTo>
                <a:cubicBezTo>
                  <a:pt x="771877" y="928144"/>
                  <a:pt x="755268" y="924570"/>
                  <a:pt x="741457" y="916503"/>
                </a:cubicBezTo>
                <a:cubicBezTo>
                  <a:pt x="727648" y="908437"/>
                  <a:pt x="718151" y="897065"/>
                  <a:pt x="712968" y="882388"/>
                </a:cubicBezTo>
                <a:cubicBezTo>
                  <a:pt x="707784" y="867711"/>
                  <a:pt x="705642" y="853661"/>
                  <a:pt x="706547" y="840239"/>
                </a:cubicBezTo>
                <a:cubicBezTo>
                  <a:pt x="707450" y="826816"/>
                  <a:pt x="709923" y="815620"/>
                  <a:pt x="713967" y="806650"/>
                </a:cubicBezTo>
                <a:cubicBezTo>
                  <a:pt x="718012" y="797680"/>
                  <a:pt x="724184" y="786248"/>
                  <a:pt x="732488" y="772352"/>
                </a:cubicBezTo>
                <a:close/>
                <a:moveTo>
                  <a:pt x="231594" y="682912"/>
                </a:moveTo>
                <a:cubicBezTo>
                  <a:pt x="241345" y="681033"/>
                  <a:pt x="250114" y="681051"/>
                  <a:pt x="257902" y="682966"/>
                </a:cubicBezTo>
                <a:cubicBezTo>
                  <a:pt x="265688" y="684880"/>
                  <a:pt x="273679" y="688490"/>
                  <a:pt x="281875" y="693796"/>
                </a:cubicBezTo>
                <a:cubicBezTo>
                  <a:pt x="290070" y="699102"/>
                  <a:pt x="296731" y="706885"/>
                  <a:pt x="301857" y="717146"/>
                </a:cubicBezTo>
                <a:cubicBezTo>
                  <a:pt x="306984" y="727406"/>
                  <a:pt x="308849" y="739789"/>
                  <a:pt x="307450" y="754294"/>
                </a:cubicBezTo>
                <a:cubicBezTo>
                  <a:pt x="306052" y="768799"/>
                  <a:pt x="298922" y="785925"/>
                  <a:pt x="286059" y="805671"/>
                </a:cubicBezTo>
                <a:cubicBezTo>
                  <a:pt x="273196" y="825418"/>
                  <a:pt x="249083" y="854206"/>
                  <a:pt x="213720" y="892035"/>
                </a:cubicBezTo>
                <a:lnTo>
                  <a:pt x="310903" y="892035"/>
                </a:lnTo>
                <a:lnTo>
                  <a:pt x="310903" y="923204"/>
                </a:lnTo>
                <a:lnTo>
                  <a:pt x="166310" y="923204"/>
                </a:lnTo>
                <a:lnTo>
                  <a:pt x="166310" y="913503"/>
                </a:lnTo>
                <a:cubicBezTo>
                  <a:pt x="167243" y="899535"/>
                  <a:pt x="173656" y="887059"/>
                  <a:pt x="185551" y="876075"/>
                </a:cubicBezTo>
                <a:cubicBezTo>
                  <a:pt x="197446" y="865090"/>
                  <a:pt x="212332" y="848208"/>
                  <a:pt x="230206" y="825429"/>
                </a:cubicBezTo>
                <a:cubicBezTo>
                  <a:pt x="248082" y="802649"/>
                  <a:pt x="259672" y="785108"/>
                  <a:pt x="264978" y="772804"/>
                </a:cubicBezTo>
                <a:cubicBezTo>
                  <a:pt x="270284" y="760500"/>
                  <a:pt x="272302" y="750229"/>
                  <a:pt x="271034" y="741990"/>
                </a:cubicBezTo>
                <a:cubicBezTo>
                  <a:pt x="269765" y="733752"/>
                  <a:pt x="265956" y="727026"/>
                  <a:pt x="259612" y="721813"/>
                </a:cubicBezTo>
                <a:cubicBezTo>
                  <a:pt x="253266" y="716601"/>
                  <a:pt x="245838" y="714428"/>
                  <a:pt x="237327" y="715296"/>
                </a:cubicBezTo>
                <a:cubicBezTo>
                  <a:pt x="228816" y="716163"/>
                  <a:pt x="220617" y="719501"/>
                  <a:pt x="212729" y="725309"/>
                </a:cubicBezTo>
                <a:cubicBezTo>
                  <a:pt x="204842" y="731117"/>
                  <a:pt x="198397" y="740846"/>
                  <a:pt x="193392" y="754498"/>
                </a:cubicBezTo>
                <a:lnTo>
                  <a:pt x="160911" y="749680"/>
                </a:lnTo>
                <a:cubicBezTo>
                  <a:pt x="168283" y="725976"/>
                  <a:pt x="177882" y="709155"/>
                  <a:pt x="189714" y="699217"/>
                </a:cubicBezTo>
                <a:cubicBezTo>
                  <a:pt x="201544" y="689279"/>
                  <a:pt x="215505" y="683844"/>
                  <a:pt x="231594" y="682912"/>
                </a:cubicBezTo>
                <a:close/>
                <a:moveTo>
                  <a:pt x="2208979" y="682826"/>
                </a:moveTo>
                <a:cubicBezTo>
                  <a:pt x="2218121" y="682826"/>
                  <a:pt x="2227507" y="684751"/>
                  <a:pt x="2237136" y="688602"/>
                </a:cubicBezTo>
                <a:cubicBezTo>
                  <a:pt x="2246766" y="692452"/>
                  <a:pt x="2255345" y="698141"/>
                  <a:pt x="2262873" y="705670"/>
                </a:cubicBezTo>
                <a:cubicBezTo>
                  <a:pt x="2270402" y="713199"/>
                  <a:pt x="2275568" y="720924"/>
                  <a:pt x="2278372" y="728847"/>
                </a:cubicBezTo>
                <a:cubicBezTo>
                  <a:pt x="2281175" y="736770"/>
                  <a:pt x="2282577" y="746981"/>
                  <a:pt x="2282577" y="759478"/>
                </a:cubicBezTo>
                <a:cubicBezTo>
                  <a:pt x="2282577" y="771976"/>
                  <a:pt x="2277963" y="787915"/>
                  <a:pt x="2268735" y="807295"/>
                </a:cubicBezTo>
                <a:cubicBezTo>
                  <a:pt x="2259507" y="826676"/>
                  <a:pt x="2236989" y="866668"/>
                  <a:pt x="2201182" y="927269"/>
                </a:cubicBezTo>
                <a:lnTo>
                  <a:pt x="2164980" y="927269"/>
                </a:lnTo>
                <a:cubicBezTo>
                  <a:pt x="2184841" y="890773"/>
                  <a:pt x="2201038" y="860623"/>
                  <a:pt x="2213572" y="836818"/>
                </a:cubicBezTo>
                <a:cubicBezTo>
                  <a:pt x="2193251" y="840418"/>
                  <a:pt x="2175194" y="837234"/>
                  <a:pt x="2159398" y="827268"/>
                </a:cubicBezTo>
                <a:cubicBezTo>
                  <a:pt x="2143602" y="817301"/>
                  <a:pt x="2134059" y="803800"/>
                  <a:pt x="2130768" y="786764"/>
                </a:cubicBezTo>
                <a:cubicBezTo>
                  <a:pt x="2127477" y="769728"/>
                  <a:pt x="2127659" y="754538"/>
                  <a:pt x="2131316" y="741194"/>
                </a:cubicBezTo>
                <a:cubicBezTo>
                  <a:pt x="2134973" y="727851"/>
                  <a:pt x="2140809" y="716698"/>
                  <a:pt x="2148826" y="707735"/>
                </a:cubicBezTo>
                <a:cubicBezTo>
                  <a:pt x="2156842" y="698772"/>
                  <a:pt x="2166586" y="692380"/>
                  <a:pt x="2178058" y="688559"/>
                </a:cubicBezTo>
                <a:cubicBezTo>
                  <a:pt x="2189530" y="684737"/>
                  <a:pt x="2199837" y="682826"/>
                  <a:pt x="2208979" y="682826"/>
                </a:cubicBezTo>
                <a:close/>
                <a:moveTo>
                  <a:pt x="2032157" y="682826"/>
                </a:moveTo>
                <a:cubicBezTo>
                  <a:pt x="2049271" y="682826"/>
                  <a:pt x="2063967" y="689673"/>
                  <a:pt x="2076241" y="703368"/>
                </a:cubicBezTo>
                <a:cubicBezTo>
                  <a:pt x="2088516" y="717063"/>
                  <a:pt x="2096479" y="733938"/>
                  <a:pt x="2100128" y="753993"/>
                </a:cubicBezTo>
                <a:cubicBezTo>
                  <a:pt x="2103778" y="774048"/>
                  <a:pt x="2104918" y="797085"/>
                  <a:pt x="2103548" y="823106"/>
                </a:cubicBezTo>
                <a:cubicBezTo>
                  <a:pt x="2102179" y="849126"/>
                  <a:pt x="2097497" y="870597"/>
                  <a:pt x="2089502" y="887518"/>
                </a:cubicBezTo>
                <a:cubicBezTo>
                  <a:pt x="2081508" y="904440"/>
                  <a:pt x="2069336" y="916195"/>
                  <a:pt x="2052989" y="922784"/>
                </a:cubicBezTo>
                <a:cubicBezTo>
                  <a:pt x="2036641" y="929374"/>
                  <a:pt x="2020326" y="928671"/>
                  <a:pt x="2004043" y="920676"/>
                </a:cubicBezTo>
                <a:cubicBezTo>
                  <a:pt x="1987759" y="912682"/>
                  <a:pt x="1976334" y="902113"/>
                  <a:pt x="1969765" y="888970"/>
                </a:cubicBezTo>
                <a:cubicBezTo>
                  <a:pt x="1963198" y="875827"/>
                  <a:pt x="1958530" y="862104"/>
                  <a:pt x="1955763" y="847799"/>
                </a:cubicBezTo>
                <a:cubicBezTo>
                  <a:pt x="1952994" y="833495"/>
                  <a:pt x="1952063" y="814276"/>
                  <a:pt x="1952967" y="790141"/>
                </a:cubicBezTo>
                <a:cubicBezTo>
                  <a:pt x="1953883" y="766006"/>
                  <a:pt x="1957312" y="746859"/>
                  <a:pt x="1963248" y="732698"/>
                </a:cubicBezTo>
                <a:cubicBezTo>
                  <a:pt x="1969184" y="718537"/>
                  <a:pt x="1977876" y="706685"/>
                  <a:pt x="1989318" y="697141"/>
                </a:cubicBezTo>
                <a:cubicBezTo>
                  <a:pt x="2000763" y="687598"/>
                  <a:pt x="2015042" y="682826"/>
                  <a:pt x="2032157" y="682826"/>
                </a:cubicBezTo>
                <a:close/>
                <a:moveTo>
                  <a:pt x="1132654" y="682826"/>
                </a:moveTo>
                <a:cubicBezTo>
                  <a:pt x="1141796" y="682826"/>
                  <a:pt x="1151183" y="684751"/>
                  <a:pt x="1160811" y="688602"/>
                </a:cubicBezTo>
                <a:cubicBezTo>
                  <a:pt x="1170441" y="692452"/>
                  <a:pt x="1179021" y="698141"/>
                  <a:pt x="1186549" y="705670"/>
                </a:cubicBezTo>
                <a:cubicBezTo>
                  <a:pt x="1194077" y="713199"/>
                  <a:pt x="1199244" y="720924"/>
                  <a:pt x="1202047" y="728847"/>
                </a:cubicBezTo>
                <a:cubicBezTo>
                  <a:pt x="1204851" y="736770"/>
                  <a:pt x="1206253" y="746981"/>
                  <a:pt x="1206253" y="759478"/>
                </a:cubicBezTo>
                <a:cubicBezTo>
                  <a:pt x="1206253" y="771976"/>
                  <a:pt x="1201639" y="787915"/>
                  <a:pt x="1192410" y="807295"/>
                </a:cubicBezTo>
                <a:cubicBezTo>
                  <a:pt x="1183183" y="826676"/>
                  <a:pt x="1160666" y="866668"/>
                  <a:pt x="1124857" y="927269"/>
                </a:cubicBezTo>
                <a:lnTo>
                  <a:pt x="1088655" y="927269"/>
                </a:lnTo>
                <a:cubicBezTo>
                  <a:pt x="1108517" y="890773"/>
                  <a:pt x="1124713" y="860623"/>
                  <a:pt x="1137247" y="836818"/>
                </a:cubicBezTo>
                <a:cubicBezTo>
                  <a:pt x="1116927" y="840418"/>
                  <a:pt x="1098869" y="837234"/>
                  <a:pt x="1083073" y="827268"/>
                </a:cubicBezTo>
                <a:cubicBezTo>
                  <a:pt x="1067278" y="817301"/>
                  <a:pt x="1057735" y="803800"/>
                  <a:pt x="1054443" y="786764"/>
                </a:cubicBezTo>
                <a:cubicBezTo>
                  <a:pt x="1051152" y="769728"/>
                  <a:pt x="1051336" y="754538"/>
                  <a:pt x="1054992" y="741194"/>
                </a:cubicBezTo>
                <a:cubicBezTo>
                  <a:pt x="1058649" y="727851"/>
                  <a:pt x="1064485" y="716698"/>
                  <a:pt x="1072501" y="707735"/>
                </a:cubicBezTo>
                <a:cubicBezTo>
                  <a:pt x="1080517" y="698772"/>
                  <a:pt x="1090262" y="692380"/>
                  <a:pt x="1101734" y="688559"/>
                </a:cubicBezTo>
                <a:cubicBezTo>
                  <a:pt x="1113205" y="684737"/>
                  <a:pt x="1123512" y="682826"/>
                  <a:pt x="1132654" y="682826"/>
                </a:cubicBezTo>
                <a:close/>
                <a:moveTo>
                  <a:pt x="955832" y="682826"/>
                </a:moveTo>
                <a:cubicBezTo>
                  <a:pt x="972947" y="682826"/>
                  <a:pt x="987642" y="689673"/>
                  <a:pt x="999917" y="703368"/>
                </a:cubicBezTo>
                <a:cubicBezTo>
                  <a:pt x="1012192" y="717063"/>
                  <a:pt x="1020155" y="733938"/>
                  <a:pt x="1023804" y="753993"/>
                </a:cubicBezTo>
                <a:cubicBezTo>
                  <a:pt x="1027454" y="774048"/>
                  <a:pt x="1028594" y="797085"/>
                  <a:pt x="1027224" y="823106"/>
                </a:cubicBezTo>
                <a:cubicBezTo>
                  <a:pt x="1025855" y="849126"/>
                  <a:pt x="1021173" y="870597"/>
                  <a:pt x="1013177" y="887518"/>
                </a:cubicBezTo>
                <a:cubicBezTo>
                  <a:pt x="1005183" y="904440"/>
                  <a:pt x="993013" y="916195"/>
                  <a:pt x="976665" y="922784"/>
                </a:cubicBezTo>
                <a:cubicBezTo>
                  <a:pt x="960317" y="929374"/>
                  <a:pt x="944000" y="928671"/>
                  <a:pt x="927718" y="920676"/>
                </a:cubicBezTo>
                <a:cubicBezTo>
                  <a:pt x="911434" y="912682"/>
                  <a:pt x="900008" y="902113"/>
                  <a:pt x="893441" y="888970"/>
                </a:cubicBezTo>
                <a:cubicBezTo>
                  <a:pt x="886873" y="875827"/>
                  <a:pt x="882206" y="862104"/>
                  <a:pt x="879437" y="847799"/>
                </a:cubicBezTo>
                <a:cubicBezTo>
                  <a:pt x="876670" y="833495"/>
                  <a:pt x="875738" y="814276"/>
                  <a:pt x="876641" y="790141"/>
                </a:cubicBezTo>
                <a:cubicBezTo>
                  <a:pt x="877559" y="766006"/>
                  <a:pt x="880986" y="746859"/>
                  <a:pt x="886923" y="732698"/>
                </a:cubicBezTo>
                <a:cubicBezTo>
                  <a:pt x="892860" y="718537"/>
                  <a:pt x="901550" y="706685"/>
                  <a:pt x="912994" y="697141"/>
                </a:cubicBezTo>
                <a:cubicBezTo>
                  <a:pt x="924437" y="687598"/>
                  <a:pt x="938717" y="682826"/>
                  <a:pt x="955832" y="682826"/>
                </a:cubicBezTo>
                <a:close/>
                <a:moveTo>
                  <a:pt x="7551362" y="647700"/>
                </a:moveTo>
                <a:cubicBezTo>
                  <a:pt x="7608536" y="693990"/>
                  <a:pt x="7637124" y="742861"/>
                  <a:pt x="7637124" y="794314"/>
                </a:cubicBezTo>
                <a:cubicBezTo>
                  <a:pt x="7638931" y="854586"/>
                  <a:pt x="7610767" y="905200"/>
                  <a:pt x="7552632" y="946155"/>
                </a:cubicBezTo>
                <a:lnTo>
                  <a:pt x="7534390" y="924494"/>
                </a:lnTo>
                <a:cubicBezTo>
                  <a:pt x="7582086" y="888730"/>
                  <a:pt x="7606378" y="847301"/>
                  <a:pt x="7607268" y="800208"/>
                </a:cubicBezTo>
                <a:cubicBezTo>
                  <a:pt x="7609074" y="752154"/>
                  <a:pt x="7584330" y="708904"/>
                  <a:pt x="7533036" y="670458"/>
                </a:cubicBezTo>
                <a:close/>
                <a:moveTo>
                  <a:pt x="6534204" y="647700"/>
                </a:moveTo>
                <a:lnTo>
                  <a:pt x="6552595" y="670458"/>
                </a:lnTo>
                <a:cubicBezTo>
                  <a:pt x="6501300" y="708904"/>
                  <a:pt x="6476534" y="752168"/>
                  <a:pt x="6478298" y="800251"/>
                </a:cubicBezTo>
                <a:cubicBezTo>
                  <a:pt x="6479188" y="847330"/>
                  <a:pt x="6503502" y="888737"/>
                  <a:pt x="6551240" y="924473"/>
                </a:cubicBezTo>
                <a:lnTo>
                  <a:pt x="6532934" y="946155"/>
                </a:lnTo>
                <a:cubicBezTo>
                  <a:pt x="6474842" y="905214"/>
                  <a:pt x="6446700" y="853898"/>
                  <a:pt x="6448506" y="792206"/>
                </a:cubicBezTo>
                <a:cubicBezTo>
                  <a:pt x="6448506" y="742116"/>
                  <a:pt x="6477072" y="693947"/>
                  <a:pt x="6534204" y="647700"/>
                </a:cubicBezTo>
                <a:close/>
                <a:moveTo>
                  <a:pt x="5760663" y="647700"/>
                </a:moveTo>
                <a:cubicBezTo>
                  <a:pt x="5817837" y="693990"/>
                  <a:pt x="5846424" y="742861"/>
                  <a:pt x="5846424" y="794314"/>
                </a:cubicBezTo>
                <a:cubicBezTo>
                  <a:pt x="5848231" y="854586"/>
                  <a:pt x="5820067" y="905200"/>
                  <a:pt x="5761932" y="946155"/>
                </a:cubicBezTo>
                <a:lnTo>
                  <a:pt x="5743691" y="924494"/>
                </a:lnTo>
                <a:cubicBezTo>
                  <a:pt x="5791387" y="888730"/>
                  <a:pt x="5815679" y="847301"/>
                  <a:pt x="5816568" y="800208"/>
                </a:cubicBezTo>
                <a:cubicBezTo>
                  <a:pt x="5818375" y="752154"/>
                  <a:pt x="5793631" y="708904"/>
                  <a:pt x="5742336" y="670458"/>
                </a:cubicBezTo>
                <a:close/>
                <a:moveTo>
                  <a:pt x="4743504" y="647700"/>
                </a:moveTo>
                <a:lnTo>
                  <a:pt x="4761895" y="670458"/>
                </a:lnTo>
                <a:cubicBezTo>
                  <a:pt x="4710601" y="708904"/>
                  <a:pt x="4685835" y="752168"/>
                  <a:pt x="4687598" y="800251"/>
                </a:cubicBezTo>
                <a:cubicBezTo>
                  <a:pt x="4688488" y="847330"/>
                  <a:pt x="4712802" y="888737"/>
                  <a:pt x="4760540" y="924473"/>
                </a:cubicBezTo>
                <a:lnTo>
                  <a:pt x="4742235" y="946155"/>
                </a:lnTo>
                <a:cubicBezTo>
                  <a:pt x="4684143" y="905214"/>
                  <a:pt x="4656000" y="853898"/>
                  <a:pt x="4657807" y="792206"/>
                </a:cubicBezTo>
                <a:cubicBezTo>
                  <a:pt x="4657807" y="742116"/>
                  <a:pt x="4686372" y="693947"/>
                  <a:pt x="4743504" y="647700"/>
                </a:cubicBezTo>
                <a:close/>
                <a:moveTo>
                  <a:pt x="3969963" y="647700"/>
                </a:moveTo>
                <a:cubicBezTo>
                  <a:pt x="4027137" y="693990"/>
                  <a:pt x="4055724" y="742861"/>
                  <a:pt x="4055724" y="794314"/>
                </a:cubicBezTo>
                <a:cubicBezTo>
                  <a:pt x="4057531" y="854586"/>
                  <a:pt x="4029367" y="905200"/>
                  <a:pt x="3971232" y="946155"/>
                </a:cubicBezTo>
                <a:lnTo>
                  <a:pt x="3952991" y="924494"/>
                </a:lnTo>
                <a:cubicBezTo>
                  <a:pt x="4000687" y="888730"/>
                  <a:pt x="4024979" y="847301"/>
                  <a:pt x="4025868" y="800208"/>
                </a:cubicBezTo>
                <a:cubicBezTo>
                  <a:pt x="4027675" y="752154"/>
                  <a:pt x="4002931" y="708904"/>
                  <a:pt x="3951636" y="670458"/>
                </a:cubicBezTo>
                <a:close/>
                <a:moveTo>
                  <a:pt x="2952804" y="647700"/>
                </a:moveTo>
                <a:lnTo>
                  <a:pt x="2971195" y="670458"/>
                </a:lnTo>
                <a:cubicBezTo>
                  <a:pt x="2919900" y="708904"/>
                  <a:pt x="2895135" y="752168"/>
                  <a:pt x="2896899" y="800251"/>
                </a:cubicBezTo>
                <a:cubicBezTo>
                  <a:pt x="2897787" y="847330"/>
                  <a:pt x="2922101" y="888737"/>
                  <a:pt x="2969840" y="924473"/>
                </a:cubicBezTo>
                <a:lnTo>
                  <a:pt x="2951535" y="946155"/>
                </a:lnTo>
                <a:cubicBezTo>
                  <a:pt x="2893442" y="905214"/>
                  <a:pt x="2865300" y="853898"/>
                  <a:pt x="2867107" y="792206"/>
                </a:cubicBezTo>
                <a:cubicBezTo>
                  <a:pt x="2867107" y="742116"/>
                  <a:pt x="2895673" y="693947"/>
                  <a:pt x="2952804" y="647700"/>
                </a:cubicBezTo>
                <a:close/>
                <a:moveTo>
                  <a:pt x="388563" y="647700"/>
                </a:moveTo>
                <a:cubicBezTo>
                  <a:pt x="445739" y="693990"/>
                  <a:pt x="474325" y="742861"/>
                  <a:pt x="474325" y="794314"/>
                </a:cubicBezTo>
                <a:cubicBezTo>
                  <a:pt x="476132" y="854586"/>
                  <a:pt x="447968" y="905200"/>
                  <a:pt x="389832" y="946155"/>
                </a:cubicBezTo>
                <a:lnTo>
                  <a:pt x="371592" y="924494"/>
                </a:lnTo>
                <a:cubicBezTo>
                  <a:pt x="419288" y="888730"/>
                  <a:pt x="443580" y="847301"/>
                  <a:pt x="444469" y="800208"/>
                </a:cubicBezTo>
                <a:cubicBezTo>
                  <a:pt x="446275" y="752154"/>
                  <a:pt x="421532" y="708904"/>
                  <a:pt x="370237" y="670458"/>
                </a:cubicBezTo>
                <a:close/>
                <a:moveTo>
                  <a:pt x="85780" y="647700"/>
                </a:moveTo>
                <a:lnTo>
                  <a:pt x="104171" y="670458"/>
                </a:lnTo>
                <a:cubicBezTo>
                  <a:pt x="52877" y="708904"/>
                  <a:pt x="28111" y="752168"/>
                  <a:pt x="29875" y="800251"/>
                </a:cubicBezTo>
                <a:cubicBezTo>
                  <a:pt x="30764" y="847330"/>
                  <a:pt x="55078" y="888737"/>
                  <a:pt x="102816" y="924473"/>
                </a:cubicBezTo>
                <a:lnTo>
                  <a:pt x="84511" y="946155"/>
                </a:lnTo>
                <a:cubicBezTo>
                  <a:pt x="26419" y="905214"/>
                  <a:pt x="-1723" y="853898"/>
                  <a:pt x="83" y="792206"/>
                </a:cubicBezTo>
                <a:cubicBezTo>
                  <a:pt x="83" y="742116"/>
                  <a:pt x="28648" y="693947"/>
                  <a:pt x="85780" y="647700"/>
                </a:cubicBezTo>
                <a:close/>
                <a:moveTo>
                  <a:pt x="1309124" y="168823"/>
                </a:moveTo>
                <a:cubicBezTo>
                  <a:pt x="1298397" y="169691"/>
                  <a:pt x="1289588" y="173369"/>
                  <a:pt x="1282699" y="179858"/>
                </a:cubicBezTo>
                <a:cubicBezTo>
                  <a:pt x="1275808" y="186347"/>
                  <a:pt x="1272147" y="194618"/>
                  <a:pt x="1271717" y="204670"/>
                </a:cubicBezTo>
                <a:cubicBezTo>
                  <a:pt x="1271301" y="214708"/>
                  <a:pt x="1272968" y="223474"/>
                  <a:pt x="1276718" y="230967"/>
                </a:cubicBezTo>
                <a:cubicBezTo>
                  <a:pt x="1280468" y="238459"/>
                  <a:pt x="1287198" y="243005"/>
                  <a:pt x="1296905" y="244604"/>
                </a:cubicBezTo>
                <a:cubicBezTo>
                  <a:pt x="1306614" y="246203"/>
                  <a:pt x="1316774" y="245988"/>
                  <a:pt x="1327385" y="243959"/>
                </a:cubicBezTo>
                <a:cubicBezTo>
                  <a:pt x="1337997" y="241930"/>
                  <a:pt x="1345422" y="236287"/>
                  <a:pt x="1349660" y="227030"/>
                </a:cubicBezTo>
                <a:cubicBezTo>
                  <a:pt x="1353897" y="217774"/>
                  <a:pt x="1355384" y="208632"/>
                  <a:pt x="1354123" y="199605"/>
                </a:cubicBezTo>
                <a:cubicBezTo>
                  <a:pt x="1352860" y="190577"/>
                  <a:pt x="1347728" y="182974"/>
                  <a:pt x="1338721" y="176793"/>
                </a:cubicBezTo>
                <a:cubicBezTo>
                  <a:pt x="1329717" y="170612"/>
                  <a:pt x="1319850" y="167956"/>
                  <a:pt x="1309124" y="168823"/>
                </a:cubicBezTo>
                <a:close/>
                <a:moveTo>
                  <a:pt x="2388524" y="69005"/>
                </a:moveTo>
                <a:cubicBezTo>
                  <a:pt x="2383820" y="68101"/>
                  <a:pt x="2377654" y="69288"/>
                  <a:pt x="2370025" y="72565"/>
                </a:cubicBezTo>
                <a:cubicBezTo>
                  <a:pt x="2362396" y="75841"/>
                  <a:pt x="2356280" y="82485"/>
                  <a:pt x="2351676" y="92494"/>
                </a:cubicBezTo>
                <a:cubicBezTo>
                  <a:pt x="2347073" y="102503"/>
                  <a:pt x="2345424" y="113079"/>
                  <a:pt x="2346729" y="124222"/>
                </a:cubicBezTo>
                <a:cubicBezTo>
                  <a:pt x="2348034" y="135364"/>
                  <a:pt x="2352580" y="144216"/>
                  <a:pt x="2360367" y="150776"/>
                </a:cubicBezTo>
                <a:cubicBezTo>
                  <a:pt x="2368153" y="157337"/>
                  <a:pt x="2376370" y="160431"/>
                  <a:pt x="2385017" y="160058"/>
                </a:cubicBezTo>
                <a:cubicBezTo>
                  <a:pt x="2393664" y="159685"/>
                  <a:pt x="2400638" y="157462"/>
                  <a:pt x="2405936" y="153390"/>
                </a:cubicBezTo>
                <a:cubicBezTo>
                  <a:pt x="2411235" y="149317"/>
                  <a:pt x="2416480" y="142075"/>
                  <a:pt x="2421671" y="131664"/>
                </a:cubicBezTo>
                <a:cubicBezTo>
                  <a:pt x="2425184" y="118672"/>
                  <a:pt x="2426102" y="107824"/>
                  <a:pt x="2424424" y="99119"/>
                </a:cubicBezTo>
                <a:cubicBezTo>
                  <a:pt x="2422746" y="90415"/>
                  <a:pt x="2418452" y="83219"/>
                  <a:pt x="2411540" y="77534"/>
                </a:cubicBezTo>
                <a:cubicBezTo>
                  <a:pt x="2404628" y="71848"/>
                  <a:pt x="2396956" y="69005"/>
                  <a:pt x="2388524" y="69005"/>
                </a:cubicBezTo>
                <a:close/>
                <a:moveTo>
                  <a:pt x="2207549" y="69005"/>
                </a:moveTo>
                <a:cubicBezTo>
                  <a:pt x="2202845" y="68101"/>
                  <a:pt x="2196679" y="69288"/>
                  <a:pt x="2189050" y="72565"/>
                </a:cubicBezTo>
                <a:cubicBezTo>
                  <a:pt x="2181421" y="75841"/>
                  <a:pt x="2175305" y="82485"/>
                  <a:pt x="2170702" y="92494"/>
                </a:cubicBezTo>
                <a:cubicBezTo>
                  <a:pt x="2166098" y="102503"/>
                  <a:pt x="2164449" y="113079"/>
                  <a:pt x="2165754" y="124222"/>
                </a:cubicBezTo>
                <a:cubicBezTo>
                  <a:pt x="2167059" y="135364"/>
                  <a:pt x="2171605" y="144216"/>
                  <a:pt x="2179392" y="150776"/>
                </a:cubicBezTo>
                <a:cubicBezTo>
                  <a:pt x="2187179" y="157337"/>
                  <a:pt x="2195395" y="160431"/>
                  <a:pt x="2204043" y="160058"/>
                </a:cubicBezTo>
                <a:cubicBezTo>
                  <a:pt x="2212690" y="159685"/>
                  <a:pt x="2219663" y="157462"/>
                  <a:pt x="2224961" y="153390"/>
                </a:cubicBezTo>
                <a:cubicBezTo>
                  <a:pt x="2230260" y="149317"/>
                  <a:pt x="2235505" y="142075"/>
                  <a:pt x="2240696" y="131664"/>
                </a:cubicBezTo>
                <a:cubicBezTo>
                  <a:pt x="2244209" y="118672"/>
                  <a:pt x="2245127" y="107824"/>
                  <a:pt x="2243450" y="99119"/>
                </a:cubicBezTo>
                <a:cubicBezTo>
                  <a:pt x="2241772" y="90415"/>
                  <a:pt x="2237477" y="83219"/>
                  <a:pt x="2230565" y="77534"/>
                </a:cubicBezTo>
                <a:cubicBezTo>
                  <a:pt x="2223653" y="71848"/>
                  <a:pt x="2215981" y="69005"/>
                  <a:pt x="2207549" y="69005"/>
                </a:cubicBezTo>
                <a:close/>
                <a:moveTo>
                  <a:pt x="2026575" y="69005"/>
                </a:moveTo>
                <a:cubicBezTo>
                  <a:pt x="2021871" y="68101"/>
                  <a:pt x="2015705" y="69288"/>
                  <a:pt x="2008076" y="72565"/>
                </a:cubicBezTo>
                <a:cubicBezTo>
                  <a:pt x="2000447" y="75841"/>
                  <a:pt x="1994331" y="82485"/>
                  <a:pt x="1989728" y="92494"/>
                </a:cubicBezTo>
                <a:cubicBezTo>
                  <a:pt x="1985124" y="102503"/>
                  <a:pt x="1983476" y="113079"/>
                  <a:pt x="1984780" y="124222"/>
                </a:cubicBezTo>
                <a:cubicBezTo>
                  <a:pt x="1986086" y="135364"/>
                  <a:pt x="1990631" y="144216"/>
                  <a:pt x="1998417" y="150776"/>
                </a:cubicBezTo>
                <a:cubicBezTo>
                  <a:pt x="2006205" y="157337"/>
                  <a:pt x="2014420" y="160431"/>
                  <a:pt x="2023069" y="160058"/>
                </a:cubicBezTo>
                <a:cubicBezTo>
                  <a:pt x="2031716" y="159685"/>
                  <a:pt x="2038689" y="157462"/>
                  <a:pt x="2043987" y="153390"/>
                </a:cubicBezTo>
                <a:cubicBezTo>
                  <a:pt x="2049286" y="149317"/>
                  <a:pt x="2054532" y="142075"/>
                  <a:pt x="2059722" y="131664"/>
                </a:cubicBezTo>
                <a:cubicBezTo>
                  <a:pt x="2063235" y="118672"/>
                  <a:pt x="2064154" y="107824"/>
                  <a:pt x="2062476" y="99119"/>
                </a:cubicBezTo>
                <a:cubicBezTo>
                  <a:pt x="2060797" y="90415"/>
                  <a:pt x="2056503" y="83219"/>
                  <a:pt x="2049591" y="77534"/>
                </a:cubicBezTo>
                <a:cubicBezTo>
                  <a:pt x="2042679" y="71848"/>
                  <a:pt x="2035008" y="69005"/>
                  <a:pt x="2026575" y="69005"/>
                </a:cubicBezTo>
                <a:close/>
                <a:moveTo>
                  <a:pt x="1131224" y="69005"/>
                </a:moveTo>
                <a:cubicBezTo>
                  <a:pt x="1126521" y="68101"/>
                  <a:pt x="1120355" y="69288"/>
                  <a:pt x="1112726" y="72565"/>
                </a:cubicBezTo>
                <a:cubicBezTo>
                  <a:pt x="1105097" y="75841"/>
                  <a:pt x="1098981" y="82485"/>
                  <a:pt x="1094377" y="92494"/>
                </a:cubicBezTo>
                <a:cubicBezTo>
                  <a:pt x="1089774" y="102503"/>
                  <a:pt x="1088124" y="113079"/>
                  <a:pt x="1089430" y="124222"/>
                </a:cubicBezTo>
                <a:cubicBezTo>
                  <a:pt x="1090735" y="135364"/>
                  <a:pt x="1095282" y="144216"/>
                  <a:pt x="1103067" y="150776"/>
                </a:cubicBezTo>
                <a:cubicBezTo>
                  <a:pt x="1110855" y="157337"/>
                  <a:pt x="1119072" y="160431"/>
                  <a:pt x="1127719" y="160058"/>
                </a:cubicBezTo>
                <a:cubicBezTo>
                  <a:pt x="1136365" y="159685"/>
                  <a:pt x="1143338" y="157462"/>
                  <a:pt x="1148637" y="153390"/>
                </a:cubicBezTo>
                <a:cubicBezTo>
                  <a:pt x="1153936" y="149317"/>
                  <a:pt x="1159182" y="142075"/>
                  <a:pt x="1164372" y="131664"/>
                </a:cubicBezTo>
                <a:cubicBezTo>
                  <a:pt x="1167885" y="118672"/>
                  <a:pt x="1168803" y="107824"/>
                  <a:pt x="1167126" y="99119"/>
                </a:cubicBezTo>
                <a:cubicBezTo>
                  <a:pt x="1165447" y="90415"/>
                  <a:pt x="1161152" y="83219"/>
                  <a:pt x="1154241" y="77534"/>
                </a:cubicBezTo>
                <a:cubicBezTo>
                  <a:pt x="1147328" y="71848"/>
                  <a:pt x="1139656" y="69005"/>
                  <a:pt x="1131224" y="69005"/>
                </a:cubicBezTo>
                <a:close/>
                <a:moveTo>
                  <a:pt x="950250" y="69005"/>
                </a:moveTo>
                <a:cubicBezTo>
                  <a:pt x="945546" y="68101"/>
                  <a:pt x="939380" y="69288"/>
                  <a:pt x="931751" y="72565"/>
                </a:cubicBezTo>
                <a:cubicBezTo>
                  <a:pt x="924122" y="75841"/>
                  <a:pt x="918005" y="82485"/>
                  <a:pt x="913402" y="92494"/>
                </a:cubicBezTo>
                <a:cubicBezTo>
                  <a:pt x="908799" y="102503"/>
                  <a:pt x="907151" y="113079"/>
                  <a:pt x="908454" y="124222"/>
                </a:cubicBezTo>
                <a:cubicBezTo>
                  <a:pt x="909760" y="135364"/>
                  <a:pt x="914307" y="144216"/>
                  <a:pt x="922093" y="150776"/>
                </a:cubicBezTo>
                <a:cubicBezTo>
                  <a:pt x="929880" y="157337"/>
                  <a:pt x="938097" y="160431"/>
                  <a:pt x="946743" y="160058"/>
                </a:cubicBezTo>
                <a:cubicBezTo>
                  <a:pt x="955390" y="159685"/>
                  <a:pt x="962364" y="157462"/>
                  <a:pt x="967662" y="153390"/>
                </a:cubicBezTo>
                <a:cubicBezTo>
                  <a:pt x="972961" y="149317"/>
                  <a:pt x="978207" y="142075"/>
                  <a:pt x="983396" y="131664"/>
                </a:cubicBezTo>
                <a:cubicBezTo>
                  <a:pt x="986910" y="118672"/>
                  <a:pt x="987828" y="107824"/>
                  <a:pt x="986151" y="99119"/>
                </a:cubicBezTo>
                <a:cubicBezTo>
                  <a:pt x="984472" y="90415"/>
                  <a:pt x="980177" y="83219"/>
                  <a:pt x="973266" y="77534"/>
                </a:cubicBezTo>
                <a:cubicBezTo>
                  <a:pt x="966353" y="71848"/>
                  <a:pt x="958681" y="69005"/>
                  <a:pt x="950250" y="69005"/>
                </a:cubicBezTo>
                <a:close/>
                <a:moveTo>
                  <a:pt x="1308564" y="67596"/>
                </a:moveTo>
                <a:cubicBezTo>
                  <a:pt x="1296605" y="68463"/>
                  <a:pt x="1288277" y="71830"/>
                  <a:pt x="1283580" y="77695"/>
                </a:cubicBezTo>
                <a:cubicBezTo>
                  <a:pt x="1278884" y="83560"/>
                  <a:pt x="1276535" y="90680"/>
                  <a:pt x="1276535" y="99055"/>
                </a:cubicBezTo>
                <a:cubicBezTo>
                  <a:pt x="1276535" y="107415"/>
                  <a:pt x="1279396" y="115270"/>
                  <a:pt x="1285118" y="122619"/>
                </a:cubicBezTo>
                <a:cubicBezTo>
                  <a:pt x="1290840" y="129969"/>
                  <a:pt x="1299648" y="133643"/>
                  <a:pt x="1311543" y="133643"/>
                </a:cubicBezTo>
                <a:cubicBezTo>
                  <a:pt x="1323439" y="133643"/>
                  <a:pt x="1332476" y="129947"/>
                  <a:pt x="1338658" y="122555"/>
                </a:cubicBezTo>
                <a:cubicBezTo>
                  <a:pt x="1344838" y="115162"/>
                  <a:pt x="1347716" y="106325"/>
                  <a:pt x="1347293" y="96043"/>
                </a:cubicBezTo>
                <a:cubicBezTo>
                  <a:pt x="1346870" y="85761"/>
                  <a:pt x="1343299" y="78233"/>
                  <a:pt x="1336582" y="73457"/>
                </a:cubicBezTo>
                <a:cubicBezTo>
                  <a:pt x="1329862" y="68682"/>
                  <a:pt x="1320524" y="66728"/>
                  <a:pt x="1308564" y="67596"/>
                </a:cubicBezTo>
                <a:close/>
                <a:moveTo>
                  <a:pt x="1311479" y="36460"/>
                </a:moveTo>
                <a:cubicBezTo>
                  <a:pt x="1320950" y="36460"/>
                  <a:pt x="1329540" y="37424"/>
                  <a:pt x="1337248" y="39353"/>
                </a:cubicBezTo>
                <a:cubicBezTo>
                  <a:pt x="1344956" y="41282"/>
                  <a:pt x="1353126" y="45365"/>
                  <a:pt x="1361759" y="51603"/>
                </a:cubicBezTo>
                <a:cubicBezTo>
                  <a:pt x="1370392" y="57841"/>
                  <a:pt x="1376569" y="66588"/>
                  <a:pt x="1380290" y="77845"/>
                </a:cubicBezTo>
                <a:cubicBezTo>
                  <a:pt x="1384012" y="89103"/>
                  <a:pt x="1383729" y="102392"/>
                  <a:pt x="1379441" y="117715"/>
                </a:cubicBezTo>
                <a:cubicBezTo>
                  <a:pt x="1375153" y="133037"/>
                  <a:pt x="1364699" y="143739"/>
                  <a:pt x="1348079" y="149819"/>
                </a:cubicBezTo>
                <a:cubicBezTo>
                  <a:pt x="1362664" y="153003"/>
                  <a:pt x="1373282" y="159585"/>
                  <a:pt x="1379935" y="169565"/>
                </a:cubicBezTo>
                <a:cubicBezTo>
                  <a:pt x="1386589" y="179546"/>
                  <a:pt x="1389916" y="191524"/>
                  <a:pt x="1389916" y="205498"/>
                </a:cubicBezTo>
                <a:cubicBezTo>
                  <a:pt x="1389916" y="219473"/>
                  <a:pt x="1387776" y="230752"/>
                  <a:pt x="1383495" y="239334"/>
                </a:cubicBezTo>
                <a:cubicBezTo>
                  <a:pt x="1379215" y="247917"/>
                  <a:pt x="1374415" y="255101"/>
                  <a:pt x="1369094" y="260887"/>
                </a:cubicBezTo>
                <a:cubicBezTo>
                  <a:pt x="1363774" y="266674"/>
                  <a:pt x="1356600" y="271234"/>
                  <a:pt x="1347574" y="274568"/>
                </a:cubicBezTo>
                <a:cubicBezTo>
                  <a:pt x="1338547" y="277902"/>
                  <a:pt x="1327233" y="279569"/>
                  <a:pt x="1313629" y="279569"/>
                </a:cubicBezTo>
                <a:cubicBezTo>
                  <a:pt x="1300028" y="279569"/>
                  <a:pt x="1288248" y="277906"/>
                  <a:pt x="1278289" y="274579"/>
                </a:cubicBezTo>
                <a:cubicBezTo>
                  <a:pt x="1268330" y="271252"/>
                  <a:pt x="1259969" y="266211"/>
                  <a:pt x="1253207" y="259457"/>
                </a:cubicBezTo>
                <a:cubicBezTo>
                  <a:pt x="1246445" y="252703"/>
                  <a:pt x="1241867" y="244776"/>
                  <a:pt x="1239474" y="235677"/>
                </a:cubicBezTo>
                <a:cubicBezTo>
                  <a:pt x="1237079" y="226579"/>
                  <a:pt x="1235881" y="216472"/>
                  <a:pt x="1235881" y="205359"/>
                </a:cubicBezTo>
                <a:cubicBezTo>
                  <a:pt x="1235881" y="194231"/>
                  <a:pt x="1238691" y="183278"/>
                  <a:pt x="1244313" y="172502"/>
                </a:cubicBezTo>
                <a:cubicBezTo>
                  <a:pt x="1249935" y="161725"/>
                  <a:pt x="1258825" y="153877"/>
                  <a:pt x="1270985" y="148959"/>
                </a:cubicBezTo>
                <a:cubicBezTo>
                  <a:pt x="1260819" y="144384"/>
                  <a:pt x="1253785" y="137949"/>
                  <a:pt x="1249884" y="129653"/>
                </a:cubicBezTo>
                <a:cubicBezTo>
                  <a:pt x="1245984" y="121357"/>
                  <a:pt x="1243800" y="112040"/>
                  <a:pt x="1243334" y="101700"/>
                </a:cubicBezTo>
                <a:cubicBezTo>
                  <a:pt x="1242868" y="91361"/>
                  <a:pt x="1244262" y="82456"/>
                  <a:pt x="1247517" y="74985"/>
                </a:cubicBezTo>
                <a:cubicBezTo>
                  <a:pt x="1250773" y="67513"/>
                  <a:pt x="1255734" y="60444"/>
                  <a:pt x="1262403" y="53775"/>
                </a:cubicBezTo>
                <a:cubicBezTo>
                  <a:pt x="1269072" y="47107"/>
                  <a:pt x="1276550" y="42554"/>
                  <a:pt x="1284838" y="40116"/>
                </a:cubicBezTo>
                <a:cubicBezTo>
                  <a:pt x="1293127" y="37679"/>
                  <a:pt x="1302007" y="36460"/>
                  <a:pt x="1311479" y="36460"/>
                </a:cubicBezTo>
                <a:close/>
                <a:moveTo>
                  <a:pt x="238047" y="36460"/>
                </a:moveTo>
                <a:lnTo>
                  <a:pt x="260957" y="36460"/>
                </a:lnTo>
                <a:lnTo>
                  <a:pt x="260957" y="275504"/>
                </a:lnTo>
                <a:lnTo>
                  <a:pt x="225700" y="275504"/>
                </a:lnTo>
                <a:lnTo>
                  <a:pt x="225700" y="89246"/>
                </a:lnTo>
                <a:cubicBezTo>
                  <a:pt x="218560" y="100302"/>
                  <a:pt x="203711" y="111552"/>
                  <a:pt x="181153" y="122996"/>
                </a:cubicBezTo>
                <a:lnTo>
                  <a:pt x="181153" y="92193"/>
                </a:lnTo>
                <a:cubicBezTo>
                  <a:pt x="204069" y="76634"/>
                  <a:pt x="223033" y="58056"/>
                  <a:pt x="238047" y="36460"/>
                </a:cubicBezTo>
                <a:close/>
                <a:moveTo>
                  <a:pt x="2389954" y="35126"/>
                </a:moveTo>
                <a:cubicBezTo>
                  <a:pt x="2399096" y="35126"/>
                  <a:pt x="2408482" y="37051"/>
                  <a:pt x="2418111" y="40901"/>
                </a:cubicBezTo>
                <a:cubicBezTo>
                  <a:pt x="2427741" y="44752"/>
                  <a:pt x="2436319" y="50441"/>
                  <a:pt x="2443848" y="57970"/>
                </a:cubicBezTo>
                <a:cubicBezTo>
                  <a:pt x="2451377" y="65499"/>
                  <a:pt x="2456543" y="73224"/>
                  <a:pt x="2459346" y="81147"/>
                </a:cubicBezTo>
                <a:cubicBezTo>
                  <a:pt x="2462150" y="89070"/>
                  <a:pt x="2463551" y="99280"/>
                  <a:pt x="2463551" y="111778"/>
                </a:cubicBezTo>
                <a:cubicBezTo>
                  <a:pt x="2463551" y="124275"/>
                  <a:pt x="2458938" y="140215"/>
                  <a:pt x="2449710" y="159595"/>
                </a:cubicBezTo>
                <a:cubicBezTo>
                  <a:pt x="2440482" y="178976"/>
                  <a:pt x="2417964" y="218967"/>
                  <a:pt x="2382156" y="279569"/>
                </a:cubicBezTo>
                <a:lnTo>
                  <a:pt x="2345955" y="279569"/>
                </a:lnTo>
                <a:cubicBezTo>
                  <a:pt x="2365816" y="243073"/>
                  <a:pt x="2382013" y="212923"/>
                  <a:pt x="2394546" y="189118"/>
                </a:cubicBezTo>
                <a:cubicBezTo>
                  <a:pt x="2374226" y="192718"/>
                  <a:pt x="2356169" y="189534"/>
                  <a:pt x="2340373" y="179568"/>
                </a:cubicBezTo>
                <a:cubicBezTo>
                  <a:pt x="2324577" y="169601"/>
                  <a:pt x="2315034" y="156100"/>
                  <a:pt x="2311742" y="139064"/>
                </a:cubicBezTo>
                <a:cubicBezTo>
                  <a:pt x="2308451" y="122028"/>
                  <a:pt x="2308634" y="106838"/>
                  <a:pt x="2312291" y="93494"/>
                </a:cubicBezTo>
                <a:cubicBezTo>
                  <a:pt x="2315948" y="80151"/>
                  <a:pt x="2321784" y="68998"/>
                  <a:pt x="2329800" y="60035"/>
                </a:cubicBezTo>
                <a:cubicBezTo>
                  <a:pt x="2337817" y="51072"/>
                  <a:pt x="2347561" y="44680"/>
                  <a:pt x="2359033" y="40858"/>
                </a:cubicBezTo>
                <a:cubicBezTo>
                  <a:pt x="2370505" y="37037"/>
                  <a:pt x="2380812" y="35126"/>
                  <a:pt x="2389954" y="35126"/>
                </a:cubicBezTo>
                <a:close/>
                <a:moveTo>
                  <a:pt x="2208979" y="35126"/>
                </a:moveTo>
                <a:cubicBezTo>
                  <a:pt x="2218121" y="35126"/>
                  <a:pt x="2227507" y="37051"/>
                  <a:pt x="2237136" y="40901"/>
                </a:cubicBezTo>
                <a:cubicBezTo>
                  <a:pt x="2246766" y="44752"/>
                  <a:pt x="2255345" y="50441"/>
                  <a:pt x="2262873" y="57970"/>
                </a:cubicBezTo>
                <a:cubicBezTo>
                  <a:pt x="2270402" y="65499"/>
                  <a:pt x="2275568" y="73224"/>
                  <a:pt x="2278372" y="81147"/>
                </a:cubicBezTo>
                <a:cubicBezTo>
                  <a:pt x="2281175" y="89070"/>
                  <a:pt x="2282577" y="99280"/>
                  <a:pt x="2282577" y="111778"/>
                </a:cubicBezTo>
                <a:cubicBezTo>
                  <a:pt x="2282577" y="124275"/>
                  <a:pt x="2277963" y="140215"/>
                  <a:pt x="2268735" y="159595"/>
                </a:cubicBezTo>
                <a:cubicBezTo>
                  <a:pt x="2259507" y="178976"/>
                  <a:pt x="2236989" y="218967"/>
                  <a:pt x="2201182" y="279569"/>
                </a:cubicBezTo>
                <a:lnTo>
                  <a:pt x="2164980" y="279569"/>
                </a:lnTo>
                <a:cubicBezTo>
                  <a:pt x="2184841" y="243073"/>
                  <a:pt x="2201038" y="212923"/>
                  <a:pt x="2213572" y="189118"/>
                </a:cubicBezTo>
                <a:cubicBezTo>
                  <a:pt x="2193251" y="192718"/>
                  <a:pt x="2175194" y="189534"/>
                  <a:pt x="2159398" y="179568"/>
                </a:cubicBezTo>
                <a:cubicBezTo>
                  <a:pt x="2143602" y="169601"/>
                  <a:pt x="2134059" y="156100"/>
                  <a:pt x="2130768" y="139064"/>
                </a:cubicBezTo>
                <a:cubicBezTo>
                  <a:pt x="2127477" y="122028"/>
                  <a:pt x="2127659" y="106838"/>
                  <a:pt x="2131316" y="93494"/>
                </a:cubicBezTo>
                <a:cubicBezTo>
                  <a:pt x="2134973" y="80151"/>
                  <a:pt x="2140809" y="68998"/>
                  <a:pt x="2148826" y="60035"/>
                </a:cubicBezTo>
                <a:cubicBezTo>
                  <a:pt x="2156842" y="51072"/>
                  <a:pt x="2166586" y="44680"/>
                  <a:pt x="2178058" y="40858"/>
                </a:cubicBezTo>
                <a:cubicBezTo>
                  <a:pt x="2189530" y="37037"/>
                  <a:pt x="2199837" y="35126"/>
                  <a:pt x="2208979" y="35126"/>
                </a:cubicBezTo>
                <a:close/>
                <a:moveTo>
                  <a:pt x="2028005" y="35126"/>
                </a:moveTo>
                <a:cubicBezTo>
                  <a:pt x="2037147" y="35126"/>
                  <a:pt x="2046533" y="37051"/>
                  <a:pt x="2056163" y="40901"/>
                </a:cubicBezTo>
                <a:cubicBezTo>
                  <a:pt x="2065791" y="44752"/>
                  <a:pt x="2074370" y="50441"/>
                  <a:pt x="2081898" y="57970"/>
                </a:cubicBezTo>
                <a:cubicBezTo>
                  <a:pt x="2089427" y="65499"/>
                  <a:pt x="2094593" y="73224"/>
                  <a:pt x="2097397" y="81147"/>
                </a:cubicBezTo>
                <a:cubicBezTo>
                  <a:pt x="2100200" y="89070"/>
                  <a:pt x="2101602" y="99280"/>
                  <a:pt x="2101602" y="111778"/>
                </a:cubicBezTo>
                <a:cubicBezTo>
                  <a:pt x="2101602" y="124275"/>
                  <a:pt x="2096988" y="140215"/>
                  <a:pt x="2087760" y="159595"/>
                </a:cubicBezTo>
                <a:cubicBezTo>
                  <a:pt x="2078532" y="178976"/>
                  <a:pt x="2056016" y="218967"/>
                  <a:pt x="2020208" y="279569"/>
                </a:cubicBezTo>
                <a:lnTo>
                  <a:pt x="1984006" y="279569"/>
                </a:lnTo>
                <a:cubicBezTo>
                  <a:pt x="2003867" y="243073"/>
                  <a:pt x="2020065" y="212923"/>
                  <a:pt x="2032598" y="189118"/>
                </a:cubicBezTo>
                <a:cubicBezTo>
                  <a:pt x="2012277" y="192718"/>
                  <a:pt x="1994220" y="189534"/>
                  <a:pt x="1978424" y="179568"/>
                </a:cubicBezTo>
                <a:cubicBezTo>
                  <a:pt x="1962629" y="169601"/>
                  <a:pt x="1953085" y="156100"/>
                  <a:pt x="1949794" y="139064"/>
                </a:cubicBezTo>
                <a:cubicBezTo>
                  <a:pt x="1946503" y="122028"/>
                  <a:pt x="1946685" y="106838"/>
                  <a:pt x="1950342" y="93494"/>
                </a:cubicBezTo>
                <a:cubicBezTo>
                  <a:pt x="1953998" y="80151"/>
                  <a:pt x="1959835" y="68998"/>
                  <a:pt x="1967852" y="60035"/>
                </a:cubicBezTo>
                <a:cubicBezTo>
                  <a:pt x="1975868" y="51072"/>
                  <a:pt x="1985612" y="44680"/>
                  <a:pt x="1997084" y="40858"/>
                </a:cubicBezTo>
                <a:cubicBezTo>
                  <a:pt x="2008557" y="37037"/>
                  <a:pt x="2018864" y="35126"/>
                  <a:pt x="2028005" y="35126"/>
                </a:cubicBezTo>
                <a:close/>
                <a:moveTo>
                  <a:pt x="1132654" y="35126"/>
                </a:moveTo>
                <a:cubicBezTo>
                  <a:pt x="1141796" y="35126"/>
                  <a:pt x="1151183" y="37051"/>
                  <a:pt x="1160813" y="40901"/>
                </a:cubicBezTo>
                <a:cubicBezTo>
                  <a:pt x="1170441" y="44752"/>
                  <a:pt x="1179021" y="50441"/>
                  <a:pt x="1186549" y="57970"/>
                </a:cubicBezTo>
                <a:cubicBezTo>
                  <a:pt x="1194077" y="65499"/>
                  <a:pt x="1199244" y="73224"/>
                  <a:pt x="1202047" y="81147"/>
                </a:cubicBezTo>
                <a:cubicBezTo>
                  <a:pt x="1204851" y="89070"/>
                  <a:pt x="1206253" y="99280"/>
                  <a:pt x="1206253" y="111778"/>
                </a:cubicBezTo>
                <a:cubicBezTo>
                  <a:pt x="1206253" y="124275"/>
                  <a:pt x="1201639" y="140215"/>
                  <a:pt x="1192410" y="159595"/>
                </a:cubicBezTo>
                <a:cubicBezTo>
                  <a:pt x="1183183" y="178976"/>
                  <a:pt x="1160666" y="218967"/>
                  <a:pt x="1124857" y="279569"/>
                </a:cubicBezTo>
                <a:lnTo>
                  <a:pt x="1088655" y="279569"/>
                </a:lnTo>
                <a:cubicBezTo>
                  <a:pt x="1108517" y="243073"/>
                  <a:pt x="1124713" y="212923"/>
                  <a:pt x="1137247" y="189118"/>
                </a:cubicBezTo>
                <a:cubicBezTo>
                  <a:pt x="1116927" y="192718"/>
                  <a:pt x="1098869" y="189534"/>
                  <a:pt x="1083073" y="179568"/>
                </a:cubicBezTo>
                <a:cubicBezTo>
                  <a:pt x="1067278" y="169601"/>
                  <a:pt x="1057735" y="156100"/>
                  <a:pt x="1054443" y="139064"/>
                </a:cubicBezTo>
                <a:cubicBezTo>
                  <a:pt x="1051152" y="122028"/>
                  <a:pt x="1051336" y="106838"/>
                  <a:pt x="1054992" y="93494"/>
                </a:cubicBezTo>
                <a:cubicBezTo>
                  <a:pt x="1058649" y="80151"/>
                  <a:pt x="1064485" y="68998"/>
                  <a:pt x="1072501" y="60035"/>
                </a:cubicBezTo>
                <a:cubicBezTo>
                  <a:pt x="1080517" y="51072"/>
                  <a:pt x="1090262" y="44680"/>
                  <a:pt x="1101734" y="40858"/>
                </a:cubicBezTo>
                <a:cubicBezTo>
                  <a:pt x="1113205" y="37037"/>
                  <a:pt x="1123513" y="35126"/>
                  <a:pt x="1132654" y="35126"/>
                </a:cubicBezTo>
                <a:close/>
                <a:moveTo>
                  <a:pt x="951681" y="35126"/>
                </a:moveTo>
                <a:cubicBezTo>
                  <a:pt x="960822" y="35126"/>
                  <a:pt x="970207" y="37051"/>
                  <a:pt x="979838" y="40901"/>
                </a:cubicBezTo>
                <a:cubicBezTo>
                  <a:pt x="989466" y="44752"/>
                  <a:pt x="998046" y="50441"/>
                  <a:pt x="1005574" y="57970"/>
                </a:cubicBezTo>
                <a:cubicBezTo>
                  <a:pt x="1013103" y="65499"/>
                  <a:pt x="1018269" y="73224"/>
                  <a:pt x="1021072" y="81147"/>
                </a:cubicBezTo>
                <a:cubicBezTo>
                  <a:pt x="1023876" y="89070"/>
                  <a:pt x="1025277" y="99280"/>
                  <a:pt x="1025277" y="111778"/>
                </a:cubicBezTo>
                <a:cubicBezTo>
                  <a:pt x="1025277" y="124275"/>
                  <a:pt x="1020664" y="140215"/>
                  <a:pt x="1011437" y="159595"/>
                </a:cubicBezTo>
                <a:cubicBezTo>
                  <a:pt x="1002208" y="178976"/>
                  <a:pt x="979690" y="218967"/>
                  <a:pt x="943882" y="279569"/>
                </a:cubicBezTo>
                <a:lnTo>
                  <a:pt x="907681" y="279569"/>
                </a:lnTo>
                <a:cubicBezTo>
                  <a:pt x="927541" y="243073"/>
                  <a:pt x="943738" y="212923"/>
                  <a:pt x="956272" y="189118"/>
                </a:cubicBezTo>
                <a:cubicBezTo>
                  <a:pt x="935953" y="192718"/>
                  <a:pt x="917894" y="189534"/>
                  <a:pt x="902098" y="179568"/>
                </a:cubicBezTo>
                <a:cubicBezTo>
                  <a:pt x="886302" y="169601"/>
                  <a:pt x="876760" y="156100"/>
                  <a:pt x="873469" y="139064"/>
                </a:cubicBezTo>
                <a:cubicBezTo>
                  <a:pt x="870177" y="122028"/>
                  <a:pt x="870361" y="106838"/>
                  <a:pt x="874017" y="93494"/>
                </a:cubicBezTo>
                <a:cubicBezTo>
                  <a:pt x="877674" y="80151"/>
                  <a:pt x="883510" y="68998"/>
                  <a:pt x="891526" y="60035"/>
                </a:cubicBezTo>
                <a:cubicBezTo>
                  <a:pt x="899542" y="51072"/>
                  <a:pt x="909287" y="44680"/>
                  <a:pt x="920759" y="40858"/>
                </a:cubicBezTo>
                <a:cubicBezTo>
                  <a:pt x="932230" y="37037"/>
                  <a:pt x="942539" y="35126"/>
                  <a:pt x="951681" y="35126"/>
                </a:cubicBezTo>
                <a:close/>
                <a:moveTo>
                  <a:pt x="1864734" y="33817"/>
                </a:moveTo>
                <a:cubicBezTo>
                  <a:pt x="1869118" y="33826"/>
                  <a:pt x="1873257" y="34309"/>
                  <a:pt x="1877151" y="35266"/>
                </a:cubicBezTo>
                <a:cubicBezTo>
                  <a:pt x="1884938" y="37180"/>
                  <a:pt x="1892928" y="40790"/>
                  <a:pt x="1901125" y="46096"/>
                </a:cubicBezTo>
                <a:cubicBezTo>
                  <a:pt x="1909321" y="51402"/>
                  <a:pt x="1915981" y="59185"/>
                  <a:pt x="1921108" y="69446"/>
                </a:cubicBezTo>
                <a:cubicBezTo>
                  <a:pt x="1926234" y="79706"/>
                  <a:pt x="1928099" y="92089"/>
                  <a:pt x="1926701" y="106594"/>
                </a:cubicBezTo>
                <a:cubicBezTo>
                  <a:pt x="1925302" y="121099"/>
                  <a:pt x="1918171" y="138225"/>
                  <a:pt x="1905308" y="157971"/>
                </a:cubicBezTo>
                <a:cubicBezTo>
                  <a:pt x="1892446" y="177718"/>
                  <a:pt x="1868332" y="206506"/>
                  <a:pt x="1832969" y="244335"/>
                </a:cubicBezTo>
                <a:lnTo>
                  <a:pt x="1930152" y="244335"/>
                </a:lnTo>
                <a:lnTo>
                  <a:pt x="1930152" y="275504"/>
                </a:lnTo>
                <a:lnTo>
                  <a:pt x="1785560" y="275504"/>
                </a:lnTo>
                <a:lnTo>
                  <a:pt x="1785560" y="265803"/>
                </a:lnTo>
                <a:cubicBezTo>
                  <a:pt x="1786492" y="251835"/>
                  <a:pt x="1792905" y="239359"/>
                  <a:pt x="1804802" y="228375"/>
                </a:cubicBezTo>
                <a:cubicBezTo>
                  <a:pt x="1816697" y="217390"/>
                  <a:pt x="1831581" y="200508"/>
                  <a:pt x="1849457" y="177729"/>
                </a:cubicBezTo>
                <a:cubicBezTo>
                  <a:pt x="1867333" y="154949"/>
                  <a:pt x="1878923" y="137408"/>
                  <a:pt x="1884229" y="125104"/>
                </a:cubicBezTo>
                <a:cubicBezTo>
                  <a:pt x="1889535" y="112800"/>
                  <a:pt x="1891553" y="102529"/>
                  <a:pt x="1890283" y="94290"/>
                </a:cubicBezTo>
                <a:cubicBezTo>
                  <a:pt x="1889014" y="86052"/>
                  <a:pt x="1885207" y="79326"/>
                  <a:pt x="1878861" y="74113"/>
                </a:cubicBezTo>
                <a:cubicBezTo>
                  <a:pt x="1872515" y="68901"/>
                  <a:pt x="1865087" y="66728"/>
                  <a:pt x="1856577" y="67596"/>
                </a:cubicBezTo>
                <a:cubicBezTo>
                  <a:pt x="1848066" y="68463"/>
                  <a:pt x="1839867" y="71801"/>
                  <a:pt x="1831980" y="77609"/>
                </a:cubicBezTo>
                <a:cubicBezTo>
                  <a:pt x="1824093" y="83417"/>
                  <a:pt x="1817646" y="93146"/>
                  <a:pt x="1812642" y="106798"/>
                </a:cubicBezTo>
                <a:lnTo>
                  <a:pt x="1780162" y="101980"/>
                </a:lnTo>
                <a:cubicBezTo>
                  <a:pt x="1787532" y="78276"/>
                  <a:pt x="1797133" y="61455"/>
                  <a:pt x="1808963" y="51517"/>
                </a:cubicBezTo>
                <a:cubicBezTo>
                  <a:pt x="1820795" y="41579"/>
                  <a:pt x="1834754" y="36144"/>
                  <a:pt x="1850845" y="35212"/>
                </a:cubicBezTo>
                <a:cubicBezTo>
                  <a:pt x="1855719" y="34273"/>
                  <a:pt x="1860350" y="33808"/>
                  <a:pt x="1864734" y="33817"/>
                </a:cubicBezTo>
                <a:close/>
                <a:moveTo>
                  <a:pt x="788410" y="33817"/>
                </a:moveTo>
                <a:cubicBezTo>
                  <a:pt x="792794" y="33826"/>
                  <a:pt x="796933" y="34309"/>
                  <a:pt x="800826" y="35266"/>
                </a:cubicBezTo>
                <a:cubicBezTo>
                  <a:pt x="808613" y="37180"/>
                  <a:pt x="816605" y="40790"/>
                  <a:pt x="824799" y="46096"/>
                </a:cubicBezTo>
                <a:cubicBezTo>
                  <a:pt x="832995" y="51402"/>
                  <a:pt x="839656" y="59185"/>
                  <a:pt x="844782" y="69446"/>
                </a:cubicBezTo>
                <a:cubicBezTo>
                  <a:pt x="849910" y="79706"/>
                  <a:pt x="851774" y="92089"/>
                  <a:pt x="850376" y="106594"/>
                </a:cubicBezTo>
                <a:cubicBezTo>
                  <a:pt x="848978" y="121099"/>
                  <a:pt x="841846" y="138225"/>
                  <a:pt x="828983" y="157971"/>
                </a:cubicBezTo>
                <a:cubicBezTo>
                  <a:pt x="816120" y="177718"/>
                  <a:pt x="792008" y="206506"/>
                  <a:pt x="756645" y="244335"/>
                </a:cubicBezTo>
                <a:lnTo>
                  <a:pt x="853828" y="244335"/>
                </a:lnTo>
                <a:lnTo>
                  <a:pt x="853828" y="275504"/>
                </a:lnTo>
                <a:lnTo>
                  <a:pt x="709235" y="275504"/>
                </a:lnTo>
                <a:lnTo>
                  <a:pt x="709235" y="265803"/>
                </a:lnTo>
                <a:cubicBezTo>
                  <a:pt x="710167" y="251835"/>
                  <a:pt x="716581" y="239359"/>
                  <a:pt x="728476" y="228375"/>
                </a:cubicBezTo>
                <a:cubicBezTo>
                  <a:pt x="740371" y="217390"/>
                  <a:pt x="755257" y="200508"/>
                  <a:pt x="773131" y="177729"/>
                </a:cubicBezTo>
                <a:cubicBezTo>
                  <a:pt x="791007" y="154949"/>
                  <a:pt x="802597" y="137408"/>
                  <a:pt x="807903" y="125104"/>
                </a:cubicBezTo>
                <a:cubicBezTo>
                  <a:pt x="813209" y="112800"/>
                  <a:pt x="815227" y="102529"/>
                  <a:pt x="813958" y="94290"/>
                </a:cubicBezTo>
                <a:cubicBezTo>
                  <a:pt x="812688" y="86052"/>
                  <a:pt x="808882" y="79326"/>
                  <a:pt x="802537" y="74113"/>
                </a:cubicBezTo>
                <a:cubicBezTo>
                  <a:pt x="796192" y="68901"/>
                  <a:pt x="788763" y="66728"/>
                  <a:pt x="780252" y="67596"/>
                </a:cubicBezTo>
                <a:cubicBezTo>
                  <a:pt x="771741" y="68463"/>
                  <a:pt x="763541" y="71801"/>
                  <a:pt x="755655" y="77609"/>
                </a:cubicBezTo>
                <a:cubicBezTo>
                  <a:pt x="747767" y="83417"/>
                  <a:pt x="741322" y="93146"/>
                  <a:pt x="736317" y="106798"/>
                </a:cubicBezTo>
                <a:lnTo>
                  <a:pt x="703837" y="101980"/>
                </a:lnTo>
                <a:cubicBezTo>
                  <a:pt x="711207" y="78276"/>
                  <a:pt x="720808" y="61455"/>
                  <a:pt x="732639" y="51517"/>
                </a:cubicBezTo>
                <a:cubicBezTo>
                  <a:pt x="744469" y="41579"/>
                  <a:pt x="758430" y="36144"/>
                  <a:pt x="774519" y="35212"/>
                </a:cubicBezTo>
                <a:cubicBezTo>
                  <a:pt x="779395" y="34273"/>
                  <a:pt x="784026" y="33808"/>
                  <a:pt x="788410" y="33817"/>
                </a:cubicBezTo>
                <a:close/>
                <a:moveTo>
                  <a:pt x="7732338" y="0"/>
                </a:moveTo>
                <a:cubicBezTo>
                  <a:pt x="7789512" y="46290"/>
                  <a:pt x="7818099" y="95161"/>
                  <a:pt x="7818099" y="146614"/>
                </a:cubicBezTo>
                <a:cubicBezTo>
                  <a:pt x="7819906" y="206886"/>
                  <a:pt x="7791742" y="257500"/>
                  <a:pt x="7733606" y="298455"/>
                </a:cubicBezTo>
                <a:lnTo>
                  <a:pt x="7715366" y="276794"/>
                </a:lnTo>
                <a:cubicBezTo>
                  <a:pt x="7763062" y="241030"/>
                  <a:pt x="7787354" y="199601"/>
                  <a:pt x="7788242" y="152508"/>
                </a:cubicBezTo>
                <a:cubicBezTo>
                  <a:pt x="7790050" y="104454"/>
                  <a:pt x="7765306" y="61204"/>
                  <a:pt x="7714010" y="22758"/>
                </a:cubicBezTo>
                <a:close/>
                <a:moveTo>
                  <a:pt x="6715178" y="0"/>
                </a:moveTo>
                <a:lnTo>
                  <a:pt x="6733570" y="22758"/>
                </a:lnTo>
                <a:cubicBezTo>
                  <a:pt x="6682276" y="61204"/>
                  <a:pt x="6657510" y="104468"/>
                  <a:pt x="6659273" y="152551"/>
                </a:cubicBezTo>
                <a:cubicBezTo>
                  <a:pt x="6660162" y="199630"/>
                  <a:pt x="6684476" y="241037"/>
                  <a:pt x="6732214" y="276773"/>
                </a:cubicBezTo>
                <a:lnTo>
                  <a:pt x="6713910" y="298455"/>
                </a:lnTo>
                <a:cubicBezTo>
                  <a:pt x="6655818" y="257514"/>
                  <a:pt x="6627674" y="206198"/>
                  <a:pt x="6629482" y="144506"/>
                </a:cubicBezTo>
                <a:cubicBezTo>
                  <a:pt x="6629482" y="94416"/>
                  <a:pt x="6658047" y="46247"/>
                  <a:pt x="6715178" y="0"/>
                </a:cubicBezTo>
                <a:close/>
                <a:moveTo>
                  <a:pt x="5941638" y="0"/>
                </a:moveTo>
                <a:cubicBezTo>
                  <a:pt x="5998812" y="46290"/>
                  <a:pt x="6027399" y="95161"/>
                  <a:pt x="6027399" y="146614"/>
                </a:cubicBezTo>
                <a:cubicBezTo>
                  <a:pt x="6029206" y="206886"/>
                  <a:pt x="6001042" y="257500"/>
                  <a:pt x="5942907" y="298455"/>
                </a:cubicBezTo>
                <a:lnTo>
                  <a:pt x="5924666" y="276794"/>
                </a:lnTo>
                <a:cubicBezTo>
                  <a:pt x="5972362" y="241030"/>
                  <a:pt x="5996654" y="199601"/>
                  <a:pt x="5997543" y="152508"/>
                </a:cubicBezTo>
                <a:cubicBezTo>
                  <a:pt x="5999350" y="104454"/>
                  <a:pt x="5974606" y="61204"/>
                  <a:pt x="5923311" y="22758"/>
                </a:cubicBezTo>
                <a:close/>
                <a:moveTo>
                  <a:pt x="4743504" y="0"/>
                </a:moveTo>
                <a:lnTo>
                  <a:pt x="4761895" y="22758"/>
                </a:lnTo>
                <a:cubicBezTo>
                  <a:pt x="4710601" y="61204"/>
                  <a:pt x="4685835" y="104468"/>
                  <a:pt x="4687598" y="152551"/>
                </a:cubicBezTo>
                <a:cubicBezTo>
                  <a:pt x="4688488" y="199630"/>
                  <a:pt x="4712802" y="241037"/>
                  <a:pt x="4760540" y="276773"/>
                </a:cubicBezTo>
                <a:lnTo>
                  <a:pt x="4742235" y="298455"/>
                </a:lnTo>
                <a:cubicBezTo>
                  <a:pt x="4684143" y="257514"/>
                  <a:pt x="4656000" y="206198"/>
                  <a:pt x="4657807" y="144506"/>
                </a:cubicBezTo>
                <a:cubicBezTo>
                  <a:pt x="4657807" y="94416"/>
                  <a:pt x="4686372" y="46247"/>
                  <a:pt x="4743504" y="0"/>
                </a:cubicBezTo>
                <a:close/>
                <a:moveTo>
                  <a:pt x="3969963" y="0"/>
                </a:moveTo>
                <a:cubicBezTo>
                  <a:pt x="4027137" y="46290"/>
                  <a:pt x="4055724" y="95161"/>
                  <a:pt x="4055724" y="146614"/>
                </a:cubicBezTo>
                <a:cubicBezTo>
                  <a:pt x="4057531" y="206886"/>
                  <a:pt x="4029367" y="257500"/>
                  <a:pt x="3971232" y="298455"/>
                </a:cubicBezTo>
                <a:lnTo>
                  <a:pt x="3952991" y="276794"/>
                </a:lnTo>
                <a:cubicBezTo>
                  <a:pt x="4000687" y="241030"/>
                  <a:pt x="4024979" y="199601"/>
                  <a:pt x="4025868" y="152508"/>
                </a:cubicBezTo>
                <a:cubicBezTo>
                  <a:pt x="4027675" y="104454"/>
                  <a:pt x="4002931" y="61204"/>
                  <a:pt x="3951636" y="22758"/>
                </a:cubicBezTo>
                <a:close/>
                <a:moveTo>
                  <a:pt x="2952804" y="0"/>
                </a:moveTo>
                <a:lnTo>
                  <a:pt x="2971195" y="22758"/>
                </a:lnTo>
                <a:cubicBezTo>
                  <a:pt x="2919900" y="61204"/>
                  <a:pt x="2895135" y="104468"/>
                  <a:pt x="2896899" y="152551"/>
                </a:cubicBezTo>
                <a:cubicBezTo>
                  <a:pt x="2897787" y="199630"/>
                  <a:pt x="2922101" y="241037"/>
                  <a:pt x="2969840" y="276773"/>
                </a:cubicBezTo>
                <a:lnTo>
                  <a:pt x="2951535" y="298455"/>
                </a:lnTo>
                <a:cubicBezTo>
                  <a:pt x="2893442" y="257514"/>
                  <a:pt x="2865300" y="206198"/>
                  <a:pt x="2867107" y="144506"/>
                </a:cubicBezTo>
                <a:cubicBezTo>
                  <a:pt x="2867107" y="94416"/>
                  <a:pt x="2895673" y="46247"/>
                  <a:pt x="2952804" y="0"/>
                </a:cubicBezTo>
                <a:close/>
                <a:moveTo>
                  <a:pt x="388563" y="0"/>
                </a:moveTo>
                <a:cubicBezTo>
                  <a:pt x="445739" y="46290"/>
                  <a:pt x="474325" y="95161"/>
                  <a:pt x="474325" y="146614"/>
                </a:cubicBezTo>
                <a:cubicBezTo>
                  <a:pt x="476133" y="206886"/>
                  <a:pt x="447968" y="257500"/>
                  <a:pt x="389833" y="298455"/>
                </a:cubicBezTo>
                <a:lnTo>
                  <a:pt x="371592" y="276794"/>
                </a:lnTo>
                <a:cubicBezTo>
                  <a:pt x="419288" y="241030"/>
                  <a:pt x="443580" y="199601"/>
                  <a:pt x="444470" y="152508"/>
                </a:cubicBezTo>
                <a:cubicBezTo>
                  <a:pt x="446277" y="104454"/>
                  <a:pt x="421533" y="61204"/>
                  <a:pt x="370237" y="22758"/>
                </a:cubicBezTo>
                <a:close/>
                <a:moveTo>
                  <a:pt x="85781" y="0"/>
                </a:moveTo>
                <a:lnTo>
                  <a:pt x="104171" y="22758"/>
                </a:lnTo>
                <a:cubicBezTo>
                  <a:pt x="52877" y="61204"/>
                  <a:pt x="28112" y="104468"/>
                  <a:pt x="29875" y="152551"/>
                </a:cubicBezTo>
                <a:cubicBezTo>
                  <a:pt x="30764" y="199630"/>
                  <a:pt x="55078" y="241037"/>
                  <a:pt x="102817" y="276773"/>
                </a:cubicBezTo>
                <a:lnTo>
                  <a:pt x="84511" y="298455"/>
                </a:lnTo>
                <a:cubicBezTo>
                  <a:pt x="26419" y="257514"/>
                  <a:pt x="-1723" y="206198"/>
                  <a:pt x="83" y="144506"/>
                </a:cubicBezTo>
                <a:cubicBezTo>
                  <a:pt x="83" y="94416"/>
                  <a:pt x="28648" y="46247"/>
                  <a:pt x="8578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2" name="Rectangle 86"/>
          <p:cNvSpPr/>
          <p:nvPr/>
        </p:nvSpPr>
        <p:spPr>
          <a:xfrm>
            <a:off x="5068890" y="1717438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3000</a:t>
            </a:r>
          </a:p>
        </p:txBody>
      </p:sp>
      <p:sp>
        <p:nvSpPr>
          <p:cNvPr id="23" name="Rectangle 86"/>
          <p:cNvSpPr/>
          <p:nvPr/>
        </p:nvSpPr>
        <p:spPr>
          <a:xfrm>
            <a:off x="6943727" y="1717438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3001</a:t>
            </a:r>
          </a:p>
        </p:txBody>
      </p:sp>
      <p:sp>
        <p:nvSpPr>
          <p:cNvPr id="24" name="Rectangle 86"/>
          <p:cNvSpPr/>
          <p:nvPr/>
        </p:nvSpPr>
        <p:spPr>
          <a:xfrm>
            <a:off x="8885875" y="1717438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3002</a:t>
            </a:r>
          </a:p>
        </p:txBody>
      </p:sp>
      <p:sp>
        <p:nvSpPr>
          <p:cNvPr id="25" name="Rectangle 86"/>
          <p:cNvSpPr/>
          <p:nvPr/>
        </p:nvSpPr>
        <p:spPr>
          <a:xfrm>
            <a:off x="5149098" y="2366770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6099</a:t>
            </a:r>
          </a:p>
        </p:txBody>
      </p:sp>
      <p:sp>
        <p:nvSpPr>
          <p:cNvPr id="26" name="Rectangle 86"/>
          <p:cNvSpPr/>
          <p:nvPr/>
        </p:nvSpPr>
        <p:spPr>
          <a:xfrm>
            <a:off x="6960098" y="2333115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6100</a:t>
            </a:r>
          </a:p>
        </p:txBody>
      </p:sp>
      <p:sp>
        <p:nvSpPr>
          <p:cNvPr id="27" name="Rectangle 86"/>
          <p:cNvSpPr/>
          <p:nvPr/>
        </p:nvSpPr>
        <p:spPr>
          <a:xfrm>
            <a:off x="8729778" y="2326393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6101</a:t>
            </a:r>
          </a:p>
        </p:txBody>
      </p:sp>
      <p:sp>
        <p:nvSpPr>
          <p:cNvPr id="28" name="Rectangle 86"/>
          <p:cNvSpPr/>
          <p:nvPr/>
        </p:nvSpPr>
        <p:spPr>
          <a:xfrm>
            <a:off x="3135315" y="2965848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8999</a:t>
            </a:r>
          </a:p>
        </p:txBody>
      </p:sp>
      <p:sp>
        <p:nvSpPr>
          <p:cNvPr id="29" name="Rectangle 86"/>
          <p:cNvSpPr/>
          <p:nvPr/>
        </p:nvSpPr>
        <p:spPr>
          <a:xfrm>
            <a:off x="6898359" y="2975100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9002</a:t>
            </a:r>
          </a:p>
        </p:txBody>
      </p:sp>
      <p:sp>
        <p:nvSpPr>
          <p:cNvPr id="30" name="Rectangle 86"/>
          <p:cNvSpPr/>
          <p:nvPr/>
        </p:nvSpPr>
        <p:spPr>
          <a:xfrm>
            <a:off x="8698559" y="2974465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9003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043347" y="1173428"/>
            <a:ext cx="1192334" cy="293017"/>
          </a:xfrm>
          <a:custGeom>
            <a:avLst/>
            <a:gdLst/>
            <a:ahLst/>
            <a:cxnLst/>
            <a:rect l="l" t="t" r="r" b="b"/>
            <a:pathLst>
              <a:path w="1192334" h="293017">
                <a:moveTo>
                  <a:pt x="1146718" y="215155"/>
                </a:moveTo>
                <a:cubicBezTo>
                  <a:pt x="1143346" y="215345"/>
                  <a:pt x="1140067" y="216624"/>
                  <a:pt x="1136880" y="218994"/>
                </a:cubicBezTo>
                <a:cubicBezTo>
                  <a:pt x="1130505" y="223734"/>
                  <a:pt x="1127318" y="230050"/>
                  <a:pt x="1127318" y="237945"/>
                </a:cubicBezTo>
                <a:cubicBezTo>
                  <a:pt x="1127318" y="245839"/>
                  <a:pt x="1130868" y="251765"/>
                  <a:pt x="1137966" y="255723"/>
                </a:cubicBezTo>
                <a:cubicBezTo>
                  <a:pt x="1145064" y="259681"/>
                  <a:pt x="1152012" y="259480"/>
                  <a:pt x="1158809" y="255121"/>
                </a:cubicBezTo>
                <a:cubicBezTo>
                  <a:pt x="1165607" y="250747"/>
                  <a:pt x="1168801" y="244437"/>
                  <a:pt x="1168392" y="236192"/>
                </a:cubicBezTo>
                <a:cubicBezTo>
                  <a:pt x="1167984" y="227946"/>
                  <a:pt x="1164223" y="221834"/>
                  <a:pt x="1157110" y="217854"/>
                </a:cubicBezTo>
                <a:cubicBezTo>
                  <a:pt x="1153554" y="215864"/>
                  <a:pt x="1150090" y="214965"/>
                  <a:pt x="1146718" y="215155"/>
                </a:cubicBezTo>
                <a:close/>
                <a:moveTo>
                  <a:pt x="835384" y="199732"/>
                </a:moveTo>
                <a:lnTo>
                  <a:pt x="811314" y="204744"/>
                </a:lnTo>
                <a:cubicBezTo>
                  <a:pt x="805879" y="216947"/>
                  <a:pt x="803316" y="223562"/>
                  <a:pt x="803624" y="224587"/>
                </a:cubicBezTo>
                <a:cubicBezTo>
                  <a:pt x="803933" y="225612"/>
                  <a:pt x="805334" y="226483"/>
                  <a:pt x="807830" y="227200"/>
                </a:cubicBezTo>
                <a:cubicBezTo>
                  <a:pt x="810325" y="227917"/>
                  <a:pt x="814548" y="229509"/>
                  <a:pt x="820499" y="231976"/>
                </a:cubicBezTo>
                <a:cubicBezTo>
                  <a:pt x="825977" y="225322"/>
                  <a:pt x="830939" y="214574"/>
                  <a:pt x="835384" y="199732"/>
                </a:cubicBezTo>
                <a:close/>
                <a:moveTo>
                  <a:pt x="121009" y="199732"/>
                </a:moveTo>
                <a:lnTo>
                  <a:pt x="96939" y="204744"/>
                </a:lnTo>
                <a:cubicBezTo>
                  <a:pt x="91504" y="216947"/>
                  <a:pt x="88941" y="223562"/>
                  <a:pt x="89249" y="224587"/>
                </a:cubicBezTo>
                <a:cubicBezTo>
                  <a:pt x="89558" y="225612"/>
                  <a:pt x="90959" y="226483"/>
                  <a:pt x="93455" y="227200"/>
                </a:cubicBezTo>
                <a:cubicBezTo>
                  <a:pt x="95950" y="227917"/>
                  <a:pt x="100173" y="229509"/>
                  <a:pt x="106124" y="231976"/>
                </a:cubicBezTo>
                <a:cubicBezTo>
                  <a:pt x="111602" y="225322"/>
                  <a:pt x="116564" y="214574"/>
                  <a:pt x="121009" y="199732"/>
                </a:cubicBezTo>
                <a:close/>
                <a:moveTo>
                  <a:pt x="1149200" y="192235"/>
                </a:moveTo>
                <a:cubicBezTo>
                  <a:pt x="1154721" y="192357"/>
                  <a:pt x="1160365" y="193630"/>
                  <a:pt x="1166134" y="196053"/>
                </a:cubicBezTo>
                <a:cubicBezTo>
                  <a:pt x="1177670" y="200900"/>
                  <a:pt x="1185332" y="208580"/>
                  <a:pt x="1189117" y="219091"/>
                </a:cubicBezTo>
                <a:cubicBezTo>
                  <a:pt x="1192903" y="229602"/>
                  <a:pt x="1193348" y="239999"/>
                  <a:pt x="1190451" y="250281"/>
                </a:cubicBezTo>
                <a:cubicBezTo>
                  <a:pt x="1187554" y="260563"/>
                  <a:pt x="1182134" y="268432"/>
                  <a:pt x="1174189" y="273889"/>
                </a:cubicBezTo>
                <a:cubicBezTo>
                  <a:pt x="1166245" y="279345"/>
                  <a:pt x="1156805" y="282073"/>
                  <a:pt x="1145871" y="282073"/>
                </a:cubicBezTo>
                <a:cubicBezTo>
                  <a:pt x="1134937" y="282073"/>
                  <a:pt x="1125035" y="277635"/>
                  <a:pt x="1116165" y="268758"/>
                </a:cubicBezTo>
                <a:cubicBezTo>
                  <a:pt x="1107296" y="259882"/>
                  <a:pt x="1102861" y="250338"/>
                  <a:pt x="1102861" y="240128"/>
                </a:cubicBezTo>
                <a:cubicBezTo>
                  <a:pt x="1102861" y="229918"/>
                  <a:pt x="1105249" y="220987"/>
                  <a:pt x="1110024" y="213337"/>
                </a:cubicBezTo>
                <a:cubicBezTo>
                  <a:pt x="1114799" y="205686"/>
                  <a:pt x="1122461" y="199682"/>
                  <a:pt x="1133008" y="195322"/>
                </a:cubicBezTo>
                <a:cubicBezTo>
                  <a:pt x="1138281" y="193142"/>
                  <a:pt x="1143679" y="192113"/>
                  <a:pt x="1149200" y="192235"/>
                </a:cubicBezTo>
                <a:close/>
                <a:moveTo>
                  <a:pt x="616207" y="117736"/>
                </a:moveTo>
                <a:cubicBezTo>
                  <a:pt x="632387" y="116652"/>
                  <a:pt x="645959" y="119025"/>
                  <a:pt x="656924" y="124854"/>
                </a:cubicBezTo>
                <a:cubicBezTo>
                  <a:pt x="671544" y="132627"/>
                  <a:pt x="677983" y="139625"/>
                  <a:pt x="676240" y="145848"/>
                </a:cubicBezTo>
                <a:cubicBezTo>
                  <a:pt x="674498" y="152072"/>
                  <a:pt x="667464" y="154736"/>
                  <a:pt x="655139" y="153839"/>
                </a:cubicBezTo>
                <a:cubicBezTo>
                  <a:pt x="642813" y="152943"/>
                  <a:pt x="625494" y="152495"/>
                  <a:pt x="603180" y="152495"/>
                </a:cubicBezTo>
                <a:cubicBezTo>
                  <a:pt x="580896" y="152495"/>
                  <a:pt x="556955" y="153617"/>
                  <a:pt x="531358" y="155861"/>
                </a:cubicBezTo>
                <a:cubicBezTo>
                  <a:pt x="505760" y="158106"/>
                  <a:pt x="484336" y="160776"/>
                  <a:pt x="467085" y="163874"/>
                </a:cubicBezTo>
                <a:cubicBezTo>
                  <a:pt x="449833" y="166971"/>
                  <a:pt x="434776" y="169897"/>
                  <a:pt x="421913" y="172650"/>
                </a:cubicBezTo>
                <a:cubicBezTo>
                  <a:pt x="409050" y="175404"/>
                  <a:pt x="395663" y="172414"/>
                  <a:pt x="381753" y="163680"/>
                </a:cubicBezTo>
                <a:cubicBezTo>
                  <a:pt x="369148" y="149813"/>
                  <a:pt x="368252" y="143565"/>
                  <a:pt x="379064" y="144934"/>
                </a:cubicBezTo>
                <a:cubicBezTo>
                  <a:pt x="389877" y="146304"/>
                  <a:pt x="408401" y="145873"/>
                  <a:pt x="434636" y="143644"/>
                </a:cubicBezTo>
                <a:cubicBezTo>
                  <a:pt x="460872" y="141414"/>
                  <a:pt x="488878" y="138040"/>
                  <a:pt x="518656" y="133523"/>
                </a:cubicBezTo>
                <a:cubicBezTo>
                  <a:pt x="548433" y="129006"/>
                  <a:pt x="575267" y="124489"/>
                  <a:pt x="599158" y="119971"/>
                </a:cubicBezTo>
                <a:cubicBezTo>
                  <a:pt x="605131" y="118842"/>
                  <a:pt x="610814" y="118097"/>
                  <a:pt x="616207" y="117736"/>
                </a:cubicBezTo>
                <a:close/>
                <a:moveTo>
                  <a:pt x="774548" y="49234"/>
                </a:moveTo>
                <a:cubicBezTo>
                  <a:pt x="777023" y="49473"/>
                  <a:pt x="780011" y="50025"/>
                  <a:pt x="783512" y="50891"/>
                </a:cubicBezTo>
                <a:cubicBezTo>
                  <a:pt x="797515" y="54354"/>
                  <a:pt x="803646" y="62704"/>
                  <a:pt x="801904" y="75940"/>
                </a:cubicBezTo>
                <a:cubicBezTo>
                  <a:pt x="800161" y="89176"/>
                  <a:pt x="793167" y="90782"/>
                  <a:pt x="780920" y="80758"/>
                </a:cubicBezTo>
                <a:cubicBezTo>
                  <a:pt x="773463" y="70519"/>
                  <a:pt x="768530" y="62116"/>
                  <a:pt x="766121" y="55548"/>
                </a:cubicBezTo>
                <a:cubicBezTo>
                  <a:pt x="764314" y="50622"/>
                  <a:pt x="767123" y="48518"/>
                  <a:pt x="774548" y="49234"/>
                </a:cubicBezTo>
                <a:close/>
                <a:moveTo>
                  <a:pt x="60173" y="49234"/>
                </a:moveTo>
                <a:cubicBezTo>
                  <a:pt x="62648" y="49473"/>
                  <a:pt x="65636" y="50025"/>
                  <a:pt x="69137" y="50891"/>
                </a:cubicBezTo>
                <a:cubicBezTo>
                  <a:pt x="83140" y="54354"/>
                  <a:pt x="89271" y="62704"/>
                  <a:pt x="87529" y="75940"/>
                </a:cubicBezTo>
                <a:cubicBezTo>
                  <a:pt x="85786" y="89176"/>
                  <a:pt x="78792" y="90782"/>
                  <a:pt x="66545" y="80758"/>
                </a:cubicBezTo>
                <a:cubicBezTo>
                  <a:pt x="59088" y="70519"/>
                  <a:pt x="54155" y="62116"/>
                  <a:pt x="51746" y="55548"/>
                </a:cubicBezTo>
                <a:cubicBezTo>
                  <a:pt x="49939" y="50622"/>
                  <a:pt x="52748" y="48518"/>
                  <a:pt x="60173" y="49234"/>
                </a:cubicBezTo>
                <a:close/>
                <a:moveTo>
                  <a:pt x="861234" y="30345"/>
                </a:moveTo>
                <a:cubicBezTo>
                  <a:pt x="862107" y="30104"/>
                  <a:pt x="862995" y="30187"/>
                  <a:pt x="863896" y="30596"/>
                </a:cubicBezTo>
                <a:cubicBezTo>
                  <a:pt x="867503" y="32231"/>
                  <a:pt x="872640" y="35422"/>
                  <a:pt x="879308" y="40168"/>
                </a:cubicBezTo>
                <a:cubicBezTo>
                  <a:pt x="887038" y="46535"/>
                  <a:pt x="887859" y="51246"/>
                  <a:pt x="881771" y="54300"/>
                </a:cubicBezTo>
                <a:cubicBezTo>
                  <a:pt x="875684" y="57355"/>
                  <a:pt x="864631" y="64134"/>
                  <a:pt x="848613" y="74638"/>
                </a:cubicBezTo>
                <a:cubicBezTo>
                  <a:pt x="832595" y="85143"/>
                  <a:pt x="828662" y="84401"/>
                  <a:pt x="836815" y="72412"/>
                </a:cubicBezTo>
                <a:cubicBezTo>
                  <a:pt x="844967" y="60424"/>
                  <a:pt x="850617" y="50049"/>
                  <a:pt x="853765" y="41287"/>
                </a:cubicBezTo>
                <a:cubicBezTo>
                  <a:pt x="856126" y="34715"/>
                  <a:pt x="858615" y="31068"/>
                  <a:pt x="861234" y="30345"/>
                </a:cubicBezTo>
                <a:close/>
                <a:moveTo>
                  <a:pt x="146859" y="30345"/>
                </a:moveTo>
                <a:cubicBezTo>
                  <a:pt x="147732" y="30104"/>
                  <a:pt x="148620" y="30187"/>
                  <a:pt x="149521" y="30596"/>
                </a:cubicBezTo>
                <a:cubicBezTo>
                  <a:pt x="153128" y="32231"/>
                  <a:pt x="158265" y="35422"/>
                  <a:pt x="164933" y="40168"/>
                </a:cubicBezTo>
                <a:cubicBezTo>
                  <a:pt x="172663" y="46535"/>
                  <a:pt x="173484" y="51246"/>
                  <a:pt x="167396" y="54300"/>
                </a:cubicBezTo>
                <a:cubicBezTo>
                  <a:pt x="161309" y="57355"/>
                  <a:pt x="150256" y="64134"/>
                  <a:pt x="134238" y="74638"/>
                </a:cubicBezTo>
                <a:cubicBezTo>
                  <a:pt x="118220" y="85143"/>
                  <a:pt x="114287" y="84401"/>
                  <a:pt x="122440" y="72412"/>
                </a:cubicBezTo>
                <a:cubicBezTo>
                  <a:pt x="130592" y="60424"/>
                  <a:pt x="136242" y="50049"/>
                  <a:pt x="139390" y="41287"/>
                </a:cubicBezTo>
                <a:cubicBezTo>
                  <a:pt x="141751" y="34715"/>
                  <a:pt x="144240" y="31068"/>
                  <a:pt x="146859" y="30345"/>
                </a:cubicBezTo>
                <a:close/>
                <a:moveTo>
                  <a:pt x="920463" y="22177"/>
                </a:moveTo>
                <a:cubicBezTo>
                  <a:pt x="923844" y="22488"/>
                  <a:pt x="929033" y="24408"/>
                  <a:pt x="936031" y="27940"/>
                </a:cubicBezTo>
                <a:cubicBezTo>
                  <a:pt x="950027" y="35002"/>
                  <a:pt x="954924" y="41652"/>
                  <a:pt x="950723" y="47890"/>
                </a:cubicBezTo>
                <a:cubicBezTo>
                  <a:pt x="946521" y="54128"/>
                  <a:pt x="942409" y="62829"/>
                  <a:pt x="938386" y="73993"/>
                </a:cubicBezTo>
                <a:cubicBezTo>
                  <a:pt x="934364" y="85157"/>
                  <a:pt x="927083" y="98669"/>
                  <a:pt x="916543" y="114529"/>
                </a:cubicBezTo>
                <a:cubicBezTo>
                  <a:pt x="934239" y="111131"/>
                  <a:pt x="950400" y="105782"/>
                  <a:pt x="965027" y="98483"/>
                </a:cubicBezTo>
                <a:cubicBezTo>
                  <a:pt x="979654" y="91183"/>
                  <a:pt x="991427" y="90950"/>
                  <a:pt x="1000347" y="97784"/>
                </a:cubicBezTo>
                <a:cubicBezTo>
                  <a:pt x="1009267" y="104617"/>
                  <a:pt x="1008302" y="110242"/>
                  <a:pt x="997454" y="114658"/>
                </a:cubicBezTo>
                <a:cubicBezTo>
                  <a:pt x="986605" y="119075"/>
                  <a:pt x="968634" y="123162"/>
                  <a:pt x="943538" y="126919"/>
                </a:cubicBezTo>
                <a:cubicBezTo>
                  <a:pt x="957032" y="129486"/>
                  <a:pt x="962170" y="135710"/>
                  <a:pt x="958950" y="145590"/>
                </a:cubicBezTo>
                <a:cubicBezTo>
                  <a:pt x="955731" y="155471"/>
                  <a:pt x="952992" y="166287"/>
                  <a:pt x="950733" y="178039"/>
                </a:cubicBezTo>
                <a:cubicBezTo>
                  <a:pt x="948475" y="189790"/>
                  <a:pt x="944277" y="202815"/>
                  <a:pt x="938139" y="217112"/>
                </a:cubicBezTo>
                <a:cubicBezTo>
                  <a:pt x="945739" y="226103"/>
                  <a:pt x="954584" y="234768"/>
                  <a:pt x="964672" y="243107"/>
                </a:cubicBezTo>
                <a:cubicBezTo>
                  <a:pt x="974760" y="251446"/>
                  <a:pt x="985243" y="257788"/>
                  <a:pt x="996120" y="262133"/>
                </a:cubicBezTo>
                <a:cubicBezTo>
                  <a:pt x="1006997" y="266478"/>
                  <a:pt x="1016924" y="271132"/>
                  <a:pt x="1025901" y="276093"/>
                </a:cubicBezTo>
                <a:cubicBezTo>
                  <a:pt x="1034878" y="281055"/>
                  <a:pt x="1030296" y="284418"/>
                  <a:pt x="1012156" y="286182"/>
                </a:cubicBezTo>
                <a:cubicBezTo>
                  <a:pt x="994016" y="287945"/>
                  <a:pt x="980321" y="288107"/>
                  <a:pt x="971071" y="286666"/>
                </a:cubicBezTo>
                <a:cubicBezTo>
                  <a:pt x="961822" y="285224"/>
                  <a:pt x="955071" y="281198"/>
                  <a:pt x="950819" y="274588"/>
                </a:cubicBezTo>
                <a:cubicBezTo>
                  <a:pt x="946568" y="267977"/>
                  <a:pt x="937250" y="254275"/>
                  <a:pt x="922867" y="233481"/>
                </a:cubicBezTo>
                <a:cubicBezTo>
                  <a:pt x="916715" y="241899"/>
                  <a:pt x="909462" y="248894"/>
                  <a:pt x="901109" y="254465"/>
                </a:cubicBezTo>
                <a:cubicBezTo>
                  <a:pt x="892756" y="260036"/>
                  <a:pt x="882639" y="264230"/>
                  <a:pt x="870758" y="267048"/>
                </a:cubicBezTo>
                <a:cubicBezTo>
                  <a:pt x="867788" y="267753"/>
                  <a:pt x="865494" y="268126"/>
                  <a:pt x="863876" y="268167"/>
                </a:cubicBezTo>
                <a:lnTo>
                  <a:pt x="862159" y="267637"/>
                </a:lnTo>
                <a:lnTo>
                  <a:pt x="861584" y="277674"/>
                </a:lnTo>
                <a:cubicBezTo>
                  <a:pt x="859146" y="287806"/>
                  <a:pt x="854148" y="289086"/>
                  <a:pt x="846591" y="281514"/>
                </a:cubicBezTo>
                <a:cubicBezTo>
                  <a:pt x="839034" y="273942"/>
                  <a:pt x="832158" y="267382"/>
                  <a:pt x="825963" y="261832"/>
                </a:cubicBezTo>
                <a:cubicBezTo>
                  <a:pt x="812899" y="272372"/>
                  <a:pt x="800147" y="279944"/>
                  <a:pt x="787707" y="284547"/>
                </a:cubicBezTo>
                <a:cubicBezTo>
                  <a:pt x="775267" y="289150"/>
                  <a:pt x="762106" y="291914"/>
                  <a:pt x="748225" y="292839"/>
                </a:cubicBezTo>
                <a:cubicBezTo>
                  <a:pt x="734343" y="293764"/>
                  <a:pt x="732751" y="291097"/>
                  <a:pt x="743449" y="284837"/>
                </a:cubicBezTo>
                <a:cubicBezTo>
                  <a:pt x="754147" y="278578"/>
                  <a:pt x="765139" y="272842"/>
                  <a:pt x="776425" y="267629"/>
                </a:cubicBezTo>
                <a:cubicBezTo>
                  <a:pt x="787710" y="262416"/>
                  <a:pt x="797921" y="255802"/>
                  <a:pt x="807055" y="247786"/>
                </a:cubicBezTo>
                <a:cubicBezTo>
                  <a:pt x="797519" y="241462"/>
                  <a:pt x="790410" y="237145"/>
                  <a:pt x="785728" y="234837"/>
                </a:cubicBezTo>
                <a:cubicBezTo>
                  <a:pt x="781046" y="232528"/>
                  <a:pt x="779845" y="229133"/>
                  <a:pt x="782125" y="224651"/>
                </a:cubicBezTo>
                <a:cubicBezTo>
                  <a:pt x="784405" y="220170"/>
                  <a:pt x="786413" y="215011"/>
                  <a:pt x="788148" y="209175"/>
                </a:cubicBezTo>
                <a:cubicBezTo>
                  <a:pt x="768358" y="211813"/>
                  <a:pt x="754814" y="215172"/>
                  <a:pt x="747515" y="219252"/>
                </a:cubicBezTo>
                <a:cubicBezTo>
                  <a:pt x="740215" y="223332"/>
                  <a:pt x="731439" y="220396"/>
                  <a:pt x="721186" y="210444"/>
                </a:cubicBezTo>
                <a:cubicBezTo>
                  <a:pt x="710933" y="200492"/>
                  <a:pt x="712256" y="195975"/>
                  <a:pt x="725155" y="196892"/>
                </a:cubicBezTo>
                <a:cubicBezTo>
                  <a:pt x="738054" y="197810"/>
                  <a:pt x="760550" y="195738"/>
                  <a:pt x="792643" y="190676"/>
                </a:cubicBezTo>
                <a:cubicBezTo>
                  <a:pt x="795052" y="180595"/>
                  <a:pt x="795357" y="171460"/>
                  <a:pt x="793557" y="163272"/>
                </a:cubicBezTo>
                <a:cubicBezTo>
                  <a:pt x="791758" y="155083"/>
                  <a:pt x="797182" y="154044"/>
                  <a:pt x="809830" y="160153"/>
                </a:cubicBezTo>
                <a:cubicBezTo>
                  <a:pt x="822478" y="166262"/>
                  <a:pt x="827770" y="171180"/>
                  <a:pt x="825705" y="174909"/>
                </a:cubicBezTo>
                <a:cubicBezTo>
                  <a:pt x="823640" y="178637"/>
                  <a:pt x="820621" y="182359"/>
                  <a:pt x="816649" y="186073"/>
                </a:cubicBezTo>
                <a:lnTo>
                  <a:pt x="836051" y="183879"/>
                </a:lnTo>
                <a:cubicBezTo>
                  <a:pt x="837413" y="179949"/>
                  <a:pt x="837869" y="175285"/>
                  <a:pt x="837417" y="169886"/>
                </a:cubicBezTo>
                <a:cubicBezTo>
                  <a:pt x="836965" y="164487"/>
                  <a:pt x="840683" y="164014"/>
                  <a:pt x="848570" y="168466"/>
                </a:cubicBezTo>
                <a:cubicBezTo>
                  <a:pt x="856457" y="172919"/>
                  <a:pt x="861659" y="176752"/>
                  <a:pt x="864176" y="179964"/>
                </a:cubicBezTo>
                <a:cubicBezTo>
                  <a:pt x="866693" y="183176"/>
                  <a:pt x="866736" y="187374"/>
                  <a:pt x="864305" y="192558"/>
                </a:cubicBezTo>
                <a:cubicBezTo>
                  <a:pt x="861874" y="197742"/>
                  <a:pt x="858863" y="205055"/>
                  <a:pt x="855271" y="214499"/>
                </a:cubicBezTo>
                <a:cubicBezTo>
                  <a:pt x="851678" y="223942"/>
                  <a:pt x="846907" y="233266"/>
                  <a:pt x="840955" y="242473"/>
                </a:cubicBezTo>
                <a:cubicBezTo>
                  <a:pt x="846562" y="246072"/>
                  <a:pt x="852012" y="250306"/>
                  <a:pt x="857303" y="255175"/>
                </a:cubicBezTo>
                <a:lnTo>
                  <a:pt x="862317" y="264405"/>
                </a:lnTo>
                <a:lnTo>
                  <a:pt x="867574" y="259584"/>
                </a:lnTo>
                <a:cubicBezTo>
                  <a:pt x="877333" y="251790"/>
                  <a:pt x="885736" y="244369"/>
                  <a:pt x="892785" y="237321"/>
                </a:cubicBezTo>
                <a:cubicBezTo>
                  <a:pt x="899833" y="230273"/>
                  <a:pt x="905895" y="223214"/>
                  <a:pt x="910972" y="216144"/>
                </a:cubicBezTo>
                <a:cubicBezTo>
                  <a:pt x="904934" y="206436"/>
                  <a:pt x="899098" y="197900"/>
                  <a:pt x="893462" y="190536"/>
                </a:cubicBezTo>
                <a:cubicBezTo>
                  <a:pt x="887826" y="183172"/>
                  <a:pt x="882815" y="176432"/>
                  <a:pt x="878426" y="170316"/>
                </a:cubicBezTo>
                <a:cubicBezTo>
                  <a:pt x="874038" y="164200"/>
                  <a:pt x="875358" y="160572"/>
                  <a:pt x="882384" y="159432"/>
                </a:cubicBezTo>
                <a:cubicBezTo>
                  <a:pt x="889411" y="158292"/>
                  <a:pt x="894695" y="159945"/>
                  <a:pt x="898237" y="164390"/>
                </a:cubicBezTo>
                <a:cubicBezTo>
                  <a:pt x="901779" y="168836"/>
                  <a:pt x="909444" y="180114"/>
                  <a:pt x="921232" y="198226"/>
                </a:cubicBezTo>
                <a:cubicBezTo>
                  <a:pt x="925204" y="188934"/>
                  <a:pt x="927864" y="177838"/>
                  <a:pt x="929212" y="164939"/>
                </a:cubicBezTo>
                <a:cubicBezTo>
                  <a:pt x="930560" y="152040"/>
                  <a:pt x="930883" y="140241"/>
                  <a:pt x="930180" y="129544"/>
                </a:cubicBezTo>
                <a:cubicBezTo>
                  <a:pt x="925548" y="130447"/>
                  <a:pt x="919289" y="130447"/>
                  <a:pt x="911402" y="129544"/>
                </a:cubicBezTo>
                <a:cubicBezTo>
                  <a:pt x="901292" y="141489"/>
                  <a:pt x="890594" y="150326"/>
                  <a:pt x="879308" y="156055"/>
                </a:cubicBezTo>
                <a:cubicBezTo>
                  <a:pt x="868023" y="161784"/>
                  <a:pt x="868033" y="156847"/>
                  <a:pt x="879341" y="141245"/>
                </a:cubicBezTo>
                <a:cubicBezTo>
                  <a:pt x="890648" y="125643"/>
                  <a:pt x="900098" y="106517"/>
                  <a:pt x="907691" y="83866"/>
                </a:cubicBezTo>
                <a:cubicBezTo>
                  <a:pt x="915284" y="61216"/>
                  <a:pt x="918644" y="47378"/>
                  <a:pt x="917769" y="42351"/>
                </a:cubicBezTo>
                <a:cubicBezTo>
                  <a:pt x="916894" y="37325"/>
                  <a:pt x="916220" y="31901"/>
                  <a:pt x="915747" y="26079"/>
                </a:cubicBezTo>
                <a:cubicBezTo>
                  <a:pt x="915510" y="23168"/>
                  <a:pt x="917082" y="21867"/>
                  <a:pt x="920463" y="22177"/>
                </a:cubicBezTo>
                <a:close/>
                <a:moveTo>
                  <a:pt x="206088" y="22177"/>
                </a:moveTo>
                <a:cubicBezTo>
                  <a:pt x="209469" y="22488"/>
                  <a:pt x="214658" y="24408"/>
                  <a:pt x="221656" y="27940"/>
                </a:cubicBezTo>
                <a:cubicBezTo>
                  <a:pt x="235652" y="35002"/>
                  <a:pt x="240549" y="41652"/>
                  <a:pt x="236348" y="47890"/>
                </a:cubicBezTo>
                <a:cubicBezTo>
                  <a:pt x="232146" y="54128"/>
                  <a:pt x="228034" y="62829"/>
                  <a:pt x="224011" y="73993"/>
                </a:cubicBezTo>
                <a:cubicBezTo>
                  <a:pt x="219989" y="85157"/>
                  <a:pt x="212708" y="98669"/>
                  <a:pt x="202168" y="114529"/>
                </a:cubicBezTo>
                <a:cubicBezTo>
                  <a:pt x="219864" y="111131"/>
                  <a:pt x="236025" y="105782"/>
                  <a:pt x="250652" y="98483"/>
                </a:cubicBezTo>
                <a:cubicBezTo>
                  <a:pt x="265279" y="91183"/>
                  <a:pt x="277052" y="90950"/>
                  <a:pt x="285972" y="97784"/>
                </a:cubicBezTo>
                <a:cubicBezTo>
                  <a:pt x="294892" y="104617"/>
                  <a:pt x="293927" y="110242"/>
                  <a:pt x="283079" y="114658"/>
                </a:cubicBezTo>
                <a:cubicBezTo>
                  <a:pt x="272230" y="119075"/>
                  <a:pt x="254259" y="123162"/>
                  <a:pt x="229163" y="126919"/>
                </a:cubicBezTo>
                <a:cubicBezTo>
                  <a:pt x="242657" y="129486"/>
                  <a:pt x="247795" y="135710"/>
                  <a:pt x="244575" y="145590"/>
                </a:cubicBezTo>
                <a:cubicBezTo>
                  <a:pt x="241356" y="155471"/>
                  <a:pt x="238617" y="166287"/>
                  <a:pt x="236358" y="178039"/>
                </a:cubicBezTo>
                <a:cubicBezTo>
                  <a:pt x="234100" y="189790"/>
                  <a:pt x="229902" y="202815"/>
                  <a:pt x="223764" y="217112"/>
                </a:cubicBezTo>
                <a:cubicBezTo>
                  <a:pt x="231364" y="226103"/>
                  <a:pt x="240209" y="234768"/>
                  <a:pt x="250297" y="243107"/>
                </a:cubicBezTo>
                <a:cubicBezTo>
                  <a:pt x="260385" y="251446"/>
                  <a:pt x="270868" y="257788"/>
                  <a:pt x="281745" y="262133"/>
                </a:cubicBezTo>
                <a:cubicBezTo>
                  <a:pt x="292622" y="266478"/>
                  <a:pt x="302549" y="271132"/>
                  <a:pt x="311526" y="276093"/>
                </a:cubicBezTo>
                <a:cubicBezTo>
                  <a:pt x="320503" y="281055"/>
                  <a:pt x="315921" y="284418"/>
                  <a:pt x="297781" y="286182"/>
                </a:cubicBezTo>
                <a:cubicBezTo>
                  <a:pt x="279641" y="287945"/>
                  <a:pt x="265946" y="288107"/>
                  <a:pt x="256696" y="286666"/>
                </a:cubicBezTo>
                <a:cubicBezTo>
                  <a:pt x="247447" y="285224"/>
                  <a:pt x="240696" y="281198"/>
                  <a:pt x="236444" y="274588"/>
                </a:cubicBezTo>
                <a:cubicBezTo>
                  <a:pt x="232193" y="267977"/>
                  <a:pt x="222875" y="254275"/>
                  <a:pt x="208492" y="233481"/>
                </a:cubicBezTo>
                <a:cubicBezTo>
                  <a:pt x="202340" y="241899"/>
                  <a:pt x="195087" y="248894"/>
                  <a:pt x="186734" y="254465"/>
                </a:cubicBezTo>
                <a:cubicBezTo>
                  <a:pt x="178381" y="260036"/>
                  <a:pt x="168264" y="264230"/>
                  <a:pt x="156383" y="267048"/>
                </a:cubicBezTo>
                <a:cubicBezTo>
                  <a:pt x="153413" y="267753"/>
                  <a:pt x="151119" y="268126"/>
                  <a:pt x="149501" y="268167"/>
                </a:cubicBezTo>
                <a:lnTo>
                  <a:pt x="147784" y="267637"/>
                </a:lnTo>
                <a:lnTo>
                  <a:pt x="147209" y="277674"/>
                </a:lnTo>
                <a:cubicBezTo>
                  <a:pt x="144771" y="287806"/>
                  <a:pt x="139773" y="289086"/>
                  <a:pt x="132216" y="281514"/>
                </a:cubicBezTo>
                <a:cubicBezTo>
                  <a:pt x="124659" y="273942"/>
                  <a:pt x="117783" y="267382"/>
                  <a:pt x="111588" y="261832"/>
                </a:cubicBezTo>
                <a:cubicBezTo>
                  <a:pt x="98524" y="272372"/>
                  <a:pt x="85772" y="279944"/>
                  <a:pt x="73332" y="284547"/>
                </a:cubicBezTo>
                <a:cubicBezTo>
                  <a:pt x="60892" y="289150"/>
                  <a:pt x="47731" y="291914"/>
                  <a:pt x="33850" y="292839"/>
                </a:cubicBezTo>
                <a:cubicBezTo>
                  <a:pt x="19968" y="293764"/>
                  <a:pt x="18376" y="291097"/>
                  <a:pt x="29074" y="284837"/>
                </a:cubicBezTo>
                <a:cubicBezTo>
                  <a:pt x="39772" y="278578"/>
                  <a:pt x="50764" y="272842"/>
                  <a:pt x="62050" y="267629"/>
                </a:cubicBezTo>
                <a:cubicBezTo>
                  <a:pt x="73335" y="262416"/>
                  <a:pt x="83546" y="255802"/>
                  <a:pt x="92680" y="247786"/>
                </a:cubicBezTo>
                <a:cubicBezTo>
                  <a:pt x="83144" y="241462"/>
                  <a:pt x="76035" y="237145"/>
                  <a:pt x="71353" y="234837"/>
                </a:cubicBezTo>
                <a:cubicBezTo>
                  <a:pt x="66671" y="232528"/>
                  <a:pt x="65470" y="229133"/>
                  <a:pt x="67750" y="224651"/>
                </a:cubicBezTo>
                <a:cubicBezTo>
                  <a:pt x="70030" y="220170"/>
                  <a:pt x="72037" y="215011"/>
                  <a:pt x="73773" y="209175"/>
                </a:cubicBezTo>
                <a:cubicBezTo>
                  <a:pt x="53983" y="211813"/>
                  <a:pt x="40439" y="215172"/>
                  <a:pt x="33140" y="219252"/>
                </a:cubicBezTo>
                <a:cubicBezTo>
                  <a:pt x="25841" y="223332"/>
                  <a:pt x="17064" y="220396"/>
                  <a:pt x="6811" y="210444"/>
                </a:cubicBezTo>
                <a:cubicBezTo>
                  <a:pt x="-3442" y="200492"/>
                  <a:pt x="-2119" y="195975"/>
                  <a:pt x="10780" y="196892"/>
                </a:cubicBezTo>
                <a:cubicBezTo>
                  <a:pt x="23679" y="197810"/>
                  <a:pt x="46175" y="195738"/>
                  <a:pt x="78268" y="190676"/>
                </a:cubicBezTo>
                <a:cubicBezTo>
                  <a:pt x="80677" y="180595"/>
                  <a:pt x="80982" y="171460"/>
                  <a:pt x="79183" y="163272"/>
                </a:cubicBezTo>
                <a:cubicBezTo>
                  <a:pt x="77383" y="155083"/>
                  <a:pt x="82807" y="154044"/>
                  <a:pt x="95455" y="160153"/>
                </a:cubicBezTo>
                <a:cubicBezTo>
                  <a:pt x="108103" y="166262"/>
                  <a:pt x="113395" y="171180"/>
                  <a:pt x="111330" y="174909"/>
                </a:cubicBezTo>
                <a:cubicBezTo>
                  <a:pt x="109265" y="178637"/>
                  <a:pt x="106246" y="182359"/>
                  <a:pt x="102274" y="186073"/>
                </a:cubicBezTo>
                <a:lnTo>
                  <a:pt x="121676" y="183879"/>
                </a:lnTo>
                <a:cubicBezTo>
                  <a:pt x="123038" y="179949"/>
                  <a:pt x="123494" y="175285"/>
                  <a:pt x="123042" y="169886"/>
                </a:cubicBezTo>
                <a:cubicBezTo>
                  <a:pt x="122590" y="164487"/>
                  <a:pt x="126308" y="164014"/>
                  <a:pt x="134195" y="168466"/>
                </a:cubicBezTo>
                <a:cubicBezTo>
                  <a:pt x="142082" y="172919"/>
                  <a:pt x="147284" y="176752"/>
                  <a:pt x="149801" y="179964"/>
                </a:cubicBezTo>
                <a:cubicBezTo>
                  <a:pt x="152318" y="183176"/>
                  <a:pt x="152361" y="187374"/>
                  <a:pt x="149930" y="192558"/>
                </a:cubicBezTo>
                <a:cubicBezTo>
                  <a:pt x="147499" y="197742"/>
                  <a:pt x="144488" y="205055"/>
                  <a:pt x="140896" y="214499"/>
                </a:cubicBezTo>
                <a:cubicBezTo>
                  <a:pt x="137303" y="223942"/>
                  <a:pt x="132532" y="233266"/>
                  <a:pt x="126580" y="242473"/>
                </a:cubicBezTo>
                <a:cubicBezTo>
                  <a:pt x="132188" y="246072"/>
                  <a:pt x="137637" y="250306"/>
                  <a:pt x="142928" y="255175"/>
                </a:cubicBezTo>
                <a:lnTo>
                  <a:pt x="147942" y="264405"/>
                </a:lnTo>
                <a:lnTo>
                  <a:pt x="153200" y="259584"/>
                </a:lnTo>
                <a:cubicBezTo>
                  <a:pt x="162958" y="251790"/>
                  <a:pt x="171361" y="244369"/>
                  <a:pt x="178410" y="237321"/>
                </a:cubicBezTo>
                <a:cubicBezTo>
                  <a:pt x="185458" y="230273"/>
                  <a:pt x="191520" y="223214"/>
                  <a:pt x="196597" y="216144"/>
                </a:cubicBezTo>
                <a:cubicBezTo>
                  <a:pt x="190559" y="206436"/>
                  <a:pt x="184723" y="197900"/>
                  <a:pt x="179087" y="190536"/>
                </a:cubicBezTo>
                <a:cubicBezTo>
                  <a:pt x="173451" y="183172"/>
                  <a:pt x="168440" y="176432"/>
                  <a:pt x="164051" y="170316"/>
                </a:cubicBezTo>
                <a:cubicBezTo>
                  <a:pt x="159663" y="164200"/>
                  <a:pt x="160983" y="160572"/>
                  <a:pt x="168009" y="159432"/>
                </a:cubicBezTo>
                <a:cubicBezTo>
                  <a:pt x="175036" y="158292"/>
                  <a:pt x="180320" y="159945"/>
                  <a:pt x="183862" y="164390"/>
                </a:cubicBezTo>
                <a:cubicBezTo>
                  <a:pt x="187405" y="168836"/>
                  <a:pt x="195069" y="180114"/>
                  <a:pt x="206857" y="198226"/>
                </a:cubicBezTo>
                <a:cubicBezTo>
                  <a:pt x="210829" y="188934"/>
                  <a:pt x="213489" y="177838"/>
                  <a:pt x="214837" y="164939"/>
                </a:cubicBezTo>
                <a:cubicBezTo>
                  <a:pt x="216185" y="152040"/>
                  <a:pt x="216508" y="140241"/>
                  <a:pt x="215805" y="129544"/>
                </a:cubicBezTo>
                <a:cubicBezTo>
                  <a:pt x="211173" y="130447"/>
                  <a:pt x="204914" y="130447"/>
                  <a:pt x="197027" y="129544"/>
                </a:cubicBezTo>
                <a:cubicBezTo>
                  <a:pt x="186917" y="141489"/>
                  <a:pt x="176219" y="150326"/>
                  <a:pt x="164933" y="156055"/>
                </a:cubicBezTo>
                <a:cubicBezTo>
                  <a:pt x="153648" y="161784"/>
                  <a:pt x="153658" y="156847"/>
                  <a:pt x="164966" y="141245"/>
                </a:cubicBezTo>
                <a:cubicBezTo>
                  <a:pt x="176273" y="125643"/>
                  <a:pt x="185723" y="106517"/>
                  <a:pt x="193316" y="83866"/>
                </a:cubicBezTo>
                <a:cubicBezTo>
                  <a:pt x="200909" y="61216"/>
                  <a:pt x="204269" y="47378"/>
                  <a:pt x="203394" y="42351"/>
                </a:cubicBezTo>
                <a:cubicBezTo>
                  <a:pt x="202519" y="37325"/>
                  <a:pt x="201845" y="31901"/>
                  <a:pt x="201372" y="26079"/>
                </a:cubicBezTo>
                <a:cubicBezTo>
                  <a:pt x="201135" y="23168"/>
                  <a:pt x="202707" y="21867"/>
                  <a:pt x="206088" y="22177"/>
                </a:cubicBezTo>
                <a:close/>
                <a:moveTo>
                  <a:pt x="806066" y="385"/>
                </a:moveTo>
                <a:cubicBezTo>
                  <a:pt x="809909" y="-899"/>
                  <a:pt x="816911" y="1030"/>
                  <a:pt x="827071" y="6171"/>
                </a:cubicBezTo>
                <a:cubicBezTo>
                  <a:pt x="837231" y="11312"/>
                  <a:pt x="840733" y="16916"/>
                  <a:pt x="837578" y="22981"/>
                </a:cubicBezTo>
                <a:cubicBezTo>
                  <a:pt x="834424" y="29047"/>
                  <a:pt x="832846" y="51017"/>
                  <a:pt x="832846" y="88889"/>
                </a:cubicBezTo>
                <a:lnTo>
                  <a:pt x="854873" y="84953"/>
                </a:lnTo>
                <a:cubicBezTo>
                  <a:pt x="865427" y="82185"/>
                  <a:pt x="872945" y="83386"/>
                  <a:pt x="877426" y="88556"/>
                </a:cubicBezTo>
                <a:cubicBezTo>
                  <a:pt x="881908" y="93725"/>
                  <a:pt x="879545" y="98017"/>
                  <a:pt x="870339" y="101430"/>
                </a:cubicBezTo>
                <a:cubicBezTo>
                  <a:pt x="861132" y="104843"/>
                  <a:pt x="848190" y="107746"/>
                  <a:pt x="831512" y="110141"/>
                </a:cubicBezTo>
                <a:lnTo>
                  <a:pt x="831512" y="115046"/>
                </a:lnTo>
                <a:cubicBezTo>
                  <a:pt x="845293" y="116666"/>
                  <a:pt x="856160" y="120258"/>
                  <a:pt x="864111" y="125822"/>
                </a:cubicBezTo>
                <a:cubicBezTo>
                  <a:pt x="872063" y="131386"/>
                  <a:pt x="874526" y="138571"/>
                  <a:pt x="871500" y="147376"/>
                </a:cubicBezTo>
                <a:cubicBezTo>
                  <a:pt x="868474" y="156180"/>
                  <a:pt x="861950" y="155722"/>
                  <a:pt x="851926" y="145999"/>
                </a:cubicBezTo>
                <a:cubicBezTo>
                  <a:pt x="841902" y="136276"/>
                  <a:pt x="835097" y="129443"/>
                  <a:pt x="831512" y="125500"/>
                </a:cubicBezTo>
                <a:cubicBezTo>
                  <a:pt x="831512" y="133817"/>
                  <a:pt x="830204" y="142421"/>
                  <a:pt x="827587" y="151312"/>
                </a:cubicBezTo>
                <a:cubicBezTo>
                  <a:pt x="824970" y="160203"/>
                  <a:pt x="820668" y="160698"/>
                  <a:pt x="814681" y="152796"/>
                </a:cubicBezTo>
                <a:cubicBezTo>
                  <a:pt x="808694" y="144895"/>
                  <a:pt x="806374" y="138119"/>
                  <a:pt x="807722" y="132469"/>
                </a:cubicBezTo>
                <a:cubicBezTo>
                  <a:pt x="809070" y="126819"/>
                  <a:pt x="809708" y="121793"/>
                  <a:pt x="809636" y="117390"/>
                </a:cubicBezTo>
                <a:cubicBezTo>
                  <a:pt x="791740" y="144751"/>
                  <a:pt x="772660" y="162841"/>
                  <a:pt x="752398" y="171661"/>
                </a:cubicBezTo>
                <a:cubicBezTo>
                  <a:pt x="732135" y="180480"/>
                  <a:pt x="727306" y="179892"/>
                  <a:pt x="737910" y="169897"/>
                </a:cubicBezTo>
                <a:cubicBezTo>
                  <a:pt x="748515" y="159902"/>
                  <a:pt x="759370" y="149129"/>
                  <a:pt x="770477" y="137578"/>
                </a:cubicBezTo>
                <a:cubicBezTo>
                  <a:pt x="781583" y="126027"/>
                  <a:pt x="789273" y="117498"/>
                  <a:pt x="793547" y="111991"/>
                </a:cubicBezTo>
                <a:cubicBezTo>
                  <a:pt x="784598" y="116379"/>
                  <a:pt x="777256" y="119054"/>
                  <a:pt x="771520" y="120014"/>
                </a:cubicBezTo>
                <a:cubicBezTo>
                  <a:pt x="765784" y="120975"/>
                  <a:pt x="758797" y="117602"/>
                  <a:pt x="750558" y="109894"/>
                </a:cubicBezTo>
                <a:cubicBezTo>
                  <a:pt x="742320" y="102186"/>
                  <a:pt x="743761" y="98791"/>
                  <a:pt x="754882" y="99709"/>
                </a:cubicBezTo>
                <a:cubicBezTo>
                  <a:pt x="766003" y="100627"/>
                  <a:pt x="784290" y="98626"/>
                  <a:pt x="809744" y="93707"/>
                </a:cubicBezTo>
                <a:lnTo>
                  <a:pt x="809744" y="47138"/>
                </a:lnTo>
                <a:cubicBezTo>
                  <a:pt x="809744" y="29069"/>
                  <a:pt x="808170" y="17080"/>
                  <a:pt x="805022" y="11172"/>
                </a:cubicBezTo>
                <a:cubicBezTo>
                  <a:pt x="801875" y="5264"/>
                  <a:pt x="802223" y="1668"/>
                  <a:pt x="806066" y="385"/>
                </a:cubicBezTo>
                <a:close/>
                <a:moveTo>
                  <a:pt x="91691" y="385"/>
                </a:moveTo>
                <a:cubicBezTo>
                  <a:pt x="95534" y="-899"/>
                  <a:pt x="102536" y="1030"/>
                  <a:pt x="112696" y="6171"/>
                </a:cubicBezTo>
                <a:cubicBezTo>
                  <a:pt x="122856" y="11312"/>
                  <a:pt x="126358" y="16916"/>
                  <a:pt x="123203" y="22981"/>
                </a:cubicBezTo>
                <a:cubicBezTo>
                  <a:pt x="120049" y="29047"/>
                  <a:pt x="118471" y="51017"/>
                  <a:pt x="118471" y="88889"/>
                </a:cubicBezTo>
                <a:lnTo>
                  <a:pt x="140498" y="84953"/>
                </a:lnTo>
                <a:cubicBezTo>
                  <a:pt x="151052" y="82185"/>
                  <a:pt x="158570" y="83386"/>
                  <a:pt x="163051" y="88556"/>
                </a:cubicBezTo>
                <a:cubicBezTo>
                  <a:pt x="167533" y="93725"/>
                  <a:pt x="165170" y="98017"/>
                  <a:pt x="155964" y="101430"/>
                </a:cubicBezTo>
                <a:cubicBezTo>
                  <a:pt x="146757" y="104843"/>
                  <a:pt x="133815" y="107746"/>
                  <a:pt x="117137" y="110141"/>
                </a:cubicBezTo>
                <a:lnTo>
                  <a:pt x="117137" y="115046"/>
                </a:lnTo>
                <a:cubicBezTo>
                  <a:pt x="130918" y="116666"/>
                  <a:pt x="141785" y="120258"/>
                  <a:pt x="149736" y="125822"/>
                </a:cubicBezTo>
                <a:cubicBezTo>
                  <a:pt x="157688" y="131386"/>
                  <a:pt x="160151" y="138571"/>
                  <a:pt x="157125" y="147376"/>
                </a:cubicBezTo>
                <a:cubicBezTo>
                  <a:pt x="154099" y="156180"/>
                  <a:pt x="147575" y="155722"/>
                  <a:pt x="137551" y="145999"/>
                </a:cubicBezTo>
                <a:cubicBezTo>
                  <a:pt x="127527" y="136276"/>
                  <a:pt x="120722" y="129443"/>
                  <a:pt x="117137" y="125500"/>
                </a:cubicBezTo>
                <a:cubicBezTo>
                  <a:pt x="117137" y="133817"/>
                  <a:pt x="115829" y="142421"/>
                  <a:pt x="113212" y="151312"/>
                </a:cubicBezTo>
                <a:cubicBezTo>
                  <a:pt x="110595" y="160203"/>
                  <a:pt x="106293" y="160698"/>
                  <a:pt x="100306" y="152796"/>
                </a:cubicBezTo>
                <a:cubicBezTo>
                  <a:pt x="94319" y="144895"/>
                  <a:pt x="91999" y="138119"/>
                  <a:pt x="93347" y="132469"/>
                </a:cubicBezTo>
                <a:cubicBezTo>
                  <a:pt x="94695" y="126819"/>
                  <a:pt x="95333" y="121793"/>
                  <a:pt x="95261" y="117390"/>
                </a:cubicBezTo>
                <a:cubicBezTo>
                  <a:pt x="77365" y="144751"/>
                  <a:pt x="58285" y="162841"/>
                  <a:pt x="38023" y="171661"/>
                </a:cubicBezTo>
                <a:cubicBezTo>
                  <a:pt x="17760" y="180480"/>
                  <a:pt x="12931" y="179892"/>
                  <a:pt x="23535" y="169897"/>
                </a:cubicBezTo>
                <a:cubicBezTo>
                  <a:pt x="34140" y="159902"/>
                  <a:pt x="44996" y="149129"/>
                  <a:pt x="56102" y="137578"/>
                </a:cubicBezTo>
                <a:cubicBezTo>
                  <a:pt x="67208" y="126027"/>
                  <a:pt x="74898" y="117498"/>
                  <a:pt x="79172" y="111991"/>
                </a:cubicBezTo>
                <a:cubicBezTo>
                  <a:pt x="70223" y="116379"/>
                  <a:pt x="62881" y="119054"/>
                  <a:pt x="57145" y="120014"/>
                </a:cubicBezTo>
                <a:cubicBezTo>
                  <a:pt x="51409" y="120975"/>
                  <a:pt x="44422" y="117602"/>
                  <a:pt x="36183" y="109894"/>
                </a:cubicBezTo>
                <a:cubicBezTo>
                  <a:pt x="27945" y="102186"/>
                  <a:pt x="29386" y="98791"/>
                  <a:pt x="40507" y="99709"/>
                </a:cubicBezTo>
                <a:cubicBezTo>
                  <a:pt x="51628" y="100627"/>
                  <a:pt x="69915" y="98626"/>
                  <a:pt x="95369" y="93707"/>
                </a:cubicBezTo>
                <a:lnTo>
                  <a:pt x="95369" y="47138"/>
                </a:lnTo>
                <a:cubicBezTo>
                  <a:pt x="95369" y="29069"/>
                  <a:pt x="93795" y="17080"/>
                  <a:pt x="90648" y="11172"/>
                </a:cubicBezTo>
                <a:cubicBezTo>
                  <a:pt x="87500" y="5264"/>
                  <a:pt x="87848" y="1668"/>
                  <a:pt x="91691" y="3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温故知新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169273" y="3742105"/>
            <a:ext cx="7667090" cy="318906"/>
          </a:xfrm>
          <a:custGeom>
            <a:avLst/>
            <a:gdLst/>
            <a:ahLst/>
            <a:cxnLst/>
            <a:rect l="l" t="t" r="r" b="b"/>
            <a:pathLst>
              <a:path w="7667090" h="318906">
                <a:moveTo>
                  <a:pt x="7573761" y="238915"/>
                </a:moveTo>
                <a:lnTo>
                  <a:pt x="7619815" y="238915"/>
                </a:lnTo>
                <a:lnTo>
                  <a:pt x="7619815" y="284947"/>
                </a:lnTo>
                <a:lnTo>
                  <a:pt x="7573761" y="284947"/>
                </a:lnTo>
                <a:close/>
                <a:moveTo>
                  <a:pt x="1151183" y="231835"/>
                </a:moveTo>
                <a:cubicBezTo>
                  <a:pt x="1155915" y="231841"/>
                  <a:pt x="1160655" y="233093"/>
                  <a:pt x="1165402" y="235592"/>
                </a:cubicBezTo>
                <a:cubicBezTo>
                  <a:pt x="1174895" y="240589"/>
                  <a:pt x="1179641" y="248480"/>
                  <a:pt x="1179641" y="259264"/>
                </a:cubicBezTo>
                <a:cubicBezTo>
                  <a:pt x="1179641" y="270048"/>
                  <a:pt x="1174146" y="277698"/>
                  <a:pt x="1163154" y="282215"/>
                </a:cubicBezTo>
                <a:cubicBezTo>
                  <a:pt x="1152162" y="286732"/>
                  <a:pt x="1142461" y="286184"/>
                  <a:pt x="1134050" y="280570"/>
                </a:cubicBezTo>
                <a:cubicBezTo>
                  <a:pt x="1125639" y="274956"/>
                  <a:pt x="1121671" y="267294"/>
                  <a:pt x="1122144" y="257586"/>
                </a:cubicBezTo>
                <a:cubicBezTo>
                  <a:pt x="1122617" y="247878"/>
                  <a:pt x="1127572" y="240535"/>
                  <a:pt x="1137008" y="235559"/>
                </a:cubicBezTo>
                <a:cubicBezTo>
                  <a:pt x="1141726" y="233071"/>
                  <a:pt x="1146451" y="231830"/>
                  <a:pt x="1151183" y="231835"/>
                </a:cubicBezTo>
                <a:close/>
                <a:moveTo>
                  <a:pt x="4410990" y="208005"/>
                </a:moveTo>
                <a:lnTo>
                  <a:pt x="4386920" y="213017"/>
                </a:lnTo>
                <a:cubicBezTo>
                  <a:pt x="4381486" y="225220"/>
                  <a:pt x="4378922" y="231835"/>
                  <a:pt x="4379231" y="232860"/>
                </a:cubicBezTo>
                <a:cubicBezTo>
                  <a:pt x="4379539" y="233885"/>
                  <a:pt x="4380941" y="234756"/>
                  <a:pt x="4383436" y="235473"/>
                </a:cubicBezTo>
                <a:cubicBezTo>
                  <a:pt x="4385931" y="236190"/>
                  <a:pt x="4390154" y="237782"/>
                  <a:pt x="4396105" y="240249"/>
                </a:cubicBezTo>
                <a:cubicBezTo>
                  <a:pt x="4401583" y="233595"/>
                  <a:pt x="4406545" y="222847"/>
                  <a:pt x="4410990" y="208005"/>
                </a:cubicBezTo>
                <a:close/>
                <a:moveTo>
                  <a:pt x="7312403" y="153627"/>
                </a:moveTo>
                <a:cubicBezTo>
                  <a:pt x="7309285" y="152981"/>
                  <a:pt x="7293357" y="155147"/>
                  <a:pt x="7264619" y="160123"/>
                </a:cubicBezTo>
                <a:lnTo>
                  <a:pt x="7268297" y="197056"/>
                </a:lnTo>
                <a:cubicBezTo>
                  <a:pt x="7286465" y="193457"/>
                  <a:pt x="7301049" y="190983"/>
                  <a:pt x="7312049" y="189635"/>
                </a:cubicBezTo>
                <a:cubicBezTo>
                  <a:pt x="7314515" y="176514"/>
                  <a:pt x="7315970" y="167393"/>
                  <a:pt x="7316415" y="162274"/>
                </a:cubicBezTo>
                <a:cubicBezTo>
                  <a:pt x="7316859" y="157154"/>
                  <a:pt x="7315523" y="154272"/>
                  <a:pt x="7312403" y="153627"/>
                </a:cubicBezTo>
                <a:close/>
                <a:moveTo>
                  <a:pt x="4822066" y="152313"/>
                </a:moveTo>
                <a:cubicBezTo>
                  <a:pt x="4824384" y="152624"/>
                  <a:pt x="4827189" y="153259"/>
                  <a:pt x="4830480" y="154218"/>
                </a:cubicBezTo>
                <a:cubicBezTo>
                  <a:pt x="4843645" y="158054"/>
                  <a:pt x="4853120" y="163866"/>
                  <a:pt x="4858906" y="171652"/>
                </a:cubicBezTo>
                <a:cubicBezTo>
                  <a:pt x="4864692" y="179439"/>
                  <a:pt x="4866119" y="189018"/>
                  <a:pt x="4863186" y="200390"/>
                </a:cubicBezTo>
                <a:cubicBezTo>
                  <a:pt x="4860254" y="211762"/>
                  <a:pt x="4851009" y="209080"/>
                  <a:pt x="4835449" y="192345"/>
                </a:cubicBezTo>
                <a:cubicBezTo>
                  <a:pt x="4823762" y="176155"/>
                  <a:pt x="4816721" y="164794"/>
                  <a:pt x="4814326" y="158262"/>
                </a:cubicBezTo>
                <a:cubicBezTo>
                  <a:pt x="4812530" y="153363"/>
                  <a:pt x="4815110" y="151380"/>
                  <a:pt x="4822066" y="152313"/>
                </a:cubicBezTo>
                <a:close/>
                <a:moveTo>
                  <a:pt x="5461725" y="152269"/>
                </a:moveTo>
                <a:cubicBezTo>
                  <a:pt x="5464291" y="152981"/>
                  <a:pt x="5460151" y="165794"/>
                  <a:pt x="5449306" y="190710"/>
                </a:cubicBezTo>
                <a:cubicBezTo>
                  <a:pt x="5436873" y="219118"/>
                  <a:pt x="5429316" y="241027"/>
                  <a:pt x="5426635" y="256435"/>
                </a:cubicBezTo>
                <a:cubicBezTo>
                  <a:pt x="5423953" y="271844"/>
                  <a:pt x="5418400" y="275626"/>
                  <a:pt x="5409975" y="267782"/>
                </a:cubicBezTo>
                <a:cubicBezTo>
                  <a:pt x="5401550" y="259938"/>
                  <a:pt x="5395689" y="251147"/>
                  <a:pt x="5392390" y="241410"/>
                </a:cubicBezTo>
                <a:cubicBezTo>
                  <a:pt x="5389092" y="231673"/>
                  <a:pt x="5390340" y="225794"/>
                  <a:pt x="5396133" y="223772"/>
                </a:cubicBezTo>
                <a:cubicBezTo>
                  <a:pt x="5401927" y="221750"/>
                  <a:pt x="5408086" y="216817"/>
                  <a:pt x="5414610" y="208973"/>
                </a:cubicBezTo>
                <a:cubicBezTo>
                  <a:pt x="5421136" y="201129"/>
                  <a:pt x="5432887" y="186157"/>
                  <a:pt x="5449866" y="164059"/>
                </a:cubicBezTo>
                <a:cubicBezTo>
                  <a:pt x="5456233" y="155772"/>
                  <a:pt x="5460186" y="151842"/>
                  <a:pt x="5461725" y="152269"/>
                </a:cubicBezTo>
                <a:close/>
                <a:moveTo>
                  <a:pt x="6990703" y="149411"/>
                </a:moveTo>
                <a:cubicBezTo>
                  <a:pt x="6994487" y="147991"/>
                  <a:pt x="7003353" y="150042"/>
                  <a:pt x="7017303" y="155563"/>
                </a:cubicBezTo>
                <a:cubicBezTo>
                  <a:pt x="7045202" y="166604"/>
                  <a:pt x="7065250" y="177044"/>
                  <a:pt x="7077447" y="186882"/>
                </a:cubicBezTo>
                <a:cubicBezTo>
                  <a:pt x="7089643" y="196719"/>
                  <a:pt x="7095457" y="209224"/>
                  <a:pt x="7094891" y="224396"/>
                </a:cubicBezTo>
                <a:cubicBezTo>
                  <a:pt x="7094325" y="239567"/>
                  <a:pt x="7087775" y="241930"/>
                  <a:pt x="7075242" y="231483"/>
                </a:cubicBezTo>
                <a:cubicBezTo>
                  <a:pt x="7062707" y="221036"/>
                  <a:pt x="7049655" y="210464"/>
                  <a:pt x="7036081" y="199766"/>
                </a:cubicBezTo>
                <a:cubicBezTo>
                  <a:pt x="7022509" y="189068"/>
                  <a:pt x="7008681" y="177173"/>
                  <a:pt x="6994599" y="164081"/>
                </a:cubicBezTo>
                <a:cubicBezTo>
                  <a:pt x="6988218" y="155720"/>
                  <a:pt x="6986919" y="150830"/>
                  <a:pt x="6990703" y="149411"/>
                </a:cubicBezTo>
                <a:close/>
                <a:moveTo>
                  <a:pt x="3710937" y="142657"/>
                </a:moveTo>
                <a:cubicBezTo>
                  <a:pt x="3712544" y="142531"/>
                  <a:pt x="3714607" y="142703"/>
                  <a:pt x="3717125" y="143173"/>
                </a:cubicBezTo>
                <a:cubicBezTo>
                  <a:pt x="3727200" y="145051"/>
                  <a:pt x="3734710" y="147482"/>
                  <a:pt x="3739657" y="150465"/>
                </a:cubicBezTo>
                <a:cubicBezTo>
                  <a:pt x="3746168" y="154064"/>
                  <a:pt x="3748272" y="158237"/>
                  <a:pt x="3745971" y="162984"/>
                </a:cubicBezTo>
                <a:cubicBezTo>
                  <a:pt x="3743669" y="167730"/>
                  <a:pt x="3741622" y="177707"/>
                  <a:pt x="3739830" y="192915"/>
                </a:cubicBezTo>
                <a:lnTo>
                  <a:pt x="3730380" y="226898"/>
                </a:lnTo>
                <a:lnTo>
                  <a:pt x="3736080" y="226938"/>
                </a:lnTo>
                <a:cubicBezTo>
                  <a:pt x="3739675" y="227642"/>
                  <a:pt x="3744506" y="229031"/>
                  <a:pt x="3750574" y="231107"/>
                </a:cubicBezTo>
                <a:cubicBezTo>
                  <a:pt x="3774845" y="239410"/>
                  <a:pt x="3793293" y="248709"/>
                  <a:pt x="3805920" y="259006"/>
                </a:cubicBezTo>
                <a:cubicBezTo>
                  <a:pt x="3818547" y="269302"/>
                  <a:pt x="3825559" y="280003"/>
                  <a:pt x="3826957" y="291110"/>
                </a:cubicBezTo>
                <a:cubicBezTo>
                  <a:pt x="3828355" y="302216"/>
                  <a:pt x="3825935" y="308913"/>
                  <a:pt x="3819697" y="311200"/>
                </a:cubicBezTo>
                <a:cubicBezTo>
                  <a:pt x="3813459" y="313488"/>
                  <a:pt x="3806859" y="311043"/>
                  <a:pt x="3799897" y="303865"/>
                </a:cubicBezTo>
                <a:cubicBezTo>
                  <a:pt x="3792935" y="296688"/>
                  <a:pt x="3784650" y="287858"/>
                  <a:pt x="3775042" y="277375"/>
                </a:cubicBezTo>
                <a:cubicBezTo>
                  <a:pt x="3765033" y="265545"/>
                  <a:pt x="3752385" y="252800"/>
                  <a:pt x="3737098" y="239141"/>
                </a:cubicBezTo>
                <a:cubicBezTo>
                  <a:pt x="3733276" y="235726"/>
                  <a:pt x="3730691" y="232998"/>
                  <a:pt x="3729341" y="230956"/>
                </a:cubicBezTo>
                <a:lnTo>
                  <a:pt x="3729321" y="230709"/>
                </a:lnTo>
                <a:lnTo>
                  <a:pt x="3726719" y="240066"/>
                </a:lnTo>
                <a:cubicBezTo>
                  <a:pt x="3719771" y="256292"/>
                  <a:pt x="3708407" y="271370"/>
                  <a:pt x="3692625" y="285302"/>
                </a:cubicBezTo>
                <a:cubicBezTo>
                  <a:pt x="3676844" y="299234"/>
                  <a:pt x="3660066" y="308730"/>
                  <a:pt x="3642291" y="313792"/>
                </a:cubicBezTo>
                <a:cubicBezTo>
                  <a:pt x="3624517" y="318855"/>
                  <a:pt x="3622086" y="316585"/>
                  <a:pt x="3634999" y="306984"/>
                </a:cubicBezTo>
                <a:cubicBezTo>
                  <a:pt x="3647912" y="297384"/>
                  <a:pt x="3660568" y="286385"/>
                  <a:pt x="3672965" y="273988"/>
                </a:cubicBezTo>
                <a:cubicBezTo>
                  <a:pt x="3685362" y="261590"/>
                  <a:pt x="3694658" y="248315"/>
                  <a:pt x="3700853" y="234161"/>
                </a:cubicBezTo>
                <a:cubicBezTo>
                  <a:pt x="3707048" y="220007"/>
                  <a:pt x="3711042" y="204660"/>
                  <a:pt x="3712834" y="188118"/>
                </a:cubicBezTo>
                <a:cubicBezTo>
                  <a:pt x="3714626" y="171577"/>
                  <a:pt x="3713272" y="159481"/>
                  <a:pt x="3708769" y="151830"/>
                </a:cubicBezTo>
                <a:cubicBezTo>
                  <a:pt x="3705392" y="146093"/>
                  <a:pt x="3706114" y="143035"/>
                  <a:pt x="3710937" y="142657"/>
                </a:cubicBezTo>
                <a:close/>
                <a:moveTo>
                  <a:pt x="1151199" y="130602"/>
                </a:moveTo>
                <a:cubicBezTo>
                  <a:pt x="1155932" y="130608"/>
                  <a:pt x="1160669" y="131858"/>
                  <a:pt x="1165412" y="134353"/>
                </a:cubicBezTo>
                <a:cubicBezTo>
                  <a:pt x="1174899" y="139344"/>
                  <a:pt x="1179641" y="147238"/>
                  <a:pt x="1179641" y="158036"/>
                </a:cubicBezTo>
                <a:cubicBezTo>
                  <a:pt x="1179641" y="168820"/>
                  <a:pt x="1174146" y="176471"/>
                  <a:pt x="1163154" y="180988"/>
                </a:cubicBezTo>
                <a:cubicBezTo>
                  <a:pt x="1152162" y="185505"/>
                  <a:pt x="1142461" y="184956"/>
                  <a:pt x="1134050" y="179342"/>
                </a:cubicBezTo>
                <a:cubicBezTo>
                  <a:pt x="1125639" y="173728"/>
                  <a:pt x="1121671" y="166063"/>
                  <a:pt x="1122144" y="156348"/>
                </a:cubicBezTo>
                <a:cubicBezTo>
                  <a:pt x="1122617" y="146632"/>
                  <a:pt x="1127576" y="139290"/>
                  <a:pt x="1137018" y="134321"/>
                </a:cubicBezTo>
                <a:cubicBezTo>
                  <a:pt x="1141740" y="131837"/>
                  <a:pt x="1146467" y="130597"/>
                  <a:pt x="1151199" y="130602"/>
                </a:cubicBezTo>
                <a:close/>
                <a:moveTo>
                  <a:pt x="1604793" y="128373"/>
                </a:moveTo>
                <a:lnTo>
                  <a:pt x="1564181" y="133385"/>
                </a:lnTo>
                <a:cubicBezTo>
                  <a:pt x="1563392" y="145876"/>
                  <a:pt x="1561686" y="155269"/>
                  <a:pt x="1559062" y="161564"/>
                </a:cubicBezTo>
                <a:cubicBezTo>
                  <a:pt x="1571982" y="164045"/>
                  <a:pt x="1579937" y="168630"/>
                  <a:pt x="1582927" y="175320"/>
                </a:cubicBezTo>
                <a:lnTo>
                  <a:pt x="1582633" y="190824"/>
                </a:lnTo>
                <a:lnTo>
                  <a:pt x="1590800" y="178783"/>
                </a:lnTo>
                <a:cubicBezTo>
                  <a:pt x="1598336" y="163704"/>
                  <a:pt x="1603000" y="146901"/>
                  <a:pt x="1604793" y="128373"/>
                </a:cubicBezTo>
                <a:close/>
                <a:moveTo>
                  <a:pt x="619938" y="126009"/>
                </a:moveTo>
                <a:cubicBezTo>
                  <a:pt x="636118" y="124925"/>
                  <a:pt x="649690" y="127298"/>
                  <a:pt x="660655" y="133127"/>
                </a:cubicBezTo>
                <a:cubicBezTo>
                  <a:pt x="675275" y="140900"/>
                  <a:pt x="681714" y="147898"/>
                  <a:pt x="679971" y="154121"/>
                </a:cubicBezTo>
                <a:cubicBezTo>
                  <a:pt x="678229" y="160345"/>
                  <a:pt x="671195" y="163009"/>
                  <a:pt x="658870" y="162112"/>
                </a:cubicBezTo>
                <a:cubicBezTo>
                  <a:pt x="646544" y="161216"/>
                  <a:pt x="629225" y="160768"/>
                  <a:pt x="606911" y="160768"/>
                </a:cubicBezTo>
                <a:cubicBezTo>
                  <a:pt x="584627" y="160768"/>
                  <a:pt x="560686" y="161890"/>
                  <a:pt x="535089" y="164134"/>
                </a:cubicBezTo>
                <a:cubicBezTo>
                  <a:pt x="509492" y="166379"/>
                  <a:pt x="488067" y="169049"/>
                  <a:pt x="470816" y="172147"/>
                </a:cubicBezTo>
                <a:cubicBezTo>
                  <a:pt x="453565" y="175244"/>
                  <a:pt x="438507" y="178170"/>
                  <a:pt x="425644" y="180923"/>
                </a:cubicBezTo>
                <a:cubicBezTo>
                  <a:pt x="412781" y="183677"/>
                  <a:pt x="399395" y="180687"/>
                  <a:pt x="385485" y="171953"/>
                </a:cubicBezTo>
                <a:cubicBezTo>
                  <a:pt x="372879" y="158086"/>
                  <a:pt x="371983" y="151838"/>
                  <a:pt x="382796" y="153207"/>
                </a:cubicBezTo>
                <a:cubicBezTo>
                  <a:pt x="393609" y="154577"/>
                  <a:pt x="412132" y="154146"/>
                  <a:pt x="438368" y="151917"/>
                </a:cubicBezTo>
                <a:cubicBezTo>
                  <a:pt x="464603" y="149687"/>
                  <a:pt x="492609" y="146313"/>
                  <a:pt x="522387" y="141796"/>
                </a:cubicBezTo>
                <a:cubicBezTo>
                  <a:pt x="552164" y="137279"/>
                  <a:pt x="578998" y="132762"/>
                  <a:pt x="602889" y="128244"/>
                </a:cubicBezTo>
                <a:cubicBezTo>
                  <a:pt x="608862" y="127115"/>
                  <a:pt x="614545" y="126370"/>
                  <a:pt x="619938" y="126009"/>
                </a:cubicBezTo>
                <a:close/>
                <a:moveTo>
                  <a:pt x="4745934" y="124986"/>
                </a:moveTo>
                <a:cubicBezTo>
                  <a:pt x="4741008" y="125423"/>
                  <a:pt x="4728471" y="127649"/>
                  <a:pt x="4708323" y="131665"/>
                </a:cubicBezTo>
                <a:lnTo>
                  <a:pt x="4709506" y="170060"/>
                </a:lnTo>
                <a:cubicBezTo>
                  <a:pt x="4717437" y="169315"/>
                  <a:pt x="4724036" y="167551"/>
                  <a:pt x="4729307" y="164769"/>
                </a:cubicBezTo>
                <a:cubicBezTo>
                  <a:pt x="4734577" y="161987"/>
                  <a:pt x="4740270" y="163604"/>
                  <a:pt x="4746386" y="169620"/>
                </a:cubicBezTo>
                <a:cubicBezTo>
                  <a:pt x="4752502" y="175635"/>
                  <a:pt x="4750745" y="180611"/>
                  <a:pt x="4741116" y="184548"/>
                </a:cubicBezTo>
                <a:cubicBezTo>
                  <a:pt x="4731487" y="188484"/>
                  <a:pt x="4721007" y="190452"/>
                  <a:pt x="4709678" y="190452"/>
                </a:cubicBezTo>
                <a:lnTo>
                  <a:pt x="4710840" y="225385"/>
                </a:lnTo>
                <a:cubicBezTo>
                  <a:pt x="4715372" y="225514"/>
                  <a:pt x="4722126" y="223747"/>
                  <a:pt x="4731103" y="220083"/>
                </a:cubicBezTo>
                <a:cubicBezTo>
                  <a:pt x="4740080" y="216419"/>
                  <a:pt x="4746099" y="216612"/>
                  <a:pt x="4749161" y="220663"/>
                </a:cubicBezTo>
                <a:cubicBezTo>
                  <a:pt x="4752223" y="224715"/>
                  <a:pt x="4754477" y="224456"/>
                  <a:pt x="4755926" y="219889"/>
                </a:cubicBezTo>
                <a:cubicBezTo>
                  <a:pt x="4757374" y="215322"/>
                  <a:pt x="4758324" y="199806"/>
                  <a:pt x="4758776" y="173341"/>
                </a:cubicBezTo>
                <a:cubicBezTo>
                  <a:pt x="4759227" y="146876"/>
                  <a:pt x="4758431" y="132091"/>
                  <a:pt x="4756388" y="128987"/>
                </a:cubicBezTo>
                <a:cubicBezTo>
                  <a:pt x="4754345" y="125882"/>
                  <a:pt x="4750860" y="124548"/>
                  <a:pt x="4745934" y="124986"/>
                </a:cubicBezTo>
                <a:close/>
                <a:moveTo>
                  <a:pt x="7323183" y="124475"/>
                </a:moveTo>
                <a:cubicBezTo>
                  <a:pt x="7326526" y="124382"/>
                  <a:pt x="7330411" y="125290"/>
                  <a:pt x="7334839" y="127201"/>
                </a:cubicBezTo>
                <a:cubicBezTo>
                  <a:pt x="7343693" y="131023"/>
                  <a:pt x="7351301" y="135895"/>
                  <a:pt x="7357661" y="141817"/>
                </a:cubicBezTo>
                <a:cubicBezTo>
                  <a:pt x="7364021" y="147740"/>
                  <a:pt x="7363913" y="153275"/>
                  <a:pt x="7357339" y="158423"/>
                </a:cubicBezTo>
                <a:cubicBezTo>
                  <a:pt x="7350763" y="163572"/>
                  <a:pt x="7344149" y="174484"/>
                  <a:pt x="7337495" y="191162"/>
                </a:cubicBezTo>
                <a:cubicBezTo>
                  <a:pt x="7349197" y="203050"/>
                  <a:pt x="7348189" y="209277"/>
                  <a:pt x="7334473" y="209844"/>
                </a:cubicBezTo>
                <a:cubicBezTo>
                  <a:pt x="7320757" y="210410"/>
                  <a:pt x="7299458" y="212809"/>
                  <a:pt x="7270577" y="217039"/>
                </a:cubicBezTo>
                <a:cubicBezTo>
                  <a:pt x="7265657" y="232612"/>
                  <a:pt x="7260273" y="235871"/>
                  <a:pt x="7254423" y="226815"/>
                </a:cubicBezTo>
                <a:cubicBezTo>
                  <a:pt x="7248572" y="217760"/>
                  <a:pt x="7244528" y="205631"/>
                  <a:pt x="7242291" y="190431"/>
                </a:cubicBezTo>
                <a:cubicBezTo>
                  <a:pt x="7240054" y="175230"/>
                  <a:pt x="7236440" y="163313"/>
                  <a:pt x="7231450" y="154681"/>
                </a:cubicBezTo>
                <a:cubicBezTo>
                  <a:pt x="7226459" y="146048"/>
                  <a:pt x="7227585" y="141731"/>
                  <a:pt x="7234827" y="141731"/>
                </a:cubicBezTo>
                <a:cubicBezTo>
                  <a:pt x="7240605" y="141731"/>
                  <a:pt x="7245879" y="142176"/>
                  <a:pt x="7250647" y="143065"/>
                </a:cubicBezTo>
                <a:cubicBezTo>
                  <a:pt x="7255415" y="143954"/>
                  <a:pt x="7266167" y="142674"/>
                  <a:pt x="7282903" y="139225"/>
                </a:cubicBezTo>
                <a:cubicBezTo>
                  <a:pt x="7299637" y="135777"/>
                  <a:pt x="7310263" y="131955"/>
                  <a:pt x="7314781" y="127760"/>
                </a:cubicBezTo>
                <a:cubicBezTo>
                  <a:pt x="7317039" y="125663"/>
                  <a:pt x="7319839" y="124568"/>
                  <a:pt x="7323183" y="124475"/>
                </a:cubicBezTo>
                <a:close/>
                <a:moveTo>
                  <a:pt x="2923181" y="117669"/>
                </a:moveTo>
                <a:cubicBezTo>
                  <a:pt x="2927356" y="117962"/>
                  <a:pt x="2932480" y="119690"/>
                  <a:pt x="2938553" y="122856"/>
                </a:cubicBezTo>
                <a:cubicBezTo>
                  <a:pt x="2950699" y="129187"/>
                  <a:pt x="2953320" y="135228"/>
                  <a:pt x="2946415" y="140979"/>
                </a:cubicBezTo>
                <a:cubicBezTo>
                  <a:pt x="2939510" y="146729"/>
                  <a:pt x="2935011" y="154139"/>
                  <a:pt x="2932917" y="163209"/>
                </a:cubicBezTo>
                <a:cubicBezTo>
                  <a:pt x="2930823" y="172280"/>
                  <a:pt x="2932250" y="181522"/>
                  <a:pt x="2937198" y="190936"/>
                </a:cubicBezTo>
                <a:cubicBezTo>
                  <a:pt x="2942145" y="200351"/>
                  <a:pt x="2943271" y="211747"/>
                  <a:pt x="2940575" y="225127"/>
                </a:cubicBezTo>
                <a:cubicBezTo>
                  <a:pt x="2980885" y="236226"/>
                  <a:pt x="3009519" y="243565"/>
                  <a:pt x="3026476" y="247143"/>
                </a:cubicBezTo>
                <a:cubicBezTo>
                  <a:pt x="3043433" y="250721"/>
                  <a:pt x="3063216" y="253173"/>
                  <a:pt x="3085823" y="254499"/>
                </a:cubicBezTo>
                <a:cubicBezTo>
                  <a:pt x="3108431" y="255826"/>
                  <a:pt x="3131941" y="254904"/>
                  <a:pt x="3156356" y="251735"/>
                </a:cubicBezTo>
                <a:cubicBezTo>
                  <a:pt x="3180770" y="248566"/>
                  <a:pt x="3188230" y="251807"/>
                  <a:pt x="3178737" y="261458"/>
                </a:cubicBezTo>
                <a:lnTo>
                  <a:pt x="3140642" y="279871"/>
                </a:lnTo>
                <a:cubicBezTo>
                  <a:pt x="3121082" y="289550"/>
                  <a:pt x="3106753" y="293935"/>
                  <a:pt x="3097654" y="293024"/>
                </a:cubicBezTo>
                <a:cubicBezTo>
                  <a:pt x="3088555" y="292114"/>
                  <a:pt x="3069730" y="286822"/>
                  <a:pt x="3041179" y="277150"/>
                </a:cubicBezTo>
                <a:cubicBezTo>
                  <a:pt x="3012627" y="267477"/>
                  <a:pt x="2989758" y="259834"/>
                  <a:pt x="2972571" y="254220"/>
                </a:cubicBezTo>
                <a:cubicBezTo>
                  <a:pt x="2955385" y="248605"/>
                  <a:pt x="2943353" y="244898"/>
                  <a:pt x="2936477" y="243099"/>
                </a:cubicBezTo>
                <a:cubicBezTo>
                  <a:pt x="2929601" y="241299"/>
                  <a:pt x="2922721" y="242389"/>
                  <a:pt x="2915838" y="246368"/>
                </a:cubicBezTo>
                <a:cubicBezTo>
                  <a:pt x="2908955" y="250348"/>
                  <a:pt x="2902025" y="253947"/>
                  <a:pt x="2895048" y="257166"/>
                </a:cubicBezTo>
                <a:cubicBezTo>
                  <a:pt x="2888072" y="260386"/>
                  <a:pt x="2880389" y="258048"/>
                  <a:pt x="2872000" y="250154"/>
                </a:cubicBezTo>
                <a:cubicBezTo>
                  <a:pt x="2863611" y="242260"/>
                  <a:pt x="2862640" y="237983"/>
                  <a:pt x="2869085" y="237323"/>
                </a:cubicBezTo>
                <a:cubicBezTo>
                  <a:pt x="2875531" y="236664"/>
                  <a:pt x="2893274" y="232491"/>
                  <a:pt x="2922313" y="224804"/>
                </a:cubicBezTo>
                <a:cubicBezTo>
                  <a:pt x="2922671" y="224302"/>
                  <a:pt x="2921768" y="219613"/>
                  <a:pt x="2919602" y="210736"/>
                </a:cubicBezTo>
                <a:cubicBezTo>
                  <a:pt x="2917437" y="201860"/>
                  <a:pt x="2914515" y="194374"/>
                  <a:pt x="2910837" y="188280"/>
                </a:cubicBezTo>
                <a:cubicBezTo>
                  <a:pt x="2907159" y="182185"/>
                  <a:pt x="2906441" y="174051"/>
                  <a:pt x="2908686" y="163876"/>
                </a:cubicBezTo>
                <a:cubicBezTo>
                  <a:pt x="2910930" y="153702"/>
                  <a:pt x="2908618" y="149289"/>
                  <a:pt x="2901749" y="150637"/>
                </a:cubicBezTo>
                <a:cubicBezTo>
                  <a:pt x="2894880" y="151985"/>
                  <a:pt x="2887459" y="150536"/>
                  <a:pt x="2879486" y="146292"/>
                </a:cubicBezTo>
                <a:cubicBezTo>
                  <a:pt x="2871513" y="142047"/>
                  <a:pt x="2870419" y="139139"/>
                  <a:pt x="2876205" y="137569"/>
                </a:cubicBezTo>
                <a:cubicBezTo>
                  <a:pt x="2881992" y="135999"/>
                  <a:pt x="2888516" y="134153"/>
                  <a:pt x="2895780" y="132030"/>
                </a:cubicBezTo>
                <a:cubicBezTo>
                  <a:pt x="2903043" y="129908"/>
                  <a:pt x="2908951" y="126265"/>
                  <a:pt x="2913504" y="121103"/>
                </a:cubicBezTo>
                <a:cubicBezTo>
                  <a:pt x="2915781" y="118522"/>
                  <a:pt x="2919006" y="117377"/>
                  <a:pt x="2923181" y="117669"/>
                </a:cubicBezTo>
                <a:close/>
                <a:moveTo>
                  <a:pt x="5214117" y="115521"/>
                </a:moveTo>
                <a:cubicBezTo>
                  <a:pt x="5208496" y="115958"/>
                  <a:pt x="5192915" y="118636"/>
                  <a:pt x="5167375" y="123555"/>
                </a:cubicBezTo>
                <a:cubicBezTo>
                  <a:pt x="5168235" y="131916"/>
                  <a:pt x="5169440" y="142914"/>
                  <a:pt x="5170989" y="156552"/>
                </a:cubicBezTo>
                <a:cubicBezTo>
                  <a:pt x="5194980" y="152135"/>
                  <a:pt x="5209736" y="149583"/>
                  <a:pt x="5215257" y="148894"/>
                </a:cubicBezTo>
                <a:cubicBezTo>
                  <a:pt x="5216519" y="145783"/>
                  <a:pt x="5218050" y="139333"/>
                  <a:pt x="5219849" y="129546"/>
                </a:cubicBezTo>
                <a:cubicBezTo>
                  <a:pt x="5221649" y="119759"/>
                  <a:pt x="5219738" y="115084"/>
                  <a:pt x="5214117" y="115521"/>
                </a:cubicBezTo>
                <a:close/>
                <a:moveTo>
                  <a:pt x="927867" y="115521"/>
                </a:moveTo>
                <a:cubicBezTo>
                  <a:pt x="922246" y="115958"/>
                  <a:pt x="906665" y="118636"/>
                  <a:pt x="881125" y="123555"/>
                </a:cubicBezTo>
                <a:cubicBezTo>
                  <a:pt x="881986" y="131916"/>
                  <a:pt x="883190" y="142914"/>
                  <a:pt x="884739" y="156552"/>
                </a:cubicBezTo>
                <a:cubicBezTo>
                  <a:pt x="908730" y="152135"/>
                  <a:pt x="923486" y="149583"/>
                  <a:pt x="929007" y="148894"/>
                </a:cubicBezTo>
                <a:cubicBezTo>
                  <a:pt x="930269" y="145783"/>
                  <a:pt x="931800" y="139333"/>
                  <a:pt x="933600" y="129546"/>
                </a:cubicBezTo>
                <a:cubicBezTo>
                  <a:pt x="935399" y="119759"/>
                  <a:pt x="933489" y="115084"/>
                  <a:pt x="927867" y="115521"/>
                </a:cubicBezTo>
                <a:close/>
                <a:moveTo>
                  <a:pt x="213492" y="115521"/>
                </a:moveTo>
                <a:cubicBezTo>
                  <a:pt x="207871" y="115958"/>
                  <a:pt x="192290" y="118636"/>
                  <a:pt x="166750" y="123555"/>
                </a:cubicBezTo>
                <a:cubicBezTo>
                  <a:pt x="167610" y="131916"/>
                  <a:pt x="168815" y="142914"/>
                  <a:pt x="170364" y="156552"/>
                </a:cubicBezTo>
                <a:cubicBezTo>
                  <a:pt x="194355" y="152135"/>
                  <a:pt x="209111" y="149583"/>
                  <a:pt x="214632" y="148894"/>
                </a:cubicBezTo>
                <a:cubicBezTo>
                  <a:pt x="215894" y="145783"/>
                  <a:pt x="217425" y="139333"/>
                  <a:pt x="219225" y="129546"/>
                </a:cubicBezTo>
                <a:cubicBezTo>
                  <a:pt x="221024" y="119759"/>
                  <a:pt x="219113" y="115084"/>
                  <a:pt x="213492" y="115521"/>
                </a:cubicBezTo>
                <a:close/>
                <a:moveTo>
                  <a:pt x="5076741" y="113760"/>
                </a:moveTo>
                <a:cubicBezTo>
                  <a:pt x="5081039" y="113894"/>
                  <a:pt x="5086094" y="115510"/>
                  <a:pt x="5091906" y="118608"/>
                </a:cubicBezTo>
                <a:cubicBezTo>
                  <a:pt x="5103529" y="124803"/>
                  <a:pt x="5107010" y="130797"/>
                  <a:pt x="5102349" y="136590"/>
                </a:cubicBezTo>
                <a:cubicBezTo>
                  <a:pt x="5097689" y="142384"/>
                  <a:pt x="5094523" y="148210"/>
                  <a:pt x="5092852" y="154068"/>
                </a:cubicBezTo>
                <a:cubicBezTo>
                  <a:pt x="5091182" y="159926"/>
                  <a:pt x="5089457" y="176614"/>
                  <a:pt x="5087679" y="204133"/>
                </a:cubicBezTo>
                <a:cubicBezTo>
                  <a:pt x="5086819" y="219204"/>
                  <a:pt x="5086590" y="224912"/>
                  <a:pt x="5086991" y="221255"/>
                </a:cubicBezTo>
                <a:cubicBezTo>
                  <a:pt x="5127086" y="194324"/>
                  <a:pt x="5139931" y="189717"/>
                  <a:pt x="5125526" y="207435"/>
                </a:cubicBezTo>
                <a:cubicBezTo>
                  <a:pt x="5111122" y="225152"/>
                  <a:pt x="5100868" y="237714"/>
                  <a:pt x="5094766" y="245121"/>
                </a:cubicBezTo>
                <a:cubicBezTo>
                  <a:pt x="5088665" y="252527"/>
                  <a:pt x="5082295" y="261243"/>
                  <a:pt x="5075655" y="271267"/>
                </a:cubicBezTo>
                <a:cubicBezTo>
                  <a:pt x="5069016" y="281290"/>
                  <a:pt x="5062821" y="280914"/>
                  <a:pt x="5057070" y="270137"/>
                </a:cubicBezTo>
                <a:cubicBezTo>
                  <a:pt x="5051320" y="259361"/>
                  <a:pt x="5050696" y="250032"/>
                  <a:pt x="5055199" y="242152"/>
                </a:cubicBezTo>
                <a:cubicBezTo>
                  <a:pt x="5059702" y="234272"/>
                  <a:pt x="5062623" y="221147"/>
                  <a:pt x="5063964" y="202778"/>
                </a:cubicBezTo>
                <a:cubicBezTo>
                  <a:pt x="5065305" y="184408"/>
                  <a:pt x="5065975" y="171724"/>
                  <a:pt x="5065975" y="164726"/>
                </a:cubicBezTo>
                <a:lnTo>
                  <a:pt x="5065975" y="145840"/>
                </a:lnTo>
                <a:cubicBezTo>
                  <a:pt x="5065975" y="142298"/>
                  <a:pt x="5062878" y="142732"/>
                  <a:pt x="5056683" y="147141"/>
                </a:cubicBezTo>
                <a:cubicBezTo>
                  <a:pt x="5050488" y="151551"/>
                  <a:pt x="5042529" y="155373"/>
                  <a:pt x="5032806" y="158606"/>
                </a:cubicBezTo>
                <a:cubicBezTo>
                  <a:pt x="5023084" y="161840"/>
                  <a:pt x="5014261" y="160173"/>
                  <a:pt x="5006338" y="153605"/>
                </a:cubicBezTo>
                <a:cubicBezTo>
                  <a:pt x="4998415" y="147037"/>
                  <a:pt x="4998734" y="143434"/>
                  <a:pt x="5007295" y="142796"/>
                </a:cubicBezTo>
                <a:cubicBezTo>
                  <a:pt x="5015856" y="142158"/>
                  <a:pt x="5026407" y="139247"/>
                  <a:pt x="5038947" y="134063"/>
                </a:cubicBezTo>
                <a:cubicBezTo>
                  <a:pt x="5051488" y="128879"/>
                  <a:pt x="5060544" y="123458"/>
                  <a:pt x="5066115" y="117801"/>
                </a:cubicBezTo>
                <a:cubicBezTo>
                  <a:pt x="5068901" y="114973"/>
                  <a:pt x="5072442" y="113625"/>
                  <a:pt x="5076741" y="113760"/>
                </a:cubicBezTo>
                <a:close/>
                <a:moveTo>
                  <a:pt x="790491" y="113760"/>
                </a:moveTo>
                <a:cubicBezTo>
                  <a:pt x="794790" y="113894"/>
                  <a:pt x="799845" y="115510"/>
                  <a:pt x="805657" y="118608"/>
                </a:cubicBezTo>
                <a:cubicBezTo>
                  <a:pt x="817279" y="124803"/>
                  <a:pt x="820760" y="130797"/>
                  <a:pt x="816099" y="136590"/>
                </a:cubicBezTo>
                <a:cubicBezTo>
                  <a:pt x="811439" y="142384"/>
                  <a:pt x="808273" y="148210"/>
                  <a:pt x="806603" y="154068"/>
                </a:cubicBezTo>
                <a:cubicBezTo>
                  <a:pt x="804932" y="159926"/>
                  <a:pt x="803208" y="176614"/>
                  <a:pt x="801429" y="204133"/>
                </a:cubicBezTo>
                <a:cubicBezTo>
                  <a:pt x="800569" y="219204"/>
                  <a:pt x="800340" y="224912"/>
                  <a:pt x="800741" y="221255"/>
                </a:cubicBezTo>
                <a:cubicBezTo>
                  <a:pt x="840836" y="194324"/>
                  <a:pt x="853682" y="189717"/>
                  <a:pt x="839277" y="207435"/>
                </a:cubicBezTo>
                <a:cubicBezTo>
                  <a:pt x="824872" y="225152"/>
                  <a:pt x="814619" y="237714"/>
                  <a:pt x="808517" y="245121"/>
                </a:cubicBezTo>
                <a:cubicBezTo>
                  <a:pt x="802415" y="252527"/>
                  <a:pt x="796045" y="261243"/>
                  <a:pt x="789405" y="271267"/>
                </a:cubicBezTo>
                <a:cubicBezTo>
                  <a:pt x="782766" y="281290"/>
                  <a:pt x="776571" y="280914"/>
                  <a:pt x="770820" y="270137"/>
                </a:cubicBezTo>
                <a:cubicBezTo>
                  <a:pt x="765070" y="259361"/>
                  <a:pt x="764446" y="250032"/>
                  <a:pt x="768949" y="242152"/>
                </a:cubicBezTo>
                <a:cubicBezTo>
                  <a:pt x="773452" y="234272"/>
                  <a:pt x="776373" y="221147"/>
                  <a:pt x="777715" y="202778"/>
                </a:cubicBezTo>
                <a:cubicBezTo>
                  <a:pt x="779055" y="184408"/>
                  <a:pt x="779725" y="171724"/>
                  <a:pt x="779725" y="164726"/>
                </a:cubicBezTo>
                <a:lnTo>
                  <a:pt x="779725" y="145840"/>
                </a:lnTo>
                <a:cubicBezTo>
                  <a:pt x="779725" y="142298"/>
                  <a:pt x="776628" y="142732"/>
                  <a:pt x="770433" y="147141"/>
                </a:cubicBezTo>
                <a:cubicBezTo>
                  <a:pt x="764238" y="151551"/>
                  <a:pt x="756279" y="155373"/>
                  <a:pt x="746557" y="158606"/>
                </a:cubicBezTo>
                <a:cubicBezTo>
                  <a:pt x="736834" y="161840"/>
                  <a:pt x="728011" y="160173"/>
                  <a:pt x="720088" y="153605"/>
                </a:cubicBezTo>
                <a:cubicBezTo>
                  <a:pt x="712165" y="147037"/>
                  <a:pt x="712485" y="143434"/>
                  <a:pt x="721045" y="142796"/>
                </a:cubicBezTo>
                <a:cubicBezTo>
                  <a:pt x="729607" y="142158"/>
                  <a:pt x="740157" y="139247"/>
                  <a:pt x="752698" y="134063"/>
                </a:cubicBezTo>
                <a:cubicBezTo>
                  <a:pt x="765238" y="128879"/>
                  <a:pt x="774294" y="123458"/>
                  <a:pt x="779865" y="117801"/>
                </a:cubicBezTo>
                <a:cubicBezTo>
                  <a:pt x="782651" y="114973"/>
                  <a:pt x="786193" y="113625"/>
                  <a:pt x="790491" y="113760"/>
                </a:cubicBezTo>
                <a:close/>
                <a:moveTo>
                  <a:pt x="76116" y="113760"/>
                </a:moveTo>
                <a:cubicBezTo>
                  <a:pt x="80415" y="113894"/>
                  <a:pt x="85470" y="115510"/>
                  <a:pt x="91282" y="118608"/>
                </a:cubicBezTo>
                <a:cubicBezTo>
                  <a:pt x="102904" y="124803"/>
                  <a:pt x="106385" y="130797"/>
                  <a:pt x="101725" y="136590"/>
                </a:cubicBezTo>
                <a:cubicBezTo>
                  <a:pt x="97064" y="142384"/>
                  <a:pt x="93898" y="148210"/>
                  <a:pt x="92227" y="154068"/>
                </a:cubicBezTo>
                <a:cubicBezTo>
                  <a:pt x="90557" y="159926"/>
                  <a:pt x="88833" y="176614"/>
                  <a:pt x="87054" y="204133"/>
                </a:cubicBezTo>
                <a:cubicBezTo>
                  <a:pt x="86194" y="219204"/>
                  <a:pt x="85965" y="224912"/>
                  <a:pt x="86366" y="221255"/>
                </a:cubicBezTo>
                <a:cubicBezTo>
                  <a:pt x="126462" y="194324"/>
                  <a:pt x="139307" y="189717"/>
                  <a:pt x="124902" y="207435"/>
                </a:cubicBezTo>
                <a:cubicBezTo>
                  <a:pt x="110497" y="225152"/>
                  <a:pt x="100244" y="237714"/>
                  <a:pt x="94142" y="245121"/>
                </a:cubicBezTo>
                <a:cubicBezTo>
                  <a:pt x="88041" y="252527"/>
                  <a:pt x="81670" y="261243"/>
                  <a:pt x="75030" y="271267"/>
                </a:cubicBezTo>
                <a:cubicBezTo>
                  <a:pt x="68390" y="281290"/>
                  <a:pt x="62196" y="280914"/>
                  <a:pt x="56445" y="270137"/>
                </a:cubicBezTo>
                <a:cubicBezTo>
                  <a:pt x="50695" y="259361"/>
                  <a:pt x="50071" y="250032"/>
                  <a:pt x="54574" y="242152"/>
                </a:cubicBezTo>
                <a:cubicBezTo>
                  <a:pt x="59076" y="234272"/>
                  <a:pt x="61998" y="221147"/>
                  <a:pt x="63340" y="202778"/>
                </a:cubicBezTo>
                <a:cubicBezTo>
                  <a:pt x="64680" y="184408"/>
                  <a:pt x="65351" y="171724"/>
                  <a:pt x="65351" y="164726"/>
                </a:cubicBezTo>
                <a:lnTo>
                  <a:pt x="65351" y="145840"/>
                </a:lnTo>
                <a:cubicBezTo>
                  <a:pt x="65351" y="142298"/>
                  <a:pt x="62253" y="142732"/>
                  <a:pt x="56058" y="147141"/>
                </a:cubicBezTo>
                <a:cubicBezTo>
                  <a:pt x="49863" y="151551"/>
                  <a:pt x="41904" y="155373"/>
                  <a:pt x="32182" y="158606"/>
                </a:cubicBezTo>
                <a:cubicBezTo>
                  <a:pt x="22459" y="161840"/>
                  <a:pt x="13636" y="160173"/>
                  <a:pt x="5713" y="153605"/>
                </a:cubicBezTo>
                <a:cubicBezTo>
                  <a:pt x="-2210" y="147037"/>
                  <a:pt x="-1891" y="143434"/>
                  <a:pt x="6670" y="142796"/>
                </a:cubicBezTo>
                <a:cubicBezTo>
                  <a:pt x="15232" y="142158"/>
                  <a:pt x="25782" y="139247"/>
                  <a:pt x="38323" y="134063"/>
                </a:cubicBezTo>
                <a:cubicBezTo>
                  <a:pt x="50863" y="128879"/>
                  <a:pt x="59919" y="123458"/>
                  <a:pt x="65490" y="117801"/>
                </a:cubicBezTo>
                <a:cubicBezTo>
                  <a:pt x="68276" y="114973"/>
                  <a:pt x="71818" y="113625"/>
                  <a:pt x="76116" y="113760"/>
                </a:cubicBezTo>
                <a:close/>
                <a:moveTo>
                  <a:pt x="3367098" y="112772"/>
                </a:moveTo>
                <a:cubicBezTo>
                  <a:pt x="3374346" y="112425"/>
                  <a:pt x="3380882" y="115188"/>
                  <a:pt x="3386705" y="121060"/>
                </a:cubicBezTo>
                <a:cubicBezTo>
                  <a:pt x="3394471" y="128890"/>
                  <a:pt x="3389652" y="133862"/>
                  <a:pt x="3372251" y="135977"/>
                </a:cubicBezTo>
                <a:cubicBezTo>
                  <a:pt x="3354849" y="138093"/>
                  <a:pt x="3335651" y="140763"/>
                  <a:pt x="3314657" y="143990"/>
                </a:cubicBezTo>
                <a:cubicBezTo>
                  <a:pt x="3326358" y="148622"/>
                  <a:pt x="3329807" y="153906"/>
                  <a:pt x="3325003" y="159843"/>
                </a:cubicBezTo>
                <a:cubicBezTo>
                  <a:pt x="3320199" y="165780"/>
                  <a:pt x="3313226" y="174814"/>
                  <a:pt x="3304084" y="186946"/>
                </a:cubicBezTo>
                <a:cubicBezTo>
                  <a:pt x="3294942" y="199078"/>
                  <a:pt x="3293727" y="203903"/>
                  <a:pt x="3300438" y="201423"/>
                </a:cubicBezTo>
                <a:cubicBezTo>
                  <a:pt x="3307150" y="198942"/>
                  <a:pt x="3321289" y="194403"/>
                  <a:pt x="3342857" y="187806"/>
                </a:cubicBezTo>
                <a:cubicBezTo>
                  <a:pt x="3339430" y="183418"/>
                  <a:pt x="3336773" y="177786"/>
                  <a:pt x="3334887" y="170910"/>
                </a:cubicBezTo>
                <a:cubicBezTo>
                  <a:pt x="3333001" y="164034"/>
                  <a:pt x="3337784" y="163711"/>
                  <a:pt x="3349235" y="169942"/>
                </a:cubicBezTo>
                <a:cubicBezTo>
                  <a:pt x="3360685" y="176173"/>
                  <a:pt x="3369483" y="183368"/>
                  <a:pt x="3375628" y="191528"/>
                </a:cubicBezTo>
                <a:cubicBezTo>
                  <a:pt x="3381772" y="199687"/>
                  <a:pt x="3383049" y="208073"/>
                  <a:pt x="3379457" y="216684"/>
                </a:cubicBezTo>
                <a:cubicBezTo>
                  <a:pt x="3375864" y="225295"/>
                  <a:pt x="3371218" y="227052"/>
                  <a:pt x="3365518" y="221954"/>
                </a:cubicBezTo>
                <a:cubicBezTo>
                  <a:pt x="3359818" y="216856"/>
                  <a:pt x="3354386" y="209510"/>
                  <a:pt x="3349224" y="199917"/>
                </a:cubicBezTo>
                <a:cubicBezTo>
                  <a:pt x="3335959" y="206126"/>
                  <a:pt x="3322114" y="212945"/>
                  <a:pt x="3307687" y="220373"/>
                </a:cubicBezTo>
                <a:cubicBezTo>
                  <a:pt x="3293261" y="227801"/>
                  <a:pt x="3282409" y="234348"/>
                  <a:pt x="3275131" y="240012"/>
                </a:cubicBezTo>
                <a:cubicBezTo>
                  <a:pt x="3267854" y="245676"/>
                  <a:pt x="3262247" y="243421"/>
                  <a:pt x="3258310" y="233247"/>
                </a:cubicBezTo>
                <a:cubicBezTo>
                  <a:pt x="3254374" y="223073"/>
                  <a:pt x="3255023" y="216254"/>
                  <a:pt x="3260257" y="212791"/>
                </a:cubicBezTo>
                <a:cubicBezTo>
                  <a:pt x="3265491" y="209328"/>
                  <a:pt x="3270489" y="204570"/>
                  <a:pt x="3275250" y="198519"/>
                </a:cubicBezTo>
                <a:cubicBezTo>
                  <a:pt x="3280011" y="192467"/>
                  <a:pt x="3285044" y="183372"/>
                  <a:pt x="3290350" y="171233"/>
                </a:cubicBezTo>
                <a:cubicBezTo>
                  <a:pt x="3295656" y="159094"/>
                  <a:pt x="3297577" y="151554"/>
                  <a:pt x="3296115" y="148615"/>
                </a:cubicBezTo>
                <a:cubicBezTo>
                  <a:pt x="3286937" y="151167"/>
                  <a:pt x="3278824" y="153153"/>
                  <a:pt x="3271776" y="154573"/>
                </a:cubicBezTo>
                <a:cubicBezTo>
                  <a:pt x="3264727" y="155993"/>
                  <a:pt x="3257962" y="156928"/>
                  <a:pt x="3251481" y="157380"/>
                </a:cubicBezTo>
                <a:cubicBezTo>
                  <a:pt x="3244999" y="157832"/>
                  <a:pt x="3238134" y="154802"/>
                  <a:pt x="3230885" y="148292"/>
                </a:cubicBezTo>
                <a:cubicBezTo>
                  <a:pt x="3223636" y="141782"/>
                  <a:pt x="3225941" y="137949"/>
                  <a:pt x="3237800" y="136795"/>
                </a:cubicBezTo>
                <a:cubicBezTo>
                  <a:pt x="3249659" y="135640"/>
                  <a:pt x="3264147" y="133715"/>
                  <a:pt x="3281262" y="131019"/>
                </a:cubicBezTo>
                <a:cubicBezTo>
                  <a:pt x="3298377" y="128323"/>
                  <a:pt x="3313140" y="125645"/>
                  <a:pt x="3325552" y="122985"/>
                </a:cubicBezTo>
                <a:cubicBezTo>
                  <a:pt x="3337963" y="120325"/>
                  <a:pt x="3349317" y="117382"/>
                  <a:pt x="3359613" y="114155"/>
                </a:cubicBezTo>
                <a:cubicBezTo>
                  <a:pt x="3362188" y="113349"/>
                  <a:pt x="3364682" y="112887"/>
                  <a:pt x="3367098" y="112772"/>
                </a:cubicBezTo>
                <a:close/>
                <a:moveTo>
                  <a:pt x="5400546" y="104801"/>
                </a:moveTo>
                <a:cubicBezTo>
                  <a:pt x="5402953" y="104932"/>
                  <a:pt x="5405863" y="105418"/>
                  <a:pt x="5409276" y="106261"/>
                </a:cubicBezTo>
                <a:cubicBezTo>
                  <a:pt x="5422928" y="109631"/>
                  <a:pt x="5431726" y="114865"/>
                  <a:pt x="5435669" y="121963"/>
                </a:cubicBezTo>
                <a:cubicBezTo>
                  <a:pt x="5439613" y="129062"/>
                  <a:pt x="5439523" y="136404"/>
                  <a:pt x="5435400" y="143990"/>
                </a:cubicBezTo>
                <a:cubicBezTo>
                  <a:pt x="5431277" y="151576"/>
                  <a:pt x="5421401" y="148988"/>
                  <a:pt x="5405770" y="136225"/>
                </a:cubicBezTo>
                <a:cubicBezTo>
                  <a:pt x="5399346" y="128911"/>
                  <a:pt x="5394910" y="121246"/>
                  <a:pt x="5392466" y="113230"/>
                </a:cubicBezTo>
                <a:cubicBezTo>
                  <a:pt x="5390632" y="107218"/>
                  <a:pt x="5393326" y="104408"/>
                  <a:pt x="5400546" y="104801"/>
                </a:cubicBezTo>
                <a:close/>
                <a:moveTo>
                  <a:pt x="3777045" y="96743"/>
                </a:moveTo>
                <a:cubicBezTo>
                  <a:pt x="3780195" y="96646"/>
                  <a:pt x="3783940" y="97305"/>
                  <a:pt x="3788282" y="98722"/>
                </a:cubicBezTo>
                <a:cubicBezTo>
                  <a:pt x="3796965" y="101554"/>
                  <a:pt x="3805031" y="105049"/>
                  <a:pt x="3812481" y="109208"/>
                </a:cubicBezTo>
                <a:cubicBezTo>
                  <a:pt x="3819930" y="113366"/>
                  <a:pt x="3821619" y="119142"/>
                  <a:pt x="3817546" y="126534"/>
                </a:cubicBezTo>
                <a:cubicBezTo>
                  <a:pt x="3813474" y="133927"/>
                  <a:pt x="3811226" y="144280"/>
                  <a:pt x="3810803" y="157595"/>
                </a:cubicBezTo>
                <a:cubicBezTo>
                  <a:pt x="3810380" y="170910"/>
                  <a:pt x="3810168" y="184989"/>
                  <a:pt x="3810168" y="199831"/>
                </a:cubicBezTo>
                <a:cubicBezTo>
                  <a:pt x="3810168" y="213884"/>
                  <a:pt x="3808078" y="225285"/>
                  <a:pt x="3803898" y="234032"/>
                </a:cubicBezTo>
                <a:cubicBezTo>
                  <a:pt x="3799718" y="242780"/>
                  <a:pt x="3794068" y="243070"/>
                  <a:pt x="3786948" y="234903"/>
                </a:cubicBezTo>
                <a:cubicBezTo>
                  <a:pt x="3779828" y="226737"/>
                  <a:pt x="3776723" y="218745"/>
                  <a:pt x="3777634" y="210930"/>
                </a:cubicBezTo>
                <a:cubicBezTo>
                  <a:pt x="3778545" y="203115"/>
                  <a:pt x="3779444" y="193414"/>
                  <a:pt x="3780333" y="181827"/>
                </a:cubicBezTo>
                <a:cubicBezTo>
                  <a:pt x="3781222" y="170240"/>
                  <a:pt x="3781667" y="158244"/>
                  <a:pt x="3781667" y="145840"/>
                </a:cubicBezTo>
                <a:cubicBezTo>
                  <a:pt x="3781667" y="134525"/>
                  <a:pt x="3779652" y="126986"/>
                  <a:pt x="3775623" y="123222"/>
                </a:cubicBezTo>
                <a:cubicBezTo>
                  <a:pt x="3771593" y="119457"/>
                  <a:pt x="3761655" y="118913"/>
                  <a:pt x="3745809" y="121587"/>
                </a:cubicBezTo>
                <a:cubicBezTo>
                  <a:pt x="3729964" y="124261"/>
                  <a:pt x="3708676" y="127262"/>
                  <a:pt x="3681945" y="130589"/>
                </a:cubicBezTo>
                <a:cubicBezTo>
                  <a:pt x="3682806" y="145359"/>
                  <a:pt x="3682315" y="166271"/>
                  <a:pt x="3680472" y="193324"/>
                </a:cubicBezTo>
                <a:cubicBezTo>
                  <a:pt x="3678629" y="220377"/>
                  <a:pt x="3674302" y="237237"/>
                  <a:pt x="3667490" y="243905"/>
                </a:cubicBezTo>
                <a:cubicBezTo>
                  <a:pt x="3660679" y="250574"/>
                  <a:pt x="3655509" y="249208"/>
                  <a:pt x="3651981" y="239808"/>
                </a:cubicBezTo>
                <a:cubicBezTo>
                  <a:pt x="3648454" y="230408"/>
                  <a:pt x="3648038" y="221596"/>
                  <a:pt x="3650734" y="213371"/>
                </a:cubicBezTo>
                <a:cubicBezTo>
                  <a:pt x="3653430" y="205147"/>
                  <a:pt x="3655452" y="196515"/>
                  <a:pt x="3656800" y="187473"/>
                </a:cubicBezTo>
                <a:cubicBezTo>
                  <a:pt x="3658148" y="178432"/>
                  <a:pt x="3658603" y="167594"/>
                  <a:pt x="3658166" y="154960"/>
                </a:cubicBezTo>
                <a:cubicBezTo>
                  <a:pt x="3657728" y="142327"/>
                  <a:pt x="3656653" y="133866"/>
                  <a:pt x="3654939" y="129578"/>
                </a:cubicBezTo>
                <a:cubicBezTo>
                  <a:pt x="3653226" y="125290"/>
                  <a:pt x="3651644" y="120615"/>
                  <a:pt x="3650196" y="115553"/>
                </a:cubicBezTo>
                <a:cubicBezTo>
                  <a:pt x="3648748" y="110491"/>
                  <a:pt x="3650888" y="108430"/>
                  <a:pt x="3656617" y="109369"/>
                </a:cubicBezTo>
                <a:cubicBezTo>
                  <a:pt x="3662346" y="110308"/>
                  <a:pt x="3667576" y="111208"/>
                  <a:pt x="3672309" y="112069"/>
                </a:cubicBezTo>
                <a:cubicBezTo>
                  <a:pt x="3677041" y="112929"/>
                  <a:pt x="3688882" y="112255"/>
                  <a:pt x="3707833" y="110047"/>
                </a:cubicBezTo>
                <a:cubicBezTo>
                  <a:pt x="3726784" y="107838"/>
                  <a:pt x="3740801" y="106300"/>
                  <a:pt x="3749886" y="105433"/>
                </a:cubicBezTo>
                <a:cubicBezTo>
                  <a:pt x="3758970" y="104565"/>
                  <a:pt x="3765470" y="102522"/>
                  <a:pt x="3769385" y="99302"/>
                </a:cubicBezTo>
                <a:cubicBezTo>
                  <a:pt x="3771342" y="97693"/>
                  <a:pt x="3773896" y="96839"/>
                  <a:pt x="3777045" y="96743"/>
                </a:cubicBezTo>
                <a:close/>
                <a:moveTo>
                  <a:pt x="3117831" y="89117"/>
                </a:moveTo>
                <a:cubicBezTo>
                  <a:pt x="3125926" y="88185"/>
                  <a:pt x="3133275" y="91641"/>
                  <a:pt x="3139879" y="99485"/>
                </a:cubicBezTo>
                <a:cubicBezTo>
                  <a:pt x="3146482" y="107329"/>
                  <a:pt x="3143320" y="112079"/>
                  <a:pt x="3130393" y="113736"/>
                </a:cubicBezTo>
                <a:cubicBezTo>
                  <a:pt x="3117465" y="115392"/>
                  <a:pt x="3092431" y="118206"/>
                  <a:pt x="3055289" y="122179"/>
                </a:cubicBezTo>
                <a:cubicBezTo>
                  <a:pt x="3060696" y="126710"/>
                  <a:pt x="3060523" y="132027"/>
                  <a:pt x="3054773" y="138128"/>
                </a:cubicBezTo>
                <a:cubicBezTo>
                  <a:pt x="3049023" y="144230"/>
                  <a:pt x="3043290" y="151454"/>
                  <a:pt x="3037576" y="159800"/>
                </a:cubicBezTo>
                <a:cubicBezTo>
                  <a:pt x="3031861" y="168146"/>
                  <a:pt x="3026638" y="175546"/>
                  <a:pt x="3021905" y="181999"/>
                </a:cubicBezTo>
                <a:cubicBezTo>
                  <a:pt x="3017173" y="188452"/>
                  <a:pt x="3015682" y="191678"/>
                  <a:pt x="3017431" y="191678"/>
                </a:cubicBezTo>
                <a:cubicBezTo>
                  <a:pt x="3022565" y="191678"/>
                  <a:pt x="3045029" y="187928"/>
                  <a:pt x="3084823" y="180428"/>
                </a:cubicBezTo>
                <a:cubicBezTo>
                  <a:pt x="3082471" y="175897"/>
                  <a:pt x="3079635" y="171319"/>
                  <a:pt x="3076316" y="166694"/>
                </a:cubicBezTo>
                <a:cubicBezTo>
                  <a:pt x="3072996" y="162069"/>
                  <a:pt x="3072752" y="157875"/>
                  <a:pt x="3075584" y="154111"/>
                </a:cubicBezTo>
                <a:cubicBezTo>
                  <a:pt x="3078417" y="150346"/>
                  <a:pt x="3087186" y="153229"/>
                  <a:pt x="3101891" y="162758"/>
                </a:cubicBezTo>
                <a:cubicBezTo>
                  <a:pt x="3116598" y="172287"/>
                  <a:pt x="3124882" y="182504"/>
                  <a:pt x="3126747" y="193410"/>
                </a:cubicBezTo>
                <a:cubicBezTo>
                  <a:pt x="3128611" y="204316"/>
                  <a:pt x="3127665" y="213748"/>
                  <a:pt x="3123907" y="221707"/>
                </a:cubicBezTo>
                <a:cubicBezTo>
                  <a:pt x="3120150" y="229666"/>
                  <a:pt x="3114791" y="229461"/>
                  <a:pt x="3107828" y="221094"/>
                </a:cubicBezTo>
                <a:cubicBezTo>
                  <a:pt x="3100866" y="212726"/>
                  <a:pt x="3094804" y="203868"/>
                  <a:pt x="3089641" y="194518"/>
                </a:cubicBezTo>
                <a:cubicBezTo>
                  <a:pt x="3052443" y="205129"/>
                  <a:pt x="3028441" y="212909"/>
                  <a:pt x="3017636" y="217856"/>
                </a:cubicBezTo>
                <a:cubicBezTo>
                  <a:pt x="3006830" y="222804"/>
                  <a:pt x="2998656" y="226450"/>
                  <a:pt x="2993114" y="228794"/>
                </a:cubicBezTo>
                <a:cubicBezTo>
                  <a:pt x="2987571" y="231139"/>
                  <a:pt x="2983699" y="227170"/>
                  <a:pt x="2981498" y="216888"/>
                </a:cubicBezTo>
                <a:cubicBezTo>
                  <a:pt x="2979297" y="206607"/>
                  <a:pt x="2980771" y="200032"/>
                  <a:pt x="2985919" y="197163"/>
                </a:cubicBezTo>
                <a:cubicBezTo>
                  <a:pt x="2991067" y="194295"/>
                  <a:pt x="2998943" y="183142"/>
                  <a:pt x="3009548" y="163704"/>
                </a:cubicBezTo>
                <a:cubicBezTo>
                  <a:pt x="3020152" y="144266"/>
                  <a:pt x="3025899" y="131141"/>
                  <a:pt x="3026788" y="124330"/>
                </a:cubicBezTo>
                <a:cubicBezTo>
                  <a:pt x="3015789" y="127886"/>
                  <a:pt x="3005490" y="130123"/>
                  <a:pt x="2995889" y="131041"/>
                </a:cubicBezTo>
                <a:cubicBezTo>
                  <a:pt x="2986288" y="131959"/>
                  <a:pt x="2977114" y="129356"/>
                  <a:pt x="2968366" y="123233"/>
                </a:cubicBezTo>
                <a:cubicBezTo>
                  <a:pt x="2959619" y="117109"/>
                  <a:pt x="2960282" y="113725"/>
                  <a:pt x="2970356" y="113080"/>
                </a:cubicBezTo>
                <a:cubicBezTo>
                  <a:pt x="2980430" y="112434"/>
                  <a:pt x="2996401" y="110072"/>
                  <a:pt x="3018270" y="105992"/>
                </a:cubicBezTo>
                <a:cubicBezTo>
                  <a:pt x="3040139" y="101912"/>
                  <a:pt x="3060176" y="98313"/>
                  <a:pt x="3078381" y="95194"/>
                </a:cubicBezTo>
                <a:cubicBezTo>
                  <a:pt x="3096586" y="92075"/>
                  <a:pt x="3109736" y="90049"/>
                  <a:pt x="3117831" y="89117"/>
                </a:cubicBezTo>
                <a:close/>
                <a:moveTo>
                  <a:pt x="5227964" y="87975"/>
                </a:moveTo>
                <a:cubicBezTo>
                  <a:pt x="5233675" y="87170"/>
                  <a:pt x="5241112" y="89859"/>
                  <a:pt x="5250276" y="96043"/>
                </a:cubicBezTo>
                <a:cubicBezTo>
                  <a:pt x="5262493" y="104289"/>
                  <a:pt x="5264924" y="111459"/>
                  <a:pt x="5257568" y="117554"/>
                </a:cubicBezTo>
                <a:cubicBezTo>
                  <a:pt x="5250211" y="123648"/>
                  <a:pt x="5244891" y="133299"/>
                  <a:pt x="5241607" y="146507"/>
                </a:cubicBezTo>
                <a:cubicBezTo>
                  <a:pt x="5249709" y="154064"/>
                  <a:pt x="5251925" y="158993"/>
                  <a:pt x="5248254" y="161295"/>
                </a:cubicBezTo>
                <a:cubicBezTo>
                  <a:pt x="5244583" y="163597"/>
                  <a:pt x="5232924" y="165386"/>
                  <a:pt x="5213278" y="166662"/>
                </a:cubicBezTo>
                <a:cubicBezTo>
                  <a:pt x="5225869" y="172355"/>
                  <a:pt x="5230561" y="177765"/>
                  <a:pt x="5227356" y="182891"/>
                </a:cubicBezTo>
                <a:cubicBezTo>
                  <a:pt x="5224151" y="188018"/>
                  <a:pt x="5221677" y="198633"/>
                  <a:pt x="5219935" y="214737"/>
                </a:cubicBezTo>
                <a:cubicBezTo>
                  <a:pt x="5218193" y="230841"/>
                  <a:pt x="5218986" y="243887"/>
                  <a:pt x="5222312" y="253875"/>
                </a:cubicBezTo>
                <a:cubicBezTo>
                  <a:pt x="5225639" y="263863"/>
                  <a:pt x="5233856" y="269266"/>
                  <a:pt x="5246963" y="270083"/>
                </a:cubicBezTo>
                <a:cubicBezTo>
                  <a:pt x="5260070" y="270901"/>
                  <a:pt x="5270381" y="270320"/>
                  <a:pt x="5277895" y="268341"/>
                </a:cubicBezTo>
                <a:cubicBezTo>
                  <a:pt x="5285409" y="266362"/>
                  <a:pt x="5290439" y="260784"/>
                  <a:pt x="5292984" y="251606"/>
                </a:cubicBezTo>
                <a:cubicBezTo>
                  <a:pt x="5295530" y="242428"/>
                  <a:pt x="5298559" y="231942"/>
                  <a:pt x="5302072" y="220147"/>
                </a:cubicBezTo>
                <a:cubicBezTo>
                  <a:pt x="5305586" y="208352"/>
                  <a:pt x="5308744" y="211805"/>
                  <a:pt x="5311547" y="230504"/>
                </a:cubicBezTo>
                <a:cubicBezTo>
                  <a:pt x="5314351" y="249204"/>
                  <a:pt x="5318245" y="261913"/>
                  <a:pt x="5323228" y="268631"/>
                </a:cubicBezTo>
                <a:cubicBezTo>
                  <a:pt x="5328211" y="275350"/>
                  <a:pt x="5323647" y="281774"/>
                  <a:pt x="5309536" y="287905"/>
                </a:cubicBezTo>
                <a:cubicBezTo>
                  <a:pt x="5295426" y="294035"/>
                  <a:pt x="5278161" y="297100"/>
                  <a:pt x="5257740" y="297100"/>
                </a:cubicBezTo>
                <a:cubicBezTo>
                  <a:pt x="5237864" y="297100"/>
                  <a:pt x="5222757" y="293386"/>
                  <a:pt x="5212417" y="285958"/>
                </a:cubicBezTo>
                <a:cubicBezTo>
                  <a:pt x="5202079" y="278530"/>
                  <a:pt x="5197808" y="260171"/>
                  <a:pt x="5199608" y="230881"/>
                </a:cubicBezTo>
                <a:cubicBezTo>
                  <a:pt x="5201408" y="201591"/>
                  <a:pt x="5200838" y="180916"/>
                  <a:pt x="5197898" y="168856"/>
                </a:cubicBezTo>
                <a:cubicBezTo>
                  <a:pt x="5194256" y="169759"/>
                  <a:pt x="5189480" y="170570"/>
                  <a:pt x="5183572" y="171287"/>
                </a:cubicBezTo>
                <a:cubicBezTo>
                  <a:pt x="5195274" y="178787"/>
                  <a:pt x="5199425" y="184483"/>
                  <a:pt x="5196027" y="188377"/>
                </a:cubicBezTo>
                <a:cubicBezTo>
                  <a:pt x="5192628" y="192270"/>
                  <a:pt x="5188484" y="199770"/>
                  <a:pt x="5183594" y="210876"/>
                </a:cubicBezTo>
                <a:cubicBezTo>
                  <a:pt x="5178704" y="221983"/>
                  <a:pt x="5172096" y="233326"/>
                  <a:pt x="5163772" y="244906"/>
                </a:cubicBezTo>
                <a:cubicBezTo>
                  <a:pt x="5155447" y="256485"/>
                  <a:pt x="5146123" y="265789"/>
                  <a:pt x="5135798" y="272815"/>
                </a:cubicBezTo>
                <a:cubicBezTo>
                  <a:pt x="5125473" y="279842"/>
                  <a:pt x="5115754" y="284295"/>
                  <a:pt x="5106640" y="286173"/>
                </a:cubicBezTo>
                <a:cubicBezTo>
                  <a:pt x="5097527" y="288052"/>
                  <a:pt x="5097154" y="284893"/>
                  <a:pt x="5105522" y="276698"/>
                </a:cubicBezTo>
                <a:cubicBezTo>
                  <a:pt x="5113889" y="268502"/>
                  <a:pt x="5123375" y="258217"/>
                  <a:pt x="5133980" y="245841"/>
                </a:cubicBezTo>
                <a:cubicBezTo>
                  <a:pt x="5144584" y="233466"/>
                  <a:pt x="5153225" y="218975"/>
                  <a:pt x="5159900" y="202369"/>
                </a:cubicBezTo>
                <a:cubicBezTo>
                  <a:pt x="5163238" y="194066"/>
                  <a:pt x="5165553" y="187572"/>
                  <a:pt x="5166845" y="182886"/>
                </a:cubicBezTo>
                <a:lnTo>
                  <a:pt x="5167631" y="179082"/>
                </a:lnTo>
                <a:lnTo>
                  <a:pt x="5166248" y="181505"/>
                </a:lnTo>
                <a:cubicBezTo>
                  <a:pt x="5162272" y="186552"/>
                  <a:pt x="5158787" y="184989"/>
                  <a:pt x="5155791" y="176815"/>
                </a:cubicBezTo>
                <a:cubicBezTo>
                  <a:pt x="5151798" y="165916"/>
                  <a:pt x="5148260" y="154957"/>
                  <a:pt x="5145176" y="143936"/>
                </a:cubicBezTo>
                <a:cubicBezTo>
                  <a:pt x="5142093" y="132916"/>
                  <a:pt x="5138473" y="123491"/>
                  <a:pt x="5134313" y="115661"/>
                </a:cubicBezTo>
                <a:cubicBezTo>
                  <a:pt x="5130155" y="107831"/>
                  <a:pt x="5133224" y="104590"/>
                  <a:pt x="5143520" y="105938"/>
                </a:cubicBezTo>
                <a:cubicBezTo>
                  <a:pt x="5153816" y="107286"/>
                  <a:pt x="5168088" y="106003"/>
                  <a:pt x="5186336" y="102088"/>
                </a:cubicBezTo>
                <a:cubicBezTo>
                  <a:pt x="5204584" y="98173"/>
                  <a:pt x="5216749" y="94125"/>
                  <a:pt x="5222828" y="89945"/>
                </a:cubicBezTo>
                <a:cubicBezTo>
                  <a:pt x="5224349" y="88900"/>
                  <a:pt x="5226060" y="88244"/>
                  <a:pt x="5227964" y="87975"/>
                </a:cubicBezTo>
                <a:close/>
                <a:moveTo>
                  <a:pt x="941714" y="87975"/>
                </a:moveTo>
                <a:cubicBezTo>
                  <a:pt x="947425" y="87170"/>
                  <a:pt x="954862" y="89859"/>
                  <a:pt x="964026" y="96043"/>
                </a:cubicBezTo>
                <a:cubicBezTo>
                  <a:pt x="976244" y="104289"/>
                  <a:pt x="978674" y="111459"/>
                  <a:pt x="971318" y="117554"/>
                </a:cubicBezTo>
                <a:cubicBezTo>
                  <a:pt x="963961" y="123648"/>
                  <a:pt x="958641" y="133299"/>
                  <a:pt x="955357" y="146507"/>
                </a:cubicBezTo>
                <a:cubicBezTo>
                  <a:pt x="963459" y="154064"/>
                  <a:pt x="965675" y="158993"/>
                  <a:pt x="962004" y="161295"/>
                </a:cubicBezTo>
                <a:cubicBezTo>
                  <a:pt x="958333" y="163597"/>
                  <a:pt x="946675" y="165386"/>
                  <a:pt x="927028" y="166662"/>
                </a:cubicBezTo>
                <a:cubicBezTo>
                  <a:pt x="939619" y="172355"/>
                  <a:pt x="944312" y="177765"/>
                  <a:pt x="941106" y="182891"/>
                </a:cubicBezTo>
                <a:cubicBezTo>
                  <a:pt x="937902" y="188018"/>
                  <a:pt x="935428" y="198633"/>
                  <a:pt x="933686" y="214737"/>
                </a:cubicBezTo>
                <a:cubicBezTo>
                  <a:pt x="931943" y="230841"/>
                  <a:pt x="932735" y="243887"/>
                  <a:pt x="936063" y="253875"/>
                </a:cubicBezTo>
                <a:cubicBezTo>
                  <a:pt x="939389" y="263863"/>
                  <a:pt x="947606" y="269266"/>
                  <a:pt x="960713" y="270083"/>
                </a:cubicBezTo>
                <a:cubicBezTo>
                  <a:pt x="973820" y="270901"/>
                  <a:pt x="984131" y="270320"/>
                  <a:pt x="991645" y="268341"/>
                </a:cubicBezTo>
                <a:cubicBezTo>
                  <a:pt x="999159" y="266362"/>
                  <a:pt x="1004190" y="260784"/>
                  <a:pt x="1006735" y="251606"/>
                </a:cubicBezTo>
                <a:cubicBezTo>
                  <a:pt x="1009280" y="242428"/>
                  <a:pt x="1012309" y="231942"/>
                  <a:pt x="1015823" y="220147"/>
                </a:cubicBezTo>
                <a:cubicBezTo>
                  <a:pt x="1019336" y="208352"/>
                  <a:pt x="1022495" y="211805"/>
                  <a:pt x="1025298" y="230504"/>
                </a:cubicBezTo>
                <a:cubicBezTo>
                  <a:pt x="1028101" y="249204"/>
                  <a:pt x="1031995" y="261913"/>
                  <a:pt x="1036978" y="268631"/>
                </a:cubicBezTo>
                <a:cubicBezTo>
                  <a:pt x="1041961" y="275350"/>
                  <a:pt x="1037398" y="281774"/>
                  <a:pt x="1023287" y="287905"/>
                </a:cubicBezTo>
                <a:cubicBezTo>
                  <a:pt x="1009176" y="294035"/>
                  <a:pt x="991910" y="297100"/>
                  <a:pt x="971490" y="297100"/>
                </a:cubicBezTo>
                <a:cubicBezTo>
                  <a:pt x="951614" y="297100"/>
                  <a:pt x="936507" y="293386"/>
                  <a:pt x="926168" y="285958"/>
                </a:cubicBezTo>
                <a:cubicBezTo>
                  <a:pt x="915828" y="278530"/>
                  <a:pt x="911559" y="260171"/>
                  <a:pt x="913358" y="230881"/>
                </a:cubicBezTo>
                <a:cubicBezTo>
                  <a:pt x="915158" y="201591"/>
                  <a:pt x="914588" y="180916"/>
                  <a:pt x="911649" y="168856"/>
                </a:cubicBezTo>
                <a:cubicBezTo>
                  <a:pt x="908006" y="169759"/>
                  <a:pt x="903231" y="170570"/>
                  <a:pt x="897322" y="171287"/>
                </a:cubicBezTo>
                <a:cubicBezTo>
                  <a:pt x="909024" y="178787"/>
                  <a:pt x="913176" y="184483"/>
                  <a:pt x="909777" y="188377"/>
                </a:cubicBezTo>
                <a:cubicBezTo>
                  <a:pt x="906378" y="192270"/>
                  <a:pt x="902234" y="199770"/>
                  <a:pt x="897344" y="210876"/>
                </a:cubicBezTo>
                <a:cubicBezTo>
                  <a:pt x="892454" y="221983"/>
                  <a:pt x="885847" y="233326"/>
                  <a:pt x="877522" y="244906"/>
                </a:cubicBezTo>
                <a:cubicBezTo>
                  <a:pt x="869198" y="256485"/>
                  <a:pt x="859873" y="265789"/>
                  <a:pt x="849548" y="272815"/>
                </a:cubicBezTo>
                <a:cubicBezTo>
                  <a:pt x="839223" y="279842"/>
                  <a:pt x="829504" y="284295"/>
                  <a:pt x="820391" y="286173"/>
                </a:cubicBezTo>
                <a:cubicBezTo>
                  <a:pt x="811278" y="288052"/>
                  <a:pt x="810905" y="284893"/>
                  <a:pt x="819273" y="276698"/>
                </a:cubicBezTo>
                <a:cubicBezTo>
                  <a:pt x="827640" y="268502"/>
                  <a:pt x="837126" y="258217"/>
                  <a:pt x="847730" y="245841"/>
                </a:cubicBezTo>
                <a:cubicBezTo>
                  <a:pt x="858335" y="233466"/>
                  <a:pt x="866975" y="218975"/>
                  <a:pt x="873650" y="202369"/>
                </a:cubicBezTo>
                <a:cubicBezTo>
                  <a:pt x="876988" y="194066"/>
                  <a:pt x="879303" y="187572"/>
                  <a:pt x="880595" y="182886"/>
                </a:cubicBezTo>
                <a:lnTo>
                  <a:pt x="881381" y="179082"/>
                </a:lnTo>
                <a:lnTo>
                  <a:pt x="879998" y="181505"/>
                </a:lnTo>
                <a:cubicBezTo>
                  <a:pt x="876022" y="186552"/>
                  <a:pt x="872537" y="184989"/>
                  <a:pt x="869542" y="176815"/>
                </a:cubicBezTo>
                <a:cubicBezTo>
                  <a:pt x="865548" y="165916"/>
                  <a:pt x="862009" y="154957"/>
                  <a:pt x="858926" y="143936"/>
                </a:cubicBezTo>
                <a:cubicBezTo>
                  <a:pt x="855843" y="132916"/>
                  <a:pt x="852222" y="123491"/>
                  <a:pt x="848064" y="115661"/>
                </a:cubicBezTo>
                <a:cubicBezTo>
                  <a:pt x="843905" y="107831"/>
                  <a:pt x="846974" y="104590"/>
                  <a:pt x="857270" y="105938"/>
                </a:cubicBezTo>
                <a:cubicBezTo>
                  <a:pt x="867566" y="107286"/>
                  <a:pt x="881839" y="106003"/>
                  <a:pt x="900086" y="102088"/>
                </a:cubicBezTo>
                <a:cubicBezTo>
                  <a:pt x="918334" y="98173"/>
                  <a:pt x="930499" y="94125"/>
                  <a:pt x="936579" y="89945"/>
                </a:cubicBezTo>
                <a:cubicBezTo>
                  <a:pt x="938099" y="88900"/>
                  <a:pt x="939811" y="88244"/>
                  <a:pt x="941714" y="87975"/>
                </a:cubicBezTo>
                <a:close/>
                <a:moveTo>
                  <a:pt x="227339" y="87975"/>
                </a:moveTo>
                <a:cubicBezTo>
                  <a:pt x="233050" y="87170"/>
                  <a:pt x="240487" y="89859"/>
                  <a:pt x="249651" y="96043"/>
                </a:cubicBezTo>
                <a:cubicBezTo>
                  <a:pt x="261869" y="104289"/>
                  <a:pt x="264299" y="111459"/>
                  <a:pt x="256943" y="117554"/>
                </a:cubicBezTo>
                <a:cubicBezTo>
                  <a:pt x="249586" y="123648"/>
                  <a:pt x="244266" y="133299"/>
                  <a:pt x="240982" y="146507"/>
                </a:cubicBezTo>
                <a:cubicBezTo>
                  <a:pt x="249084" y="154064"/>
                  <a:pt x="251300" y="158993"/>
                  <a:pt x="247629" y="161295"/>
                </a:cubicBezTo>
                <a:cubicBezTo>
                  <a:pt x="243958" y="163597"/>
                  <a:pt x="232300" y="165386"/>
                  <a:pt x="212653" y="166662"/>
                </a:cubicBezTo>
                <a:cubicBezTo>
                  <a:pt x="225244" y="172355"/>
                  <a:pt x="229937" y="177765"/>
                  <a:pt x="226731" y="182891"/>
                </a:cubicBezTo>
                <a:cubicBezTo>
                  <a:pt x="223527" y="188018"/>
                  <a:pt x="221053" y="198633"/>
                  <a:pt x="219311" y="214737"/>
                </a:cubicBezTo>
                <a:cubicBezTo>
                  <a:pt x="217568" y="230841"/>
                  <a:pt x="218360" y="243887"/>
                  <a:pt x="221688" y="253875"/>
                </a:cubicBezTo>
                <a:cubicBezTo>
                  <a:pt x="225014" y="263863"/>
                  <a:pt x="233231" y="269266"/>
                  <a:pt x="246338" y="270083"/>
                </a:cubicBezTo>
                <a:cubicBezTo>
                  <a:pt x="259445" y="270901"/>
                  <a:pt x="269756" y="270320"/>
                  <a:pt x="277270" y="268341"/>
                </a:cubicBezTo>
                <a:cubicBezTo>
                  <a:pt x="284784" y="266362"/>
                  <a:pt x="289814" y="260784"/>
                  <a:pt x="292360" y="251606"/>
                </a:cubicBezTo>
                <a:cubicBezTo>
                  <a:pt x="294905" y="242428"/>
                  <a:pt x="297935" y="231942"/>
                  <a:pt x="301448" y="220147"/>
                </a:cubicBezTo>
                <a:cubicBezTo>
                  <a:pt x="304961" y="208352"/>
                  <a:pt x="308120" y="211805"/>
                  <a:pt x="310923" y="230504"/>
                </a:cubicBezTo>
                <a:cubicBezTo>
                  <a:pt x="313726" y="249204"/>
                  <a:pt x="317620" y="261913"/>
                  <a:pt x="322603" y="268631"/>
                </a:cubicBezTo>
                <a:cubicBezTo>
                  <a:pt x="327586" y="275350"/>
                  <a:pt x="323023" y="281774"/>
                  <a:pt x="308912" y="287905"/>
                </a:cubicBezTo>
                <a:cubicBezTo>
                  <a:pt x="294801" y="294035"/>
                  <a:pt x="277535" y="297100"/>
                  <a:pt x="257115" y="297100"/>
                </a:cubicBezTo>
                <a:cubicBezTo>
                  <a:pt x="237239" y="297100"/>
                  <a:pt x="222132" y="293386"/>
                  <a:pt x="211793" y="285958"/>
                </a:cubicBezTo>
                <a:cubicBezTo>
                  <a:pt x="201453" y="278530"/>
                  <a:pt x="197184" y="260171"/>
                  <a:pt x="198983" y="230881"/>
                </a:cubicBezTo>
                <a:cubicBezTo>
                  <a:pt x="200783" y="201591"/>
                  <a:pt x="200213" y="180916"/>
                  <a:pt x="197273" y="168856"/>
                </a:cubicBezTo>
                <a:cubicBezTo>
                  <a:pt x="193631" y="169759"/>
                  <a:pt x="188855" y="170570"/>
                  <a:pt x="182947" y="171287"/>
                </a:cubicBezTo>
                <a:cubicBezTo>
                  <a:pt x="194649" y="178787"/>
                  <a:pt x="198801" y="184483"/>
                  <a:pt x="195402" y="188377"/>
                </a:cubicBezTo>
                <a:cubicBezTo>
                  <a:pt x="192003" y="192270"/>
                  <a:pt x="187859" y="199770"/>
                  <a:pt x="182969" y="210876"/>
                </a:cubicBezTo>
                <a:cubicBezTo>
                  <a:pt x="178079" y="221983"/>
                  <a:pt x="171472" y="233326"/>
                  <a:pt x="163147" y="244906"/>
                </a:cubicBezTo>
                <a:cubicBezTo>
                  <a:pt x="154823" y="256485"/>
                  <a:pt x="145498" y="265789"/>
                  <a:pt x="135173" y="272815"/>
                </a:cubicBezTo>
                <a:cubicBezTo>
                  <a:pt x="124848" y="279842"/>
                  <a:pt x="115129" y="284295"/>
                  <a:pt x="106016" y="286173"/>
                </a:cubicBezTo>
                <a:cubicBezTo>
                  <a:pt x="96903" y="288052"/>
                  <a:pt x="96530" y="284893"/>
                  <a:pt x="104897" y="276698"/>
                </a:cubicBezTo>
                <a:cubicBezTo>
                  <a:pt x="113265" y="268502"/>
                  <a:pt x="122751" y="258217"/>
                  <a:pt x="133355" y="245841"/>
                </a:cubicBezTo>
                <a:cubicBezTo>
                  <a:pt x="143960" y="233466"/>
                  <a:pt x="152600" y="218975"/>
                  <a:pt x="159275" y="202369"/>
                </a:cubicBezTo>
                <a:cubicBezTo>
                  <a:pt x="162613" y="194066"/>
                  <a:pt x="164928" y="187572"/>
                  <a:pt x="166221" y="182886"/>
                </a:cubicBezTo>
                <a:lnTo>
                  <a:pt x="167006" y="179082"/>
                </a:lnTo>
                <a:lnTo>
                  <a:pt x="165623" y="181505"/>
                </a:lnTo>
                <a:cubicBezTo>
                  <a:pt x="161648" y="186552"/>
                  <a:pt x="158162" y="184989"/>
                  <a:pt x="155167" y="176815"/>
                </a:cubicBezTo>
                <a:cubicBezTo>
                  <a:pt x="151173" y="165916"/>
                  <a:pt x="147634" y="154957"/>
                  <a:pt x="144551" y="143936"/>
                </a:cubicBezTo>
                <a:cubicBezTo>
                  <a:pt x="141469" y="132916"/>
                  <a:pt x="137848" y="123491"/>
                  <a:pt x="133689" y="115661"/>
                </a:cubicBezTo>
                <a:cubicBezTo>
                  <a:pt x="129530" y="107831"/>
                  <a:pt x="132599" y="104590"/>
                  <a:pt x="142895" y="105938"/>
                </a:cubicBezTo>
                <a:cubicBezTo>
                  <a:pt x="153192" y="107286"/>
                  <a:pt x="167463" y="106003"/>
                  <a:pt x="185712" y="102088"/>
                </a:cubicBezTo>
                <a:cubicBezTo>
                  <a:pt x="203959" y="98173"/>
                  <a:pt x="216124" y="94125"/>
                  <a:pt x="222204" y="89945"/>
                </a:cubicBezTo>
                <a:cubicBezTo>
                  <a:pt x="223724" y="88900"/>
                  <a:pt x="225435" y="88244"/>
                  <a:pt x="227339" y="87975"/>
                </a:cubicBezTo>
                <a:close/>
                <a:moveTo>
                  <a:pt x="7335415" y="77795"/>
                </a:moveTo>
                <a:cubicBezTo>
                  <a:pt x="7340895" y="78363"/>
                  <a:pt x="7345353" y="80126"/>
                  <a:pt x="7348788" y="83084"/>
                </a:cubicBezTo>
                <a:cubicBezTo>
                  <a:pt x="7355657" y="88999"/>
                  <a:pt x="7354513" y="93964"/>
                  <a:pt x="7345357" y="97979"/>
                </a:cubicBezTo>
                <a:cubicBezTo>
                  <a:pt x="7336201" y="101995"/>
                  <a:pt x="7320115" y="105590"/>
                  <a:pt x="7297099" y="108767"/>
                </a:cubicBezTo>
                <a:cubicBezTo>
                  <a:pt x="7274083" y="111943"/>
                  <a:pt x="7257039" y="110714"/>
                  <a:pt x="7245969" y="105078"/>
                </a:cubicBezTo>
                <a:cubicBezTo>
                  <a:pt x="7234898" y="99442"/>
                  <a:pt x="7233658" y="95617"/>
                  <a:pt x="7242248" y="93602"/>
                </a:cubicBezTo>
                <a:cubicBezTo>
                  <a:pt x="7250837" y="91587"/>
                  <a:pt x="7261650" y="89648"/>
                  <a:pt x="7274685" y="87784"/>
                </a:cubicBezTo>
                <a:cubicBezTo>
                  <a:pt x="7287103" y="86020"/>
                  <a:pt x="7300842" y="83317"/>
                  <a:pt x="7315899" y="79674"/>
                </a:cubicBezTo>
                <a:cubicBezTo>
                  <a:pt x="7323428" y="77853"/>
                  <a:pt x="7329933" y="77226"/>
                  <a:pt x="7335415" y="77795"/>
                </a:cubicBezTo>
                <a:close/>
                <a:moveTo>
                  <a:pt x="1601480" y="63584"/>
                </a:moveTo>
                <a:cubicBezTo>
                  <a:pt x="1584559" y="66280"/>
                  <a:pt x="1570419" y="68431"/>
                  <a:pt x="1559062" y="70038"/>
                </a:cubicBezTo>
                <a:cubicBezTo>
                  <a:pt x="1568053" y="74325"/>
                  <a:pt x="1571627" y="78778"/>
                  <a:pt x="1569785" y="83395"/>
                </a:cubicBezTo>
                <a:cubicBezTo>
                  <a:pt x="1567942" y="88013"/>
                  <a:pt x="1566167" y="98453"/>
                  <a:pt x="1564461" y="114714"/>
                </a:cubicBezTo>
                <a:cubicBezTo>
                  <a:pt x="1576134" y="113926"/>
                  <a:pt x="1590080" y="112312"/>
                  <a:pt x="1606298" y="109875"/>
                </a:cubicBezTo>
                <a:cubicBezTo>
                  <a:pt x="1607990" y="86887"/>
                  <a:pt x="1606384" y="71457"/>
                  <a:pt x="1601480" y="63584"/>
                </a:cubicBezTo>
                <a:close/>
                <a:moveTo>
                  <a:pt x="3350955" y="60046"/>
                </a:moveTo>
                <a:cubicBezTo>
                  <a:pt x="3358893" y="58691"/>
                  <a:pt x="3366525" y="61104"/>
                  <a:pt x="3373853" y="67284"/>
                </a:cubicBezTo>
                <a:cubicBezTo>
                  <a:pt x="3381181" y="73465"/>
                  <a:pt x="3378084" y="78186"/>
                  <a:pt x="3364561" y="81449"/>
                </a:cubicBezTo>
                <a:cubicBezTo>
                  <a:pt x="3351038" y="84711"/>
                  <a:pt x="3336543" y="87723"/>
                  <a:pt x="3321078" y="90483"/>
                </a:cubicBezTo>
                <a:cubicBezTo>
                  <a:pt x="3305612" y="93244"/>
                  <a:pt x="3292924" y="92695"/>
                  <a:pt x="3283015" y="88838"/>
                </a:cubicBezTo>
                <a:cubicBezTo>
                  <a:pt x="3272518" y="81122"/>
                  <a:pt x="3272389" y="76311"/>
                  <a:pt x="3282628" y="74404"/>
                </a:cubicBezTo>
                <a:cubicBezTo>
                  <a:pt x="3292867" y="72497"/>
                  <a:pt x="3304830" y="69966"/>
                  <a:pt x="3318518" y="66811"/>
                </a:cubicBezTo>
                <a:cubicBezTo>
                  <a:pt x="3332206" y="63656"/>
                  <a:pt x="3343018" y="61401"/>
                  <a:pt x="3350955" y="60046"/>
                </a:cubicBezTo>
                <a:close/>
                <a:moveTo>
                  <a:pt x="4350155" y="57507"/>
                </a:moveTo>
                <a:cubicBezTo>
                  <a:pt x="4352630" y="57746"/>
                  <a:pt x="4355618" y="58298"/>
                  <a:pt x="4359119" y="59164"/>
                </a:cubicBezTo>
                <a:cubicBezTo>
                  <a:pt x="4373122" y="62627"/>
                  <a:pt x="4379252" y="70977"/>
                  <a:pt x="4377510" y="84213"/>
                </a:cubicBezTo>
                <a:cubicBezTo>
                  <a:pt x="4375768" y="97449"/>
                  <a:pt x="4368773" y="99055"/>
                  <a:pt x="4356526" y="89031"/>
                </a:cubicBezTo>
                <a:cubicBezTo>
                  <a:pt x="4349070" y="78792"/>
                  <a:pt x="4344136" y="70389"/>
                  <a:pt x="4341727" y="63821"/>
                </a:cubicBezTo>
                <a:cubicBezTo>
                  <a:pt x="4339920" y="58895"/>
                  <a:pt x="4342730" y="56791"/>
                  <a:pt x="4350155" y="57507"/>
                </a:cubicBezTo>
                <a:close/>
                <a:moveTo>
                  <a:pt x="6634849" y="57462"/>
                </a:moveTo>
                <a:cubicBezTo>
                  <a:pt x="6637150" y="56464"/>
                  <a:pt x="6640715" y="57526"/>
                  <a:pt x="6645544" y="60648"/>
                </a:cubicBezTo>
                <a:cubicBezTo>
                  <a:pt x="6655203" y="66893"/>
                  <a:pt x="6662879" y="73597"/>
                  <a:pt x="6668571" y="80760"/>
                </a:cubicBezTo>
                <a:cubicBezTo>
                  <a:pt x="6674265" y="87923"/>
                  <a:pt x="6673985" y="94082"/>
                  <a:pt x="6667733" y="99238"/>
                </a:cubicBezTo>
                <a:cubicBezTo>
                  <a:pt x="6661481" y="104393"/>
                  <a:pt x="6650683" y="115360"/>
                  <a:pt x="6635338" y="132138"/>
                </a:cubicBezTo>
                <a:cubicBezTo>
                  <a:pt x="6619994" y="148916"/>
                  <a:pt x="6602703" y="168444"/>
                  <a:pt x="6583465" y="190721"/>
                </a:cubicBezTo>
                <a:cubicBezTo>
                  <a:pt x="6564229" y="212999"/>
                  <a:pt x="6552082" y="226145"/>
                  <a:pt x="6547027" y="230160"/>
                </a:cubicBezTo>
                <a:cubicBezTo>
                  <a:pt x="6541972" y="234176"/>
                  <a:pt x="6542055" y="236198"/>
                  <a:pt x="6547275" y="236226"/>
                </a:cubicBezTo>
                <a:cubicBezTo>
                  <a:pt x="6552495" y="236255"/>
                  <a:pt x="6567373" y="234928"/>
                  <a:pt x="6591909" y="232247"/>
                </a:cubicBezTo>
                <a:cubicBezTo>
                  <a:pt x="6616445" y="229565"/>
                  <a:pt x="6635797" y="227127"/>
                  <a:pt x="6649965" y="224933"/>
                </a:cubicBezTo>
                <a:cubicBezTo>
                  <a:pt x="6645763" y="218523"/>
                  <a:pt x="6640887" y="209349"/>
                  <a:pt x="6635338" y="197411"/>
                </a:cubicBezTo>
                <a:cubicBezTo>
                  <a:pt x="6629788" y="185473"/>
                  <a:pt x="6633825" y="182813"/>
                  <a:pt x="6647448" y="189431"/>
                </a:cubicBezTo>
                <a:cubicBezTo>
                  <a:pt x="6661072" y="196049"/>
                  <a:pt x="6673436" y="204681"/>
                  <a:pt x="6684543" y="215329"/>
                </a:cubicBezTo>
                <a:cubicBezTo>
                  <a:pt x="6695649" y="225977"/>
                  <a:pt x="6702361" y="236972"/>
                  <a:pt x="6704676" y="248315"/>
                </a:cubicBezTo>
                <a:cubicBezTo>
                  <a:pt x="6706992" y="259658"/>
                  <a:pt x="6705787" y="269499"/>
                  <a:pt x="6701063" y="277838"/>
                </a:cubicBezTo>
                <a:cubicBezTo>
                  <a:pt x="6696337" y="286177"/>
                  <a:pt x="6689906" y="285790"/>
                  <a:pt x="6681767" y="276676"/>
                </a:cubicBezTo>
                <a:cubicBezTo>
                  <a:pt x="6673629" y="267563"/>
                  <a:pt x="6665467" y="255471"/>
                  <a:pt x="6657279" y="240399"/>
                </a:cubicBezTo>
                <a:cubicBezTo>
                  <a:pt x="6631337" y="244902"/>
                  <a:pt x="6603431" y="250943"/>
                  <a:pt x="6573561" y="258522"/>
                </a:cubicBezTo>
                <a:cubicBezTo>
                  <a:pt x="6543690" y="266100"/>
                  <a:pt x="6522567" y="273299"/>
                  <a:pt x="6510191" y="280118"/>
                </a:cubicBezTo>
                <a:cubicBezTo>
                  <a:pt x="6497815" y="286937"/>
                  <a:pt x="6490570" y="283635"/>
                  <a:pt x="6488455" y="270213"/>
                </a:cubicBezTo>
                <a:cubicBezTo>
                  <a:pt x="6486339" y="256790"/>
                  <a:pt x="6489291" y="247695"/>
                  <a:pt x="6497306" y="242927"/>
                </a:cubicBezTo>
                <a:cubicBezTo>
                  <a:pt x="6505323" y="238159"/>
                  <a:pt x="6514880" y="230669"/>
                  <a:pt x="6525979" y="220459"/>
                </a:cubicBezTo>
                <a:cubicBezTo>
                  <a:pt x="6537079" y="210249"/>
                  <a:pt x="6552939" y="192137"/>
                  <a:pt x="6573561" y="166124"/>
                </a:cubicBezTo>
                <a:cubicBezTo>
                  <a:pt x="6594181" y="140111"/>
                  <a:pt x="6609146" y="119587"/>
                  <a:pt x="6618453" y="104551"/>
                </a:cubicBezTo>
                <a:cubicBezTo>
                  <a:pt x="6627759" y="89515"/>
                  <a:pt x="6632187" y="76878"/>
                  <a:pt x="6631735" y="66639"/>
                </a:cubicBezTo>
                <a:cubicBezTo>
                  <a:pt x="6631509" y="61519"/>
                  <a:pt x="6632547" y="58460"/>
                  <a:pt x="6634849" y="57462"/>
                </a:cubicBezTo>
                <a:close/>
                <a:moveTo>
                  <a:pt x="5138727" y="44766"/>
                </a:moveTo>
                <a:cubicBezTo>
                  <a:pt x="5141069" y="44663"/>
                  <a:pt x="5144115" y="45071"/>
                  <a:pt x="5147865" y="45989"/>
                </a:cubicBezTo>
                <a:cubicBezTo>
                  <a:pt x="5161761" y="47954"/>
                  <a:pt x="5170960" y="52241"/>
                  <a:pt x="5175463" y="58852"/>
                </a:cubicBezTo>
                <a:cubicBezTo>
                  <a:pt x="5179966" y="65463"/>
                  <a:pt x="5180779" y="73303"/>
                  <a:pt x="5177904" y="82374"/>
                </a:cubicBezTo>
                <a:cubicBezTo>
                  <a:pt x="5175029" y="91444"/>
                  <a:pt x="5169318" y="93054"/>
                  <a:pt x="5160771" y="87203"/>
                </a:cubicBezTo>
                <a:cubicBezTo>
                  <a:pt x="5152225" y="81352"/>
                  <a:pt x="5144187" y="72102"/>
                  <a:pt x="5136658" y="59454"/>
                </a:cubicBezTo>
                <a:cubicBezTo>
                  <a:pt x="5131011" y="49968"/>
                  <a:pt x="5131701" y="45072"/>
                  <a:pt x="5138727" y="44766"/>
                </a:cubicBezTo>
                <a:close/>
                <a:moveTo>
                  <a:pt x="852477" y="44766"/>
                </a:moveTo>
                <a:cubicBezTo>
                  <a:pt x="854819" y="44663"/>
                  <a:pt x="857865" y="45071"/>
                  <a:pt x="861615" y="45989"/>
                </a:cubicBezTo>
                <a:cubicBezTo>
                  <a:pt x="875511" y="47954"/>
                  <a:pt x="884710" y="52241"/>
                  <a:pt x="889213" y="58852"/>
                </a:cubicBezTo>
                <a:cubicBezTo>
                  <a:pt x="893716" y="65463"/>
                  <a:pt x="894530" y="73303"/>
                  <a:pt x="891654" y="82374"/>
                </a:cubicBezTo>
                <a:cubicBezTo>
                  <a:pt x="888779" y="91444"/>
                  <a:pt x="883068" y="93054"/>
                  <a:pt x="874522" y="87203"/>
                </a:cubicBezTo>
                <a:cubicBezTo>
                  <a:pt x="865975" y="81352"/>
                  <a:pt x="857937" y="72102"/>
                  <a:pt x="850408" y="59454"/>
                </a:cubicBezTo>
                <a:cubicBezTo>
                  <a:pt x="844762" y="49968"/>
                  <a:pt x="845452" y="45072"/>
                  <a:pt x="852477" y="44766"/>
                </a:cubicBezTo>
                <a:close/>
                <a:moveTo>
                  <a:pt x="138103" y="44766"/>
                </a:moveTo>
                <a:cubicBezTo>
                  <a:pt x="140444" y="44663"/>
                  <a:pt x="143490" y="45071"/>
                  <a:pt x="147240" y="45989"/>
                </a:cubicBezTo>
                <a:cubicBezTo>
                  <a:pt x="161136" y="47954"/>
                  <a:pt x="170335" y="52241"/>
                  <a:pt x="174838" y="58852"/>
                </a:cubicBezTo>
                <a:cubicBezTo>
                  <a:pt x="179341" y="65463"/>
                  <a:pt x="180155" y="73303"/>
                  <a:pt x="177279" y="82374"/>
                </a:cubicBezTo>
                <a:cubicBezTo>
                  <a:pt x="174404" y="91444"/>
                  <a:pt x="168693" y="93054"/>
                  <a:pt x="160147" y="87203"/>
                </a:cubicBezTo>
                <a:cubicBezTo>
                  <a:pt x="151600" y="81352"/>
                  <a:pt x="143562" y="72102"/>
                  <a:pt x="136033" y="59454"/>
                </a:cubicBezTo>
                <a:cubicBezTo>
                  <a:pt x="130387" y="49968"/>
                  <a:pt x="131077" y="45072"/>
                  <a:pt x="138103" y="44766"/>
                </a:cubicBezTo>
                <a:close/>
                <a:moveTo>
                  <a:pt x="5441176" y="41913"/>
                </a:moveTo>
                <a:cubicBezTo>
                  <a:pt x="5450898" y="42866"/>
                  <a:pt x="5459696" y="46806"/>
                  <a:pt x="5467569" y="53733"/>
                </a:cubicBezTo>
                <a:cubicBezTo>
                  <a:pt x="5475441" y="60659"/>
                  <a:pt x="5478507" y="69880"/>
                  <a:pt x="5476765" y="81395"/>
                </a:cubicBezTo>
                <a:cubicBezTo>
                  <a:pt x="5475022" y="92910"/>
                  <a:pt x="5466243" y="92351"/>
                  <a:pt x="5450425" y="79717"/>
                </a:cubicBezTo>
                <a:cubicBezTo>
                  <a:pt x="5441291" y="72404"/>
                  <a:pt x="5435035" y="64036"/>
                  <a:pt x="5431658" y="54615"/>
                </a:cubicBezTo>
                <a:cubicBezTo>
                  <a:pt x="5428280" y="45193"/>
                  <a:pt x="5431453" y="40959"/>
                  <a:pt x="5441176" y="41913"/>
                </a:cubicBezTo>
                <a:close/>
                <a:moveTo>
                  <a:pt x="4436841" y="38618"/>
                </a:moveTo>
                <a:cubicBezTo>
                  <a:pt x="4437714" y="38377"/>
                  <a:pt x="4438601" y="38460"/>
                  <a:pt x="4439503" y="38869"/>
                </a:cubicBezTo>
                <a:cubicBezTo>
                  <a:pt x="4443109" y="40504"/>
                  <a:pt x="4448246" y="43695"/>
                  <a:pt x="4454915" y="48441"/>
                </a:cubicBezTo>
                <a:cubicBezTo>
                  <a:pt x="4462644" y="54808"/>
                  <a:pt x="4463465" y="59519"/>
                  <a:pt x="4457378" y="62573"/>
                </a:cubicBezTo>
                <a:cubicBezTo>
                  <a:pt x="4451290" y="65628"/>
                  <a:pt x="4440237" y="72407"/>
                  <a:pt x="4424219" y="82911"/>
                </a:cubicBezTo>
                <a:cubicBezTo>
                  <a:pt x="4408201" y="93416"/>
                  <a:pt x="4404269" y="92674"/>
                  <a:pt x="4412421" y="80685"/>
                </a:cubicBezTo>
                <a:cubicBezTo>
                  <a:pt x="4420574" y="68697"/>
                  <a:pt x="4426223" y="58322"/>
                  <a:pt x="4429371" y="49560"/>
                </a:cubicBezTo>
                <a:cubicBezTo>
                  <a:pt x="4431732" y="42988"/>
                  <a:pt x="4434222" y="39341"/>
                  <a:pt x="4436841" y="38618"/>
                </a:cubicBezTo>
                <a:close/>
                <a:moveTo>
                  <a:pt x="3765583" y="35438"/>
                </a:moveTo>
                <a:cubicBezTo>
                  <a:pt x="3763446" y="35058"/>
                  <a:pt x="3760472" y="35198"/>
                  <a:pt x="3756661" y="35858"/>
                </a:cubicBezTo>
                <a:cubicBezTo>
                  <a:pt x="3749039" y="37177"/>
                  <a:pt x="3724579" y="40382"/>
                  <a:pt x="3683279" y="45473"/>
                </a:cubicBezTo>
                <a:cubicBezTo>
                  <a:pt x="3685989" y="55998"/>
                  <a:pt x="3688069" y="65133"/>
                  <a:pt x="3689517" y="72877"/>
                </a:cubicBezTo>
                <a:cubicBezTo>
                  <a:pt x="3722499" y="70253"/>
                  <a:pt x="3748785" y="66897"/>
                  <a:pt x="3768374" y="62810"/>
                </a:cubicBezTo>
                <a:cubicBezTo>
                  <a:pt x="3770037" y="49201"/>
                  <a:pt x="3770406" y="40977"/>
                  <a:pt x="3769482" y="38138"/>
                </a:cubicBezTo>
                <a:cubicBezTo>
                  <a:pt x="3769019" y="36718"/>
                  <a:pt x="3767719" y="35818"/>
                  <a:pt x="3765583" y="35438"/>
                </a:cubicBezTo>
                <a:close/>
                <a:moveTo>
                  <a:pt x="2909258" y="35172"/>
                </a:moveTo>
                <a:cubicBezTo>
                  <a:pt x="2913397" y="34647"/>
                  <a:pt x="2920205" y="35951"/>
                  <a:pt x="2929680" y="39084"/>
                </a:cubicBezTo>
                <a:cubicBezTo>
                  <a:pt x="2948630" y="45351"/>
                  <a:pt x="2956751" y="56400"/>
                  <a:pt x="2954040" y="72232"/>
                </a:cubicBezTo>
                <a:cubicBezTo>
                  <a:pt x="2951330" y="88063"/>
                  <a:pt x="2942159" y="89203"/>
                  <a:pt x="2926529" y="75652"/>
                </a:cubicBezTo>
                <a:cubicBezTo>
                  <a:pt x="2914469" y="61742"/>
                  <a:pt x="2907241" y="50603"/>
                  <a:pt x="2904846" y="42235"/>
                </a:cubicBezTo>
                <a:cubicBezTo>
                  <a:pt x="2903649" y="38052"/>
                  <a:pt x="2905120" y="35697"/>
                  <a:pt x="2909258" y="35172"/>
                </a:cubicBezTo>
                <a:close/>
                <a:moveTo>
                  <a:pt x="5067416" y="33750"/>
                </a:moveTo>
                <a:cubicBezTo>
                  <a:pt x="5078846" y="33750"/>
                  <a:pt x="5089590" y="35772"/>
                  <a:pt x="5099649" y="39816"/>
                </a:cubicBezTo>
                <a:cubicBezTo>
                  <a:pt x="5109709" y="43859"/>
                  <a:pt x="5113922" y="52205"/>
                  <a:pt x="5112287" y="64854"/>
                </a:cubicBezTo>
                <a:cubicBezTo>
                  <a:pt x="5110652" y="77502"/>
                  <a:pt x="5104328" y="80961"/>
                  <a:pt x="5093315" y="75232"/>
                </a:cubicBezTo>
                <a:cubicBezTo>
                  <a:pt x="5082302" y="69503"/>
                  <a:pt x="5071844" y="61157"/>
                  <a:pt x="5061942" y="50194"/>
                </a:cubicBezTo>
                <a:cubicBezTo>
                  <a:pt x="5052040" y="39231"/>
                  <a:pt x="5053865" y="33750"/>
                  <a:pt x="5067416" y="33750"/>
                </a:cubicBezTo>
                <a:close/>
                <a:moveTo>
                  <a:pt x="781167" y="33750"/>
                </a:moveTo>
                <a:cubicBezTo>
                  <a:pt x="792596" y="33750"/>
                  <a:pt x="803340" y="35772"/>
                  <a:pt x="813400" y="39816"/>
                </a:cubicBezTo>
                <a:cubicBezTo>
                  <a:pt x="823460" y="43859"/>
                  <a:pt x="827672" y="52205"/>
                  <a:pt x="826037" y="64854"/>
                </a:cubicBezTo>
                <a:cubicBezTo>
                  <a:pt x="824402" y="77502"/>
                  <a:pt x="818078" y="80961"/>
                  <a:pt x="807065" y="75232"/>
                </a:cubicBezTo>
                <a:cubicBezTo>
                  <a:pt x="796052" y="69503"/>
                  <a:pt x="785594" y="61157"/>
                  <a:pt x="775693" y="50194"/>
                </a:cubicBezTo>
                <a:cubicBezTo>
                  <a:pt x="765790" y="39231"/>
                  <a:pt x="767616" y="33750"/>
                  <a:pt x="781167" y="33750"/>
                </a:cubicBezTo>
                <a:close/>
                <a:moveTo>
                  <a:pt x="66792" y="33750"/>
                </a:moveTo>
                <a:cubicBezTo>
                  <a:pt x="78221" y="33750"/>
                  <a:pt x="88965" y="35772"/>
                  <a:pt x="99025" y="39816"/>
                </a:cubicBezTo>
                <a:cubicBezTo>
                  <a:pt x="109085" y="43859"/>
                  <a:pt x="113297" y="52205"/>
                  <a:pt x="111662" y="64854"/>
                </a:cubicBezTo>
                <a:cubicBezTo>
                  <a:pt x="110027" y="77502"/>
                  <a:pt x="103703" y="80961"/>
                  <a:pt x="92690" y="75232"/>
                </a:cubicBezTo>
                <a:cubicBezTo>
                  <a:pt x="81677" y="69503"/>
                  <a:pt x="71219" y="61157"/>
                  <a:pt x="61317" y="50194"/>
                </a:cubicBezTo>
                <a:cubicBezTo>
                  <a:pt x="51415" y="39231"/>
                  <a:pt x="53241" y="33750"/>
                  <a:pt x="66792" y="33750"/>
                </a:cubicBezTo>
                <a:close/>
                <a:moveTo>
                  <a:pt x="3081002" y="33143"/>
                </a:moveTo>
                <a:cubicBezTo>
                  <a:pt x="3088072" y="32864"/>
                  <a:pt x="3094132" y="35766"/>
                  <a:pt x="3099181" y="41848"/>
                </a:cubicBezTo>
                <a:cubicBezTo>
                  <a:pt x="3105914" y="49958"/>
                  <a:pt x="3095489" y="56956"/>
                  <a:pt x="3067905" y="62842"/>
                </a:cubicBezTo>
                <a:cubicBezTo>
                  <a:pt x="3040322" y="68729"/>
                  <a:pt x="3022587" y="70224"/>
                  <a:pt x="3014699" y="67327"/>
                </a:cubicBezTo>
                <a:cubicBezTo>
                  <a:pt x="3006812" y="64430"/>
                  <a:pt x="3001682" y="61251"/>
                  <a:pt x="2999309" y="57787"/>
                </a:cubicBezTo>
                <a:cubicBezTo>
                  <a:pt x="2996935" y="54324"/>
                  <a:pt x="3006382" y="50463"/>
                  <a:pt x="3027649" y="46204"/>
                </a:cubicBezTo>
                <a:cubicBezTo>
                  <a:pt x="3047954" y="41587"/>
                  <a:pt x="3063270" y="37679"/>
                  <a:pt x="3073595" y="34481"/>
                </a:cubicBezTo>
                <a:cubicBezTo>
                  <a:pt x="3076176" y="33681"/>
                  <a:pt x="3078645" y="33235"/>
                  <a:pt x="3081002" y="33143"/>
                </a:cubicBezTo>
                <a:close/>
                <a:moveTo>
                  <a:pt x="2240087" y="32145"/>
                </a:moveTo>
                <a:cubicBezTo>
                  <a:pt x="2241980" y="31897"/>
                  <a:pt x="2244503" y="32307"/>
                  <a:pt x="2247656" y="33373"/>
                </a:cubicBezTo>
                <a:cubicBezTo>
                  <a:pt x="2260269" y="37639"/>
                  <a:pt x="2269744" y="42723"/>
                  <a:pt x="2276082" y="48624"/>
                </a:cubicBezTo>
                <a:cubicBezTo>
                  <a:pt x="2282421" y="54525"/>
                  <a:pt x="2284826" y="62197"/>
                  <a:pt x="2283299" y="71640"/>
                </a:cubicBezTo>
                <a:cubicBezTo>
                  <a:pt x="2281772" y="81083"/>
                  <a:pt x="2278309" y="86375"/>
                  <a:pt x="2272910" y="87515"/>
                </a:cubicBezTo>
                <a:cubicBezTo>
                  <a:pt x="2267510" y="88655"/>
                  <a:pt x="2262291" y="85797"/>
                  <a:pt x="2257250" y="78943"/>
                </a:cubicBezTo>
                <a:cubicBezTo>
                  <a:pt x="2252209" y="72088"/>
                  <a:pt x="2246477" y="63147"/>
                  <a:pt x="2240053" y="52119"/>
                </a:cubicBezTo>
                <a:cubicBezTo>
                  <a:pt x="2234395" y="39547"/>
                  <a:pt x="2234407" y="32889"/>
                  <a:pt x="2240087" y="32145"/>
                </a:cubicBezTo>
                <a:close/>
                <a:moveTo>
                  <a:pt x="4496069" y="30450"/>
                </a:moveTo>
                <a:cubicBezTo>
                  <a:pt x="4499450" y="30761"/>
                  <a:pt x="4504639" y="32681"/>
                  <a:pt x="4511637" y="36213"/>
                </a:cubicBezTo>
                <a:cubicBezTo>
                  <a:pt x="4525633" y="43275"/>
                  <a:pt x="4530531" y="49925"/>
                  <a:pt x="4526329" y="56163"/>
                </a:cubicBezTo>
                <a:cubicBezTo>
                  <a:pt x="4522127" y="62401"/>
                  <a:pt x="4518015" y="71102"/>
                  <a:pt x="4513993" y="82266"/>
                </a:cubicBezTo>
                <a:cubicBezTo>
                  <a:pt x="4509970" y="93430"/>
                  <a:pt x="4502689" y="106942"/>
                  <a:pt x="4492149" y="122802"/>
                </a:cubicBezTo>
                <a:cubicBezTo>
                  <a:pt x="4509845" y="119404"/>
                  <a:pt x="4526006" y="114055"/>
                  <a:pt x="4540633" y="106756"/>
                </a:cubicBezTo>
                <a:cubicBezTo>
                  <a:pt x="4555260" y="99456"/>
                  <a:pt x="4567034" y="99223"/>
                  <a:pt x="4575953" y="106057"/>
                </a:cubicBezTo>
                <a:cubicBezTo>
                  <a:pt x="4584873" y="112890"/>
                  <a:pt x="4583908" y="118515"/>
                  <a:pt x="4573060" y="122931"/>
                </a:cubicBezTo>
                <a:cubicBezTo>
                  <a:pt x="4562211" y="127348"/>
                  <a:pt x="4544240" y="131435"/>
                  <a:pt x="4519144" y="135192"/>
                </a:cubicBezTo>
                <a:cubicBezTo>
                  <a:pt x="4532639" y="137759"/>
                  <a:pt x="4537776" y="143983"/>
                  <a:pt x="4534557" y="153863"/>
                </a:cubicBezTo>
                <a:cubicBezTo>
                  <a:pt x="4531337" y="163744"/>
                  <a:pt x="4528598" y="174560"/>
                  <a:pt x="4526340" y="186312"/>
                </a:cubicBezTo>
                <a:cubicBezTo>
                  <a:pt x="4524081" y="198063"/>
                  <a:pt x="4519883" y="211088"/>
                  <a:pt x="4513745" y="225385"/>
                </a:cubicBezTo>
                <a:cubicBezTo>
                  <a:pt x="4521346" y="234376"/>
                  <a:pt x="4530190" y="243041"/>
                  <a:pt x="4540279" y="251380"/>
                </a:cubicBezTo>
                <a:cubicBezTo>
                  <a:pt x="4550367" y="259719"/>
                  <a:pt x="4560849" y="266061"/>
                  <a:pt x="4571727" y="270406"/>
                </a:cubicBezTo>
                <a:cubicBezTo>
                  <a:pt x="4582603" y="274751"/>
                  <a:pt x="4592530" y="279405"/>
                  <a:pt x="4601507" y="284366"/>
                </a:cubicBezTo>
                <a:cubicBezTo>
                  <a:pt x="4610484" y="289328"/>
                  <a:pt x="4605903" y="292691"/>
                  <a:pt x="4587762" y="294455"/>
                </a:cubicBezTo>
                <a:cubicBezTo>
                  <a:pt x="4569622" y="296218"/>
                  <a:pt x="4555927" y="296380"/>
                  <a:pt x="4546678" y="294939"/>
                </a:cubicBezTo>
                <a:cubicBezTo>
                  <a:pt x="4537428" y="293497"/>
                  <a:pt x="4530677" y="289471"/>
                  <a:pt x="4526426" y="282861"/>
                </a:cubicBezTo>
                <a:cubicBezTo>
                  <a:pt x="4522174" y="276250"/>
                  <a:pt x="4512856" y="262548"/>
                  <a:pt x="4498473" y="241754"/>
                </a:cubicBezTo>
                <a:cubicBezTo>
                  <a:pt x="4492321" y="250172"/>
                  <a:pt x="4485069" y="257166"/>
                  <a:pt x="4476716" y="262738"/>
                </a:cubicBezTo>
                <a:cubicBezTo>
                  <a:pt x="4468362" y="268309"/>
                  <a:pt x="4458245" y="272503"/>
                  <a:pt x="4446364" y="275321"/>
                </a:cubicBezTo>
                <a:cubicBezTo>
                  <a:pt x="4443394" y="276026"/>
                  <a:pt x="4441100" y="276399"/>
                  <a:pt x="4439482" y="276440"/>
                </a:cubicBezTo>
                <a:lnTo>
                  <a:pt x="4437766" y="275910"/>
                </a:lnTo>
                <a:lnTo>
                  <a:pt x="4437190" y="285947"/>
                </a:lnTo>
                <a:cubicBezTo>
                  <a:pt x="4434752" y="296079"/>
                  <a:pt x="4429755" y="297359"/>
                  <a:pt x="4422197" y="289787"/>
                </a:cubicBezTo>
                <a:cubicBezTo>
                  <a:pt x="4414640" y="282215"/>
                  <a:pt x="4407764" y="275655"/>
                  <a:pt x="4401569" y="270105"/>
                </a:cubicBezTo>
                <a:cubicBezTo>
                  <a:pt x="4388505" y="280645"/>
                  <a:pt x="4375753" y="288217"/>
                  <a:pt x="4363313" y="292820"/>
                </a:cubicBezTo>
                <a:cubicBezTo>
                  <a:pt x="4350873" y="297423"/>
                  <a:pt x="4337712" y="300187"/>
                  <a:pt x="4323831" y="301112"/>
                </a:cubicBezTo>
                <a:cubicBezTo>
                  <a:pt x="4309949" y="302037"/>
                  <a:pt x="4308357" y="299370"/>
                  <a:pt x="4319055" y="293110"/>
                </a:cubicBezTo>
                <a:cubicBezTo>
                  <a:pt x="4329753" y="286851"/>
                  <a:pt x="4340745" y="281115"/>
                  <a:pt x="4352031" y="275902"/>
                </a:cubicBezTo>
                <a:cubicBezTo>
                  <a:pt x="4363316" y="270689"/>
                  <a:pt x="4373527" y="264075"/>
                  <a:pt x="4382661" y="256059"/>
                </a:cubicBezTo>
                <a:cubicBezTo>
                  <a:pt x="4373125" y="249735"/>
                  <a:pt x="4366016" y="245418"/>
                  <a:pt x="4361334" y="243110"/>
                </a:cubicBezTo>
                <a:cubicBezTo>
                  <a:pt x="4356652" y="240801"/>
                  <a:pt x="4355451" y="237406"/>
                  <a:pt x="4357731" y="232924"/>
                </a:cubicBezTo>
                <a:cubicBezTo>
                  <a:pt x="4360011" y="228443"/>
                  <a:pt x="4362019" y="223284"/>
                  <a:pt x="4363754" y="217448"/>
                </a:cubicBezTo>
                <a:cubicBezTo>
                  <a:pt x="4343964" y="220086"/>
                  <a:pt x="4330420" y="223445"/>
                  <a:pt x="4323121" y="227525"/>
                </a:cubicBezTo>
                <a:cubicBezTo>
                  <a:pt x="4315822" y="231605"/>
                  <a:pt x="4307045" y="228669"/>
                  <a:pt x="4296792" y="218717"/>
                </a:cubicBezTo>
                <a:cubicBezTo>
                  <a:pt x="4286539" y="208765"/>
                  <a:pt x="4287862" y="204248"/>
                  <a:pt x="4300761" y="205165"/>
                </a:cubicBezTo>
                <a:cubicBezTo>
                  <a:pt x="4313660" y="206083"/>
                  <a:pt x="4336156" y="204011"/>
                  <a:pt x="4368249" y="198949"/>
                </a:cubicBezTo>
                <a:cubicBezTo>
                  <a:pt x="4370659" y="188868"/>
                  <a:pt x="4370963" y="179733"/>
                  <a:pt x="4369164" y="171545"/>
                </a:cubicBezTo>
                <a:cubicBezTo>
                  <a:pt x="4367364" y="163356"/>
                  <a:pt x="4372788" y="162317"/>
                  <a:pt x="4385436" y="168426"/>
                </a:cubicBezTo>
                <a:cubicBezTo>
                  <a:pt x="4398084" y="174535"/>
                  <a:pt x="4403376" y="179453"/>
                  <a:pt x="4401311" y="183182"/>
                </a:cubicBezTo>
                <a:cubicBezTo>
                  <a:pt x="4399246" y="186910"/>
                  <a:pt x="4396227" y="190632"/>
                  <a:pt x="4392255" y="194346"/>
                </a:cubicBezTo>
                <a:lnTo>
                  <a:pt x="4411657" y="192152"/>
                </a:lnTo>
                <a:cubicBezTo>
                  <a:pt x="4413020" y="188222"/>
                  <a:pt x="4413475" y="183558"/>
                  <a:pt x="4413023" y="178159"/>
                </a:cubicBezTo>
                <a:cubicBezTo>
                  <a:pt x="4412572" y="172760"/>
                  <a:pt x="4416289" y="172287"/>
                  <a:pt x="4424176" y="176739"/>
                </a:cubicBezTo>
                <a:cubicBezTo>
                  <a:pt x="4432063" y="181192"/>
                  <a:pt x="4437266" y="185024"/>
                  <a:pt x="4439782" y="188237"/>
                </a:cubicBezTo>
                <a:cubicBezTo>
                  <a:pt x="4442299" y="191449"/>
                  <a:pt x="4442342" y="195647"/>
                  <a:pt x="4439911" y="200831"/>
                </a:cubicBezTo>
                <a:cubicBezTo>
                  <a:pt x="4437481" y="206015"/>
                  <a:pt x="4434469" y="213328"/>
                  <a:pt x="4430877" y="222772"/>
                </a:cubicBezTo>
                <a:cubicBezTo>
                  <a:pt x="4427285" y="232215"/>
                  <a:pt x="4422513" y="241539"/>
                  <a:pt x="4416562" y="250746"/>
                </a:cubicBezTo>
                <a:cubicBezTo>
                  <a:pt x="4422169" y="254345"/>
                  <a:pt x="4427618" y="258579"/>
                  <a:pt x="4432909" y="263448"/>
                </a:cubicBezTo>
                <a:lnTo>
                  <a:pt x="4437923" y="272678"/>
                </a:lnTo>
                <a:lnTo>
                  <a:pt x="4443181" y="267857"/>
                </a:lnTo>
                <a:cubicBezTo>
                  <a:pt x="4452939" y="260063"/>
                  <a:pt x="4461343" y="252642"/>
                  <a:pt x="4468391" y="245594"/>
                </a:cubicBezTo>
                <a:cubicBezTo>
                  <a:pt x="4475439" y="238546"/>
                  <a:pt x="4481501" y="231487"/>
                  <a:pt x="4486578" y="224417"/>
                </a:cubicBezTo>
                <a:cubicBezTo>
                  <a:pt x="4480541" y="214709"/>
                  <a:pt x="4474704" y="206173"/>
                  <a:pt x="4469068" y="198809"/>
                </a:cubicBezTo>
                <a:cubicBezTo>
                  <a:pt x="4463433" y="191445"/>
                  <a:pt x="4458421" y="184705"/>
                  <a:pt x="4454033" y="178589"/>
                </a:cubicBezTo>
                <a:cubicBezTo>
                  <a:pt x="4449645" y="172473"/>
                  <a:pt x="4450964" y="168845"/>
                  <a:pt x="4457991" y="167705"/>
                </a:cubicBezTo>
                <a:cubicBezTo>
                  <a:pt x="4465017" y="166565"/>
                  <a:pt x="4470302" y="168218"/>
                  <a:pt x="4473844" y="172663"/>
                </a:cubicBezTo>
                <a:cubicBezTo>
                  <a:pt x="4477386" y="177109"/>
                  <a:pt x="4485050" y="188387"/>
                  <a:pt x="4496838" y="206499"/>
                </a:cubicBezTo>
                <a:cubicBezTo>
                  <a:pt x="4500810" y="197206"/>
                  <a:pt x="4503471" y="186111"/>
                  <a:pt x="4504818" y="173212"/>
                </a:cubicBezTo>
                <a:cubicBezTo>
                  <a:pt x="4506166" y="160313"/>
                  <a:pt x="4506489" y="148514"/>
                  <a:pt x="4505786" y="137817"/>
                </a:cubicBezTo>
                <a:cubicBezTo>
                  <a:pt x="4501154" y="138720"/>
                  <a:pt x="4494895" y="138720"/>
                  <a:pt x="4487008" y="137817"/>
                </a:cubicBezTo>
                <a:cubicBezTo>
                  <a:pt x="4476898" y="149762"/>
                  <a:pt x="4466200" y="158599"/>
                  <a:pt x="4454915" y="164328"/>
                </a:cubicBezTo>
                <a:cubicBezTo>
                  <a:pt x="4443629" y="170057"/>
                  <a:pt x="4443640" y="165120"/>
                  <a:pt x="4454947" y="149518"/>
                </a:cubicBezTo>
                <a:cubicBezTo>
                  <a:pt x="4466254" y="133916"/>
                  <a:pt x="4475705" y="114790"/>
                  <a:pt x="4483298" y="92139"/>
                </a:cubicBezTo>
                <a:cubicBezTo>
                  <a:pt x="4490891" y="69489"/>
                  <a:pt x="4494250" y="55651"/>
                  <a:pt x="4493375" y="50624"/>
                </a:cubicBezTo>
                <a:cubicBezTo>
                  <a:pt x="4492500" y="45598"/>
                  <a:pt x="4491826" y="40174"/>
                  <a:pt x="4491353" y="34352"/>
                </a:cubicBezTo>
                <a:cubicBezTo>
                  <a:pt x="4491116" y="31441"/>
                  <a:pt x="4492689" y="30140"/>
                  <a:pt x="4496069" y="30450"/>
                </a:cubicBezTo>
                <a:close/>
                <a:moveTo>
                  <a:pt x="7602327" y="29835"/>
                </a:moveTo>
                <a:cubicBezTo>
                  <a:pt x="7628311" y="26135"/>
                  <a:pt x="7648939" y="38955"/>
                  <a:pt x="7664211" y="68295"/>
                </a:cubicBezTo>
                <a:cubicBezTo>
                  <a:pt x="7673303" y="100259"/>
                  <a:pt x="7660863" y="131980"/>
                  <a:pt x="7626891" y="163457"/>
                </a:cubicBezTo>
                <a:cubicBezTo>
                  <a:pt x="7616767" y="178657"/>
                  <a:pt x="7611705" y="196654"/>
                  <a:pt x="7611705" y="217448"/>
                </a:cubicBezTo>
                <a:lnTo>
                  <a:pt x="7579267" y="217448"/>
                </a:lnTo>
                <a:cubicBezTo>
                  <a:pt x="7578292" y="180938"/>
                  <a:pt x="7593241" y="147690"/>
                  <a:pt x="7624117" y="117704"/>
                </a:cubicBezTo>
                <a:cubicBezTo>
                  <a:pt x="7631043" y="107351"/>
                  <a:pt x="7634068" y="96345"/>
                  <a:pt x="7633194" y="84686"/>
                </a:cubicBezTo>
                <a:cubicBezTo>
                  <a:pt x="7628475" y="68811"/>
                  <a:pt x="7619519" y="61326"/>
                  <a:pt x="7606327" y="62229"/>
                </a:cubicBezTo>
                <a:lnTo>
                  <a:pt x="7601036" y="62229"/>
                </a:lnTo>
                <a:cubicBezTo>
                  <a:pt x="7584759" y="63004"/>
                  <a:pt x="7577073" y="76949"/>
                  <a:pt x="7577977" y="104067"/>
                </a:cubicBezTo>
                <a:lnTo>
                  <a:pt x="7544163" y="104067"/>
                </a:lnTo>
                <a:cubicBezTo>
                  <a:pt x="7543201" y="66954"/>
                  <a:pt x="7554939" y="44168"/>
                  <a:pt x="7579375" y="35707"/>
                </a:cubicBezTo>
                <a:cubicBezTo>
                  <a:pt x="7583347" y="32724"/>
                  <a:pt x="7590997" y="30767"/>
                  <a:pt x="7602327" y="29835"/>
                </a:cubicBezTo>
                <a:close/>
                <a:moveTo>
                  <a:pt x="7048743" y="29786"/>
                </a:moveTo>
                <a:cubicBezTo>
                  <a:pt x="7054127" y="29844"/>
                  <a:pt x="7059059" y="30839"/>
                  <a:pt x="7063540" y="32771"/>
                </a:cubicBezTo>
                <a:cubicBezTo>
                  <a:pt x="7072503" y="36636"/>
                  <a:pt x="7079436" y="42063"/>
                  <a:pt x="7084340" y="49054"/>
                </a:cubicBezTo>
                <a:cubicBezTo>
                  <a:pt x="7089245" y="56045"/>
                  <a:pt x="7083573" y="59540"/>
                  <a:pt x="7067326" y="59540"/>
                </a:cubicBezTo>
                <a:cubicBezTo>
                  <a:pt x="7054821" y="59540"/>
                  <a:pt x="7041919" y="59759"/>
                  <a:pt x="7028617" y="60197"/>
                </a:cubicBezTo>
                <a:cubicBezTo>
                  <a:pt x="7015317" y="60634"/>
                  <a:pt x="6999905" y="61864"/>
                  <a:pt x="6982381" y="63886"/>
                </a:cubicBezTo>
                <a:cubicBezTo>
                  <a:pt x="6994069" y="72992"/>
                  <a:pt x="6997481" y="79947"/>
                  <a:pt x="6992620" y="84751"/>
                </a:cubicBezTo>
                <a:cubicBezTo>
                  <a:pt x="6987759" y="89555"/>
                  <a:pt x="6977577" y="102719"/>
                  <a:pt x="6962075" y="124244"/>
                </a:cubicBezTo>
                <a:cubicBezTo>
                  <a:pt x="6962965" y="164712"/>
                  <a:pt x="6963639" y="195586"/>
                  <a:pt x="6964097" y="216867"/>
                </a:cubicBezTo>
                <a:cubicBezTo>
                  <a:pt x="6964556" y="238148"/>
                  <a:pt x="6963402" y="258862"/>
                  <a:pt x="6960635" y="279010"/>
                </a:cubicBezTo>
                <a:cubicBezTo>
                  <a:pt x="6957867" y="299158"/>
                  <a:pt x="6951772" y="302134"/>
                  <a:pt x="6942351" y="287937"/>
                </a:cubicBezTo>
                <a:cubicBezTo>
                  <a:pt x="6932929" y="273740"/>
                  <a:pt x="6929792" y="261081"/>
                  <a:pt x="6932939" y="249961"/>
                </a:cubicBezTo>
                <a:cubicBezTo>
                  <a:pt x="6936087" y="238840"/>
                  <a:pt x="6937661" y="226181"/>
                  <a:pt x="6937661" y="211984"/>
                </a:cubicBezTo>
                <a:lnTo>
                  <a:pt x="6937661" y="149970"/>
                </a:lnTo>
                <a:cubicBezTo>
                  <a:pt x="6918962" y="178908"/>
                  <a:pt x="6899345" y="201358"/>
                  <a:pt x="6878809" y="217319"/>
                </a:cubicBezTo>
                <a:cubicBezTo>
                  <a:pt x="6858273" y="233279"/>
                  <a:pt x="6839105" y="244490"/>
                  <a:pt x="6821301" y="250950"/>
                </a:cubicBezTo>
                <a:cubicBezTo>
                  <a:pt x="6803498" y="257410"/>
                  <a:pt x="6803326" y="253574"/>
                  <a:pt x="6820785" y="239442"/>
                </a:cubicBezTo>
                <a:cubicBezTo>
                  <a:pt x="6838244" y="225310"/>
                  <a:pt x="6856994" y="208001"/>
                  <a:pt x="6877034" y="187516"/>
                </a:cubicBezTo>
                <a:cubicBezTo>
                  <a:pt x="6897075" y="167031"/>
                  <a:pt x="6915039" y="144478"/>
                  <a:pt x="6930929" y="119855"/>
                </a:cubicBezTo>
                <a:cubicBezTo>
                  <a:pt x="6930083" y="111094"/>
                  <a:pt x="6928071" y="103095"/>
                  <a:pt x="6924895" y="95861"/>
                </a:cubicBezTo>
                <a:cubicBezTo>
                  <a:pt x="6921719" y="88626"/>
                  <a:pt x="6924110" y="85980"/>
                  <a:pt x="6932069" y="87923"/>
                </a:cubicBezTo>
                <a:cubicBezTo>
                  <a:pt x="6940027" y="89866"/>
                  <a:pt x="6945928" y="92494"/>
                  <a:pt x="6949771" y="95807"/>
                </a:cubicBezTo>
                <a:cubicBezTo>
                  <a:pt x="6959695" y="78699"/>
                  <a:pt x="6964133" y="68410"/>
                  <a:pt x="6963087" y="64940"/>
                </a:cubicBezTo>
                <a:cubicBezTo>
                  <a:pt x="6911533" y="73027"/>
                  <a:pt x="6879645" y="78423"/>
                  <a:pt x="6867419" y="81126"/>
                </a:cubicBezTo>
                <a:cubicBezTo>
                  <a:pt x="6855194" y="83829"/>
                  <a:pt x="6843827" y="80509"/>
                  <a:pt x="6833315" y="71167"/>
                </a:cubicBezTo>
                <a:cubicBezTo>
                  <a:pt x="6822803" y="61824"/>
                  <a:pt x="6823571" y="56859"/>
                  <a:pt x="6835617" y="56271"/>
                </a:cubicBezTo>
                <a:cubicBezTo>
                  <a:pt x="6847662" y="55683"/>
                  <a:pt x="6858715" y="54955"/>
                  <a:pt x="6868774" y="54088"/>
                </a:cubicBezTo>
                <a:cubicBezTo>
                  <a:pt x="6878834" y="53220"/>
                  <a:pt x="6905285" y="50302"/>
                  <a:pt x="6948126" y="45333"/>
                </a:cubicBezTo>
                <a:cubicBezTo>
                  <a:pt x="6990967" y="40364"/>
                  <a:pt x="7018673" y="36062"/>
                  <a:pt x="7031241" y="32427"/>
                </a:cubicBezTo>
                <a:cubicBezTo>
                  <a:pt x="7037527" y="30609"/>
                  <a:pt x="7043360" y="29729"/>
                  <a:pt x="7048743" y="29786"/>
                </a:cubicBezTo>
                <a:close/>
                <a:moveTo>
                  <a:pt x="4077224" y="27018"/>
                </a:moveTo>
                <a:cubicBezTo>
                  <a:pt x="4079306" y="27283"/>
                  <a:pt x="4081867" y="28064"/>
                  <a:pt x="4084905" y="29362"/>
                </a:cubicBezTo>
                <a:cubicBezTo>
                  <a:pt x="4097058" y="34553"/>
                  <a:pt x="4106082" y="39780"/>
                  <a:pt x="4111976" y="45043"/>
                </a:cubicBezTo>
                <a:cubicBezTo>
                  <a:pt x="4117869" y="50305"/>
                  <a:pt x="4118450" y="55773"/>
                  <a:pt x="4113718" y="61444"/>
                </a:cubicBezTo>
                <a:cubicBezTo>
                  <a:pt x="4108986" y="67116"/>
                  <a:pt x="4104200" y="75455"/>
                  <a:pt x="4099360" y="86461"/>
                </a:cubicBezTo>
                <a:cubicBezTo>
                  <a:pt x="4094520" y="97467"/>
                  <a:pt x="4089526" y="108692"/>
                  <a:pt x="4084378" y="120135"/>
                </a:cubicBezTo>
                <a:cubicBezTo>
                  <a:pt x="4099306" y="138247"/>
                  <a:pt x="4118364" y="158682"/>
                  <a:pt x="4141552" y="181439"/>
                </a:cubicBezTo>
                <a:cubicBezTo>
                  <a:pt x="4164740" y="204197"/>
                  <a:pt x="4183630" y="219771"/>
                  <a:pt x="4198221" y="228160"/>
                </a:cubicBezTo>
                <a:cubicBezTo>
                  <a:pt x="4212812" y="236549"/>
                  <a:pt x="4229433" y="244425"/>
                  <a:pt x="4248082" y="251789"/>
                </a:cubicBezTo>
                <a:cubicBezTo>
                  <a:pt x="4266732" y="259153"/>
                  <a:pt x="4265925" y="264269"/>
                  <a:pt x="4245662" y="267137"/>
                </a:cubicBezTo>
                <a:cubicBezTo>
                  <a:pt x="4225399" y="270005"/>
                  <a:pt x="4208342" y="270732"/>
                  <a:pt x="4194489" y="269320"/>
                </a:cubicBezTo>
                <a:cubicBezTo>
                  <a:pt x="4180637" y="267907"/>
                  <a:pt x="4170043" y="261949"/>
                  <a:pt x="4162708" y="251445"/>
                </a:cubicBezTo>
                <a:cubicBezTo>
                  <a:pt x="4155373" y="240941"/>
                  <a:pt x="4142406" y="223618"/>
                  <a:pt x="4123806" y="199476"/>
                </a:cubicBezTo>
                <a:cubicBezTo>
                  <a:pt x="4105207" y="175334"/>
                  <a:pt x="4089433" y="152530"/>
                  <a:pt x="4076483" y="131062"/>
                </a:cubicBezTo>
                <a:cubicBezTo>
                  <a:pt x="4062502" y="157563"/>
                  <a:pt x="4048656" y="180181"/>
                  <a:pt x="4034947" y="198917"/>
                </a:cubicBezTo>
                <a:cubicBezTo>
                  <a:pt x="4021238" y="217652"/>
                  <a:pt x="4007718" y="232537"/>
                  <a:pt x="3994389" y="243572"/>
                </a:cubicBezTo>
                <a:cubicBezTo>
                  <a:pt x="3981060" y="254607"/>
                  <a:pt x="3966154" y="262910"/>
                  <a:pt x="3949669" y="268481"/>
                </a:cubicBezTo>
                <a:cubicBezTo>
                  <a:pt x="3933185" y="274052"/>
                  <a:pt x="3933171" y="269818"/>
                  <a:pt x="3949626" y="255779"/>
                </a:cubicBezTo>
                <a:cubicBezTo>
                  <a:pt x="3966082" y="241740"/>
                  <a:pt x="3982308" y="224940"/>
                  <a:pt x="3998304" y="205380"/>
                </a:cubicBezTo>
                <a:cubicBezTo>
                  <a:pt x="4014301" y="185820"/>
                  <a:pt x="4028601" y="163665"/>
                  <a:pt x="4041207" y="138914"/>
                </a:cubicBezTo>
                <a:cubicBezTo>
                  <a:pt x="4053812" y="114162"/>
                  <a:pt x="4062781" y="94090"/>
                  <a:pt x="4068116" y="78695"/>
                </a:cubicBezTo>
                <a:cubicBezTo>
                  <a:pt x="4073450" y="63301"/>
                  <a:pt x="4074544" y="49933"/>
                  <a:pt x="4071396" y="38589"/>
                </a:cubicBezTo>
                <a:cubicBezTo>
                  <a:pt x="4069036" y="30082"/>
                  <a:pt x="4070978" y="26225"/>
                  <a:pt x="4077224" y="27018"/>
                </a:cubicBezTo>
                <a:close/>
                <a:moveTo>
                  <a:pt x="1934099" y="27018"/>
                </a:moveTo>
                <a:cubicBezTo>
                  <a:pt x="1936181" y="27283"/>
                  <a:pt x="1938742" y="28064"/>
                  <a:pt x="1941780" y="29362"/>
                </a:cubicBezTo>
                <a:cubicBezTo>
                  <a:pt x="1953933" y="34553"/>
                  <a:pt x="1962957" y="39780"/>
                  <a:pt x="1968851" y="45043"/>
                </a:cubicBezTo>
                <a:cubicBezTo>
                  <a:pt x="1974745" y="50305"/>
                  <a:pt x="1975325" y="55773"/>
                  <a:pt x="1970593" y="61444"/>
                </a:cubicBezTo>
                <a:cubicBezTo>
                  <a:pt x="1965861" y="67116"/>
                  <a:pt x="1961075" y="75455"/>
                  <a:pt x="1956235" y="86461"/>
                </a:cubicBezTo>
                <a:cubicBezTo>
                  <a:pt x="1951395" y="97467"/>
                  <a:pt x="1946402" y="108692"/>
                  <a:pt x="1941253" y="120135"/>
                </a:cubicBezTo>
                <a:cubicBezTo>
                  <a:pt x="1956181" y="138247"/>
                  <a:pt x="1975239" y="158682"/>
                  <a:pt x="1998427" y="181439"/>
                </a:cubicBezTo>
                <a:cubicBezTo>
                  <a:pt x="2021616" y="204197"/>
                  <a:pt x="2040505" y="219771"/>
                  <a:pt x="2055096" y="228160"/>
                </a:cubicBezTo>
                <a:cubicBezTo>
                  <a:pt x="2069687" y="236549"/>
                  <a:pt x="2086308" y="244425"/>
                  <a:pt x="2104957" y="251789"/>
                </a:cubicBezTo>
                <a:cubicBezTo>
                  <a:pt x="2123606" y="259153"/>
                  <a:pt x="2122800" y="264269"/>
                  <a:pt x="2102537" y="267137"/>
                </a:cubicBezTo>
                <a:cubicBezTo>
                  <a:pt x="2082274" y="270005"/>
                  <a:pt x="2065217" y="270732"/>
                  <a:pt x="2051364" y="269320"/>
                </a:cubicBezTo>
                <a:cubicBezTo>
                  <a:pt x="2037512" y="267907"/>
                  <a:pt x="2026918" y="261949"/>
                  <a:pt x="2019583" y="251445"/>
                </a:cubicBezTo>
                <a:cubicBezTo>
                  <a:pt x="2012248" y="240941"/>
                  <a:pt x="1999281" y="223618"/>
                  <a:pt x="1980681" y="199476"/>
                </a:cubicBezTo>
                <a:cubicBezTo>
                  <a:pt x="1962082" y="175334"/>
                  <a:pt x="1946308" y="152530"/>
                  <a:pt x="1933359" y="131062"/>
                </a:cubicBezTo>
                <a:cubicBezTo>
                  <a:pt x="1919377" y="157563"/>
                  <a:pt x="1905532" y="180181"/>
                  <a:pt x="1891823" y="198917"/>
                </a:cubicBezTo>
                <a:cubicBezTo>
                  <a:pt x="1878113" y="217652"/>
                  <a:pt x="1864594" y="232537"/>
                  <a:pt x="1851265" y="243572"/>
                </a:cubicBezTo>
                <a:cubicBezTo>
                  <a:pt x="1837935" y="254607"/>
                  <a:pt x="1823029" y="262910"/>
                  <a:pt x="1806545" y="268481"/>
                </a:cubicBezTo>
                <a:cubicBezTo>
                  <a:pt x="1790061" y="274052"/>
                  <a:pt x="1790046" y="269818"/>
                  <a:pt x="1806502" y="255779"/>
                </a:cubicBezTo>
                <a:cubicBezTo>
                  <a:pt x="1822957" y="241740"/>
                  <a:pt x="1839183" y="224940"/>
                  <a:pt x="1855179" y="205380"/>
                </a:cubicBezTo>
                <a:cubicBezTo>
                  <a:pt x="1871176" y="185820"/>
                  <a:pt x="1885477" y="163665"/>
                  <a:pt x="1898082" y="138914"/>
                </a:cubicBezTo>
                <a:cubicBezTo>
                  <a:pt x="1910687" y="114162"/>
                  <a:pt x="1919657" y="94090"/>
                  <a:pt x="1924991" y="78695"/>
                </a:cubicBezTo>
                <a:cubicBezTo>
                  <a:pt x="1930326" y="63301"/>
                  <a:pt x="1931419" y="49933"/>
                  <a:pt x="1928271" y="38589"/>
                </a:cubicBezTo>
                <a:cubicBezTo>
                  <a:pt x="1925911" y="30082"/>
                  <a:pt x="1927854" y="26225"/>
                  <a:pt x="1934099" y="27018"/>
                </a:cubicBezTo>
                <a:close/>
                <a:moveTo>
                  <a:pt x="1671362" y="26413"/>
                </a:moveTo>
                <a:cubicBezTo>
                  <a:pt x="1679699" y="26215"/>
                  <a:pt x="1687635" y="29302"/>
                  <a:pt x="1695168" y="35675"/>
                </a:cubicBezTo>
                <a:cubicBezTo>
                  <a:pt x="1705214" y="44171"/>
                  <a:pt x="1703762" y="49821"/>
                  <a:pt x="1690812" y="52625"/>
                </a:cubicBezTo>
                <a:cubicBezTo>
                  <a:pt x="1677863" y="55428"/>
                  <a:pt x="1654639" y="58314"/>
                  <a:pt x="1621141" y="61283"/>
                </a:cubicBezTo>
                <a:cubicBezTo>
                  <a:pt x="1633746" y="67808"/>
                  <a:pt x="1639123" y="73382"/>
                  <a:pt x="1637273" y="78007"/>
                </a:cubicBezTo>
                <a:cubicBezTo>
                  <a:pt x="1635424" y="82632"/>
                  <a:pt x="1633645" y="91720"/>
                  <a:pt x="1631939" y="105271"/>
                </a:cubicBezTo>
                <a:cubicBezTo>
                  <a:pt x="1650624" y="102719"/>
                  <a:pt x="1662645" y="100055"/>
                  <a:pt x="1668001" y="97280"/>
                </a:cubicBezTo>
                <a:cubicBezTo>
                  <a:pt x="1673357" y="94505"/>
                  <a:pt x="1680039" y="94538"/>
                  <a:pt x="1688048" y="97377"/>
                </a:cubicBezTo>
                <a:cubicBezTo>
                  <a:pt x="1696058" y="100216"/>
                  <a:pt x="1704005" y="104156"/>
                  <a:pt x="1711892" y="109197"/>
                </a:cubicBezTo>
                <a:cubicBezTo>
                  <a:pt x="1719780" y="114238"/>
                  <a:pt x="1721913" y="121741"/>
                  <a:pt x="1718292" y="131708"/>
                </a:cubicBezTo>
                <a:cubicBezTo>
                  <a:pt x="1714671" y="141674"/>
                  <a:pt x="1712635" y="164439"/>
                  <a:pt x="1712183" y="200003"/>
                </a:cubicBezTo>
                <a:cubicBezTo>
                  <a:pt x="1711731" y="235567"/>
                  <a:pt x="1708888" y="259533"/>
                  <a:pt x="1703654" y="271901"/>
                </a:cubicBezTo>
                <a:cubicBezTo>
                  <a:pt x="1698420" y="284269"/>
                  <a:pt x="1690708" y="293135"/>
                  <a:pt x="1680520" y="298499"/>
                </a:cubicBezTo>
                <a:cubicBezTo>
                  <a:pt x="1670331" y="303862"/>
                  <a:pt x="1664437" y="302446"/>
                  <a:pt x="1662838" y="294250"/>
                </a:cubicBezTo>
                <a:cubicBezTo>
                  <a:pt x="1661239" y="286055"/>
                  <a:pt x="1653865" y="276580"/>
                  <a:pt x="1640715" y="265824"/>
                </a:cubicBezTo>
                <a:cubicBezTo>
                  <a:pt x="1627565" y="255069"/>
                  <a:pt x="1627604" y="251269"/>
                  <a:pt x="1640834" y="254424"/>
                </a:cubicBezTo>
                <a:cubicBezTo>
                  <a:pt x="1654062" y="257579"/>
                  <a:pt x="1663552" y="258977"/>
                  <a:pt x="1669302" y="258618"/>
                </a:cubicBezTo>
                <a:cubicBezTo>
                  <a:pt x="1675052" y="258260"/>
                  <a:pt x="1679010" y="248985"/>
                  <a:pt x="1681176" y="230795"/>
                </a:cubicBezTo>
                <a:cubicBezTo>
                  <a:pt x="1683341" y="212604"/>
                  <a:pt x="1684424" y="193284"/>
                  <a:pt x="1684424" y="172835"/>
                </a:cubicBezTo>
                <a:cubicBezTo>
                  <a:pt x="1684424" y="152659"/>
                  <a:pt x="1683438" y="139613"/>
                  <a:pt x="1681466" y="133697"/>
                </a:cubicBezTo>
                <a:cubicBezTo>
                  <a:pt x="1679494" y="127782"/>
                  <a:pt x="1676297" y="124064"/>
                  <a:pt x="1671872" y="122544"/>
                </a:cubicBezTo>
                <a:cubicBezTo>
                  <a:pt x="1667449" y="121024"/>
                  <a:pt x="1653944" y="121920"/>
                  <a:pt x="1631358" y="125233"/>
                </a:cubicBezTo>
                <a:cubicBezTo>
                  <a:pt x="1629007" y="138555"/>
                  <a:pt x="1626504" y="149834"/>
                  <a:pt x="1623851" y="159069"/>
                </a:cubicBezTo>
                <a:cubicBezTo>
                  <a:pt x="1628554" y="160331"/>
                  <a:pt x="1635205" y="162869"/>
                  <a:pt x="1643801" y="166683"/>
                </a:cubicBezTo>
                <a:cubicBezTo>
                  <a:pt x="1652399" y="170498"/>
                  <a:pt x="1659095" y="175832"/>
                  <a:pt x="1663892" y="182687"/>
                </a:cubicBezTo>
                <a:cubicBezTo>
                  <a:pt x="1668689" y="189542"/>
                  <a:pt x="1669575" y="196827"/>
                  <a:pt x="1666549" y="204542"/>
                </a:cubicBezTo>
                <a:cubicBezTo>
                  <a:pt x="1663523" y="212257"/>
                  <a:pt x="1656697" y="211848"/>
                  <a:pt x="1646071" y="203315"/>
                </a:cubicBezTo>
                <a:cubicBezTo>
                  <a:pt x="1635445" y="194783"/>
                  <a:pt x="1626475" y="184200"/>
                  <a:pt x="1619161" y="171566"/>
                </a:cubicBezTo>
                <a:cubicBezTo>
                  <a:pt x="1608177" y="197766"/>
                  <a:pt x="1592912" y="216014"/>
                  <a:pt x="1573366" y="226310"/>
                </a:cubicBezTo>
                <a:cubicBezTo>
                  <a:pt x="1553820" y="236606"/>
                  <a:pt x="1549956" y="235029"/>
                  <a:pt x="1561772" y="221578"/>
                </a:cubicBezTo>
                <a:lnTo>
                  <a:pt x="1577809" y="197935"/>
                </a:lnTo>
                <a:lnTo>
                  <a:pt x="1576372" y="198427"/>
                </a:lnTo>
                <a:cubicBezTo>
                  <a:pt x="1573852" y="198517"/>
                  <a:pt x="1570878" y="197214"/>
                  <a:pt x="1567451" y="194518"/>
                </a:cubicBezTo>
                <a:cubicBezTo>
                  <a:pt x="1560596" y="189126"/>
                  <a:pt x="1556266" y="183275"/>
                  <a:pt x="1554459" y="176965"/>
                </a:cubicBezTo>
                <a:cubicBezTo>
                  <a:pt x="1550788" y="190187"/>
                  <a:pt x="1544291" y="201924"/>
                  <a:pt x="1534970" y="212178"/>
                </a:cubicBezTo>
                <a:cubicBezTo>
                  <a:pt x="1525649" y="222431"/>
                  <a:pt x="1514485" y="230150"/>
                  <a:pt x="1501479" y="235334"/>
                </a:cubicBezTo>
                <a:cubicBezTo>
                  <a:pt x="1488472" y="240518"/>
                  <a:pt x="1486762" y="237943"/>
                  <a:pt x="1496348" y="227611"/>
                </a:cubicBezTo>
                <a:cubicBezTo>
                  <a:pt x="1505935" y="217279"/>
                  <a:pt x="1514937" y="204814"/>
                  <a:pt x="1523354" y="190216"/>
                </a:cubicBezTo>
                <a:cubicBezTo>
                  <a:pt x="1531772" y="175617"/>
                  <a:pt x="1536870" y="157699"/>
                  <a:pt x="1538649" y="136461"/>
                </a:cubicBezTo>
                <a:cubicBezTo>
                  <a:pt x="1521842" y="138268"/>
                  <a:pt x="1505702" y="139946"/>
                  <a:pt x="1490229" y="141495"/>
                </a:cubicBezTo>
                <a:lnTo>
                  <a:pt x="1490229" y="201186"/>
                </a:lnTo>
                <a:cubicBezTo>
                  <a:pt x="1490229" y="214250"/>
                  <a:pt x="1489756" y="227848"/>
                  <a:pt x="1488809" y="241980"/>
                </a:cubicBezTo>
                <a:cubicBezTo>
                  <a:pt x="1487862" y="256112"/>
                  <a:pt x="1485378" y="266133"/>
                  <a:pt x="1481356" y="272041"/>
                </a:cubicBezTo>
                <a:cubicBezTo>
                  <a:pt x="1477333" y="277949"/>
                  <a:pt x="1472379" y="276275"/>
                  <a:pt x="1466492" y="267018"/>
                </a:cubicBezTo>
                <a:cubicBezTo>
                  <a:pt x="1460606" y="257762"/>
                  <a:pt x="1458792" y="248444"/>
                  <a:pt x="1461050" y="239066"/>
                </a:cubicBezTo>
                <a:cubicBezTo>
                  <a:pt x="1463309" y="229687"/>
                  <a:pt x="1464882" y="211565"/>
                  <a:pt x="1465771" y="184698"/>
                </a:cubicBezTo>
                <a:cubicBezTo>
                  <a:pt x="1466661" y="157832"/>
                  <a:pt x="1464406" y="139451"/>
                  <a:pt x="1459006" y="129557"/>
                </a:cubicBezTo>
                <a:cubicBezTo>
                  <a:pt x="1453607" y="119662"/>
                  <a:pt x="1454995" y="115654"/>
                  <a:pt x="1463169" y="117532"/>
                </a:cubicBezTo>
                <a:cubicBezTo>
                  <a:pt x="1471343" y="119411"/>
                  <a:pt x="1477545" y="120985"/>
                  <a:pt x="1481775" y="122254"/>
                </a:cubicBezTo>
                <a:cubicBezTo>
                  <a:pt x="1486006" y="123523"/>
                  <a:pt x="1505444" y="122523"/>
                  <a:pt x="1540090" y="119253"/>
                </a:cubicBezTo>
                <a:cubicBezTo>
                  <a:pt x="1540936" y="95219"/>
                  <a:pt x="1540032" y="79810"/>
                  <a:pt x="1537379" y="73027"/>
                </a:cubicBezTo>
                <a:cubicBezTo>
                  <a:pt x="1523498" y="74806"/>
                  <a:pt x="1513076" y="75924"/>
                  <a:pt x="1506115" y="76383"/>
                </a:cubicBezTo>
                <a:cubicBezTo>
                  <a:pt x="1499152" y="76842"/>
                  <a:pt x="1491136" y="73002"/>
                  <a:pt x="1482066" y="64864"/>
                </a:cubicBezTo>
                <a:cubicBezTo>
                  <a:pt x="1472995" y="56726"/>
                  <a:pt x="1475688" y="52657"/>
                  <a:pt x="1490143" y="52657"/>
                </a:cubicBezTo>
                <a:cubicBezTo>
                  <a:pt x="1502576" y="52657"/>
                  <a:pt x="1522573" y="50879"/>
                  <a:pt x="1550135" y="47323"/>
                </a:cubicBezTo>
                <a:cubicBezTo>
                  <a:pt x="1577697" y="43766"/>
                  <a:pt x="1600512" y="40403"/>
                  <a:pt x="1618581" y="37234"/>
                </a:cubicBezTo>
                <a:cubicBezTo>
                  <a:pt x="1636650" y="34065"/>
                  <a:pt x="1651420" y="30889"/>
                  <a:pt x="1662892" y="27705"/>
                </a:cubicBezTo>
                <a:cubicBezTo>
                  <a:pt x="1665760" y="26909"/>
                  <a:pt x="1668584" y="26478"/>
                  <a:pt x="1671362" y="26413"/>
                </a:cubicBezTo>
                <a:close/>
                <a:moveTo>
                  <a:pt x="6572126" y="25109"/>
                </a:moveTo>
                <a:cubicBezTo>
                  <a:pt x="6573951" y="25119"/>
                  <a:pt x="6576118" y="25669"/>
                  <a:pt x="6578625" y="26759"/>
                </a:cubicBezTo>
                <a:cubicBezTo>
                  <a:pt x="6588657" y="31118"/>
                  <a:pt x="6596107" y="36202"/>
                  <a:pt x="6600975" y="42010"/>
                </a:cubicBezTo>
                <a:cubicBezTo>
                  <a:pt x="6605844" y="47817"/>
                  <a:pt x="6605855" y="53080"/>
                  <a:pt x="6601007" y="57798"/>
                </a:cubicBezTo>
                <a:cubicBezTo>
                  <a:pt x="6596161" y="62516"/>
                  <a:pt x="6586753" y="73666"/>
                  <a:pt x="6572786" y="91247"/>
                </a:cubicBezTo>
                <a:cubicBezTo>
                  <a:pt x="6558819" y="108828"/>
                  <a:pt x="6544273" y="124036"/>
                  <a:pt x="6529152" y="136870"/>
                </a:cubicBezTo>
                <a:cubicBezTo>
                  <a:pt x="6514030" y="149705"/>
                  <a:pt x="6499565" y="158696"/>
                  <a:pt x="6485755" y="163844"/>
                </a:cubicBezTo>
                <a:cubicBezTo>
                  <a:pt x="6471945" y="168992"/>
                  <a:pt x="6472573" y="164568"/>
                  <a:pt x="6487637" y="150572"/>
                </a:cubicBezTo>
                <a:cubicBezTo>
                  <a:pt x="6502702" y="136576"/>
                  <a:pt x="6519573" y="116916"/>
                  <a:pt x="6538251" y="91591"/>
                </a:cubicBezTo>
                <a:cubicBezTo>
                  <a:pt x="6556929" y="66266"/>
                  <a:pt x="6565817" y="48936"/>
                  <a:pt x="6564913" y="39600"/>
                </a:cubicBezTo>
                <a:cubicBezTo>
                  <a:pt x="6564247" y="29910"/>
                  <a:pt x="6566651" y="25080"/>
                  <a:pt x="6572126" y="25109"/>
                </a:cubicBezTo>
                <a:close/>
                <a:moveTo>
                  <a:pt x="2716868" y="25065"/>
                </a:moveTo>
                <a:cubicBezTo>
                  <a:pt x="2723063" y="24737"/>
                  <a:pt x="2730161" y="27571"/>
                  <a:pt x="2738163" y="33567"/>
                </a:cubicBezTo>
                <a:cubicBezTo>
                  <a:pt x="2748832" y="41561"/>
                  <a:pt x="2746760" y="47211"/>
                  <a:pt x="2731946" y="50517"/>
                </a:cubicBezTo>
                <a:cubicBezTo>
                  <a:pt x="2717133" y="53822"/>
                  <a:pt x="2695293" y="57153"/>
                  <a:pt x="2666426" y="60508"/>
                </a:cubicBezTo>
                <a:cubicBezTo>
                  <a:pt x="2682630" y="65484"/>
                  <a:pt x="2689152" y="71228"/>
                  <a:pt x="2685990" y="77738"/>
                </a:cubicBezTo>
                <a:cubicBezTo>
                  <a:pt x="2682828" y="84249"/>
                  <a:pt x="2681641" y="96122"/>
                  <a:pt x="2682430" y="113359"/>
                </a:cubicBezTo>
                <a:cubicBezTo>
                  <a:pt x="2729193" y="108096"/>
                  <a:pt x="2757433" y="104533"/>
                  <a:pt x="2767148" y="102669"/>
                </a:cubicBezTo>
                <a:cubicBezTo>
                  <a:pt x="2776863" y="100804"/>
                  <a:pt x="2787475" y="102575"/>
                  <a:pt x="2798983" y="107982"/>
                </a:cubicBezTo>
                <a:cubicBezTo>
                  <a:pt x="2810491" y="113388"/>
                  <a:pt x="2816245" y="119260"/>
                  <a:pt x="2816245" y="125599"/>
                </a:cubicBezTo>
                <a:cubicBezTo>
                  <a:pt x="2816245" y="133744"/>
                  <a:pt x="2802966" y="136691"/>
                  <a:pt x="2776408" y="134439"/>
                </a:cubicBezTo>
                <a:cubicBezTo>
                  <a:pt x="2749850" y="132188"/>
                  <a:pt x="2719040" y="132740"/>
                  <a:pt x="2683978" y="136096"/>
                </a:cubicBezTo>
                <a:cubicBezTo>
                  <a:pt x="2684839" y="163227"/>
                  <a:pt x="2685721" y="186717"/>
                  <a:pt x="2686624" y="206563"/>
                </a:cubicBezTo>
                <a:cubicBezTo>
                  <a:pt x="2687528" y="226410"/>
                  <a:pt x="2687517" y="243769"/>
                  <a:pt x="2686592" y="258640"/>
                </a:cubicBezTo>
                <a:cubicBezTo>
                  <a:pt x="2685667" y="273511"/>
                  <a:pt x="2680210" y="287238"/>
                  <a:pt x="2670222" y="299821"/>
                </a:cubicBezTo>
                <a:cubicBezTo>
                  <a:pt x="2660234" y="312405"/>
                  <a:pt x="2652086" y="314244"/>
                  <a:pt x="2645776" y="305339"/>
                </a:cubicBezTo>
                <a:cubicBezTo>
                  <a:pt x="2639466" y="296434"/>
                  <a:pt x="2628930" y="286732"/>
                  <a:pt x="2614167" y="276235"/>
                </a:cubicBezTo>
                <a:cubicBezTo>
                  <a:pt x="2599404" y="265738"/>
                  <a:pt x="2602225" y="262064"/>
                  <a:pt x="2622631" y="265211"/>
                </a:cubicBezTo>
                <a:cubicBezTo>
                  <a:pt x="2643037" y="268359"/>
                  <a:pt x="2654065" y="264910"/>
                  <a:pt x="2655714" y="254865"/>
                </a:cubicBezTo>
                <a:cubicBezTo>
                  <a:pt x="2657363" y="244820"/>
                  <a:pt x="2658410" y="230479"/>
                  <a:pt x="2658854" y="211844"/>
                </a:cubicBezTo>
                <a:cubicBezTo>
                  <a:pt x="2659299" y="193209"/>
                  <a:pt x="2658704" y="168533"/>
                  <a:pt x="2657069" y="137817"/>
                </a:cubicBezTo>
                <a:cubicBezTo>
                  <a:pt x="2626596" y="143940"/>
                  <a:pt x="2604681" y="148385"/>
                  <a:pt x="2591323" y="151153"/>
                </a:cubicBezTo>
                <a:cubicBezTo>
                  <a:pt x="2577965" y="153921"/>
                  <a:pt x="2567615" y="155989"/>
                  <a:pt x="2560273" y="157359"/>
                </a:cubicBezTo>
                <a:cubicBezTo>
                  <a:pt x="2552931" y="158728"/>
                  <a:pt x="2544466" y="155118"/>
                  <a:pt x="2534880" y="146528"/>
                </a:cubicBezTo>
                <a:cubicBezTo>
                  <a:pt x="2525293" y="137938"/>
                  <a:pt x="2525024" y="133644"/>
                  <a:pt x="2534073" y="133644"/>
                </a:cubicBezTo>
                <a:cubicBezTo>
                  <a:pt x="2541171" y="133644"/>
                  <a:pt x="2555802" y="132310"/>
                  <a:pt x="2577965" y="129643"/>
                </a:cubicBezTo>
                <a:cubicBezTo>
                  <a:pt x="2600128" y="126975"/>
                  <a:pt x="2625965" y="123118"/>
                  <a:pt x="2655477" y="118070"/>
                </a:cubicBezTo>
                <a:cubicBezTo>
                  <a:pt x="2655477" y="97521"/>
                  <a:pt x="2653169" y="79359"/>
                  <a:pt x="2648551" y="63584"/>
                </a:cubicBezTo>
                <a:cubicBezTo>
                  <a:pt x="2641094" y="65334"/>
                  <a:pt x="2632361" y="67119"/>
                  <a:pt x="2622351" y="68940"/>
                </a:cubicBezTo>
                <a:cubicBezTo>
                  <a:pt x="2612342" y="70762"/>
                  <a:pt x="2602763" y="67958"/>
                  <a:pt x="2593613" y="60530"/>
                </a:cubicBezTo>
                <a:cubicBezTo>
                  <a:pt x="2584465" y="53102"/>
                  <a:pt x="2586522" y="48821"/>
                  <a:pt x="2599787" y="47688"/>
                </a:cubicBezTo>
                <a:cubicBezTo>
                  <a:pt x="2613052" y="46555"/>
                  <a:pt x="2633035" y="43544"/>
                  <a:pt x="2659736" y="38654"/>
                </a:cubicBezTo>
                <a:cubicBezTo>
                  <a:pt x="2686437" y="33764"/>
                  <a:pt x="2703517" y="29695"/>
                  <a:pt x="2710974" y="26447"/>
                </a:cubicBezTo>
                <a:cubicBezTo>
                  <a:pt x="2712838" y="25635"/>
                  <a:pt x="2714803" y="25174"/>
                  <a:pt x="2716868" y="25065"/>
                </a:cubicBezTo>
                <a:close/>
                <a:moveTo>
                  <a:pt x="7368201" y="21196"/>
                </a:moveTo>
                <a:cubicBezTo>
                  <a:pt x="7375007" y="20281"/>
                  <a:pt x="7382779" y="22118"/>
                  <a:pt x="7391519" y="26705"/>
                </a:cubicBezTo>
                <a:cubicBezTo>
                  <a:pt x="7403169" y="32821"/>
                  <a:pt x="7412376" y="38683"/>
                  <a:pt x="7419137" y="44290"/>
                </a:cubicBezTo>
                <a:cubicBezTo>
                  <a:pt x="7425899" y="49897"/>
                  <a:pt x="7427458" y="55206"/>
                  <a:pt x="7423816" y="60218"/>
                </a:cubicBezTo>
                <a:cubicBezTo>
                  <a:pt x="7420173" y="65230"/>
                  <a:pt x="7417915" y="75594"/>
                  <a:pt x="7417041" y="91311"/>
                </a:cubicBezTo>
                <a:cubicBezTo>
                  <a:pt x="7416165" y="107028"/>
                  <a:pt x="7416628" y="133740"/>
                  <a:pt x="7418428" y="171448"/>
                </a:cubicBezTo>
                <a:cubicBezTo>
                  <a:pt x="7420227" y="209155"/>
                  <a:pt x="7421812" y="237667"/>
                  <a:pt x="7423181" y="256984"/>
                </a:cubicBezTo>
                <a:cubicBezTo>
                  <a:pt x="7424551" y="276300"/>
                  <a:pt x="7420403" y="292988"/>
                  <a:pt x="7410737" y="307049"/>
                </a:cubicBezTo>
                <a:cubicBezTo>
                  <a:pt x="7401073" y="321110"/>
                  <a:pt x="7392841" y="321583"/>
                  <a:pt x="7386044" y="308469"/>
                </a:cubicBezTo>
                <a:cubicBezTo>
                  <a:pt x="7379247" y="295355"/>
                  <a:pt x="7369205" y="282280"/>
                  <a:pt x="7355919" y="269245"/>
                </a:cubicBezTo>
                <a:cubicBezTo>
                  <a:pt x="7342633" y="256209"/>
                  <a:pt x="7343887" y="251939"/>
                  <a:pt x="7359683" y="256435"/>
                </a:cubicBezTo>
                <a:cubicBezTo>
                  <a:pt x="7375479" y="260931"/>
                  <a:pt x="7384255" y="261318"/>
                  <a:pt x="7386012" y="257597"/>
                </a:cubicBezTo>
                <a:cubicBezTo>
                  <a:pt x="7387768" y="253875"/>
                  <a:pt x="7388869" y="244475"/>
                  <a:pt x="7389313" y="229397"/>
                </a:cubicBezTo>
                <a:cubicBezTo>
                  <a:pt x="7389758" y="214318"/>
                  <a:pt x="7388869" y="182988"/>
                  <a:pt x="7386646" y="135407"/>
                </a:cubicBezTo>
                <a:cubicBezTo>
                  <a:pt x="7384423" y="87827"/>
                  <a:pt x="7381197" y="61921"/>
                  <a:pt x="7376967" y="57691"/>
                </a:cubicBezTo>
                <a:cubicBezTo>
                  <a:pt x="7372736" y="53460"/>
                  <a:pt x="7366039" y="51134"/>
                  <a:pt x="7356876" y="50710"/>
                </a:cubicBezTo>
                <a:cubicBezTo>
                  <a:pt x="7347713" y="50287"/>
                  <a:pt x="7333025" y="51202"/>
                  <a:pt x="7312812" y="53453"/>
                </a:cubicBezTo>
                <a:cubicBezTo>
                  <a:pt x="7292599" y="55704"/>
                  <a:pt x="7262575" y="58953"/>
                  <a:pt x="7222737" y="63197"/>
                </a:cubicBezTo>
                <a:cubicBezTo>
                  <a:pt x="7223613" y="126481"/>
                  <a:pt x="7223601" y="174420"/>
                  <a:pt x="7222705" y="207015"/>
                </a:cubicBezTo>
                <a:cubicBezTo>
                  <a:pt x="7221809" y="239610"/>
                  <a:pt x="7218575" y="264573"/>
                  <a:pt x="7213005" y="281903"/>
                </a:cubicBezTo>
                <a:cubicBezTo>
                  <a:pt x="7207433" y="299234"/>
                  <a:pt x="7200890" y="300754"/>
                  <a:pt x="7193377" y="286464"/>
                </a:cubicBezTo>
                <a:cubicBezTo>
                  <a:pt x="7185862" y="272174"/>
                  <a:pt x="7183456" y="261071"/>
                  <a:pt x="7186159" y="253155"/>
                </a:cubicBezTo>
                <a:cubicBezTo>
                  <a:pt x="7188862" y="245239"/>
                  <a:pt x="7191562" y="229135"/>
                  <a:pt x="7194258" y="204843"/>
                </a:cubicBezTo>
                <a:cubicBezTo>
                  <a:pt x="7196953" y="180550"/>
                  <a:pt x="7198302" y="151433"/>
                  <a:pt x="7198302" y="117489"/>
                </a:cubicBezTo>
                <a:cubicBezTo>
                  <a:pt x="7198302" y="83317"/>
                  <a:pt x="7195603" y="61487"/>
                  <a:pt x="7190203" y="52001"/>
                </a:cubicBezTo>
                <a:cubicBezTo>
                  <a:pt x="7184805" y="42515"/>
                  <a:pt x="7185905" y="38245"/>
                  <a:pt x="7193505" y="39192"/>
                </a:cubicBezTo>
                <a:cubicBezTo>
                  <a:pt x="7201105" y="40138"/>
                  <a:pt x="7207515" y="41264"/>
                  <a:pt x="7212736" y="42569"/>
                </a:cubicBezTo>
                <a:cubicBezTo>
                  <a:pt x="7217955" y="43874"/>
                  <a:pt x="7231317" y="43648"/>
                  <a:pt x="7252820" y="41891"/>
                </a:cubicBezTo>
                <a:cubicBezTo>
                  <a:pt x="7274323" y="40135"/>
                  <a:pt x="7295793" y="37467"/>
                  <a:pt x="7317233" y="33889"/>
                </a:cubicBezTo>
                <a:cubicBezTo>
                  <a:pt x="7338671" y="30312"/>
                  <a:pt x="7353499" y="26691"/>
                  <a:pt x="7361716" y="23027"/>
                </a:cubicBezTo>
                <a:cubicBezTo>
                  <a:pt x="7363770" y="22111"/>
                  <a:pt x="7365932" y="21500"/>
                  <a:pt x="7368201" y="21196"/>
                </a:cubicBezTo>
                <a:close/>
                <a:moveTo>
                  <a:pt x="6183329" y="18566"/>
                </a:moveTo>
                <a:cubicBezTo>
                  <a:pt x="6186829" y="18808"/>
                  <a:pt x="6192305" y="21195"/>
                  <a:pt x="6199754" y="25726"/>
                </a:cubicBezTo>
                <a:cubicBezTo>
                  <a:pt x="6214654" y="34789"/>
                  <a:pt x="6219920" y="41547"/>
                  <a:pt x="6215554" y="46000"/>
                </a:cubicBezTo>
                <a:cubicBezTo>
                  <a:pt x="6211187" y="50452"/>
                  <a:pt x="6204332" y="60243"/>
                  <a:pt x="6194990" y="75372"/>
                </a:cubicBezTo>
                <a:cubicBezTo>
                  <a:pt x="6185647" y="90501"/>
                  <a:pt x="6177140" y="104103"/>
                  <a:pt x="6169468" y="116177"/>
                </a:cubicBezTo>
                <a:cubicBezTo>
                  <a:pt x="6178459" y="125627"/>
                  <a:pt x="6182506" y="137763"/>
                  <a:pt x="6181611" y="152583"/>
                </a:cubicBezTo>
                <a:cubicBezTo>
                  <a:pt x="6180714" y="167404"/>
                  <a:pt x="6180266" y="192152"/>
                  <a:pt x="6180266" y="226826"/>
                </a:cubicBezTo>
                <a:cubicBezTo>
                  <a:pt x="6180266" y="261859"/>
                  <a:pt x="6177366" y="282778"/>
                  <a:pt x="6171565" y="289583"/>
                </a:cubicBezTo>
                <a:cubicBezTo>
                  <a:pt x="6165764" y="296387"/>
                  <a:pt x="6160337" y="293738"/>
                  <a:pt x="6155282" y="281634"/>
                </a:cubicBezTo>
                <a:cubicBezTo>
                  <a:pt x="6150227" y="269531"/>
                  <a:pt x="6149054" y="260235"/>
                  <a:pt x="6151765" y="253746"/>
                </a:cubicBezTo>
                <a:cubicBezTo>
                  <a:pt x="6154475" y="247257"/>
                  <a:pt x="6156727" y="226098"/>
                  <a:pt x="6158519" y="190269"/>
                </a:cubicBezTo>
                <a:cubicBezTo>
                  <a:pt x="6160312" y="154440"/>
                  <a:pt x="6159853" y="134260"/>
                  <a:pt x="6157142" y="129729"/>
                </a:cubicBezTo>
                <a:cubicBezTo>
                  <a:pt x="6138199" y="152587"/>
                  <a:pt x="6119743" y="169100"/>
                  <a:pt x="6101775" y="179267"/>
                </a:cubicBezTo>
                <a:cubicBezTo>
                  <a:pt x="6083807" y="189434"/>
                  <a:pt x="6082534" y="185985"/>
                  <a:pt x="6097957" y="168920"/>
                </a:cubicBezTo>
                <a:cubicBezTo>
                  <a:pt x="6113380" y="151856"/>
                  <a:pt x="6129150" y="130568"/>
                  <a:pt x="6145269" y="105056"/>
                </a:cubicBezTo>
                <a:cubicBezTo>
                  <a:pt x="6161387" y="79545"/>
                  <a:pt x="6171221" y="61727"/>
                  <a:pt x="6174770" y="51603"/>
                </a:cubicBezTo>
                <a:cubicBezTo>
                  <a:pt x="6178320" y="41479"/>
                  <a:pt x="6179646" y="32369"/>
                  <a:pt x="6178750" y="24274"/>
                </a:cubicBezTo>
                <a:cubicBezTo>
                  <a:pt x="6178301" y="20227"/>
                  <a:pt x="6179828" y="18324"/>
                  <a:pt x="6183329" y="18566"/>
                </a:cubicBezTo>
                <a:close/>
                <a:moveTo>
                  <a:pt x="5236106" y="16789"/>
                </a:moveTo>
                <a:cubicBezTo>
                  <a:pt x="5238780" y="17158"/>
                  <a:pt x="5241919" y="17922"/>
                  <a:pt x="5245522" y="19080"/>
                </a:cubicBezTo>
                <a:cubicBezTo>
                  <a:pt x="5257382" y="23037"/>
                  <a:pt x="5265093" y="27504"/>
                  <a:pt x="5268656" y="32480"/>
                </a:cubicBezTo>
                <a:cubicBezTo>
                  <a:pt x="5272220" y="37457"/>
                  <a:pt x="5270531" y="41328"/>
                  <a:pt x="5263590" y="44096"/>
                </a:cubicBezTo>
                <a:cubicBezTo>
                  <a:pt x="5256650" y="46864"/>
                  <a:pt x="5247386" y="53593"/>
                  <a:pt x="5235799" y="64283"/>
                </a:cubicBezTo>
                <a:cubicBezTo>
                  <a:pt x="5224213" y="74974"/>
                  <a:pt x="5213708" y="82478"/>
                  <a:pt x="5204287" y="86794"/>
                </a:cubicBezTo>
                <a:cubicBezTo>
                  <a:pt x="5194865" y="91110"/>
                  <a:pt x="5192872" y="89092"/>
                  <a:pt x="5198307" y="80739"/>
                </a:cubicBezTo>
                <a:cubicBezTo>
                  <a:pt x="5203742" y="72386"/>
                  <a:pt x="5209593" y="62857"/>
                  <a:pt x="5215859" y="52152"/>
                </a:cubicBezTo>
                <a:cubicBezTo>
                  <a:pt x="5222126" y="41447"/>
                  <a:pt x="5225033" y="32100"/>
                  <a:pt x="5224581" y="24113"/>
                </a:cubicBezTo>
                <a:cubicBezTo>
                  <a:pt x="5224242" y="18122"/>
                  <a:pt x="5228084" y="15681"/>
                  <a:pt x="5236106" y="16789"/>
                </a:cubicBezTo>
                <a:close/>
                <a:moveTo>
                  <a:pt x="949857" y="16789"/>
                </a:moveTo>
                <a:cubicBezTo>
                  <a:pt x="952531" y="17158"/>
                  <a:pt x="955669" y="17922"/>
                  <a:pt x="959272" y="19080"/>
                </a:cubicBezTo>
                <a:cubicBezTo>
                  <a:pt x="971131" y="23037"/>
                  <a:pt x="978843" y="27504"/>
                  <a:pt x="982407" y="32480"/>
                </a:cubicBezTo>
                <a:cubicBezTo>
                  <a:pt x="985970" y="37457"/>
                  <a:pt x="984281" y="41328"/>
                  <a:pt x="977341" y="44096"/>
                </a:cubicBezTo>
                <a:cubicBezTo>
                  <a:pt x="970400" y="46864"/>
                  <a:pt x="961137" y="53593"/>
                  <a:pt x="949549" y="64283"/>
                </a:cubicBezTo>
                <a:cubicBezTo>
                  <a:pt x="937963" y="74974"/>
                  <a:pt x="927458" y="82478"/>
                  <a:pt x="918037" y="86794"/>
                </a:cubicBezTo>
                <a:cubicBezTo>
                  <a:pt x="908615" y="91110"/>
                  <a:pt x="906622" y="89092"/>
                  <a:pt x="912057" y="80739"/>
                </a:cubicBezTo>
                <a:cubicBezTo>
                  <a:pt x="917492" y="72386"/>
                  <a:pt x="923343" y="62857"/>
                  <a:pt x="929609" y="52152"/>
                </a:cubicBezTo>
                <a:cubicBezTo>
                  <a:pt x="935876" y="41447"/>
                  <a:pt x="938784" y="32100"/>
                  <a:pt x="938332" y="24113"/>
                </a:cubicBezTo>
                <a:cubicBezTo>
                  <a:pt x="937993" y="18122"/>
                  <a:pt x="941834" y="15681"/>
                  <a:pt x="949857" y="16789"/>
                </a:cubicBezTo>
                <a:close/>
                <a:moveTo>
                  <a:pt x="235481" y="16789"/>
                </a:moveTo>
                <a:cubicBezTo>
                  <a:pt x="238156" y="17158"/>
                  <a:pt x="241294" y="17922"/>
                  <a:pt x="244897" y="19080"/>
                </a:cubicBezTo>
                <a:cubicBezTo>
                  <a:pt x="256756" y="23037"/>
                  <a:pt x="264468" y="27504"/>
                  <a:pt x="268032" y="32480"/>
                </a:cubicBezTo>
                <a:cubicBezTo>
                  <a:pt x="271595" y="37457"/>
                  <a:pt x="269907" y="41328"/>
                  <a:pt x="262966" y="44096"/>
                </a:cubicBezTo>
                <a:cubicBezTo>
                  <a:pt x="256025" y="46864"/>
                  <a:pt x="246761" y="53593"/>
                  <a:pt x="235175" y="64283"/>
                </a:cubicBezTo>
                <a:cubicBezTo>
                  <a:pt x="223588" y="74974"/>
                  <a:pt x="213083" y="82478"/>
                  <a:pt x="203662" y="86794"/>
                </a:cubicBezTo>
                <a:cubicBezTo>
                  <a:pt x="194240" y="91110"/>
                  <a:pt x="192247" y="89092"/>
                  <a:pt x="197682" y="80739"/>
                </a:cubicBezTo>
                <a:cubicBezTo>
                  <a:pt x="203117" y="72386"/>
                  <a:pt x="208968" y="62857"/>
                  <a:pt x="215234" y="52152"/>
                </a:cubicBezTo>
                <a:cubicBezTo>
                  <a:pt x="221501" y="41447"/>
                  <a:pt x="224409" y="32100"/>
                  <a:pt x="223957" y="24113"/>
                </a:cubicBezTo>
                <a:cubicBezTo>
                  <a:pt x="223618" y="18122"/>
                  <a:pt x="227459" y="15681"/>
                  <a:pt x="235481" y="16789"/>
                </a:cubicBezTo>
                <a:close/>
                <a:moveTo>
                  <a:pt x="6277668" y="14958"/>
                </a:moveTo>
                <a:cubicBezTo>
                  <a:pt x="6280715" y="15333"/>
                  <a:pt x="6284439" y="16197"/>
                  <a:pt x="6288839" y="17552"/>
                </a:cubicBezTo>
                <a:cubicBezTo>
                  <a:pt x="6306441" y="22973"/>
                  <a:pt x="6313217" y="30125"/>
                  <a:pt x="6309166" y="39009"/>
                </a:cubicBezTo>
                <a:cubicBezTo>
                  <a:pt x="6305115" y="47893"/>
                  <a:pt x="6303089" y="75824"/>
                  <a:pt x="6303089" y="122802"/>
                </a:cubicBezTo>
                <a:cubicBezTo>
                  <a:pt x="6318921" y="121038"/>
                  <a:pt x="6331279" y="119267"/>
                  <a:pt x="6340163" y="117489"/>
                </a:cubicBezTo>
                <a:cubicBezTo>
                  <a:pt x="6349046" y="115711"/>
                  <a:pt x="6357507" y="113904"/>
                  <a:pt x="6365545" y="112069"/>
                </a:cubicBezTo>
                <a:cubicBezTo>
                  <a:pt x="6373583" y="110233"/>
                  <a:pt x="6381380" y="114066"/>
                  <a:pt x="6388937" y="123566"/>
                </a:cubicBezTo>
                <a:cubicBezTo>
                  <a:pt x="6396495" y="133066"/>
                  <a:pt x="6391698" y="137817"/>
                  <a:pt x="6374547" y="137817"/>
                </a:cubicBezTo>
                <a:cubicBezTo>
                  <a:pt x="6360407" y="137817"/>
                  <a:pt x="6336589" y="139494"/>
                  <a:pt x="6303089" y="142850"/>
                </a:cubicBezTo>
                <a:cubicBezTo>
                  <a:pt x="6303089" y="199279"/>
                  <a:pt x="6302143" y="242410"/>
                  <a:pt x="6300250" y="272245"/>
                </a:cubicBezTo>
                <a:cubicBezTo>
                  <a:pt x="6298357" y="302080"/>
                  <a:pt x="6293833" y="317281"/>
                  <a:pt x="6286677" y="317847"/>
                </a:cubicBezTo>
                <a:cubicBezTo>
                  <a:pt x="6279522" y="318414"/>
                  <a:pt x="6275943" y="304271"/>
                  <a:pt x="6275943" y="275418"/>
                </a:cubicBezTo>
                <a:lnTo>
                  <a:pt x="6275943" y="147260"/>
                </a:lnTo>
                <a:cubicBezTo>
                  <a:pt x="6253717" y="152508"/>
                  <a:pt x="6238376" y="156072"/>
                  <a:pt x="6229923" y="157950"/>
                </a:cubicBezTo>
                <a:cubicBezTo>
                  <a:pt x="6221469" y="159829"/>
                  <a:pt x="6211729" y="156470"/>
                  <a:pt x="6200701" y="147873"/>
                </a:cubicBezTo>
                <a:cubicBezTo>
                  <a:pt x="6189673" y="139276"/>
                  <a:pt x="6191831" y="134977"/>
                  <a:pt x="6207175" y="134977"/>
                </a:cubicBezTo>
                <a:cubicBezTo>
                  <a:pt x="6219422" y="134977"/>
                  <a:pt x="6242345" y="132037"/>
                  <a:pt x="6275943" y="126158"/>
                </a:cubicBezTo>
                <a:cubicBezTo>
                  <a:pt x="6275943" y="96216"/>
                  <a:pt x="6275721" y="74411"/>
                  <a:pt x="6275277" y="60745"/>
                </a:cubicBezTo>
                <a:cubicBezTo>
                  <a:pt x="6274833" y="47079"/>
                  <a:pt x="6272581" y="35108"/>
                  <a:pt x="6268523" y="24834"/>
                </a:cubicBezTo>
                <a:cubicBezTo>
                  <a:pt x="6265479" y="17128"/>
                  <a:pt x="6268527" y="13836"/>
                  <a:pt x="6277668" y="14958"/>
                </a:cubicBezTo>
                <a:close/>
                <a:moveTo>
                  <a:pt x="4854161" y="11893"/>
                </a:moveTo>
                <a:cubicBezTo>
                  <a:pt x="4856050" y="11835"/>
                  <a:pt x="4858384" y="12220"/>
                  <a:pt x="4861164" y="13046"/>
                </a:cubicBezTo>
                <a:cubicBezTo>
                  <a:pt x="4872285" y="16351"/>
                  <a:pt x="4880635" y="20198"/>
                  <a:pt x="4886214" y="24586"/>
                </a:cubicBezTo>
                <a:cubicBezTo>
                  <a:pt x="4891792" y="28974"/>
                  <a:pt x="4892448" y="33793"/>
                  <a:pt x="4888181" y="39041"/>
                </a:cubicBezTo>
                <a:cubicBezTo>
                  <a:pt x="4883915" y="44290"/>
                  <a:pt x="4878875" y="52722"/>
                  <a:pt x="4873060" y="64337"/>
                </a:cubicBezTo>
                <a:cubicBezTo>
                  <a:pt x="4867245" y="75953"/>
                  <a:pt x="4858673" y="87798"/>
                  <a:pt x="4847344" y="99872"/>
                </a:cubicBezTo>
                <a:cubicBezTo>
                  <a:pt x="4875695" y="99084"/>
                  <a:pt x="4893222" y="96187"/>
                  <a:pt x="4899926" y="91182"/>
                </a:cubicBezTo>
                <a:cubicBezTo>
                  <a:pt x="4906630" y="86177"/>
                  <a:pt x="4914400" y="85604"/>
                  <a:pt x="4923233" y="89461"/>
                </a:cubicBezTo>
                <a:cubicBezTo>
                  <a:pt x="4932067" y="93319"/>
                  <a:pt x="4939175" y="98141"/>
                  <a:pt x="4944560" y="103927"/>
                </a:cubicBezTo>
                <a:cubicBezTo>
                  <a:pt x="4949945" y="109713"/>
                  <a:pt x="4950350" y="115098"/>
                  <a:pt x="4945776" y="120081"/>
                </a:cubicBezTo>
                <a:cubicBezTo>
                  <a:pt x="4941201" y="125064"/>
                  <a:pt x="4938028" y="136881"/>
                  <a:pt x="4936257" y="155530"/>
                </a:cubicBezTo>
                <a:cubicBezTo>
                  <a:pt x="4934486" y="174180"/>
                  <a:pt x="4932927" y="192937"/>
                  <a:pt x="4931579" y="211801"/>
                </a:cubicBezTo>
                <a:cubicBezTo>
                  <a:pt x="4930231" y="230666"/>
                  <a:pt x="4926252" y="246938"/>
                  <a:pt x="4919641" y="260619"/>
                </a:cubicBezTo>
                <a:cubicBezTo>
                  <a:pt x="4913030" y="274299"/>
                  <a:pt x="4902773" y="284700"/>
                  <a:pt x="4888870" y="291820"/>
                </a:cubicBezTo>
                <a:cubicBezTo>
                  <a:pt x="4874967" y="298940"/>
                  <a:pt x="4867488" y="297151"/>
                  <a:pt x="4866434" y="286453"/>
                </a:cubicBezTo>
                <a:cubicBezTo>
                  <a:pt x="4865380" y="275755"/>
                  <a:pt x="4859659" y="263580"/>
                  <a:pt x="4849269" y="249928"/>
                </a:cubicBezTo>
                <a:cubicBezTo>
                  <a:pt x="4838880" y="236276"/>
                  <a:pt x="4840285" y="232648"/>
                  <a:pt x="4853485" y="239044"/>
                </a:cubicBezTo>
                <a:cubicBezTo>
                  <a:pt x="4866686" y="245440"/>
                  <a:pt x="4875903" y="249039"/>
                  <a:pt x="4881137" y="249842"/>
                </a:cubicBezTo>
                <a:cubicBezTo>
                  <a:pt x="4886372" y="250645"/>
                  <a:pt x="4891243" y="245838"/>
                  <a:pt x="4895753" y="235420"/>
                </a:cubicBezTo>
                <a:cubicBezTo>
                  <a:pt x="4900263" y="225001"/>
                  <a:pt x="4903418" y="209224"/>
                  <a:pt x="4905218" y="188086"/>
                </a:cubicBezTo>
                <a:cubicBezTo>
                  <a:pt x="4907017" y="166949"/>
                  <a:pt x="4907917" y="149267"/>
                  <a:pt x="4907917" y="135042"/>
                </a:cubicBezTo>
                <a:cubicBezTo>
                  <a:pt x="4907917" y="122207"/>
                  <a:pt x="4906680" y="114962"/>
                  <a:pt x="4904207" y="113306"/>
                </a:cubicBezTo>
                <a:cubicBezTo>
                  <a:pt x="4901733" y="111649"/>
                  <a:pt x="4895585" y="112054"/>
                  <a:pt x="4885762" y="114521"/>
                </a:cubicBezTo>
                <a:lnTo>
                  <a:pt x="4857626" y="121576"/>
                </a:lnTo>
                <a:cubicBezTo>
                  <a:pt x="4850801" y="122508"/>
                  <a:pt x="4844735" y="120271"/>
                  <a:pt x="4839429" y="114865"/>
                </a:cubicBezTo>
                <a:cubicBezTo>
                  <a:pt x="4825705" y="130453"/>
                  <a:pt x="4811419" y="142448"/>
                  <a:pt x="4796569" y="150852"/>
                </a:cubicBezTo>
                <a:cubicBezTo>
                  <a:pt x="4792857" y="152953"/>
                  <a:pt x="4790062" y="154231"/>
                  <a:pt x="4788184" y="154687"/>
                </a:cubicBezTo>
                <a:lnTo>
                  <a:pt x="4786522" y="154054"/>
                </a:lnTo>
                <a:lnTo>
                  <a:pt x="4786204" y="159617"/>
                </a:lnTo>
                <a:cubicBezTo>
                  <a:pt x="4785998" y="166949"/>
                  <a:pt x="4786119" y="176012"/>
                  <a:pt x="4786567" y="186806"/>
                </a:cubicBezTo>
                <a:cubicBezTo>
                  <a:pt x="4787463" y="208395"/>
                  <a:pt x="4786753" y="224743"/>
                  <a:pt x="4784437" y="235850"/>
                </a:cubicBezTo>
                <a:cubicBezTo>
                  <a:pt x="4782122" y="246956"/>
                  <a:pt x="4779010" y="255890"/>
                  <a:pt x="4775102" y="262652"/>
                </a:cubicBezTo>
                <a:cubicBezTo>
                  <a:pt x="4771194" y="269413"/>
                  <a:pt x="4767011" y="269513"/>
                  <a:pt x="4762551" y="262953"/>
                </a:cubicBezTo>
                <a:cubicBezTo>
                  <a:pt x="4758091" y="256392"/>
                  <a:pt x="4754678" y="250943"/>
                  <a:pt x="4752312" y="246605"/>
                </a:cubicBezTo>
                <a:cubicBezTo>
                  <a:pt x="4749946" y="242267"/>
                  <a:pt x="4747633" y="239922"/>
                  <a:pt x="4745375" y="239571"/>
                </a:cubicBezTo>
                <a:cubicBezTo>
                  <a:pt x="4743116" y="239220"/>
                  <a:pt x="4731892" y="240693"/>
                  <a:pt x="4711700" y="243991"/>
                </a:cubicBezTo>
                <a:cubicBezTo>
                  <a:pt x="4706997" y="264096"/>
                  <a:pt x="4701630" y="269596"/>
                  <a:pt x="4695600" y="260490"/>
                </a:cubicBezTo>
                <a:cubicBezTo>
                  <a:pt x="4689570" y="251384"/>
                  <a:pt x="4686555" y="239259"/>
                  <a:pt x="4686555" y="224116"/>
                </a:cubicBezTo>
                <a:cubicBezTo>
                  <a:pt x="4686555" y="209847"/>
                  <a:pt x="4686114" y="192119"/>
                  <a:pt x="4685232" y="170932"/>
                </a:cubicBezTo>
                <a:cubicBezTo>
                  <a:pt x="4684350" y="149744"/>
                  <a:pt x="4681202" y="134407"/>
                  <a:pt x="4675789" y="124921"/>
                </a:cubicBezTo>
                <a:cubicBezTo>
                  <a:pt x="4670376" y="115435"/>
                  <a:pt x="4671297" y="110692"/>
                  <a:pt x="4678553" y="110692"/>
                </a:cubicBezTo>
                <a:cubicBezTo>
                  <a:pt x="4683343" y="110692"/>
                  <a:pt x="4688942" y="111129"/>
                  <a:pt x="4695352" y="112004"/>
                </a:cubicBezTo>
                <a:cubicBezTo>
                  <a:pt x="4702236" y="103357"/>
                  <a:pt x="4709915" y="89985"/>
                  <a:pt x="4718390" y="71887"/>
                </a:cubicBezTo>
                <a:cubicBezTo>
                  <a:pt x="4726865" y="53790"/>
                  <a:pt x="4729529" y="39532"/>
                  <a:pt x="4726381" y="29114"/>
                </a:cubicBezTo>
                <a:cubicBezTo>
                  <a:pt x="4723234" y="18696"/>
                  <a:pt x="4731160" y="17610"/>
                  <a:pt x="4750161" y="25855"/>
                </a:cubicBezTo>
                <a:cubicBezTo>
                  <a:pt x="4766366" y="33685"/>
                  <a:pt x="4771373" y="40579"/>
                  <a:pt x="4765186" y="46537"/>
                </a:cubicBezTo>
                <a:cubicBezTo>
                  <a:pt x="4758998" y="52496"/>
                  <a:pt x="4752333" y="60831"/>
                  <a:pt x="4745192" y="71543"/>
                </a:cubicBezTo>
                <a:cubicBezTo>
                  <a:pt x="4738050" y="82255"/>
                  <a:pt x="4727109" y="95742"/>
                  <a:pt x="4712367" y="112004"/>
                </a:cubicBezTo>
                <a:cubicBezTo>
                  <a:pt x="4729719" y="109509"/>
                  <a:pt x="4741779" y="105286"/>
                  <a:pt x="4748547" y="99335"/>
                </a:cubicBezTo>
                <a:cubicBezTo>
                  <a:pt x="4755316" y="93383"/>
                  <a:pt x="4762644" y="92329"/>
                  <a:pt x="4770531" y="96173"/>
                </a:cubicBezTo>
                <a:cubicBezTo>
                  <a:pt x="4778418" y="100016"/>
                  <a:pt x="4785319" y="104017"/>
                  <a:pt x="4791234" y="108175"/>
                </a:cubicBezTo>
                <a:cubicBezTo>
                  <a:pt x="4797150" y="112334"/>
                  <a:pt x="4798487" y="117213"/>
                  <a:pt x="4795246" y="122813"/>
                </a:cubicBezTo>
                <a:cubicBezTo>
                  <a:pt x="4792006" y="128413"/>
                  <a:pt x="4789525" y="135081"/>
                  <a:pt x="4787804" y="142818"/>
                </a:cubicBezTo>
                <a:cubicBezTo>
                  <a:pt x="4787374" y="144752"/>
                  <a:pt x="4787025" y="147119"/>
                  <a:pt x="4786759" y="149919"/>
                </a:cubicBezTo>
                <a:lnTo>
                  <a:pt x="4786737" y="150291"/>
                </a:lnTo>
                <a:lnTo>
                  <a:pt x="4787926" y="147557"/>
                </a:lnTo>
                <a:cubicBezTo>
                  <a:pt x="4789718" y="144724"/>
                  <a:pt x="4792427" y="141068"/>
                  <a:pt x="4796053" y="136590"/>
                </a:cubicBezTo>
                <a:cubicBezTo>
                  <a:pt x="4810558" y="118680"/>
                  <a:pt x="4823830" y="98205"/>
                  <a:pt x="4835868" y="75168"/>
                </a:cubicBezTo>
                <a:cubicBezTo>
                  <a:pt x="4847907" y="52130"/>
                  <a:pt x="4852353" y="35191"/>
                  <a:pt x="4849205" y="24350"/>
                </a:cubicBezTo>
                <a:cubicBezTo>
                  <a:pt x="4846844" y="16219"/>
                  <a:pt x="4848497" y="12067"/>
                  <a:pt x="4854161" y="11893"/>
                </a:cubicBezTo>
                <a:close/>
                <a:moveTo>
                  <a:pt x="3776567" y="9193"/>
                </a:moveTo>
                <a:cubicBezTo>
                  <a:pt x="3780067" y="8990"/>
                  <a:pt x="3783868" y="9608"/>
                  <a:pt x="3787970" y="11045"/>
                </a:cubicBezTo>
                <a:cubicBezTo>
                  <a:pt x="3796172" y="13921"/>
                  <a:pt x="3804171" y="18581"/>
                  <a:pt x="3811964" y="25027"/>
                </a:cubicBezTo>
                <a:cubicBezTo>
                  <a:pt x="3819758" y="31473"/>
                  <a:pt x="3820113" y="37059"/>
                  <a:pt x="3813029" y="41784"/>
                </a:cubicBezTo>
                <a:cubicBezTo>
                  <a:pt x="3805945" y="46509"/>
                  <a:pt x="3799592" y="53769"/>
                  <a:pt x="3793971" y="63563"/>
                </a:cubicBezTo>
                <a:cubicBezTo>
                  <a:pt x="3802962" y="77071"/>
                  <a:pt x="3801862" y="83600"/>
                  <a:pt x="3790669" y="83148"/>
                </a:cubicBezTo>
                <a:cubicBezTo>
                  <a:pt x="3779477" y="82696"/>
                  <a:pt x="3765459" y="83360"/>
                  <a:pt x="3748617" y="85138"/>
                </a:cubicBezTo>
                <a:cubicBezTo>
                  <a:pt x="3731774" y="86916"/>
                  <a:pt x="3712432" y="88658"/>
                  <a:pt x="3690592" y="90365"/>
                </a:cubicBezTo>
                <a:cubicBezTo>
                  <a:pt x="3686993" y="102210"/>
                  <a:pt x="3682429" y="105271"/>
                  <a:pt x="3676901" y="99550"/>
                </a:cubicBezTo>
                <a:cubicBezTo>
                  <a:pt x="3671373" y="93828"/>
                  <a:pt x="3666605" y="83840"/>
                  <a:pt x="3662597" y="69586"/>
                </a:cubicBezTo>
                <a:cubicBezTo>
                  <a:pt x="3658589" y="55332"/>
                  <a:pt x="3653584" y="44447"/>
                  <a:pt x="3647583" y="36933"/>
                </a:cubicBezTo>
                <a:cubicBezTo>
                  <a:pt x="3641581" y="29419"/>
                  <a:pt x="3643105" y="25662"/>
                  <a:pt x="3652154" y="25662"/>
                </a:cubicBezTo>
                <a:cubicBezTo>
                  <a:pt x="3659940" y="25662"/>
                  <a:pt x="3666243" y="26332"/>
                  <a:pt x="3671061" y="27673"/>
                </a:cubicBezTo>
                <a:cubicBezTo>
                  <a:pt x="3675879" y="29014"/>
                  <a:pt x="3691618" y="27702"/>
                  <a:pt x="3718276" y="23737"/>
                </a:cubicBezTo>
                <a:cubicBezTo>
                  <a:pt x="3744935" y="19772"/>
                  <a:pt x="3761164" y="15946"/>
                  <a:pt x="3766965" y="12261"/>
                </a:cubicBezTo>
                <a:cubicBezTo>
                  <a:pt x="3769865" y="10418"/>
                  <a:pt x="3773066" y="9395"/>
                  <a:pt x="3776567" y="9193"/>
                </a:cubicBezTo>
                <a:close/>
                <a:moveTo>
                  <a:pt x="4381672" y="8658"/>
                </a:moveTo>
                <a:cubicBezTo>
                  <a:pt x="4385515" y="7374"/>
                  <a:pt x="4392517" y="9303"/>
                  <a:pt x="4402677" y="14444"/>
                </a:cubicBezTo>
                <a:cubicBezTo>
                  <a:pt x="4412837" y="19585"/>
                  <a:pt x="4416339" y="25188"/>
                  <a:pt x="4413185" y="31254"/>
                </a:cubicBezTo>
                <a:cubicBezTo>
                  <a:pt x="4410030" y="37320"/>
                  <a:pt x="4408452" y="59290"/>
                  <a:pt x="4408452" y="97162"/>
                </a:cubicBezTo>
                <a:lnTo>
                  <a:pt x="4430479" y="93226"/>
                </a:lnTo>
                <a:cubicBezTo>
                  <a:pt x="4441033" y="90458"/>
                  <a:pt x="4448551" y="91659"/>
                  <a:pt x="4453033" y="96829"/>
                </a:cubicBezTo>
                <a:cubicBezTo>
                  <a:pt x="4457514" y="101998"/>
                  <a:pt x="4455151" y="106290"/>
                  <a:pt x="4445945" y="109703"/>
                </a:cubicBezTo>
                <a:cubicBezTo>
                  <a:pt x="4436738" y="113115"/>
                  <a:pt x="4423796" y="116019"/>
                  <a:pt x="4407119" y="118414"/>
                </a:cubicBezTo>
                <a:lnTo>
                  <a:pt x="4407119" y="123319"/>
                </a:lnTo>
                <a:cubicBezTo>
                  <a:pt x="4420899" y="124939"/>
                  <a:pt x="4431766" y="128531"/>
                  <a:pt x="4439718" y="134095"/>
                </a:cubicBezTo>
                <a:cubicBezTo>
                  <a:pt x="4447669" y="139659"/>
                  <a:pt x="4450132" y="146844"/>
                  <a:pt x="4447106" y="155649"/>
                </a:cubicBezTo>
                <a:cubicBezTo>
                  <a:pt x="4444081" y="164453"/>
                  <a:pt x="4437556" y="163995"/>
                  <a:pt x="4427532" y="154272"/>
                </a:cubicBezTo>
                <a:cubicBezTo>
                  <a:pt x="4417508" y="144549"/>
                  <a:pt x="4410704" y="137716"/>
                  <a:pt x="4407119" y="133773"/>
                </a:cubicBezTo>
                <a:cubicBezTo>
                  <a:pt x="4407119" y="142090"/>
                  <a:pt x="4405810" y="150694"/>
                  <a:pt x="4403193" y="159585"/>
                </a:cubicBezTo>
                <a:cubicBezTo>
                  <a:pt x="4400576" y="168476"/>
                  <a:pt x="4396274" y="168971"/>
                  <a:pt x="4390287" y="161069"/>
                </a:cubicBezTo>
                <a:cubicBezTo>
                  <a:pt x="4384300" y="153168"/>
                  <a:pt x="4381980" y="146392"/>
                  <a:pt x="4383328" y="140742"/>
                </a:cubicBezTo>
                <a:cubicBezTo>
                  <a:pt x="4384676" y="135092"/>
                  <a:pt x="4385314" y="130066"/>
                  <a:pt x="4385243" y="125663"/>
                </a:cubicBezTo>
                <a:cubicBezTo>
                  <a:pt x="4367346" y="153024"/>
                  <a:pt x="4348266" y="171114"/>
                  <a:pt x="4328004" y="179934"/>
                </a:cubicBezTo>
                <a:cubicBezTo>
                  <a:pt x="4307741" y="188753"/>
                  <a:pt x="4302912" y="188165"/>
                  <a:pt x="4313517" y="178170"/>
                </a:cubicBezTo>
                <a:cubicBezTo>
                  <a:pt x="4324121" y="168175"/>
                  <a:pt x="4334977" y="157402"/>
                  <a:pt x="4346083" y="145851"/>
                </a:cubicBezTo>
                <a:cubicBezTo>
                  <a:pt x="4357190" y="134300"/>
                  <a:pt x="4364880" y="125771"/>
                  <a:pt x="4369153" y="120264"/>
                </a:cubicBezTo>
                <a:cubicBezTo>
                  <a:pt x="4360205" y="124652"/>
                  <a:pt x="4352862" y="127327"/>
                  <a:pt x="4347126" y="128287"/>
                </a:cubicBezTo>
                <a:cubicBezTo>
                  <a:pt x="4341390" y="129248"/>
                  <a:pt x="4334403" y="125875"/>
                  <a:pt x="4326165" y="118167"/>
                </a:cubicBezTo>
                <a:cubicBezTo>
                  <a:pt x="4317926" y="110459"/>
                  <a:pt x="4319368" y="107064"/>
                  <a:pt x="4330488" y="107982"/>
                </a:cubicBezTo>
                <a:cubicBezTo>
                  <a:pt x="4341609" y="108899"/>
                  <a:pt x="4359896" y="106899"/>
                  <a:pt x="4385350" y="101980"/>
                </a:cubicBezTo>
                <a:lnTo>
                  <a:pt x="4385350" y="55410"/>
                </a:lnTo>
                <a:cubicBezTo>
                  <a:pt x="4385350" y="37342"/>
                  <a:pt x="4383776" y="25353"/>
                  <a:pt x="4380629" y="19445"/>
                </a:cubicBezTo>
                <a:cubicBezTo>
                  <a:pt x="4377481" y="13537"/>
                  <a:pt x="4377829" y="9941"/>
                  <a:pt x="4381672" y="8658"/>
                </a:cubicBezTo>
                <a:close/>
                <a:moveTo>
                  <a:pt x="3428706" y="8185"/>
                </a:moveTo>
                <a:cubicBezTo>
                  <a:pt x="3430390" y="8104"/>
                  <a:pt x="3432504" y="8362"/>
                  <a:pt x="3435050" y="8959"/>
                </a:cubicBezTo>
                <a:cubicBezTo>
                  <a:pt x="3445232" y="11347"/>
                  <a:pt x="3453359" y="14663"/>
                  <a:pt x="3459432" y="18907"/>
                </a:cubicBezTo>
                <a:cubicBezTo>
                  <a:pt x="3465505" y="23152"/>
                  <a:pt x="3466939" y="28286"/>
                  <a:pt x="3463734" y="34309"/>
                </a:cubicBezTo>
                <a:cubicBezTo>
                  <a:pt x="3460529" y="40332"/>
                  <a:pt x="3458256" y="48889"/>
                  <a:pt x="3456915" y="59981"/>
                </a:cubicBezTo>
                <a:cubicBezTo>
                  <a:pt x="3455575" y="71074"/>
                  <a:pt x="3453147" y="82571"/>
                  <a:pt x="3449634" y="94473"/>
                </a:cubicBezTo>
                <a:cubicBezTo>
                  <a:pt x="3465064" y="90315"/>
                  <a:pt x="3474844" y="86575"/>
                  <a:pt x="3478974" y="83256"/>
                </a:cubicBezTo>
                <a:cubicBezTo>
                  <a:pt x="3483104" y="79936"/>
                  <a:pt x="3489786" y="80187"/>
                  <a:pt x="3499022" y="84008"/>
                </a:cubicBezTo>
                <a:cubicBezTo>
                  <a:pt x="3508257" y="87830"/>
                  <a:pt x="3515610" y="92111"/>
                  <a:pt x="3521080" y="96850"/>
                </a:cubicBezTo>
                <a:cubicBezTo>
                  <a:pt x="3526551" y="101590"/>
                  <a:pt x="3526781" y="107598"/>
                  <a:pt x="3521769" y="114876"/>
                </a:cubicBezTo>
                <a:cubicBezTo>
                  <a:pt x="3516757" y="122153"/>
                  <a:pt x="3513143" y="135777"/>
                  <a:pt x="3510928" y="155745"/>
                </a:cubicBezTo>
                <a:cubicBezTo>
                  <a:pt x="3508712" y="175714"/>
                  <a:pt x="3505091" y="197106"/>
                  <a:pt x="3500065" y="219921"/>
                </a:cubicBezTo>
                <a:cubicBezTo>
                  <a:pt x="3495039" y="242737"/>
                  <a:pt x="3488984" y="259343"/>
                  <a:pt x="3481899" y="269739"/>
                </a:cubicBezTo>
                <a:cubicBezTo>
                  <a:pt x="3474816" y="280136"/>
                  <a:pt x="3466440" y="287743"/>
                  <a:pt x="3456775" y="292562"/>
                </a:cubicBezTo>
                <a:cubicBezTo>
                  <a:pt x="3447110" y="297380"/>
                  <a:pt x="3441482" y="294899"/>
                  <a:pt x="3439890" y="285119"/>
                </a:cubicBezTo>
                <a:cubicBezTo>
                  <a:pt x="3438298" y="275339"/>
                  <a:pt x="3432974" y="264290"/>
                  <a:pt x="3423918" y="251972"/>
                </a:cubicBezTo>
                <a:cubicBezTo>
                  <a:pt x="3414862" y="239654"/>
                  <a:pt x="3416035" y="236244"/>
                  <a:pt x="3427435" y="241744"/>
                </a:cubicBezTo>
                <a:cubicBezTo>
                  <a:pt x="3438836" y="247243"/>
                  <a:pt x="3446346" y="250168"/>
                  <a:pt x="3449967" y="250520"/>
                </a:cubicBezTo>
                <a:cubicBezTo>
                  <a:pt x="3453588" y="250871"/>
                  <a:pt x="3457367" y="248444"/>
                  <a:pt x="3461303" y="243239"/>
                </a:cubicBezTo>
                <a:cubicBezTo>
                  <a:pt x="3465240" y="238033"/>
                  <a:pt x="3469427" y="226998"/>
                  <a:pt x="3473865" y="210134"/>
                </a:cubicBezTo>
                <a:cubicBezTo>
                  <a:pt x="3478303" y="193270"/>
                  <a:pt x="3481874" y="172979"/>
                  <a:pt x="3484577" y="149260"/>
                </a:cubicBezTo>
                <a:cubicBezTo>
                  <a:pt x="3487280" y="125541"/>
                  <a:pt x="3487280" y="112305"/>
                  <a:pt x="3484577" y="109552"/>
                </a:cubicBezTo>
                <a:cubicBezTo>
                  <a:pt x="3481874" y="106799"/>
                  <a:pt x="3477612" y="106064"/>
                  <a:pt x="3471790" y="107347"/>
                </a:cubicBezTo>
                <a:cubicBezTo>
                  <a:pt x="3465968" y="108631"/>
                  <a:pt x="3457930" y="110850"/>
                  <a:pt x="3447676" y="114005"/>
                </a:cubicBezTo>
                <a:cubicBezTo>
                  <a:pt x="3441639" y="144191"/>
                  <a:pt x="3433369" y="171613"/>
                  <a:pt x="3422864" y="196271"/>
                </a:cubicBezTo>
                <a:cubicBezTo>
                  <a:pt x="3412360" y="220929"/>
                  <a:pt x="3400440" y="240844"/>
                  <a:pt x="3387103" y="256016"/>
                </a:cubicBezTo>
                <a:cubicBezTo>
                  <a:pt x="3373767" y="271188"/>
                  <a:pt x="3356982" y="283402"/>
                  <a:pt x="3336748" y="292659"/>
                </a:cubicBezTo>
                <a:cubicBezTo>
                  <a:pt x="3316514" y="301915"/>
                  <a:pt x="3314589" y="299101"/>
                  <a:pt x="3330972" y="284216"/>
                </a:cubicBezTo>
                <a:cubicBezTo>
                  <a:pt x="3347356" y="269331"/>
                  <a:pt x="3362682" y="251187"/>
                  <a:pt x="3376951" y="229784"/>
                </a:cubicBezTo>
                <a:cubicBezTo>
                  <a:pt x="3391219" y="208381"/>
                  <a:pt x="3405495" y="171430"/>
                  <a:pt x="3419778" y="118930"/>
                </a:cubicBezTo>
                <a:cubicBezTo>
                  <a:pt x="3413066" y="121612"/>
                  <a:pt x="3407105" y="123182"/>
                  <a:pt x="3401892" y="123641"/>
                </a:cubicBezTo>
                <a:cubicBezTo>
                  <a:pt x="3396679" y="124100"/>
                  <a:pt x="3390936" y="120705"/>
                  <a:pt x="3384662" y="113456"/>
                </a:cubicBezTo>
                <a:cubicBezTo>
                  <a:pt x="3378388" y="106207"/>
                  <a:pt x="3381575" y="102583"/>
                  <a:pt x="3394223" y="102583"/>
                </a:cubicBezTo>
                <a:cubicBezTo>
                  <a:pt x="3403717" y="102583"/>
                  <a:pt x="3413260" y="101478"/>
                  <a:pt x="3422854" y="99270"/>
                </a:cubicBezTo>
                <a:cubicBezTo>
                  <a:pt x="3426209" y="83338"/>
                  <a:pt x="3428335" y="67937"/>
                  <a:pt x="3429231" y="53066"/>
                </a:cubicBezTo>
                <a:cubicBezTo>
                  <a:pt x="3430128" y="38195"/>
                  <a:pt x="3428776" y="26529"/>
                  <a:pt x="3425177" y="18069"/>
                </a:cubicBezTo>
                <a:cubicBezTo>
                  <a:pt x="3422477" y="11723"/>
                  <a:pt x="3423654" y="8429"/>
                  <a:pt x="3428706" y="8185"/>
                </a:cubicBezTo>
                <a:close/>
                <a:moveTo>
                  <a:pt x="5536742" y="6508"/>
                </a:moveTo>
                <a:cubicBezTo>
                  <a:pt x="5538387" y="6276"/>
                  <a:pt x="5540475" y="6397"/>
                  <a:pt x="5543005" y="6872"/>
                </a:cubicBezTo>
                <a:cubicBezTo>
                  <a:pt x="5553130" y="8773"/>
                  <a:pt x="5562153" y="12555"/>
                  <a:pt x="5570076" y="18219"/>
                </a:cubicBezTo>
                <a:cubicBezTo>
                  <a:pt x="5577999" y="23884"/>
                  <a:pt x="5579921" y="30139"/>
                  <a:pt x="5575841" y="36987"/>
                </a:cubicBezTo>
                <a:cubicBezTo>
                  <a:pt x="5571761" y="43834"/>
                  <a:pt x="5569306" y="61197"/>
                  <a:pt x="5568474" y="89074"/>
                </a:cubicBezTo>
                <a:cubicBezTo>
                  <a:pt x="5577307" y="87425"/>
                  <a:pt x="5586198" y="85213"/>
                  <a:pt x="5595146" y="82438"/>
                </a:cubicBezTo>
                <a:cubicBezTo>
                  <a:pt x="5604095" y="79663"/>
                  <a:pt x="5612010" y="81506"/>
                  <a:pt x="5618894" y="87966"/>
                </a:cubicBezTo>
                <a:cubicBezTo>
                  <a:pt x="5625777" y="94427"/>
                  <a:pt x="5622816" y="100070"/>
                  <a:pt x="5610010" y="104895"/>
                </a:cubicBezTo>
                <a:cubicBezTo>
                  <a:pt x="5597204" y="109720"/>
                  <a:pt x="5583302" y="113316"/>
                  <a:pt x="5568302" y="115682"/>
                </a:cubicBezTo>
                <a:lnTo>
                  <a:pt x="5567118" y="155197"/>
                </a:lnTo>
                <a:cubicBezTo>
                  <a:pt x="5600790" y="150751"/>
                  <a:pt x="5623419" y="147392"/>
                  <a:pt x="5635005" y="145119"/>
                </a:cubicBezTo>
                <a:cubicBezTo>
                  <a:pt x="5646592" y="142846"/>
                  <a:pt x="5656684" y="143187"/>
                  <a:pt x="5665281" y="146141"/>
                </a:cubicBezTo>
                <a:cubicBezTo>
                  <a:pt x="5673878" y="149095"/>
                  <a:pt x="5679915" y="154297"/>
                  <a:pt x="5683393" y="161747"/>
                </a:cubicBezTo>
                <a:cubicBezTo>
                  <a:pt x="5686870" y="169196"/>
                  <a:pt x="5682306" y="172695"/>
                  <a:pt x="5669701" y="172244"/>
                </a:cubicBezTo>
                <a:cubicBezTo>
                  <a:pt x="5657096" y="171792"/>
                  <a:pt x="5641623" y="172240"/>
                  <a:pt x="5623282" y="173588"/>
                </a:cubicBezTo>
                <a:cubicBezTo>
                  <a:pt x="5604941" y="174936"/>
                  <a:pt x="5580369" y="177130"/>
                  <a:pt x="5549566" y="180170"/>
                </a:cubicBezTo>
                <a:cubicBezTo>
                  <a:pt x="5559475" y="188459"/>
                  <a:pt x="5562383" y="194346"/>
                  <a:pt x="5558289" y="197830"/>
                </a:cubicBezTo>
                <a:cubicBezTo>
                  <a:pt x="5554194" y="201315"/>
                  <a:pt x="5548899" y="206739"/>
                  <a:pt x="5542403" y="214103"/>
                </a:cubicBezTo>
                <a:cubicBezTo>
                  <a:pt x="5535907" y="221467"/>
                  <a:pt x="5530756" y="226765"/>
                  <a:pt x="5526948" y="229999"/>
                </a:cubicBezTo>
                <a:cubicBezTo>
                  <a:pt x="5523141" y="233233"/>
                  <a:pt x="5523323" y="234642"/>
                  <a:pt x="5527496" y="234226"/>
                </a:cubicBezTo>
                <a:cubicBezTo>
                  <a:pt x="5531669" y="233810"/>
                  <a:pt x="5554270" y="231530"/>
                  <a:pt x="5595297" y="227385"/>
                </a:cubicBezTo>
                <a:cubicBezTo>
                  <a:pt x="5589905" y="219484"/>
                  <a:pt x="5585184" y="211102"/>
                  <a:pt x="5581133" y="202240"/>
                </a:cubicBezTo>
                <a:cubicBezTo>
                  <a:pt x="5577081" y="193378"/>
                  <a:pt x="5579326" y="190406"/>
                  <a:pt x="5587865" y="193324"/>
                </a:cubicBezTo>
                <a:cubicBezTo>
                  <a:pt x="5596405" y="196242"/>
                  <a:pt x="5604877" y="201437"/>
                  <a:pt x="5613280" y="208908"/>
                </a:cubicBezTo>
                <a:cubicBezTo>
                  <a:pt x="5621683" y="216379"/>
                  <a:pt x="5629140" y="225256"/>
                  <a:pt x="5635650" y="235538"/>
                </a:cubicBezTo>
                <a:cubicBezTo>
                  <a:pt x="5642161" y="245820"/>
                  <a:pt x="5643717" y="256851"/>
                  <a:pt x="5640318" y="268631"/>
                </a:cubicBezTo>
                <a:cubicBezTo>
                  <a:pt x="5636919" y="280412"/>
                  <a:pt x="5631624" y="283119"/>
                  <a:pt x="5624433" y="276752"/>
                </a:cubicBezTo>
                <a:cubicBezTo>
                  <a:pt x="5617241" y="270385"/>
                  <a:pt x="5609515" y="259171"/>
                  <a:pt x="5601255" y="243110"/>
                </a:cubicBezTo>
                <a:cubicBezTo>
                  <a:pt x="5557360" y="251183"/>
                  <a:pt x="5528400" y="257633"/>
                  <a:pt x="5514375" y="262458"/>
                </a:cubicBezTo>
                <a:cubicBezTo>
                  <a:pt x="5500350" y="267284"/>
                  <a:pt x="5488735" y="272238"/>
                  <a:pt x="5479528" y="277322"/>
                </a:cubicBezTo>
                <a:cubicBezTo>
                  <a:pt x="5470322" y="282405"/>
                  <a:pt x="5465719" y="278171"/>
                  <a:pt x="5465719" y="264620"/>
                </a:cubicBezTo>
                <a:cubicBezTo>
                  <a:pt x="5465719" y="251814"/>
                  <a:pt x="5469387" y="244189"/>
                  <a:pt x="5476722" y="241744"/>
                </a:cubicBezTo>
                <a:cubicBezTo>
                  <a:pt x="5484057" y="239299"/>
                  <a:pt x="5490029" y="236398"/>
                  <a:pt x="5494640" y="233043"/>
                </a:cubicBezTo>
                <a:cubicBezTo>
                  <a:pt x="5499250" y="229687"/>
                  <a:pt x="5505714" y="222972"/>
                  <a:pt x="5514031" y="212898"/>
                </a:cubicBezTo>
                <a:cubicBezTo>
                  <a:pt x="5522349" y="202824"/>
                  <a:pt x="5527396" y="192646"/>
                  <a:pt x="5529174" y="182364"/>
                </a:cubicBezTo>
                <a:cubicBezTo>
                  <a:pt x="5512855" y="185878"/>
                  <a:pt x="5500329" y="188782"/>
                  <a:pt x="5491596" y="191076"/>
                </a:cubicBezTo>
                <a:cubicBezTo>
                  <a:pt x="5482863" y="193371"/>
                  <a:pt x="5473893" y="190445"/>
                  <a:pt x="5464686" y="182300"/>
                </a:cubicBezTo>
                <a:cubicBezTo>
                  <a:pt x="5455480" y="174155"/>
                  <a:pt x="5457652" y="170082"/>
                  <a:pt x="5471204" y="170082"/>
                </a:cubicBezTo>
                <a:cubicBezTo>
                  <a:pt x="5482576" y="170082"/>
                  <a:pt x="5505943" y="166289"/>
                  <a:pt x="5541306" y="158703"/>
                </a:cubicBezTo>
                <a:lnTo>
                  <a:pt x="5541306" y="120264"/>
                </a:lnTo>
                <a:cubicBezTo>
                  <a:pt x="5529289" y="122071"/>
                  <a:pt x="5518412" y="120407"/>
                  <a:pt x="5508675" y="115274"/>
                </a:cubicBezTo>
                <a:cubicBezTo>
                  <a:pt x="5498938" y="110140"/>
                  <a:pt x="5499074" y="106315"/>
                  <a:pt x="5509084" y="103798"/>
                </a:cubicBezTo>
                <a:cubicBezTo>
                  <a:pt x="5519093" y="101281"/>
                  <a:pt x="5529834" y="98496"/>
                  <a:pt x="5541306" y="95441"/>
                </a:cubicBezTo>
                <a:cubicBezTo>
                  <a:pt x="5541306" y="80570"/>
                  <a:pt x="5541091" y="66323"/>
                  <a:pt x="5540661" y="52700"/>
                </a:cubicBezTo>
                <a:cubicBezTo>
                  <a:pt x="5540231" y="39077"/>
                  <a:pt x="5537983" y="27558"/>
                  <a:pt x="5533918" y="18144"/>
                </a:cubicBezTo>
                <a:cubicBezTo>
                  <a:pt x="5530868" y="11083"/>
                  <a:pt x="5531810" y="7205"/>
                  <a:pt x="5536742" y="6508"/>
                </a:cubicBezTo>
                <a:close/>
                <a:moveTo>
                  <a:pt x="2349789" y="2388"/>
                </a:moveTo>
                <a:cubicBezTo>
                  <a:pt x="2351382" y="2400"/>
                  <a:pt x="2353295" y="2827"/>
                  <a:pt x="2355531" y="3667"/>
                </a:cubicBezTo>
                <a:cubicBezTo>
                  <a:pt x="2364472" y="7030"/>
                  <a:pt x="2372596" y="11884"/>
                  <a:pt x="2379902" y="18230"/>
                </a:cubicBezTo>
                <a:cubicBezTo>
                  <a:pt x="2387208" y="24575"/>
                  <a:pt x="2387936" y="30175"/>
                  <a:pt x="2382085" y="35029"/>
                </a:cubicBezTo>
                <a:cubicBezTo>
                  <a:pt x="2376234" y="39884"/>
                  <a:pt x="2368942" y="47559"/>
                  <a:pt x="2360209" y="58056"/>
                </a:cubicBezTo>
                <a:lnTo>
                  <a:pt x="2327428" y="91763"/>
                </a:lnTo>
                <a:cubicBezTo>
                  <a:pt x="2335544" y="90989"/>
                  <a:pt x="2344514" y="89221"/>
                  <a:pt x="2354337" y="86461"/>
                </a:cubicBezTo>
                <a:cubicBezTo>
                  <a:pt x="2364160" y="83700"/>
                  <a:pt x="2373377" y="86633"/>
                  <a:pt x="2381988" y="95258"/>
                </a:cubicBezTo>
                <a:cubicBezTo>
                  <a:pt x="2390600" y="103884"/>
                  <a:pt x="2387162" y="109527"/>
                  <a:pt x="2371674" y="112187"/>
                </a:cubicBezTo>
                <a:cubicBezTo>
                  <a:pt x="2356187" y="114847"/>
                  <a:pt x="2344607" y="116403"/>
                  <a:pt x="2336935" y="116855"/>
                </a:cubicBezTo>
                <a:cubicBezTo>
                  <a:pt x="2329263" y="117306"/>
                  <a:pt x="2319347" y="118127"/>
                  <a:pt x="2307186" y="119318"/>
                </a:cubicBezTo>
                <a:cubicBezTo>
                  <a:pt x="2314385" y="124294"/>
                  <a:pt x="2317049" y="128836"/>
                  <a:pt x="2315177" y="132944"/>
                </a:cubicBezTo>
                <a:cubicBezTo>
                  <a:pt x="2313306" y="137053"/>
                  <a:pt x="2310642" y="144470"/>
                  <a:pt x="2307186" y="155197"/>
                </a:cubicBezTo>
                <a:cubicBezTo>
                  <a:pt x="2319748" y="154408"/>
                  <a:pt x="2332429" y="153100"/>
                  <a:pt x="2345227" y="151271"/>
                </a:cubicBezTo>
                <a:cubicBezTo>
                  <a:pt x="2358026" y="149443"/>
                  <a:pt x="2369903" y="147392"/>
                  <a:pt x="2380859" y="145119"/>
                </a:cubicBezTo>
                <a:cubicBezTo>
                  <a:pt x="2391815" y="142846"/>
                  <a:pt x="2401555" y="142434"/>
                  <a:pt x="2410081" y="143882"/>
                </a:cubicBezTo>
                <a:cubicBezTo>
                  <a:pt x="2418606" y="145331"/>
                  <a:pt x="2426307" y="150533"/>
                  <a:pt x="2433183" y="159488"/>
                </a:cubicBezTo>
                <a:cubicBezTo>
                  <a:pt x="2440059" y="168444"/>
                  <a:pt x="2429974" y="172921"/>
                  <a:pt x="2402929" y="172921"/>
                </a:cubicBezTo>
                <a:cubicBezTo>
                  <a:pt x="2378808" y="172921"/>
                  <a:pt x="2346894" y="174112"/>
                  <a:pt x="2307186" y="176492"/>
                </a:cubicBezTo>
                <a:cubicBezTo>
                  <a:pt x="2328295" y="200110"/>
                  <a:pt x="2346851" y="219480"/>
                  <a:pt x="2362855" y="234602"/>
                </a:cubicBezTo>
                <a:cubicBezTo>
                  <a:pt x="2378859" y="249724"/>
                  <a:pt x="2393658" y="260576"/>
                  <a:pt x="2407252" y="267158"/>
                </a:cubicBezTo>
                <a:cubicBezTo>
                  <a:pt x="2420847" y="273740"/>
                  <a:pt x="2433886" y="279455"/>
                  <a:pt x="2446369" y="284302"/>
                </a:cubicBezTo>
                <a:cubicBezTo>
                  <a:pt x="2458852" y="289149"/>
                  <a:pt x="2459092" y="293168"/>
                  <a:pt x="2447089" y="296358"/>
                </a:cubicBezTo>
                <a:cubicBezTo>
                  <a:pt x="2435087" y="299549"/>
                  <a:pt x="2419470" y="301144"/>
                  <a:pt x="2400240" y="301144"/>
                </a:cubicBezTo>
                <a:cubicBezTo>
                  <a:pt x="2380680" y="301144"/>
                  <a:pt x="2366698" y="294143"/>
                  <a:pt x="2358295" y="280140"/>
                </a:cubicBezTo>
                <a:cubicBezTo>
                  <a:pt x="2349891" y="266136"/>
                  <a:pt x="2341162" y="252570"/>
                  <a:pt x="2332106" y="239442"/>
                </a:cubicBezTo>
                <a:cubicBezTo>
                  <a:pt x="2323050" y="226314"/>
                  <a:pt x="2312514" y="209087"/>
                  <a:pt x="2300497" y="187763"/>
                </a:cubicBezTo>
                <a:cubicBezTo>
                  <a:pt x="2291964" y="220846"/>
                  <a:pt x="2277710" y="245286"/>
                  <a:pt x="2257734" y="261081"/>
                </a:cubicBezTo>
                <a:cubicBezTo>
                  <a:pt x="2237758" y="276877"/>
                  <a:pt x="2216682" y="286378"/>
                  <a:pt x="2194505" y="289583"/>
                </a:cubicBezTo>
                <a:cubicBezTo>
                  <a:pt x="2172327" y="292788"/>
                  <a:pt x="2171560" y="289324"/>
                  <a:pt x="2192203" y="279193"/>
                </a:cubicBezTo>
                <a:cubicBezTo>
                  <a:pt x="2212846" y="269062"/>
                  <a:pt x="2230638" y="255643"/>
                  <a:pt x="2245581" y="238937"/>
                </a:cubicBezTo>
                <a:cubicBezTo>
                  <a:pt x="2260523" y="222230"/>
                  <a:pt x="2270655" y="202469"/>
                  <a:pt x="2275975" y="179654"/>
                </a:cubicBezTo>
                <a:cubicBezTo>
                  <a:pt x="2244914" y="184157"/>
                  <a:pt x="2223274" y="187308"/>
                  <a:pt x="2211057" y="189108"/>
                </a:cubicBezTo>
                <a:cubicBezTo>
                  <a:pt x="2198839" y="190908"/>
                  <a:pt x="2187481" y="187513"/>
                  <a:pt x="2176984" y="178923"/>
                </a:cubicBezTo>
                <a:cubicBezTo>
                  <a:pt x="2166487" y="170333"/>
                  <a:pt x="2168918" y="166038"/>
                  <a:pt x="2184276" y="166038"/>
                </a:cubicBezTo>
                <a:cubicBezTo>
                  <a:pt x="2196781" y="166038"/>
                  <a:pt x="2210938" y="165160"/>
                  <a:pt x="2226748" y="163403"/>
                </a:cubicBezTo>
                <a:cubicBezTo>
                  <a:pt x="2242558" y="161646"/>
                  <a:pt x="2260000" y="159936"/>
                  <a:pt x="2279072" y="158273"/>
                </a:cubicBezTo>
                <a:cubicBezTo>
                  <a:pt x="2282399" y="140405"/>
                  <a:pt x="2283102" y="128187"/>
                  <a:pt x="2281180" y="121619"/>
                </a:cubicBezTo>
                <a:cubicBezTo>
                  <a:pt x="2271859" y="123426"/>
                  <a:pt x="2262886" y="125004"/>
                  <a:pt x="2254260" y="126352"/>
                </a:cubicBezTo>
                <a:cubicBezTo>
                  <a:pt x="2245634" y="127699"/>
                  <a:pt x="2236747" y="124387"/>
                  <a:pt x="2227598" y="116414"/>
                </a:cubicBezTo>
                <a:cubicBezTo>
                  <a:pt x="2218449" y="108441"/>
                  <a:pt x="2219213" y="104149"/>
                  <a:pt x="2229889" y="103540"/>
                </a:cubicBezTo>
                <a:cubicBezTo>
                  <a:pt x="2240565" y="102930"/>
                  <a:pt x="2250288" y="102188"/>
                  <a:pt x="2259057" y="101314"/>
                </a:cubicBezTo>
                <a:cubicBezTo>
                  <a:pt x="2267826" y="100439"/>
                  <a:pt x="2284263" y="98281"/>
                  <a:pt x="2308369" y="94839"/>
                </a:cubicBezTo>
                <a:cubicBezTo>
                  <a:pt x="2315841" y="84872"/>
                  <a:pt x="2324007" y="71289"/>
                  <a:pt x="2332870" y="54088"/>
                </a:cubicBezTo>
                <a:cubicBezTo>
                  <a:pt x="2341732" y="36887"/>
                  <a:pt x="2345489" y="23342"/>
                  <a:pt x="2344141" y="13455"/>
                </a:cubicBezTo>
                <a:cubicBezTo>
                  <a:pt x="2343130" y="6039"/>
                  <a:pt x="2345013" y="2350"/>
                  <a:pt x="2349789" y="2388"/>
                </a:cubicBezTo>
                <a:close/>
                <a:moveTo>
                  <a:pt x="5862778" y="0"/>
                </a:moveTo>
                <a:cubicBezTo>
                  <a:pt x="5866951" y="0"/>
                  <a:pt x="5874755" y="2097"/>
                  <a:pt x="5886192" y="6292"/>
                </a:cubicBezTo>
                <a:cubicBezTo>
                  <a:pt x="5897628" y="10486"/>
                  <a:pt x="5901676" y="15132"/>
                  <a:pt x="5898334" y="20230"/>
                </a:cubicBezTo>
                <a:cubicBezTo>
                  <a:pt x="5894993" y="25328"/>
                  <a:pt x="5891939" y="31563"/>
                  <a:pt x="5889171" y="38934"/>
                </a:cubicBezTo>
                <a:cubicBezTo>
                  <a:pt x="5886404" y="46304"/>
                  <a:pt x="5883033" y="53116"/>
                  <a:pt x="5879061" y="59368"/>
                </a:cubicBezTo>
                <a:cubicBezTo>
                  <a:pt x="5893875" y="57619"/>
                  <a:pt x="5910065" y="55393"/>
                  <a:pt x="5927631" y="52689"/>
                </a:cubicBezTo>
                <a:cubicBezTo>
                  <a:pt x="5945198" y="49986"/>
                  <a:pt x="5959255" y="47724"/>
                  <a:pt x="5969803" y="45903"/>
                </a:cubicBezTo>
                <a:cubicBezTo>
                  <a:pt x="5980350" y="44082"/>
                  <a:pt x="5990775" y="44128"/>
                  <a:pt x="6001079" y="46043"/>
                </a:cubicBezTo>
                <a:cubicBezTo>
                  <a:pt x="6011382" y="47957"/>
                  <a:pt x="6019040" y="52528"/>
                  <a:pt x="6024052" y="59756"/>
                </a:cubicBezTo>
                <a:cubicBezTo>
                  <a:pt x="6029064" y="66983"/>
                  <a:pt x="6028253" y="71228"/>
                  <a:pt x="6021621" y="72490"/>
                </a:cubicBezTo>
                <a:cubicBezTo>
                  <a:pt x="6014988" y="73752"/>
                  <a:pt x="6004391" y="73931"/>
                  <a:pt x="5989829" y="73027"/>
                </a:cubicBezTo>
                <a:cubicBezTo>
                  <a:pt x="5975266" y="72124"/>
                  <a:pt x="5958463" y="72343"/>
                  <a:pt x="5939419" y="73684"/>
                </a:cubicBezTo>
                <a:cubicBezTo>
                  <a:pt x="5920375" y="75024"/>
                  <a:pt x="5898463" y="77401"/>
                  <a:pt x="5873683" y="80814"/>
                </a:cubicBezTo>
                <a:cubicBezTo>
                  <a:pt x="5866155" y="97578"/>
                  <a:pt x="5858497" y="111266"/>
                  <a:pt x="5850710" y="121877"/>
                </a:cubicBezTo>
                <a:cubicBezTo>
                  <a:pt x="5852761" y="123397"/>
                  <a:pt x="5861584" y="122390"/>
                  <a:pt x="5877179" y="118855"/>
                </a:cubicBezTo>
                <a:cubicBezTo>
                  <a:pt x="5892774" y="115320"/>
                  <a:pt x="5903472" y="112395"/>
                  <a:pt x="5909273" y="110079"/>
                </a:cubicBezTo>
                <a:cubicBezTo>
                  <a:pt x="5915073" y="107763"/>
                  <a:pt x="5921483" y="107799"/>
                  <a:pt x="5928503" y="110187"/>
                </a:cubicBezTo>
                <a:cubicBezTo>
                  <a:pt x="5935522" y="112574"/>
                  <a:pt x="5941857" y="115353"/>
                  <a:pt x="5947507" y="118522"/>
                </a:cubicBezTo>
                <a:cubicBezTo>
                  <a:pt x="5953157" y="121691"/>
                  <a:pt x="5954405" y="128474"/>
                  <a:pt x="5951250" y="138871"/>
                </a:cubicBezTo>
                <a:cubicBezTo>
                  <a:pt x="5948095" y="149267"/>
                  <a:pt x="5946962" y="160431"/>
                  <a:pt x="5947851" y="172362"/>
                </a:cubicBezTo>
                <a:cubicBezTo>
                  <a:pt x="5948741" y="184293"/>
                  <a:pt x="5949633" y="198350"/>
                  <a:pt x="5950529" y="214533"/>
                </a:cubicBezTo>
                <a:cubicBezTo>
                  <a:pt x="5951425" y="230716"/>
                  <a:pt x="5952336" y="245472"/>
                  <a:pt x="5953261" y="258801"/>
                </a:cubicBezTo>
                <a:cubicBezTo>
                  <a:pt x="5954186" y="272131"/>
                  <a:pt x="5952716" y="283388"/>
                  <a:pt x="5948852" y="292572"/>
                </a:cubicBezTo>
                <a:cubicBezTo>
                  <a:pt x="5944987" y="301757"/>
                  <a:pt x="5939168" y="309308"/>
                  <a:pt x="5931396" y="315223"/>
                </a:cubicBezTo>
                <a:cubicBezTo>
                  <a:pt x="5923623" y="321138"/>
                  <a:pt x="5918608" y="319930"/>
                  <a:pt x="5916349" y="311598"/>
                </a:cubicBezTo>
                <a:cubicBezTo>
                  <a:pt x="5914091" y="303267"/>
                  <a:pt x="5908409" y="293340"/>
                  <a:pt x="5899302" y="281817"/>
                </a:cubicBezTo>
                <a:cubicBezTo>
                  <a:pt x="5890196" y="270295"/>
                  <a:pt x="5890336" y="265907"/>
                  <a:pt x="5899722" y="268653"/>
                </a:cubicBezTo>
                <a:cubicBezTo>
                  <a:pt x="5909107" y="271399"/>
                  <a:pt x="5915406" y="272751"/>
                  <a:pt x="5918619" y="272708"/>
                </a:cubicBezTo>
                <a:cubicBezTo>
                  <a:pt x="5921831" y="272665"/>
                  <a:pt x="5923437" y="262318"/>
                  <a:pt x="5923437" y="241668"/>
                </a:cubicBezTo>
                <a:cubicBezTo>
                  <a:pt x="5923437" y="217591"/>
                  <a:pt x="5922569" y="193435"/>
                  <a:pt x="5920834" y="169200"/>
                </a:cubicBezTo>
                <a:cubicBezTo>
                  <a:pt x="5919099" y="144965"/>
                  <a:pt x="5915697" y="132102"/>
                  <a:pt x="5910628" y="130611"/>
                </a:cubicBezTo>
                <a:cubicBezTo>
                  <a:pt x="5905558" y="129119"/>
                  <a:pt x="5886934" y="131722"/>
                  <a:pt x="5854754" y="138419"/>
                </a:cubicBezTo>
                <a:lnTo>
                  <a:pt x="5854754" y="165995"/>
                </a:lnTo>
                <a:cubicBezTo>
                  <a:pt x="5861250" y="166081"/>
                  <a:pt x="5871074" y="164303"/>
                  <a:pt x="5884224" y="160660"/>
                </a:cubicBezTo>
                <a:cubicBezTo>
                  <a:pt x="5897374" y="157018"/>
                  <a:pt x="5905874" y="158631"/>
                  <a:pt x="5909724" y="165500"/>
                </a:cubicBezTo>
                <a:cubicBezTo>
                  <a:pt x="5913575" y="172369"/>
                  <a:pt x="5909036" y="177123"/>
                  <a:pt x="5896108" y="179762"/>
                </a:cubicBezTo>
                <a:cubicBezTo>
                  <a:pt x="5883181" y="182400"/>
                  <a:pt x="5869396" y="183720"/>
                  <a:pt x="5854754" y="183720"/>
                </a:cubicBezTo>
                <a:cubicBezTo>
                  <a:pt x="5854754" y="192783"/>
                  <a:pt x="5853859" y="202175"/>
                  <a:pt x="5852066" y="211898"/>
                </a:cubicBezTo>
                <a:cubicBezTo>
                  <a:pt x="5864757" y="211970"/>
                  <a:pt x="5876265" y="210188"/>
                  <a:pt x="5886590" y="206553"/>
                </a:cubicBezTo>
                <a:cubicBezTo>
                  <a:pt x="5896915" y="202917"/>
                  <a:pt x="5904762" y="204760"/>
                  <a:pt x="5910133" y="212081"/>
                </a:cubicBezTo>
                <a:cubicBezTo>
                  <a:pt x="5915503" y="219402"/>
                  <a:pt x="5909355" y="224603"/>
                  <a:pt x="5891688" y="227687"/>
                </a:cubicBezTo>
                <a:cubicBezTo>
                  <a:pt x="5874021" y="230770"/>
                  <a:pt x="5860670" y="230512"/>
                  <a:pt x="5851635" y="226912"/>
                </a:cubicBezTo>
                <a:cubicBezTo>
                  <a:pt x="5850030" y="250158"/>
                  <a:pt x="5845652" y="268567"/>
                  <a:pt x="5838504" y="282140"/>
                </a:cubicBezTo>
                <a:cubicBezTo>
                  <a:pt x="5831355" y="295713"/>
                  <a:pt x="5825052" y="297825"/>
                  <a:pt x="5819596" y="288475"/>
                </a:cubicBezTo>
                <a:cubicBezTo>
                  <a:pt x="5814139" y="279125"/>
                  <a:pt x="5813448" y="269786"/>
                  <a:pt x="5817520" y="260458"/>
                </a:cubicBezTo>
                <a:cubicBezTo>
                  <a:pt x="5821593" y="251129"/>
                  <a:pt x="5824741" y="240690"/>
                  <a:pt x="5826963" y="229139"/>
                </a:cubicBezTo>
                <a:cubicBezTo>
                  <a:pt x="5829186" y="217588"/>
                  <a:pt x="5830972" y="201297"/>
                  <a:pt x="5832319" y="180267"/>
                </a:cubicBezTo>
                <a:cubicBezTo>
                  <a:pt x="5833667" y="159237"/>
                  <a:pt x="5834284" y="145990"/>
                  <a:pt x="5834169" y="140527"/>
                </a:cubicBezTo>
                <a:cubicBezTo>
                  <a:pt x="5823844" y="159356"/>
                  <a:pt x="5811558" y="175657"/>
                  <a:pt x="5797311" y="189431"/>
                </a:cubicBezTo>
                <a:cubicBezTo>
                  <a:pt x="5783064" y="203204"/>
                  <a:pt x="5765877" y="214694"/>
                  <a:pt x="5745751" y="223901"/>
                </a:cubicBezTo>
                <a:cubicBezTo>
                  <a:pt x="5725624" y="233107"/>
                  <a:pt x="5724230" y="230024"/>
                  <a:pt x="5741567" y="214651"/>
                </a:cubicBezTo>
                <a:cubicBezTo>
                  <a:pt x="5758904" y="199279"/>
                  <a:pt x="5776945" y="180210"/>
                  <a:pt x="5795687" y="157445"/>
                </a:cubicBezTo>
                <a:cubicBezTo>
                  <a:pt x="5814430" y="134680"/>
                  <a:pt x="5831366" y="109688"/>
                  <a:pt x="5846494" y="82470"/>
                </a:cubicBezTo>
                <a:cubicBezTo>
                  <a:pt x="5812064" y="86930"/>
                  <a:pt x="5789836" y="90297"/>
                  <a:pt x="5779812" y="92570"/>
                </a:cubicBezTo>
                <a:cubicBezTo>
                  <a:pt x="5769789" y="94842"/>
                  <a:pt x="5760174" y="92315"/>
                  <a:pt x="5750967" y="84987"/>
                </a:cubicBezTo>
                <a:cubicBezTo>
                  <a:pt x="5741761" y="77659"/>
                  <a:pt x="5739750" y="73597"/>
                  <a:pt x="5744934" y="72802"/>
                </a:cubicBezTo>
                <a:cubicBezTo>
                  <a:pt x="5750118" y="72006"/>
                  <a:pt x="5759901" y="71382"/>
                  <a:pt x="5774284" y="70930"/>
                </a:cubicBezTo>
                <a:cubicBezTo>
                  <a:pt x="5788668" y="70478"/>
                  <a:pt x="5814351" y="67679"/>
                  <a:pt x="5851334" y="62530"/>
                </a:cubicBezTo>
                <a:cubicBezTo>
                  <a:pt x="5861602" y="37421"/>
                  <a:pt x="5864714" y="20722"/>
                  <a:pt x="5860670" y="12433"/>
                </a:cubicBezTo>
                <a:cubicBezTo>
                  <a:pt x="5856626" y="4144"/>
                  <a:pt x="5857329" y="0"/>
                  <a:pt x="586277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66" y="4252413"/>
            <a:ext cx="5996588" cy="2268577"/>
          </a:xfrm>
          <a:prstGeom prst="rect">
            <a:avLst/>
          </a:prstGeom>
        </p:spPr>
      </p:pic>
      <p:sp>
        <p:nvSpPr>
          <p:cNvPr id="32" name="圆角矩形标注 3"/>
          <p:cNvSpPr/>
          <p:nvPr/>
        </p:nvSpPr>
        <p:spPr>
          <a:xfrm flipH="1">
            <a:off x="9063287" y="5009862"/>
            <a:ext cx="2923303" cy="1056820"/>
          </a:xfrm>
          <a:prstGeom prst="wedgeRoundRectCallout">
            <a:avLst>
              <a:gd name="adj1" fmla="val 60857"/>
              <a:gd name="adj2" fmla="val -22445"/>
              <a:gd name="adj3" fmla="val 16667"/>
            </a:avLst>
          </a:prstGeom>
          <a:noFill/>
          <a:ln w="19050">
            <a:solidFill>
              <a:srgbClr val="D6244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另一个说的是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将近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人，是不精确说法。</a:t>
            </a:r>
          </a:p>
        </p:txBody>
      </p:sp>
      <p:sp>
        <p:nvSpPr>
          <p:cNvPr id="33" name="圆角矩形标注 4"/>
          <p:cNvSpPr/>
          <p:nvPr/>
        </p:nvSpPr>
        <p:spPr>
          <a:xfrm flipH="1">
            <a:off x="366189" y="5014405"/>
            <a:ext cx="2685443" cy="1075026"/>
          </a:xfrm>
          <a:prstGeom prst="wedgeRoundRectCallout">
            <a:avLst>
              <a:gd name="adj1" fmla="val -59816"/>
              <a:gd name="adj2" fmla="val -18817"/>
              <a:gd name="adj3" fmla="val 16667"/>
            </a:avLst>
          </a:prstGeom>
          <a:noFill/>
          <a:ln w="19050">
            <a:solidFill>
              <a:srgbClr val="D6244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一个说的是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有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9985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名运动员，是精确说法。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874" y="2014202"/>
            <a:ext cx="5040560" cy="1906901"/>
          </a:xfrm>
          <a:prstGeom prst="rect">
            <a:avLst/>
          </a:prstGeom>
        </p:spPr>
      </p:pic>
      <p:sp>
        <p:nvSpPr>
          <p:cNvPr id="8" name="副标题 2"/>
          <p:cNvSpPr txBox="1"/>
          <p:nvPr/>
        </p:nvSpPr>
        <p:spPr bwMode="auto">
          <a:xfrm>
            <a:off x="1827082" y="4256618"/>
            <a:ext cx="3248963" cy="808037"/>
          </a:xfrm>
          <a:prstGeom prst="rect">
            <a:avLst/>
          </a:prstGeom>
          <a:noFill/>
          <a:ln>
            <a:solidFill>
              <a:srgbClr val="D62443"/>
            </a:solidFill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9985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是参加本届全运会运动员的实际人数。</a:t>
            </a:r>
          </a:p>
        </p:txBody>
      </p:sp>
      <p:sp>
        <p:nvSpPr>
          <p:cNvPr id="10" name="副标题 2"/>
          <p:cNvSpPr txBox="1"/>
          <p:nvPr/>
        </p:nvSpPr>
        <p:spPr bwMode="auto">
          <a:xfrm>
            <a:off x="1821980" y="5330613"/>
            <a:ext cx="3248964" cy="808036"/>
          </a:xfrm>
          <a:prstGeom prst="rect">
            <a:avLst/>
          </a:prstGeom>
          <a:noFill/>
          <a:ln>
            <a:solidFill>
              <a:srgbClr val="D62443"/>
            </a:solidFill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10000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是参加本届全运会运动员大约的人数。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164381" y="4400634"/>
            <a:ext cx="1904141" cy="604407"/>
            <a:chOff x="5317011" y="2875417"/>
            <a:chExt cx="1904141" cy="604407"/>
          </a:xfrm>
        </p:grpSpPr>
        <p:grpSp>
          <p:nvGrpSpPr>
            <p:cNvPr id="5" name="组合 4"/>
            <p:cNvGrpSpPr/>
            <p:nvPr/>
          </p:nvGrpSpPr>
          <p:grpSpPr>
            <a:xfrm>
              <a:off x="5683776" y="2875417"/>
              <a:ext cx="1537376" cy="604407"/>
              <a:chOff x="5683776" y="2875417"/>
              <a:chExt cx="1537376" cy="604407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776" y="2875417"/>
                <a:ext cx="1192480" cy="604407"/>
              </a:xfrm>
              <a:prstGeom prst="rect">
                <a:avLst/>
              </a:prstGeom>
            </p:spPr>
          </p:pic>
          <p:sp>
            <p:nvSpPr>
              <p:cNvPr id="13" name="副标题 2"/>
              <p:cNvSpPr txBox="1"/>
              <p:nvPr/>
            </p:nvSpPr>
            <p:spPr bwMode="auto">
              <a:xfrm>
                <a:off x="5724128" y="2931790"/>
                <a:ext cx="1497024" cy="43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宋体" panose="02010600030101010101" pitchFamily="2" charset="-122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1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准确数</a:t>
                </a:r>
              </a:p>
            </p:txBody>
          </p:sp>
        </p:grpSp>
        <p:sp>
          <p:nvSpPr>
            <p:cNvPr id="54" name="KSO_Shape"/>
            <p:cNvSpPr/>
            <p:nvPr/>
          </p:nvSpPr>
          <p:spPr bwMode="auto">
            <a:xfrm>
              <a:off x="5317011" y="2989402"/>
              <a:ext cx="330009" cy="376436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64381" y="5462236"/>
            <a:ext cx="1904141" cy="604407"/>
            <a:chOff x="5317011" y="3789042"/>
            <a:chExt cx="1904141" cy="604407"/>
          </a:xfrm>
        </p:grpSpPr>
        <p:grpSp>
          <p:nvGrpSpPr>
            <p:cNvPr id="4" name="组合 3"/>
            <p:cNvGrpSpPr/>
            <p:nvPr/>
          </p:nvGrpSpPr>
          <p:grpSpPr>
            <a:xfrm>
              <a:off x="5683776" y="3789042"/>
              <a:ext cx="1537376" cy="604407"/>
              <a:chOff x="5683776" y="3789042"/>
              <a:chExt cx="1537376" cy="604407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776" y="3789042"/>
                <a:ext cx="1192480" cy="604407"/>
              </a:xfrm>
              <a:prstGeom prst="rect">
                <a:avLst/>
              </a:prstGeom>
            </p:spPr>
          </p:pic>
          <p:sp>
            <p:nvSpPr>
              <p:cNvPr id="16" name="副标题 2"/>
              <p:cNvSpPr txBox="1"/>
              <p:nvPr/>
            </p:nvSpPr>
            <p:spPr bwMode="auto">
              <a:xfrm>
                <a:off x="5724128" y="3865909"/>
                <a:ext cx="1497024" cy="51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宋体" panose="02010600030101010101" pitchFamily="2" charset="-122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1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近似数</a:t>
                </a:r>
              </a:p>
            </p:txBody>
          </p:sp>
        </p:grpSp>
        <p:sp>
          <p:nvSpPr>
            <p:cNvPr id="55" name="KSO_Shape"/>
            <p:cNvSpPr/>
            <p:nvPr/>
          </p:nvSpPr>
          <p:spPr bwMode="auto">
            <a:xfrm>
              <a:off x="5317011" y="3903027"/>
              <a:ext cx="330009" cy="376436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923691" y="5534753"/>
            <a:ext cx="2767472" cy="531888"/>
            <a:chOff x="6150540" y="3850274"/>
            <a:chExt cx="2576123" cy="423321"/>
          </a:xfrm>
        </p:grpSpPr>
        <p:sp>
          <p:nvSpPr>
            <p:cNvPr id="58" name="副标题 2"/>
            <p:cNvSpPr txBox="1"/>
            <p:nvPr/>
          </p:nvSpPr>
          <p:spPr bwMode="auto">
            <a:xfrm>
              <a:off x="6516216" y="3850274"/>
              <a:ext cx="2210447" cy="413554"/>
            </a:xfrm>
            <a:prstGeom prst="rect">
              <a:avLst/>
            </a:prstGeom>
            <a:noFill/>
            <a:ln>
              <a:solidFill>
                <a:srgbClr val="D62443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与准确数接近。</a:t>
              </a:r>
            </a:p>
          </p:txBody>
        </p:sp>
        <p:sp>
          <p:nvSpPr>
            <p:cNvPr id="59" name="KSO_Shape"/>
            <p:cNvSpPr/>
            <p:nvPr/>
          </p:nvSpPr>
          <p:spPr bwMode="auto">
            <a:xfrm>
              <a:off x="6150540" y="3897159"/>
              <a:ext cx="330009" cy="376436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D62443"/>
              </a:solidFill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658158" y="1527387"/>
            <a:ext cx="8351420" cy="335635"/>
          </a:xfrm>
          <a:custGeom>
            <a:avLst/>
            <a:gdLst/>
            <a:ahLst/>
            <a:cxnLst/>
            <a:rect l="l" t="t" r="r" b="b"/>
            <a:pathLst>
              <a:path w="8351420" h="335635">
                <a:moveTo>
                  <a:pt x="8258090" y="242260"/>
                </a:moveTo>
                <a:lnTo>
                  <a:pt x="8304143" y="242260"/>
                </a:lnTo>
                <a:lnTo>
                  <a:pt x="8304143" y="288292"/>
                </a:lnTo>
                <a:lnTo>
                  <a:pt x="8258090" y="288292"/>
                </a:lnTo>
                <a:close/>
                <a:moveTo>
                  <a:pt x="4674138" y="236955"/>
                </a:moveTo>
                <a:cubicBezTo>
                  <a:pt x="4678121" y="236312"/>
                  <a:pt x="4682523" y="236610"/>
                  <a:pt x="4687345" y="237850"/>
                </a:cubicBezTo>
                <a:cubicBezTo>
                  <a:pt x="4696989" y="240331"/>
                  <a:pt x="4703288" y="245548"/>
                  <a:pt x="4706242" y="253499"/>
                </a:cubicBezTo>
                <a:cubicBezTo>
                  <a:pt x="4709196" y="261451"/>
                  <a:pt x="4708780" y="271399"/>
                  <a:pt x="4704994" y="283345"/>
                </a:cubicBezTo>
                <a:cubicBezTo>
                  <a:pt x="4701208" y="295290"/>
                  <a:pt x="4694333" y="306716"/>
                  <a:pt x="4684366" y="317621"/>
                </a:cubicBezTo>
                <a:cubicBezTo>
                  <a:pt x="4674399" y="328527"/>
                  <a:pt x="4664791" y="334464"/>
                  <a:pt x="4655542" y="335432"/>
                </a:cubicBezTo>
                <a:cubicBezTo>
                  <a:pt x="4646292" y="336400"/>
                  <a:pt x="4644485" y="333915"/>
                  <a:pt x="4650121" y="327979"/>
                </a:cubicBezTo>
                <a:cubicBezTo>
                  <a:pt x="4655757" y="322042"/>
                  <a:pt x="4660952" y="316051"/>
                  <a:pt x="4665705" y="310007"/>
                </a:cubicBezTo>
                <a:cubicBezTo>
                  <a:pt x="4670459" y="303962"/>
                  <a:pt x="4674593" y="296724"/>
                  <a:pt x="4678106" y="288292"/>
                </a:cubicBezTo>
                <a:cubicBezTo>
                  <a:pt x="4671782" y="288292"/>
                  <a:pt x="4666466" y="286675"/>
                  <a:pt x="4662156" y="283441"/>
                </a:cubicBezTo>
                <a:cubicBezTo>
                  <a:pt x="4657847" y="280208"/>
                  <a:pt x="4654929" y="275977"/>
                  <a:pt x="4653402" y="270750"/>
                </a:cubicBezTo>
                <a:cubicBezTo>
                  <a:pt x="4651874" y="265523"/>
                  <a:pt x="4651595" y="260641"/>
                  <a:pt x="4652563" y="256102"/>
                </a:cubicBezTo>
                <a:cubicBezTo>
                  <a:pt x="4653531" y="251563"/>
                  <a:pt x="4657159" y="246766"/>
                  <a:pt x="4663447" y="241711"/>
                </a:cubicBezTo>
                <a:cubicBezTo>
                  <a:pt x="4666591" y="239184"/>
                  <a:pt x="4670155" y="237599"/>
                  <a:pt x="4674138" y="236955"/>
                </a:cubicBezTo>
                <a:close/>
                <a:moveTo>
                  <a:pt x="7935561" y="236167"/>
                </a:moveTo>
                <a:cubicBezTo>
                  <a:pt x="7938452" y="235690"/>
                  <a:pt x="7942789" y="236789"/>
                  <a:pt x="7948572" y="239464"/>
                </a:cubicBezTo>
                <a:cubicBezTo>
                  <a:pt x="7960137" y="244813"/>
                  <a:pt x="7967590" y="251947"/>
                  <a:pt x="7970932" y="260866"/>
                </a:cubicBezTo>
                <a:cubicBezTo>
                  <a:pt x="7974272" y="269786"/>
                  <a:pt x="7972370" y="278387"/>
                  <a:pt x="7965221" y="286668"/>
                </a:cubicBezTo>
                <a:cubicBezTo>
                  <a:pt x="7958072" y="294950"/>
                  <a:pt x="7950024" y="289339"/>
                  <a:pt x="7941076" y="269836"/>
                </a:cubicBezTo>
                <a:cubicBezTo>
                  <a:pt x="7934508" y="256729"/>
                  <a:pt x="7931224" y="247559"/>
                  <a:pt x="7931224" y="242325"/>
                </a:cubicBezTo>
                <a:cubicBezTo>
                  <a:pt x="7931224" y="238696"/>
                  <a:pt x="7932670" y="236644"/>
                  <a:pt x="7935561" y="236167"/>
                </a:cubicBezTo>
                <a:close/>
                <a:moveTo>
                  <a:pt x="1121138" y="235180"/>
                </a:moveTo>
                <a:cubicBezTo>
                  <a:pt x="1125870" y="235186"/>
                  <a:pt x="1130610" y="236438"/>
                  <a:pt x="1135356" y="238937"/>
                </a:cubicBezTo>
                <a:cubicBezTo>
                  <a:pt x="1144850" y="243934"/>
                  <a:pt x="1149596" y="251825"/>
                  <a:pt x="1149596" y="262609"/>
                </a:cubicBezTo>
                <a:cubicBezTo>
                  <a:pt x="1149596" y="273393"/>
                  <a:pt x="1144100" y="281043"/>
                  <a:pt x="1133109" y="285560"/>
                </a:cubicBezTo>
                <a:cubicBezTo>
                  <a:pt x="1122117" y="290077"/>
                  <a:pt x="1112416" y="289529"/>
                  <a:pt x="1104006" y="283915"/>
                </a:cubicBezTo>
                <a:cubicBezTo>
                  <a:pt x="1095595" y="278301"/>
                  <a:pt x="1091626" y="270639"/>
                  <a:pt x="1092099" y="260931"/>
                </a:cubicBezTo>
                <a:cubicBezTo>
                  <a:pt x="1092573" y="251223"/>
                  <a:pt x="1097527" y="243880"/>
                  <a:pt x="1106963" y="238904"/>
                </a:cubicBezTo>
                <a:cubicBezTo>
                  <a:pt x="1111681" y="236416"/>
                  <a:pt x="1116406" y="235175"/>
                  <a:pt x="1121138" y="235180"/>
                </a:cubicBezTo>
                <a:close/>
                <a:moveTo>
                  <a:pt x="8003133" y="228343"/>
                </a:moveTo>
                <a:cubicBezTo>
                  <a:pt x="8005080" y="228432"/>
                  <a:pt x="8007467" y="228898"/>
                  <a:pt x="8010296" y="229741"/>
                </a:cubicBezTo>
                <a:cubicBezTo>
                  <a:pt x="8021610" y="233111"/>
                  <a:pt x="8030508" y="238503"/>
                  <a:pt x="8036990" y="245917"/>
                </a:cubicBezTo>
                <a:cubicBezTo>
                  <a:pt x="8043974" y="254105"/>
                  <a:pt x="8045766" y="263440"/>
                  <a:pt x="8042368" y="273923"/>
                </a:cubicBezTo>
                <a:cubicBezTo>
                  <a:pt x="8038970" y="284406"/>
                  <a:pt x="8033487" y="286736"/>
                  <a:pt x="8025923" y="280914"/>
                </a:cubicBezTo>
                <a:cubicBezTo>
                  <a:pt x="8018358" y="275092"/>
                  <a:pt x="8012432" y="268603"/>
                  <a:pt x="8008145" y="261447"/>
                </a:cubicBezTo>
                <a:cubicBezTo>
                  <a:pt x="8003857" y="254291"/>
                  <a:pt x="8000316" y="246376"/>
                  <a:pt x="7997519" y="237700"/>
                </a:cubicBezTo>
                <a:cubicBezTo>
                  <a:pt x="7995422" y="231193"/>
                  <a:pt x="7997294" y="228074"/>
                  <a:pt x="8003133" y="228343"/>
                </a:cubicBezTo>
                <a:close/>
                <a:moveTo>
                  <a:pt x="7888534" y="226891"/>
                </a:moveTo>
                <a:cubicBezTo>
                  <a:pt x="7891909" y="226747"/>
                  <a:pt x="7894047" y="231835"/>
                  <a:pt x="7894946" y="242152"/>
                </a:cubicBezTo>
                <a:cubicBezTo>
                  <a:pt x="7896746" y="262788"/>
                  <a:pt x="7892086" y="281036"/>
                  <a:pt x="7880965" y="296896"/>
                </a:cubicBezTo>
                <a:cubicBezTo>
                  <a:pt x="7869844" y="312756"/>
                  <a:pt x="7861942" y="315521"/>
                  <a:pt x="7857260" y="305188"/>
                </a:cubicBezTo>
                <a:cubicBezTo>
                  <a:pt x="7852578" y="294856"/>
                  <a:pt x="7852112" y="286084"/>
                  <a:pt x="7855862" y="278871"/>
                </a:cubicBezTo>
                <a:cubicBezTo>
                  <a:pt x="7859612" y="271657"/>
                  <a:pt x="7865890" y="259705"/>
                  <a:pt x="7874695" y="243013"/>
                </a:cubicBezTo>
                <a:cubicBezTo>
                  <a:pt x="7880546" y="232408"/>
                  <a:pt x="7885159" y="227034"/>
                  <a:pt x="7888534" y="226891"/>
                </a:cubicBezTo>
                <a:close/>
                <a:moveTo>
                  <a:pt x="8071732" y="220701"/>
                </a:moveTo>
                <a:cubicBezTo>
                  <a:pt x="8075545" y="221110"/>
                  <a:pt x="8080650" y="222438"/>
                  <a:pt x="8087045" y="224686"/>
                </a:cubicBezTo>
                <a:cubicBezTo>
                  <a:pt x="8105802" y="233376"/>
                  <a:pt x="8119192" y="242475"/>
                  <a:pt x="8127215" y="251983"/>
                </a:cubicBezTo>
                <a:cubicBezTo>
                  <a:pt x="8135238" y="261490"/>
                  <a:pt x="8137848" y="272167"/>
                  <a:pt x="8135045" y="284012"/>
                </a:cubicBezTo>
                <a:cubicBezTo>
                  <a:pt x="8132241" y="295857"/>
                  <a:pt x="8125017" y="296896"/>
                  <a:pt x="8113374" y="287131"/>
                </a:cubicBezTo>
                <a:cubicBezTo>
                  <a:pt x="8101729" y="277365"/>
                  <a:pt x="8088034" y="262268"/>
                  <a:pt x="8072289" y="241841"/>
                </a:cubicBezTo>
                <a:cubicBezTo>
                  <a:pt x="8060480" y="226520"/>
                  <a:pt x="8060294" y="219473"/>
                  <a:pt x="8071732" y="220701"/>
                </a:cubicBezTo>
                <a:close/>
                <a:moveTo>
                  <a:pt x="778808" y="219072"/>
                </a:moveTo>
                <a:cubicBezTo>
                  <a:pt x="781674" y="218889"/>
                  <a:pt x="786807" y="223707"/>
                  <a:pt x="794207" y="233527"/>
                </a:cubicBezTo>
                <a:cubicBezTo>
                  <a:pt x="801033" y="242905"/>
                  <a:pt x="809601" y="251678"/>
                  <a:pt x="819912" y="259845"/>
                </a:cubicBezTo>
                <a:cubicBezTo>
                  <a:pt x="830222" y="268011"/>
                  <a:pt x="845520" y="272525"/>
                  <a:pt x="865804" y="273385"/>
                </a:cubicBezTo>
                <a:cubicBezTo>
                  <a:pt x="886088" y="274246"/>
                  <a:pt x="900378" y="273737"/>
                  <a:pt x="908674" y="271858"/>
                </a:cubicBezTo>
                <a:cubicBezTo>
                  <a:pt x="916970" y="269980"/>
                  <a:pt x="919372" y="265767"/>
                  <a:pt x="915880" y="259221"/>
                </a:cubicBezTo>
                <a:cubicBezTo>
                  <a:pt x="912388" y="252675"/>
                  <a:pt x="909011" y="244834"/>
                  <a:pt x="905748" y="235699"/>
                </a:cubicBezTo>
                <a:cubicBezTo>
                  <a:pt x="902486" y="226565"/>
                  <a:pt x="905881" y="226443"/>
                  <a:pt x="915934" y="235334"/>
                </a:cubicBezTo>
                <a:cubicBezTo>
                  <a:pt x="925986" y="244225"/>
                  <a:pt x="936588" y="252216"/>
                  <a:pt x="947737" y="259307"/>
                </a:cubicBezTo>
                <a:cubicBezTo>
                  <a:pt x="958886" y="266398"/>
                  <a:pt x="963382" y="272884"/>
                  <a:pt x="961224" y="278763"/>
                </a:cubicBezTo>
                <a:cubicBezTo>
                  <a:pt x="959065" y="284643"/>
                  <a:pt x="951085" y="289723"/>
                  <a:pt x="937283" y="294003"/>
                </a:cubicBezTo>
                <a:cubicBezTo>
                  <a:pt x="923481" y="298284"/>
                  <a:pt x="903648" y="300650"/>
                  <a:pt x="877785" y="301101"/>
                </a:cubicBezTo>
                <a:cubicBezTo>
                  <a:pt x="851923" y="301553"/>
                  <a:pt x="831205" y="296828"/>
                  <a:pt x="815631" y="286926"/>
                </a:cubicBezTo>
                <a:cubicBezTo>
                  <a:pt x="800057" y="277024"/>
                  <a:pt x="789223" y="264720"/>
                  <a:pt x="783129" y="250014"/>
                </a:cubicBezTo>
                <a:cubicBezTo>
                  <a:pt x="777034" y="235309"/>
                  <a:pt x="774891" y="225611"/>
                  <a:pt x="776697" y="220922"/>
                </a:cubicBezTo>
                <a:cubicBezTo>
                  <a:pt x="777149" y="219749"/>
                  <a:pt x="777853" y="219133"/>
                  <a:pt x="778808" y="219072"/>
                </a:cubicBezTo>
                <a:close/>
                <a:moveTo>
                  <a:pt x="64433" y="219072"/>
                </a:moveTo>
                <a:cubicBezTo>
                  <a:pt x="67299" y="218889"/>
                  <a:pt x="72432" y="223707"/>
                  <a:pt x="79832" y="233527"/>
                </a:cubicBezTo>
                <a:cubicBezTo>
                  <a:pt x="86658" y="242905"/>
                  <a:pt x="95226" y="251678"/>
                  <a:pt x="105537" y="259845"/>
                </a:cubicBezTo>
                <a:cubicBezTo>
                  <a:pt x="115847" y="268011"/>
                  <a:pt x="131145" y="272525"/>
                  <a:pt x="151429" y="273385"/>
                </a:cubicBezTo>
                <a:cubicBezTo>
                  <a:pt x="171713" y="274246"/>
                  <a:pt x="186003" y="273737"/>
                  <a:pt x="194299" y="271858"/>
                </a:cubicBezTo>
                <a:cubicBezTo>
                  <a:pt x="202595" y="269980"/>
                  <a:pt x="204997" y="265767"/>
                  <a:pt x="201505" y="259221"/>
                </a:cubicBezTo>
                <a:cubicBezTo>
                  <a:pt x="198013" y="252675"/>
                  <a:pt x="194636" y="244834"/>
                  <a:pt x="191374" y="235699"/>
                </a:cubicBezTo>
                <a:cubicBezTo>
                  <a:pt x="188111" y="226565"/>
                  <a:pt x="191507" y="226443"/>
                  <a:pt x="201559" y="235334"/>
                </a:cubicBezTo>
                <a:cubicBezTo>
                  <a:pt x="211612" y="244225"/>
                  <a:pt x="222212" y="252216"/>
                  <a:pt x="233362" y="259307"/>
                </a:cubicBezTo>
                <a:cubicBezTo>
                  <a:pt x="244511" y="266398"/>
                  <a:pt x="249007" y="272884"/>
                  <a:pt x="246849" y="278763"/>
                </a:cubicBezTo>
                <a:cubicBezTo>
                  <a:pt x="244690" y="284643"/>
                  <a:pt x="236711" y="289723"/>
                  <a:pt x="222908" y="294003"/>
                </a:cubicBezTo>
                <a:cubicBezTo>
                  <a:pt x="209106" y="298284"/>
                  <a:pt x="189273" y="300650"/>
                  <a:pt x="163410" y="301101"/>
                </a:cubicBezTo>
                <a:cubicBezTo>
                  <a:pt x="137548" y="301553"/>
                  <a:pt x="116829" y="296828"/>
                  <a:pt x="101256" y="286926"/>
                </a:cubicBezTo>
                <a:cubicBezTo>
                  <a:pt x="85683" y="277024"/>
                  <a:pt x="74849" y="264720"/>
                  <a:pt x="68754" y="250014"/>
                </a:cubicBezTo>
                <a:cubicBezTo>
                  <a:pt x="62659" y="235309"/>
                  <a:pt x="60516" y="225611"/>
                  <a:pt x="62322" y="220922"/>
                </a:cubicBezTo>
                <a:cubicBezTo>
                  <a:pt x="62774" y="219749"/>
                  <a:pt x="63478" y="219133"/>
                  <a:pt x="64433" y="219072"/>
                </a:cubicBezTo>
                <a:close/>
                <a:moveTo>
                  <a:pt x="935293" y="206908"/>
                </a:moveTo>
                <a:cubicBezTo>
                  <a:pt x="942047" y="206184"/>
                  <a:pt x="950938" y="206288"/>
                  <a:pt x="961966" y="207220"/>
                </a:cubicBezTo>
                <a:cubicBezTo>
                  <a:pt x="975101" y="208224"/>
                  <a:pt x="984874" y="212508"/>
                  <a:pt x="991284" y="220072"/>
                </a:cubicBezTo>
                <a:cubicBezTo>
                  <a:pt x="997694" y="227637"/>
                  <a:pt x="999458" y="234825"/>
                  <a:pt x="996576" y="241636"/>
                </a:cubicBezTo>
                <a:cubicBezTo>
                  <a:pt x="993693" y="248448"/>
                  <a:pt x="987714" y="250204"/>
                  <a:pt x="978637" y="246906"/>
                </a:cubicBezTo>
                <a:cubicBezTo>
                  <a:pt x="969559" y="243608"/>
                  <a:pt x="958377" y="236298"/>
                  <a:pt x="945091" y="224976"/>
                </a:cubicBezTo>
                <a:cubicBezTo>
                  <a:pt x="931805" y="213655"/>
                  <a:pt x="928539" y="207632"/>
                  <a:pt x="935293" y="206908"/>
                </a:cubicBezTo>
                <a:close/>
                <a:moveTo>
                  <a:pt x="220918" y="206908"/>
                </a:moveTo>
                <a:cubicBezTo>
                  <a:pt x="227673" y="206184"/>
                  <a:pt x="236564" y="206288"/>
                  <a:pt x="247591" y="207220"/>
                </a:cubicBezTo>
                <a:cubicBezTo>
                  <a:pt x="260726" y="208224"/>
                  <a:pt x="270500" y="212508"/>
                  <a:pt x="276910" y="220072"/>
                </a:cubicBezTo>
                <a:cubicBezTo>
                  <a:pt x="283319" y="227637"/>
                  <a:pt x="285083" y="234825"/>
                  <a:pt x="282201" y="241636"/>
                </a:cubicBezTo>
                <a:cubicBezTo>
                  <a:pt x="279319" y="248448"/>
                  <a:pt x="273339" y="250204"/>
                  <a:pt x="264261" y="246906"/>
                </a:cubicBezTo>
                <a:cubicBezTo>
                  <a:pt x="255184" y="243608"/>
                  <a:pt x="244002" y="236298"/>
                  <a:pt x="230716" y="224976"/>
                </a:cubicBezTo>
                <a:cubicBezTo>
                  <a:pt x="217430" y="213655"/>
                  <a:pt x="214164" y="207632"/>
                  <a:pt x="220918" y="206908"/>
                </a:cubicBezTo>
                <a:close/>
                <a:moveTo>
                  <a:pt x="759960" y="205580"/>
                </a:moveTo>
                <a:cubicBezTo>
                  <a:pt x="761858" y="206056"/>
                  <a:pt x="763318" y="209163"/>
                  <a:pt x="764340" y="214899"/>
                </a:cubicBezTo>
                <a:cubicBezTo>
                  <a:pt x="766384" y="226371"/>
                  <a:pt x="765480" y="236696"/>
                  <a:pt x="761629" y="245874"/>
                </a:cubicBezTo>
                <a:cubicBezTo>
                  <a:pt x="757779" y="255051"/>
                  <a:pt x="751699" y="263064"/>
                  <a:pt x="743389" y="269912"/>
                </a:cubicBezTo>
                <a:cubicBezTo>
                  <a:pt x="735079" y="276759"/>
                  <a:pt x="729329" y="277336"/>
                  <a:pt x="726137" y="271643"/>
                </a:cubicBezTo>
                <a:cubicBezTo>
                  <a:pt x="722947" y="265950"/>
                  <a:pt x="722050" y="260615"/>
                  <a:pt x="723449" y="255639"/>
                </a:cubicBezTo>
                <a:cubicBezTo>
                  <a:pt x="724847" y="250663"/>
                  <a:pt x="728966" y="244268"/>
                  <a:pt x="735806" y="236452"/>
                </a:cubicBezTo>
                <a:cubicBezTo>
                  <a:pt x="741686" y="229741"/>
                  <a:pt x="747400" y="221603"/>
                  <a:pt x="752950" y="212038"/>
                </a:cubicBezTo>
                <a:cubicBezTo>
                  <a:pt x="755725" y="207256"/>
                  <a:pt x="758061" y="205103"/>
                  <a:pt x="759960" y="205580"/>
                </a:cubicBezTo>
                <a:close/>
                <a:moveTo>
                  <a:pt x="45585" y="205580"/>
                </a:moveTo>
                <a:cubicBezTo>
                  <a:pt x="47483" y="206056"/>
                  <a:pt x="48943" y="209163"/>
                  <a:pt x="49965" y="214899"/>
                </a:cubicBezTo>
                <a:cubicBezTo>
                  <a:pt x="52008" y="226371"/>
                  <a:pt x="51105" y="236696"/>
                  <a:pt x="47254" y="245874"/>
                </a:cubicBezTo>
                <a:cubicBezTo>
                  <a:pt x="43404" y="255051"/>
                  <a:pt x="37324" y="263064"/>
                  <a:pt x="29014" y="269912"/>
                </a:cubicBezTo>
                <a:cubicBezTo>
                  <a:pt x="20704" y="276759"/>
                  <a:pt x="14953" y="277336"/>
                  <a:pt x="11762" y="271643"/>
                </a:cubicBezTo>
                <a:cubicBezTo>
                  <a:pt x="8572" y="265950"/>
                  <a:pt x="7676" y="260615"/>
                  <a:pt x="9074" y="255639"/>
                </a:cubicBezTo>
                <a:cubicBezTo>
                  <a:pt x="10472" y="250663"/>
                  <a:pt x="14591" y="244268"/>
                  <a:pt x="21431" y="236452"/>
                </a:cubicBezTo>
                <a:cubicBezTo>
                  <a:pt x="27311" y="229741"/>
                  <a:pt x="33025" y="221603"/>
                  <a:pt x="38575" y="212038"/>
                </a:cubicBezTo>
                <a:cubicBezTo>
                  <a:pt x="41350" y="207256"/>
                  <a:pt x="43686" y="205103"/>
                  <a:pt x="45585" y="205580"/>
                </a:cubicBezTo>
                <a:close/>
                <a:moveTo>
                  <a:pt x="835389" y="192603"/>
                </a:moveTo>
                <a:cubicBezTo>
                  <a:pt x="842135" y="191492"/>
                  <a:pt x="851345" y="194780"/>
                  <a:pt x="863018" y="202466"/>
                </a:cubicBezTo>
                <a:cubicBezTo>
                  <a:pt x="874863" y="208618"/>
                  <a:pt x="877997" y="217935"/>
                  <a:pt x="872419" y="230419"/>
                </a:cubicBezTo>
                <a:cubicBezTo>
                  <a:pt x="866840" y="242902"/>
                  <a:pt x="857587" y="239998"/>
                  <a:pt x="844659" y="221707"/>
                </a:cubicBezTo>
                <a:cubicBezTo>
                  <a:pt x="831732" y="203416"/>
                  <a:pt x="828642" y="193715"/>
                  <a:pt x="835389" y="192603"/>
                </a:cubicBezTo>
                <a:close/>
                <a:moveTo>
                  <a:pt x="121013" y="192603"/>
                </a:moveTo>
                <a:cubicBezTo>
                  <a:pt x="127761" y="191492"/>
                  <a:pt x="136971" y="194780"/>
                  <a:pt x="148644" y="202466"/>
                </a:cubicBezTo>
                <a:cubicBezTo>
                  <a:pt x="160488" y="208618"/>
                  <a:pt x="163622" y="217935"/>
                  <a:pt x="158044" y="230419"/>
                </a:cubicBezTo>
                <a:cubicBezTo>
                  <a:pt x="152465" y="242902"/>
                  <a:pt x="143212" y="239998"/>
                  <a:pt x="130285" y="221707"/>
                </a:cubicBezTo>
                <a:cubicBezTo>
                  <a:pt x="117356" y="203416"/>
                  <a:pt x="114266" y="193715"/>
                  <a:pt x="121013" y="192603"/>
                </a:cubicBezTo>
                <a:close/>
                <a:moveTo>
                  <a:pt x="5172263" y="176266"/>
                </a:moveTo>
                <a:lnTo>
                  <a:pt x="5121844" y="180220"/>
                </a:lnTo>
                <a:lnTo>
                  <a:pt x="5126327" y="181407"/>
                </a:lnTo>
                <a:cubicBezTo>
                  <a:pt x="5137993" y="185853"/>
                  <a:pt x="5144317" y="191177"/>
                  <a:pt x="5145299" y="197379"/>
                </a:cubicBezTo>
                <a:cubicBezTo>
                  <a:pt x="5146282" y="203581"/>
                  <a:pt x="5144711" y="209485"/>
                  <a:pt x="5140588" y="215092"/>
                </a:cubicBezTo>
                <a:cubicBezTo>
                  <a:pt x="5136466" y="220700"/>
                  <a:pt x="5131802" y="219559"/>
                  <a:pt x="5126596" y="211672"/>
                </a:cubicBezTo>
                <a:cubicBezTo>
                  <a:pt x="5121391" y="203785"/>
                  <a:pt x="5116946" y="196615"/>
                  <a:pt x="5113260" y="190162"/>
                </a:cubicBezTo>
                <a:cubicBezTo>
                  <a:pt x="5112521" y="187592"/>
                  <a:pt x="5112239" y="185481"/>
                  <a:pt x="5112415" y="183831"/>
                </a:cubicBezTo>
                <a:lnTo>
                  <a:pt x="5114006" y="180835"/>
                </a:lnTo>
                <a:lnTo>
                  <a:pt x="5088609" y="182827"/>
                </a:lnTo>
                <a:cubicBezTo>
                  <a:pt x="5076578" y="206847"/>
                  <a:pt x="5068970" y="219452"/>
                  <a:pt x="5065787" y="220642"/>
                </a:cubicBezTo>
                <a:cubicBezTo>
                  <a:pt x="5102670" y="220685"/>
                  <a:pt x="5136498" y="220685"/>
                  <a:pt x="5167272" y="220642"/>
                </a:cubicBezTo>
                <a:cubicBezTo>
                  <a:pt x="5168835" y="212181"/>
                  <a:pt x="5170499" y="197389"/>
                  <a:pt x="5172263" y="176266"/>
                </a:cubicBezTo>
                <a:close/>
                <a:moveTo>
                  <a:pt x="2697416" y="167383"/>
                </a:moveTo>
                <a:cubicBezTo>
                  <a:pt x="2705426" y="165992"/>
                  <a:pt x="2713004" y="169157"/>
                  <a:pt x="2720153" y="176879"/>
                </a:cubicBezTo>
                <a:cubicBezTo>
                  <a:pt x="2727302" y="184602"/>
                  <a:pt x="2726308" y="189341"/>
                  <a:pt x="2717174" y="191098"/>
                </a:cubicBezTo>
                <a:cubicBezTo>
                  <a:pt x="2708039" y="192854"/>
                  <a:pt x="2696617" y="194421"/>
                  <a:pt x="2682908" y="195798"/>
                </a:cubicBezTo>
                <a:cubicBezTo>
                  <a:pt x="2669199" y="197174"/>
                  <a:pt x="2646942" y="199361"/>
                  <a:pt x="2616140" y="202358"/>
                </a:cubicBezTo>
                <a:cubicBezTo>
                  <a:pt x="2629634" y="212511"/>
                  <a:pt x="2632760" y="220223"/>
                  <a:pt x="2625518" y="225493"/>
                </a:cubicBezTo>
                <a:cubicBezTo>
                  <a:pt x="2618276" y="230763"/>
                  <a:pt x="2610949" y="237105"/>
                  <a:pt x="2603535" y="244519"/>
                </a:cubicBezTo>
                <a:cubicBezTo>
                  <a:pt x="2596121" y="251932"/>
                  <a:pt x="2589395" y="257905"/>
                  <a:pt x="2583358" y="262437"/>
                </a:cubicBezTo>
                <a:cubicBezTo>
                  <a:pt x="2577321" y="266968"/>
                  <a:pt x="2577823" y="269019"/>
                  <a:pt x="2584864" y="268589"/>
                </a:cubicBezTo>
                <a:cubicBezTo>
                  <a:pt x="2591905" y="268158"/>
                  <a:pt x="2603072" y="267269"/>
                  <a:pt x="2618366" y="265921"/>
                </a:cubicBezTo>
                <a:cubicBezTo>
                  <a:pt x="2633660" y="264573"/>
                  <a:pt x="2651309" y="263154"/>
                  <a:pt x="2671314" y="261662"/>
                </a:cubicBezTo>
                <a:cubicBezTo>
                  <a:pt x="2662523" y="248068"/>
                  <a:pt x="2656052" y="236933"/>
                  <a:pt x="2651901" y="228257"/>
                </a:cubicBezTo>
                <a:cubicBezTo>
                  <a:pt x="2647749" y="219581"/>
                  <a:pt x="2650370" y="216921"/>
                  <a:pt x="2659763" y="220276"/>
                </a:cubicBezTo>
                <a:cubicBezTo>
                  <a:pt x="2669156" y="223632"/>
                  <a:pt x="2679717" y="229770"/>
                  <a:pt x="2691447" y="238689"/>
                </a:cubicBezTo>
                <a:cubicBezTo>
                  <a:pt x="2703178" y="247609"/>
                  <a:pt x="2710430" y="258174"/>
                  <a:pt x="2713205" y="270385"/>
                </a:cubicBezTo>
                <a:cubicBezTo>
                  <a:pt x="2715980" y="282595"/>
                  <a:pt x="2715485" y="292458"/>
                  <a:pt x="2711721" y="299972"/>
                </a:cubicBezTo>
                <a:cubicBezTo>
                  <a:pt x="2707956" y="307486"/>
                  <a:pt x="2702202" y="306687"/>
                  <a:pt x="2694459" y="297574"/>
                </a:cubicBezTo>
                <a:cubicBezTo>
                  <a:pt x="2686715" y="288461"/>
                  <a:pt x="2681079" y="281316"/>
                  <a:pt x="2677552" y="276139"/>
                </a:cubicBezTo>
                <a:cubicBezTo>
                  <a:pt x="2644153" y="281545"/>
                  <a:pt x="2618570" y="286245"/>
                  <a:pt x="2600803" y="290239"/>
                </a:cubicBezTo>
                <a:cubicBezTo>
                  <a:pt x="2583035" y="294233"/>
                  <a:pt x="2568996" y="298280"/>
                  <a:pt x="2558686" y="302381"/>
                </a:cubicBezTo>
                <a:cubicBezTo>
                  <a:pt x="2548375" y="306483"/>
                  <a:pt x="2542299" y="305690"/>
                  <a:pt x="2540456" y="300004"/>
                </a:cubicBezTo>
                <a:cubicBezTo>
                  <a:pt x="2538613" y="294319"/>
                  <a:pt x="2537932" y="288690"/>
                  <a:pt x="2538412" y="283119"/>
                </a:cubicBezTo>
                <a:cubicBezTo>
                  <a:pt x="2538893" y="277548"/>
                  <a:pt x="2541736" y="273342"/>
                  <a:pt x="2546941" y="270503"/>
                </a:cubicBezTo>
                <a:cubicBezTo>
                  <a:pt x="2552147" y="267664"/>
                  <a:pt x="2561579" y="258092"/>
                  <a:pt x="2575238" y="241787"/>
                </a:cubicBezTo>
                <a:cubicBezTo>
                  <a:pt x="2588897" y="225482"/>
                  <a:pt x="2595726" y="213537"/>
                  <a:pt x="2595726" y="205951"/>
                </a:cubicBezTo>
                <a:cubicBezTo>
                  <a:pt x="2581946" y="208647"/>
                  <a:pt x="2570481" y="210894"/>
                  <a:pt x="2561331" y="212694"/>
                </a:cubicBezTo>
                <a:cubicBezTo>
                  <a:pt x="2552183" y="214494"/>
                  <a:pt x="2542582" y="211099"/>
                  <a:pt x="2532529" y="202509"/>
                </a:cubicBezTo>
                <a:cubicBezTo>
                  <a:pt x="2522477" y="193919"/>
                  <a:pt x="2524226" y="189624"/>
                  <a:pt x="2537778" y="189624"/>
                </a:cubicBezTo>
                <a:cubicBezTo>
                  <a:pt x="2549365" y="189624"/>
                  <a:pt x="2566293" y="188287"/>
                  <a:pt x="2588563" y="185613"/>
                </a:cubicBezTo>
                <a:cubicBezTo>
                  <a:pt x="2610834" y="182938"/>
                  <a:pt x="2632541" y="179579"/>
                  <a:pt x="2653686" y="175535"/>
                </a:cubicBezTo>
                <a:cubicBezTo>
                  <a:pt x="2674831" y="171491"/>
                  <a:pt x="2689408" y="168774"/>
                  <a:pt x="2697416" y="167383"/>
                </a:cubicBezTo>
                <a:close/>
                <a:moveTo>
                  <a:pt x="1563769" y="165324"/>
                </a:moveTo>
                <a:cubicBezTo>
                  <a:pt x="1566413" y="165298"/>
                  <a:pt x="1569657" y="165583"/>
                  <a:pt x="1573500" y="166178"/>
                </a:cubicBezTo>
                <a:cubicBezTo>
                  <a:pt x="1588873" y="168558"/>
                  <a:pt x="1599474" y="174201"/>
                  <a:pt x="1605303" y="183107"/>
                </a:cubicBezTo>
                <a:cubicBezTo>
                  <a:pt x="1611132" y="192012"/>
                  <a:pt x="1612050" y="200971"/>
                  <a:pt x="1608057" y="209984"/>
                </a:cubicBezTo>
                <a:cubicBezTo>
                  <a:pt x="1604063" y="218997"/>
                  <a:pt x="1596509" y="219516"/>
                  <a:pt x="1585395" y="211543"/>
                </a:cubicBezTo>
                <a:lnTo>
                  <a:pt x="1567413" y="192141"/>
                </a:lnTo>
                <a:cubicBezTo>
                  <a:pt x="1563727" y="187552"/>
                  <a:pt x="1559977" y="181483"/>
                  <a:pt x="1556163" y="173932"/>
                </a:cubicBezTo>
                <a:cubicBezTo>
                  <a:pt x="1553302" y="168270"/>
                  <a:pt x="1555838" y="165400"/>
                  <a:pt x="1563769" y="165324"/>
                </a:cubicBezTo>
                <a:close/>
                <a:moveTo>
                  <a:pt x="6146055" y="155614"/>
                </a:moveTo>
                <a:cubicBezTo>
                  <a:pt x="6148621" y="156326"/>
                  <a:pt x="6144481" y="169139"/>
                  <a:pt x="6133636" y="194055"/>
                </a:cubicBezTo>
                <a:cubicBezTo>
                  <a:pt x="6121203" y="222463"/>
                  <a:pt x="6113646" y="244372"/>
                  <a:pt x="6110965" y="259780"/>
                </a:cubicBezTo>
                <a:cubicBezTo>
                  <a:pt x="6108283" y="275189"/>
                  <a:pt x="6102730" y="278971"/>
                  <a:pt x="6094305" y="271127"/>
                </a:cubicBezTo>
                <a:cubicBezTo>
                  <a:pt x="6085880" y="263283"/>
                  <a:pt x="6080019" y="254492"/>
                  <a:pt x="6076720" y="244755"/>
                </a:cubicBezTo>
                <a:cubicBezTo>
                  <a:pt x="6073422" y="235018"/>
                  <a:pt x="6074670" y="229139"/>
                  <a:pt x="6080463" y="227117"/>
                </a:cubicBezTo>
                <a:cubicBezTo>
                  <a:pt x="6086257" y="225095"/>
                  <a:pt x="6092416" y="220162"/>
                  <a:pt x="6098940" y="212318"/>
                </a:cubicBezTo>
                <a:cubicBezTo>
                  <a:pt x="6105466" y="204474"/>
                  <a:pt x="6117217" y="189502"/>
                  <a:pt x="6134196" y="167404"/>
                </a:cubicBezTo>
                <a:cubicBezTo>
                  <a:pt x="6140563" y="159117"/>
                  <a:pt x="6144516" y="155187"/>
                  <a:pt x="6146055" y="155614"/>
                </a:cubicBezTo>
                <a:close/>
                <a:moveTo>
                  <a:pt x="4355356" y="155614"/>
                </a:moveTo>
                <a:cubicBezTo>
                  <a:pt x="4357921" y="156326"/>
                  <a:pt x="4353781" y="169139"/>
                  <a:pt x="4342937" y="194055"/>
                </a:cubicBezTo>
                <a:cubicBezTo>
                  <a:pt x="4330504" y="222463"/>
                  <a:pt x="4322946" y="244372"/>
                  <a:pt x="4320265" y="259780"/>
                </a:cubicBezTo>
                <a:cubicBezTo>
                  <a:pt x="4317583" y="275189"/>
                  <a:pt x="4312030" y="278971"/>
                  <a:pt x="4303606" y="271127"/>
                </a:cubicBezTo>
                <a:cubicBezTo>
                  <a:pt x="4295180" y="263283"/>
                  <a:pt x="4289319" y="254492"/>
                  <a:pt x="4286020" y="244755"/>
                </a:cubicBezTo>
                <a:cubicBezTo>
                  <a:pt x="4282722" y="235018"/>
                  <a:pt x="4283970" y="229139"/>
                  <a:pt x="4289763" y="227117"/>
                </a:cubicBezTo>
                <a:cubicBezTo>
                  <a:pt x="4295557" y="225095"/>
                  <a:pt x="4301716" y="220162"/>
                  <a:pt x="4308241" y="212318"/>
                </a:cubicBezTo>
                <a:cubicBezTo>
                  <a:pt x="4314766" y="204474"/>
                  <a:pt x="4326517" y="189502"/>
                  <a:pt x="4343496" y="167404"/>
                </a:cubicBezTo>
                <a:cubicBezTo>
                  <a:pt x="4349863" y="159117"/>
                  <a:pt x="4353816" y="155187"/>
                  <a:pt x="4355356" y="155614"/>
                </a:cubicBezTo>
                <a:close/>
                <a:moveTo>
                  <a:pt x="8032538" y="145205"/>
                </a:moveTo>
                <a:cubicBezTo>
                  <a:pt x="8026586" y="145205"/>
                  <a:pt x="8013264" y="146561"/>
                  <a:pt x="7992572" y="149271"/>
                </a:cubicBezTo>
                <a:lnTo>
                  <a:pt x="7946238" y="155466"/>
                </a:lnTo>
                <a:lnTo>
                  <a:pt x="7948884" y="174567"/>
                </a:lnTo>
                <a:lnTo>
                  <a:pt x="7951272" y="199046"/>
                </a:lnTo>
                <a:cubicBezTo>
                  <a:pt x="7965196" y="197325"/>
                  <a:pt x="7991502" y="194314"/>
                  <a:pt x="8030193" y="190011"/>
                </a:cubicBezTo>
                <a:cubicBezTo>
                  <a:pt x="8033506" y="173549"/>
                  <a:pt x="8035614" y="161966"/>
                  <a:pt x="8036517" y="155262"/>
                </a:cubicBezTo>
                <a:cubicBezTo>
                  <a:pt x="8037420" y="148557"/>
                  <a:pt x="8036094" y="145205"/>
                  <a:pt x="8032538" y="145205"/>
                </a:cubicBezTo>
                <a:close/>
                <a:moveTo>
                  <a:pt x="1121154" y="133947"/>
                </a:moveTo>
                <a:cubicBezTo>
                  <a:pt x="1125886" y="133953"/>
                  <a:pt x="1130624" y="135203"/>
                  <a:pt x="1135367" y="137698"/>
                </a:cubicBezTo>
                <a:cubicBezTo>
                  <a:pt x="1144853" y="142689"/>
                  <a:pt x="1149596" y="150583"/>
                  <a:pt x="1149596" y="161381"/>
                </a:cubicBezTo>
                <a:cubicBezTo>
                  <a:pt x="1149596" y="172165"/>
                  <a:pt x="1144100" y="179816"/>
                  <a:pt x="1133109" y="184333"/>
                </a:cubicBezTo>
                <a:cubicBezTo>
                  <a:pt x="1122117" y="188850"/>
                  <a:pt x="1112416" y="188301"/>
                  <a:pt x="1104006" y="182687"/>
                </a:cubicBezTo>
                <a:cubicBezTo>
                  <a:pt x="1095595" y="177073"/>
                  <a:pt x="1091626" y="169408"/>
                  <a:pt x="1092099" y="159693"/>
                </a:cubicBezTo>
                <a:cubicBezTo>
                  <a:pt x="1092573" y="149977"/>
                  <a:pt x="1097531" y="142635"/>
                  <a:pt x="1106974" y="137666"/>
                </a:cubicBezTo>
                <a:cubicBezTo>
                  <a:pt x="1111695" y="135182"/>
                  <a:pt x="1116422" y="133942"/>
                  <a:pt x="1121154" y="133947"/>
                </a:cubicBezTo>
                <a:close/>
                <a:moveTo>
                  <a:pt x="3365447" y="131718"/>
                </a:moveTo>
                <a:lnTo>
                  <a:pt x="3324836" y="136730"/>
                </a:lnTo>
                <a:cubicBezTo>
                  <a:pt x="3324047" y="149221"/>
                  <a:pt x="3322341" y="158614"/>
                  <a:pt x="3319717" y="164909"/>
                </a:cubicBezTo>
                <a:cubicBezTo>
                  <a:pt x="3332637" y="167390"/>
                  <a:pt x="3340592" y="171975"/>
                  <a:pt x="3343582" y="178665"/>
                </a:cubicBezTo>
                <a:lnTo>
                  <a:pt x="3343287" y="194169"/>
                </a:lnTo>
                <a:lnTo>
                  <a:pt x="3351455" y="182128"/>
                </a:lnTo>
                <a:cubicBezTo>
                  <a:pt x="3358991" y="167049"/>
                  <a:pt x="3363655" y="150246"/>
                  <a:pt x="3365447" y="131718"/>
                </a:cubicBezTo>
                <a:close/>
                <a:moveTo>
                  <a:pt x="589893" y="129354"/>
                </a:moveTo>
                <a:cubicBezTo>
                  <a:pt x="606073" y="128270"/>
                  <a:pt x="619645" y="130643"/>
                  <a:pt x="630610" y="136472"/>
                </a:cubicBezTo>
                <a:cubicBezTo>
                  <a:pt x="645230" y="144245"/>
                  <a:pt x="651669" y="151243"/>
                  <a:pt x="649926" y="157466"/>
                </a:cubicBezTo>
                <a:cubicBezTo>
                  <a:pt x="648184" y="163690"/>
                  <a:pt x="641150" y="166354"/>
                  <a:pt x="628825" y="165457"/>
                </a:cubicBezTo>
                <a:cubicBezTo>
                  <a:pt x="616499" y="164561"/>
                  <a:pt x="599180" y="164113"/>
                  <a:pt x="576867" y="164113"/>
                </a:cubicBezTo>
                <a:cubicBezTo>
                  <a:pt x="554582" y="164113"/>
                  <a:pt x="530641" y="165235"/>
                  <a:pt x="505044" y="167479"/>
                </a:cubicBezTo>
                <a:cubicBezTo>
                  <a:pt x="479446" y="169724"/>
                  <a:pt x="458022" y="172394"/>
                  <a:pt x="440771" y="175492"/>
                </a:cubicBezTo>
                <a:cubicBezTo>
                  <a:pt x="423520" y="178589"/>
                  <a:pt x="408462" y="181515"/>
                  <a:pt x="395599" y="184268"/>
                </a:cubicBezTo>
                <a:cubicBezTo>
                  <a:pt x="382736" y="187022"/>
                  <a:pt x="369350" y="184032"/>
                  <a:pt x="355439" y="175298"/>
                </a:cubicBezTo>
                <a:cubicBezTo>
                  <a:pt x="342834" y="161431"/>
                  <a:pt x="341938" y="155183"/>
                  <a:pt x="352751" y="156552"/>
                </a:cubicBezTo>
                <a:cubicBezTo>
                  <a:pt x="363564" y="157922"/>
                  <a:pt x="382088" y="157491"/>
                  <a:pt x="408323" y="155262"/>
                </a:cubicBezTo>
                <a:cubicBezTo>
                  <a:pt x="434558" y="153032"/>
                  <a:pt x="462565" y="149658"/>
                  <a:pt x="492342" y="145141"/>
                </a:cubicBezTo>
                <a:cubicBezTo>
                  <a:pt x="522119" y="140624"/>
                  <a:pt x="548954" y="136107"/>
                  <a:pt x="572844" y="131589"/>
                </a:cubicBezTo>
                <a:cubicBezTo>
                  <a:pt x="578817" y="130460"/>
                  <a:pt x="584500" y="129715"/>
                  <a:pt x="589893" y="129354"/>
                </a:cubicBezTo>
                <a:close/>
                <a:moveTo>
                  <a:pt x="5547721" y="119565"/>
                </a:moveTo>
                <a:lnTo>
                  <a:pt x="5511433" y="123222"/>
                </a:lnTo>
                <a:cubicBezTo>
                  <a:pt x="5514086" y="147543"/>
                  <a:pt x="5515743" y="162019"/>
                  <a:pt x="5516402" y="166651"/>
                </a:cubicBezTo>
                <a:lnTo>
                  <a:pt x="5547721" y="163167"/>
                </a:lnTo>
                <a:close/>
                <a:moveTo>
                  <a:pt x="3757021" y="119565"/>
                </a:moveTo>
                <a:lnTo>
                  <a:pt x="3720733" y="123222"/>
                </a:lnTo>
                <a:cubicBezTo>
                  <a:pt x="3723386" y="147543"/>
                  <a:pt x="3725043" y="162019"/>
                  <a:pt x="3725702" y="166651"/>
                </a:cubicBezTo>
                <a:lnTo>
                  <a:pt x="3757021" y="163167"/>
                </a:lnTo>
                <a:close/>
                <a:moveTo>
                  <a:pt x="5898447" y="118866"/>
                </a:moveTo>
                <a:cubicBezTo>
                  <a:pt x="5892826" y="119303"/>
                  <a:pt x="5877245" y="121981"/>
                  <a:pt x="5851705" y="126900"/>
                </a:cubicBezTo>
                <a:cubicBezTo>
                  <a:pt x="5852565" y="135261"/>
                  <a:pt x="5853770" y="146259"/>
                  <a:pt x="5855319" y="159897"/>
                </a:cubicBezTo>
                <a:cubicBezTo>
                  <a:pt x="5879310" y="155480"/>
                  <a:pt x="5894066" y="152928"/>
                  <a:pt x="5899587" y="152239"/>
                </a:cubicBezTo>
                <a:cubicBezTo>
                  <a:pt x="5900849" y="149128"/>
                  <a:pt x="5902380" y="142678"/>
                  <a:pt x="5904180" y="132891"/>
                </a:cubicBezTo>
                <a:cubicBezTo>
                  <a:pt x="5905979" y="123104"/>
                  <a:pt x="5904068" y="118429"/>
                  <a:pt x="5898447" y="118866"/>
                </a:cubicBezTo>
                <a:close/>
                <a:moveTo>
                  <a:pt x="4117272" y="118866"/>
                </a:moveTo>
                <a:cubicBezTo>
                  <a:pt x="4111651" y="119303"/>
                  <a:pt x="4096070" y="121981"/>
                  <a:pt x="4070530" y="126900"/>
                </a:cubicBezTo>
                <a:cubicBezTo>
                  <a:pt x="4071391" y="135261"/>
                  <a:pt x="4072595" y="146259"/>
                  <a:pt x="4074144" y="159897"/>
                </a:cubicBezTo>
                <a:cubicBezTo>
                  <a:pt x="4098135" y="155480"/>
                  <a:pt x="4112891" y="152928"/>
                  <a:pt x="4118412" y="152239"/>
                </a:cubicBezTo>
                <a:cubicBezTo>
                  <a:pt x="4119674" y="149128"/>
                  <a:pt x="4121205" y="142678"/>
                  <a:pt x="4123005" y="132891"/>
                </a:cubicBezTo>
                <a:cubicBezTo>
                  <a:pt x="4124804" y="123104"/>
                  <a:pt x="4122893" y="118429"/>
                  <a:pt x="4117272" y="118866"/>
                </a:cubicBezTo>
                <a:close/>
                <a:moveTo>
                  <a:pt x="2656491" y="118436"/>
                </a:moveTo>
                <a:cubicBezTo>
                  <a:pt x="2662806" y="118414"/>
                  <a:pt x="2668485" y="121458"/>
                  <a:pt x="2673529" y="127567"/>
                </a:cubicBezTo>
                <a:cubicBezTo>
                  <a:pt x="2680255" y="135712"/>
                  <a:pt x="2671038" y="142266"/>
                  <a:pt x="2645878" y="147227"/>
                </a:cubicBezTo>
                <a:cubicBezTo>
                  <a:pt x="2620718" y="152189"/>
                  <a:pt x="2604732" y="154433"/>
                  <a:pt x="2597920" y="153960"/>
                </a:cubicBezTo>
                <a:cubicBezTo>
                  <a:pt x="2591109" y="153487"/>
                  <a:pt x="2584767" y="150827"/>
                  <a:pt x="2578895" y="145980"/>
                </a:cubicBezTo>
                <a:cubicBezTo>
                  <a:pt x="2573022" y="141133"/>
                  <a:pt x="2575166" y="137576"/>
                  <a:pt x="2585326" y="135311"/>
                </a:cubicBezTo>
                <a:cubicBezTo>
                  <a:pt x="2595486" y="133045"/>
                  <a:pt x="2606754" y="130478"/>
                  <a:pt x="2619130" y="127610"/>
                </a:cubicBezTo>
                <a:cubicBezTo>
                  <a:pt x="2630702" y="124943"/>
                  <a:pt x="2640981" y="122232"/>
                  <a:pt x="2649965" y="119479"/>
                </a:cubicBezTo>
                <a:cubicBezTo>
                  <a:pt x="2652211" y="118791"/>
                  <a:pt x="2654386" y="118443"/>
                  <a:pt x="2656491" y="118436"/>
                </a:cubicBezTo>
                <a:close/>
                <a:moveTo>
                  <a:pt x="5121213" y="117467"/>
                </a:moveTo>
                <a:cubicBezTo>
                  <a:pt x="5122810" y="117355"/>
                  <a:pt x="5124802" y="117663"/>
                  <a:pt x="5127187" y="118393"/>
                </a:cubicBezTo>
                <a:cubicBezTo>
                  <a:pt x="5136731" y="121311"/>
                  <a:pt x="5143281" y="125126"/>
                  <a:pt x="5146837" y="129836"/>
                </a:cubicBezTo>
                <a:cubicBezTo>
                  <a:pt x="5150394" y="134547"/>
                  <a:pt x="5150595" y="140764"/>
                  <a:pt x="5147440" y="148486"/>
                </a:cubicBezTo>
                <a:cubicBezTo>
                  <a:pt x="5144285" y="156208"/>
                  <a:pt x="5139162" y="156341"/>
                  <a:pt x="5132070" y="148884"/>
                </a:cubicBezTo>
                <a:cubicBezTo>
                  <a:pt x="5124979" y="141427"/>
                  <a:pt x="5120115" y="135081"/>
                  <a:pt x="5117476" y="129847"/>
                </a:cubicBezTo>
                <a:cubicBezTo>
                  <a:pt x="5115174" y="121931"/>
                  <a:pt x="5116420" y="117805"/>
                  <a:pt x="5121213" y="117467"/>
                </a:cubicBezTo>
                <a:close/>
                <a:moveTo>
                  <a:pt x="5761071" y="117105"/>
                </a:moveTo>
                <a:cubicBezTo>
                  <a:pt x="5765369" y="117239"/>
                  <a:pt x="5770424" y="118855"/>
                  <a:pt x="5776236" y="121953"/>
                </a:cubicBezTo>
                <a:cubicBezTo>
                  <a:pt x="5787859" y="128148"/>
                  <a:pt x="5791340" y="134142"/>
                  <a:pt x="5786679" y="139935"/>
                </a:cubicBezTo>
                <a:cubicBezTo>
                  <a:pt x="5782019" y="145729"/>
                  <a:pt x="5778853" y="151555"/>
                  <a:pt x="5777183" y="157413"/>
                </a:cubicBezTo>
                <a:cubicBezTo>
                  <a:pt x="5775512" y="163271"/>
                  <a:pt x="5773787" y="179959"/>
                  <a:pt x="5772009" y="207478"/>
                </a:cubicBezTo>
                <a:cubicBezTo>
                  <a:pt x="5771149" y="222549"/>
                  <a:pt x="5770920" y="228257"/>
                  <a:pt x="5771321" y="224600"/>
                </a:cubicBezTo>
                <a:cubicBezTo>
                  <a:pt x="5811416" y="197669"/>
                  <a:pt x="5824261" y="193062"/>
                  <a:pt x="5809857" y="210780"/>
                </a:cubicBezTo>
                <a:cubicBezTo>
                  <a:pt x="5795452" y="228497"/>
                  <a:pt x="5785198" y="241059"/>
                  <a:pt x="5779097" y="248466"/>
                </a:cubicBezTo>
                <a:cubicBezTo>
                  <a:pt x="5772995" y="255872"/>
                  <a:pt x="5766625" y="264588"/>
                  <a:pt x="5759985" y="274612"/>
                </a:cubicBezTo>
                <a:cubicBezTo>
                  <a:pt x="5753346" y="284635"/>
                  <a:pt x="5747151" y="284259"/>
                  <a:pt x="5741400" y="273482"/>
                </a:cubicBezTo>
                <a:cubicBezTo>
                  <a:pt x="5735650" y="262706"/>
                  <a:pt x="5735026" y="253377"/>
                  <a:pt x="5739529" y="245497"/>
                </a:cubicBezTo>
                <a:cubicBezTo>
                  <a:pt x="5744032" y="237617"/>
                  <a:pt x="5746953" y="224492"/>
                  <a:pt x="5748294" y="206123"/>
                </a:cubicBezTo>
                <a:cubicBezTo>
                  <a:pt x="5749635" y="187753"/>
                  <a:pt x="5750305" y="175069"/>
                  <a:pt x="5750305" y="168071"/>
                </a:cubicBezTo>
                <a:lnTo>
                  <a:pt x="5750305" y="149185"/>
                </a:lnTo>
                <a:cubicBezTo>
                  <a:pt x="5750305" y="145643"/>
                  <a:pt x="5747208" y="146077"/>
                  <a:pt x="5741013" y="150486"/>
                </a:cubicBezTo>
                <a:cubicBezTo>
                  <a:pt x="5734818" y="154896"/>
                  <a:pt x="5726859" y="158718"/>
                  <a:pt x="5717136" y="161951"/>
                </a:cubicBezTo>
                <a:cubicBezTo>
                  <a:pt x="5707414" y="165185"/>
                  <a:pt x="5698591" y="163518"/>
                  <a:pt x="5690668" y="156950"/>
                </a:cubicBezTo>
                <a:cubicBezTo>
                  <a:pt x="5682745" y="150382"/>
                  <a:pt x="5683064" y="146779"/>
                  <a:pt x="5691625" y="146141"/>
                </a:cubicBezTo>
                <a:cubicBezTo>
                  <a:pt x="5700186" y="145503"/>
                  <a:pt x="5710737" y="142592"/>
                  <a:pt x="5723278" y="137408"/>
                </a:cubicBezTo>
                <a:cubicBezTo>
                  <a:pt x="5735818" y="132224"/>
                  <a:pt x="5744874" y="126803"/>
                  <a:pt x="5750445" y="121146"/>
                </a:cubicBezTo>
                <a:cubicBezTo>
                  <a:pt x="5753231" y="118318"/>
                  <a:pt x="5756773" y="116970"/>
                  <a:pt x="5761071" y="117105"/>
                </a:cubicBezTo>
                <a:close/>
                <a:moveTo>
                  <a:pt x="3979896" y="117105"/>
                </a:moveTo>
                <a:cubicBezTo>
                  <a:pt x="3984195" y="117239"/>
                  <a:pt x="3989250" y="118855"/>
                  <a:pt x="3995061" y="121953"/>
                </a:cubicBezTo>
                <a:cubicBezTo>
                  <a:pt x="4006684" y="128148"/>
                  <a:pt x="4010165" y="134142"/>
                  <a:pt x="4005504" y="139935"/>
                </a:cubicBezTo>
                <a:cubicBezTo>
                  <a:pt x="4000844" y="145729"/>
                  <a:pt x="3997678" y="151555"/>
                  <a:pt x="3996008" y="157413"/>
                </a:cubicBezTo>
                <a:cubicBezTo>
                  <a:pt x="3994337" y="163271"/>
                  <a:pt x="3992612" y="179959"/>
                  <a:pt x="3990834" y="207478"/>
                </a:cubicBezTo>
                <a:cubicBezTo>
                  <a:pt x="3989974" y="222549"/>
                  <a:pt x="3989745" y="228257"/>
                  <a:pt x="3990146" y="224600"/>
                </a:cubicBezTo>
                <a:cubicBezTo>
                  <a:pt x="4030241" y="197669"/>
                  <a:pt x="4043086" y="193062"/>
                  <a:pt x="4028682" y="210780"/>
                </a:cubicBezTo>
                <a:cubicBezTo>
                  <a:pt x="4014277" y="228497"/>
                  <a:pt x="4004024" y="241059"/>
                  <a:pt x="3997922" y="248466"/>
                </a:cubicBezTo>
                <a:cubicBezTo>
                  <a:pt x="3991820" y="255872"/>
                  <a:pt x="3985449" y="264588"/>
                  <a:pt x="3978810" y="274612"/>
                </a:cubicBezTo>
                <a:cubicBezTo>
                  <a:pt x="3972171" y="284635"/>
                  <a:pt x="3965976" y="284259"/>
                  <a:pt x="3960225" y="273482"/>
                </a:cubicBezTo>
                <a:cubicBezTo>
                  <a:pt x="3954475" y="262706"/>
                  <a:pt x="3953851" y="253377"/>
                  <a:pt x="3958354" y="245497"/>
                </a:cubicBezTo>
                <a:cubicBezTo>
                  <a:pt x="3962857" y="237617"/>
                  <a:pt x="3965778" y="224492"/>
                  <a:pt x="3967119" y="206123"/>
                </a:cubicBezTo>
                <a:cubicBezTo>
                  <a:pt x="3968460" y="187753"/>
                  <a:pt x="3969130" y="175069"/>
                  <a:pt x="3969130" y="168071"/>
                </a:cubicBezTo>
                <a:lnTo>
                  <a:pt x="3969130" y="149185"/>
                </a:lnTo>
                <a:cubicBezTo>
                  <a:pt x="3969130" y="145643"/>
                  <a:pt x="3966033" y="146077"/>
                  <a:pt x="3959838" y="150486"/>
                </a:cubicBezTo>
                <a:cubicBezTo>
                  <a:pt x="3953643" y="154896"/>
                  <a:pt x="3945684" y="158718"/>
                  <a:pt x="3935961" y="161951"/>
                </a:cubicBezTo>
                <a:cubicBezTo>
                  <a:pt x="3926239" y="165185"/>
                  <a:pt x="3917416" y="163518"/>
                  <a:pt x="3909493" y="156950"/>
                </a:cubicBezTo>
                <a:cubicBezTo>
                  <a:pt x="3901570" y="150382"/>
                  <a:pt x="3901889" y="146779"/>
                  <a:pt x="3910450" y="146141"/>
                </a:cubicBezTo>
                <a:cubicBezTo>
                  <a:pt x="3919011" y="145503"/>
                  <a:pt x="3929562" y="142592"/>
                  <a:pt x="3942103" y="137408"/>
                </a:cubicBezTo>
                <a:cubicBezTo>
                  <a:pt x="3954643" y="132224"/>
                  <a:pt x="3963699" y="126803"/>
                  <a:pt x="3969270" y="121146"/>
                </a:cubicBezTo>
                <a:cubicBezTo>
                  <a:pt x="3972056" y="118318"/>
                  <a:pt x="3975598" y="116970"/>
                  <a:pt x="3979896" y="117105"/>
                </a:cubicBezTo>
                <a:close/>
                <a:moveTo>
                  <a:pt x="5595969" y="110122"/>
                </a:moveTo>
                <a:cubicBezTo>
                  <a:pt x="5591365" y="111026"/>
                  <a:pt x="5583880" y="112581"/>
                  <a:pt x="5573512" y="114790"/>
                </a:cubicBezTo>
                <a:lnTo>
                  <a:pt x="5573512" y="158542"/>
                </a:lnTo>
                <a:cubicBezTo>
                  <a:pt x="5582718" y="157724"/>
                  <a:pt x="5592183" y="156197"/>
                  <a:pt x="5601906" y="153960"/>
                </a:cubicBezTo>
                <a:cubicBezTo>
                  <a:pt x="5604473" y="130442"/>
                  <a:pt x="5605276" y="117031"/>
                  <a:pt x="5604315" y="113725"/>
                </a:cubicBezTo>
                <a:cubicBezTo>
                  <a:pt x="5603354" y="110420"/>
                  <a:pt x="5600572" y="109219"/>
                  <a:pt x="5595969" y="110122"/>
                </a:cubicBezTo>
                <a:close/>
                <a:moveTo>
                  <a:pt x="3805269" y="110122"/>
                </a:moveTo>
                <a:cubicBezTo>
                  <a:pt x="3800666" y="111026"/>
                  <a:pt x="3793180" y="112581"/>
                  <a:pt x="3782812" y="114790"/>
                </a:cubicBezTo>
                <a:lnTo>
                  <a:pt x="3782812" y="158542"/>
                </a:lnTo>
                <a:cubicBezTo>
                  <a:pt x="3792019" y="157724"/>
                  <a:pt x="3801483" y="156197"/>
                  <a:pt x="3811206" y="153960"/>
                </a:cubicBezTo>
                <a:cubicBezTo>
                  <a:pt x="3813773" y="130442"/>
                  <a:pt x="3814576" y="117031"/>
                  <a:pt x="3813615" y="113725"/>
                </a:cubicBezTo>
                <a:cubicBezTo>
                  <a:pt x="3812654" y="110420"/>
                  <a:pt x="3809872" y="109219"/>
                  <a:pt x="3805269" y="110122"/>
                </a:cubicBezTo>
                <a:close/>
                <a:moveTo>
                  <a:pt x="5164433" y="108678"/>
                </a:moveTo>
                <a:cubicBezTo>
                  <a:pt x="5161493" y="108723"/>
                  <a:pt x="5157614" y="109190"/>
                  <a:pt x="5152796" y="110079"/>
                </a:cubicBezTo>
                <a:cubicBezTo>
                  <a:pt x="5143159" y="111857"/>
                  <a:pt x="5129134" y="113585"/>
                  <a:pt x="5110722" y="115263"/>
                </a:cubicBezTo>
                <a:cubicBezTo>
                  <a:pt x="5106864" y="127639"/>
                  <a:pt x="5101788" y="142517"/>
                  <a:pt x="5095492" y="159897"/>
                </a:cubicBezTo>
                <a:cubicBezTo>
                  <a:pt x="5120373" y="159051"/>
                  <a:pt x="5145985" y="157387"/>
                  <a:pt x="5172327" y="154907"/>
                </a:cubicBezTo>
                <a:cubicBezTo>
                  <a:pt x="5173188" y="126441"/>
                  <a:pt x="5172557" y="111409"/>
                  <a:pt x="5170434" y="109810"/>
                </a:cubicBezTo>
                <a:cubicBezTo>
                  <a:pt x="5169373" y="109011"/>
                  <a:pt x="5167373" y="108633"/>
                  <a:pt x="5164433" y="108678"/>
                </a:cubicBezTo>
                <a:close/>
                <a:moveTo>
                  <a:pt x="6084876" y="108146"/>
                </a:moveTo>
                <a:cubicBezTo>
                  <a:pt x="6087283" y="108277"/>
                  <a:pt x="6090193" y="108763"/>
                  <a:pt x="6093606" y="109606"/>
                </a:cubicBezTo>
                <a:cubicBezTo>
                  <a:pt x="6107258" y="112976"/>
                  <a:pt x="6116056" y="118210"/>
                  <a:pt x="6119999" y="125308"/>
                </a:cubicBezTo>
                <a:cubicBezTo>
                  <a:pt x="6123943" y="132407"/>
                  <a:pt x="6123853" y="139749"/>
                  <a:pt x="6119730" y="147335"/>
                </a:cubicBezTo>
                <a:cubicBezTo>
                  <a:pt x="6115607" y="154921"/>
                  <a:pt x="6105731" y="152333"/>
                  <a:pt x="6090100" y="139570"/>
                </a:cubicBezTo>
                <a:cubicBezTo>
                  <a:pt x="6083676" y="132256"/>
                  <a:pt x="6079240" y="124591"/>
                  <a:pt x="6076796" y="116575"/>
                </a:cubicBezTo>
                <a:cubicBezTo>
                  <a:pt x="6074962" y="110563"/>
                  <a:pt x="6077656" y="107753"/>
                  <a:pt x="6084876" y="108146"/>
                </a:cubicBezTo>
                <a:close/>
                <a:moveTo>
                  <a:pt x="4294176" y="108146"/>
                </a:moveTo>
                <a:cubicBezTo>
                  <a:pt x="4296583" y="108277"/>
                  <a:pt x="4299493" y="108763"/>
                  <a:pt x="4302906" y="109606"/>
                </a:cubicBezTo>
                <a:cubicBezTo>
                  <a:pt x="4316558" y="112976"/>
                  <a:pt x="4325356" y="118210"/>
                  <a:pt x="4329299" y="125308"/>
                </a:cubicBezTo>
                <a:cubicBezTo>
                  <a:pt x="4333243" y="132407"/>
                  <a:pt x="4333153" y="139749"/>
                  <a:pt x="4329031" y="147335"/>
                </a:cubicBezTo>
                <a:cubicBezTo>
                  <a:pt x="4324908" y="154921"/>
                  <a:pt x="4315031" y="152333"/>
                  <a:pt x="4299400" y="139570"/>
                </a:cubicBezTo>
                <a:cubicBezTo>
                  <a:pt x="4292976" y="132256"/>
                  <a:pt x="4288541" y="124591"/>
                  <a:pt x="4286096" y="116575"/>
                </a:cubicBezTo>
                <a:cubicBezTo>
                  <a:pt x="4284262" y="110563"/>
                  <a:pt x="4286956" y="107753"/>
                  <a:pt x="4294176" y="108146"/>
                </a:cubicBezTo>
                <a:close/>
                <a:moveTo>
                  <a:pt x="5912294" y="91320"/>
                </a:moveTo>
                <a:cubicBezTo>
                  <a:pt x="5918005" y="90515"/>
                  <a:pt x="5925442" y="93204"/>
                  <a:pt x="5934606" y="99388"/>
                </a:cubicBezTo>
                <a:cubicBezTo>
                  <a:pt x="5946823" y="107634"/>
                  <a:pt x="5949254" y="114804"/>
                  <a:pt x="5941898" y="120899"/>
                </a:cubicBezTo>
                <a:cubicBezTo>
                  <a:pt x="5934541" y="126993"/>
                  <a:pt x="5929221" y="136644"/>
                  <a:pt x="5925937" y="149852"/>
                </a:cubicBezTo>
                <a:cubicBezTo>
                  <a:pt x="5934039" y="157409"/>
                  <a:pt x="5936255" y="162338"/>
                  <a:pt x="5932584" y="164640"/>
                </a:cubicBezTo>
                <a:cubicBezTo>
                  <a:pt x="5928913" y="166942"/>
                  <a:pt x="5917254" y="168731"/>
                  <a:pt x="5897608" y="170007"/>
                </a:cubicBezTo>
                <a:cubicBezTo>
                  <a:pt x="5910199" y="175700"/>
                  <a:pt x="5914892" y="181110"/>
                  <a:pt x="5911687" y="186236"/>
                </a:cubicBezTo>
                <a:cubicBezTo>
                  <a:pt x="5908482" y="191363"/>
                  <a:pt x="5906008" y="201978"/>
                  <a:pt x="5904266" y="218082"/>
                </a:cubicBezTo>
                <a:cubicBezTo>
                  <a:pt x="5902523" y="234186"/>
                  <a:pt x="5903316" y="247232"/>
                  <a:pt x="5906642" y="257220"/>
                </a:cubicBezTo>
                <a:cubicBezTo>
                  <a:pt x="5909969" y="267208"/>
                  <a:pt x="5918186" y="272611"/>
                  <a:pt x="5931293" y="273428"/>
                </a:cubicBezTo>
                <a:cubicBezTo>
                  <a:pt x="5944400" y="274246"/>
                  <a:pt x="5954711" y="273665"/>
                  <a:pt x="5962225" y="271686"/>
                </a:cubicBezTo>
                <a:cubicBezTo>
                  <a:pt x="5969739" y="269707"/>
                  <a:pt x="5974769" y="264129"/>
                  <a:pt x="5977315" y="254951"/>
                </a:cubicBezTo>
                <a:cubicBezTo>
                  <a:pt x="5979860" y="245773"/>
                  <a:pt x="5982889" y="235287"/>
                  <a:pt x="5986402" y="223492"/>
                </a:cubicBezTo>
                <a:cubicBezTo>
                  <a:pt x="5989916" y="211697"/>
                  <a:pt x="5993074" y="215150"/>
                  <a:pt x="5995878" y="233849"/>
                </a:cubicBezTo>
                <a:cubicBezTo>
                  <a:pt x="5998681" y="252549"/>
                  <a:pt x="6002575" y="265258"/>
                  <a:pt x="6007558" y="271976"/>
                </a:cubicBezTo>
                <a:cubicBezTo>
                  <a:pt x="6012541" y="278695"/>
                  <a:pt x="6007977" y="285119"/>
                  <a:pt x="5993866" y="291250"/>
                </a:cubicBezTo>
                <a:cubicBezTo>
                  <a:pt x="5979756" y="297380"/>
                  <a:pt x="5962491" y="300445"/>
                  <a:pt x="5942070" y="300445"/>
                </a:cubicBezTo>
                <a:cubicBezTo>
                  <a:pt x="5922194" y="300445"/>
                  <a:pt x="5907087" y="296731"/>
                  <a:pt x="5896747" y="289303"/>
                </a:cubicBezTo>
                <a:cubicBezTo>
                  <a:pt x="5886409" y="281875"/>
                  <a:pt x="5882138" y="263516"/>
                  <a:pt x="5883938" y="234226"/>
                </a:cubicBezTo>
                <a:cubicBezTo>
                  <a:pt x="5885738" y="204936"/>
                  <a:pt x="5885168" y="184261"/>
                  <a:pt x="5882228" y="172201"/>
                </a:cubicBezTo>
                <a:cubicBezTo>
                  <a:pt x="5878586" y="173104"/>
                  <a:pt x="5873810" y="173915"/>
                  <a:pt x="5867902" y="174632"/>
                </a:cubicBezTo>
                <a:cubicBezTo>
                  <a:pt x="5879604" y="182132"/>
                  <a:pt x="5883755" y="187828"/>
                  <a:pt x="5880357" y="191722"/>
                </a:cubicBezTo>
                <a:cubicBezTo>
                  <a:pt x="5876958" y="195615"/>
                  <a:pt x="5872814" y="203115"/>
                  <a:pt x="5867924" y="214221"/>
                </a:cubicBezTo>
                <a:cubicBezTo>
                  <a:pt x="5863034" y="225328"/>
                  <a:pt x="5856427" y="236671"/>
                  <a:pt x="5848102" y="248251"/>
                </a:cubicBezTo>
                <a:cubicBezTo>
                  <a:pt x="5839778" y="259830"/>
                  <a:pt x="5830453" y="269134"/>
                  <a:pt x="5820128" y="276160"/>
                </a:cubicBezTo>
                <a:cubicBezTo>
                  <a:pt x="5809803" y="283187"/>
                  <a:pt x="5800084" y="287640"/>
                  <a:pt x="5790971" y="289518"/>
                </a:cubicBezTo>
                <a:cubicBezTo>
                  <a:pt x="5781857" y="291397"/>
                  <a:pt x="5781485" y="288238"/>
                  <a:pt x="5789852" y="280043"/>
                </a:cubicBezTo>
                <a:cubicBezTo>
                  <a:pt x="5798220" y="271847"/>
                  <a:pt x="5807706" y="261562"/>
                  <a:pt x="5818310" y="249186"/>
                </a:cubicBezTo>
                <a:cubicBezTo>
                  <a:pt x="5828915" y="236811"/>
                  <a:pt x="5837555" y="222320"/>
                  <a:pt x="5844230" y="205714"/>
                </a:cubicBezTo>
                <a:cubicBezTo>
                  <a:pt x="5847568" y="197411"/>
                  <a:pt x="5849883" y="190917"/>
                  <a:pt x="5851175" y="186231"/>
                </a:cubicBezTo>
                <a:lnTo>
                  <a:pt x="5851961" y="182427"/>
                </a:lnTo>
                <a:lnTo>
                  <a:pt x="5850578" y="184850"/>
                </a:lnTo>
                <a:cubicBezTo>
                  <a:pt x="5846602" y="189897"/>
                  <a:pt x="5843117" y="188334"/>
                  <a:pt x="5840122" y="180160"/>
                </a:cubicBezTo>
                <a:cubicBezTo>
                  <a:pt x="5836128" y="169261"/>
                  <a:pt x="5832590" y="158302"/>
                  <a:pt x="5829506" y="147281"/>
                </a:cubicBezTo>
                <a:cubicBezTo>
                  <a:pt x="5826423" y="136261"/>
                  <a:pt x="5822803" y="126836"/>
                  <a:pt x="5818643" y="119006"/>
                </a:cubicBezTo>
                <a:cubicBezTo>
                  <a:pt x="5814485" y="111176"/>
                  <a:pt x="5817554" y="107935"/>
                  <a:pt x="5827850" y="109283"/>
                </a:cubicBezTo>
                <a:cubicBezTo>
                  <a:pt x="5838146" y="110631"/>
                  <a:pt x="5852418" y="109348"/>
                  <a:pt x="5870666" y="105433"/>
                </a:cubicBezTo>
                <a:cubicBezTo>
                  <a:pt x="5888914" y="101518"/>
                  <a:pt x="5901079" y="97470"/>
                  <a:pt x="5907158" y="93290"/>
                </a:cubicBezTo>
                <a:cubicBezTo>
                  <a:pt x="5908679" y="92245"/>
                  <a:pt x="5910390" y="91589"/>
                  <a:pt x="5912294" y="91320"/>
                </a:cubicBezTo>
                <a:close/>
                <a:moveTo>
                  <a:pt x="4131119" y="91320"/>
                </a:moveTo>
                <a:cubicBezTo>
                  <a:pt x="4136830" y="90515"/>
                  <a:pt x="4144267" y="93204"/>
                  <a:pt x="4153431" y="99388"/>
                </a:cubicBezTo>
                <a:cubicBezTo>
                  <a:pt x="4165649" y="107634"/>
                  <a:pt x="4168079" y="114804"/>
                  <a:pt x="4160723" y="120899"/>
                </a:cubicBezTo>
                <a:cubicBezTo>
                  <a:pt x="4153367" y="126993"/>
                  <a:pt x="4148046" y="136644"/>
                  <a:pt x="4144762" y="149852"/>
                </a:cubicBezTo>
                <a:cubicBezTo>
                  <a:pt x="4152865" y="157409"/>
                  <a:pt x="4155080" y="162338"/>
                  <a:pt x="4151409" y="164640"/>
                </a:cubicBezTo>
                <a:cubicBezTo>
                  <a:pt x="4147738" y="166942"/>
                  <a:pt x="4136079" y="168731"/>
                  <a:pt x="4116433" y="170007"/>
                </a:cubicBezTo>
                <a:cubicBezTo>
                  <a:pt x="4129024" y="175700"/>
                  <a:pt x="4133717" y="181110"/>
                  <a:pt x="4130512" y="186236"/>
                </a:cubicBezTo>
                <a:cubicBezTo>
                  <a:pt x="4127307" y="191363"/>
                  <a:pt x="4124833" y="201978"/>
                  <a:pt x="4123091" y="218082"/>
                </a:cubicBezTo>
                <a:cubicBezTo>
                  <a:pt x="4121349" y="234186"/>
                  <a:pt x="4122141" y="247232"/>
                  <a:pt x="4125467" y="257220"/>
                </a:cubicBezTo>
                <a:cubicBezTo>
                  <a:pt x="4128795" y="267208"/>
                  <a:pt x="4137012" y="272611"/>
                  <a:pt x="4150118" y="273428"/>
                </a:cubicBezTo>
                <a:cubicBezTo>
                  <a:pt x="4163225" y="274246"/>
                  <a:pt x="4173536" y="273665"/>
                  <a:pt x="4181050" y="271686"/>
                </a:cubicBezTo>
                <a:cubicBezTo>
                  <a:pt x="4188564" y="269707"/>
                  <a:pt x="4193594" y="264129"/>
                  <a:pt x="4196140" y="254951"/>
                </a:cubicBezTo>
                <a:cubicBezTo>
                  <a:pt x="4198685" y="245773"/>
                  <a:pt x="4201715" y="235287"/>
                  <a:pt x="4205228" y="223492"/>
                </a:cubicBezTo>
                <a:cubicBezTo>
                  <a:pt x="4208741" y="211697"/>
                  <a:pt x="4211899" y="215150"/>
                  <a:pt x="4214703" y="233849"/>
                </a:cubicBezTo>
                <a:cubicBezTo>
                  <a:pt x="4217507" y="252549"/>
                  <a:pt x="4221400" y="265258"/>
                  <a:pt x="4226383" y="271976"/>
                </a:cubicBezTo>
                <a:cubicBezTo>
                  <a:pt x="4231366" y="278695"/>
                  <a:pt x="4226803" y="285119"/>
                  <a:pt x="4212692" y="291250"/>
                </a:cubicBezTo>
                <a:cubicBezTo>
                  <a:pt x="4198581" y="297380"/>
                  <a:pt x="4181316" y="300445"/>
                  <a:pt x="4160895" y="300445"/>
                </a:cubicBezTo>
                <a:cubicBezTo>
                  <a:pt x="4141019" y="300445"/>
                  <a:pt x="4125912" y="296731"/>
                  <a:pt x="4115573" y="289303"/>
                </a:cubicBezTo>
                <a:cubicBezTo>
                  <a:pt x="4105234" y="281875"/>
                  <a:pt x="4100964" y="263516"/>
                  <a:pt x="4102763" y="234226"/>
                </a:cubicBezTo>
                <a:cubicBezTo>
                  <a:pt x="4104563" y="204936"/>
                  <a:pt x="4103993" y="184261"/>
                  <a:pt x="4101053" y="172201"/>
                </a:cubicBezTo>
                <a:cubicBezTo>
                  <a:pt x="4097411" y="173104"/>
                  <a:pt x="4092636" y="173915"/>
                  <a:pt x="4086727" y="174632"/>
                </a:cubicBezTo>
                <a:cubicBezTo>
                  <a:pt x="4098429" y="182132"/>
                  <a:pt x="4102580" y="187828"/>
                  <a:pt x="4099182" y="191722"/>
                </a:cubicBezTo>
                <a:cubicBezTo>
                  <a:pt x="4095784" y="195615"/>
                  <a:pt x="4091639" y="203115"/>
                  <a:pt x="4086749" y="214221"/>
                </a:cubicBezTo>
                <a:cubicBezTo>
                  <a:pt x="4081859" y="225328"/>
                  <a:pt x="4075252" y="236671"/>
                  <a:pt x="4066927" y="248251"/>
                </a:cubicBezTo>
                <a:cubicBezTo>
                  <a:pt x="4058603" y="259830"/>
                  <a:pt x="4049278" y="269134"/>
                  <a:pt x="4038953" y="276160"/>
                </a:cubicBezTo>
                <a:cubicBezTo>
                  <a:pt x="4028628" y="283187"/>
                  <a:pt x="4018909" y="287640"/>
                  <a:pt x="4009796" y="289518"/>
                </a:cubicBezTo>
                <a:cubicBezTo>
                  <a:pt x="4000683" y="291397"/>
                  <a:pt x="4000310" y="288238"/>
                  <a:pt x="4008677" y="280043"/>
                </a:cubicBezTo>
                <a:cubicBezTo>
                  <a:pt x="4017045" y="271847"/>
                  <a:pt x="4026531" y="261562"/>
                  <a:pt x="4037135" y="249186"/>
                </a:cubicBezTo>
                <a:cubicBezTo>
                  <a:pt x="4047740" y="236811"/>
                  <a:pt x="4056380" y="222320"/>
                  <a:pt x="4063055" y="205714"/>
                </a:cubicBezTo>
                <a:cubicBezTo>
                  <a:pt x="4066393" y="197411"/>
                  <a:pt x="4068708" y="190917"/>
                  <a:pt x="4070000" y="186231"/>
                </a:cubicBezTo>
                <a:lnTo>
                  <a:pt x="4070786" y="182427"/>
                </a:lnTo>
                <a:lnTo>
                  <a:pt x="4069403" y="184850"/>
                </a:lnTo>
                <a:cubicBezTo>
                  <a:pt x="4065428" y="189897"/>
                  <a:pt x="4061942" y="188334"/>
                  <a:pt x="4058947" y="180160"/>
                </a:cubicBezTo>
                <a:cubicBezTo>
                  <a:pt x="4054953" y="169261"/>
                  <a:pt x="4051415" y="158302"/>
                  <a:pt x="4048332" y="147281"/>
                </a:cubicBezTo>
                <a:cubicBezTo>
                  <a:pt x="4045248" y="136261"/>
                  <a:pt x="4041627" y="126836"/>
                  <a:pt x="4037469" y="119006"/>
                </a:cubicBezTo>
                <a:cubicBezTo>
                  <a:pt x="4033310" y="111176"/>
                  <a:pt x="4036379" y="107935"/>
                  <a:pt x="4046675" y="109283"/>
                </a:cubicBezTo>
                <a:cubicBezTo>
                  <a:pt x="4056971" y="110631"/>
                  <a:pt x="4071244" y="109348"/>
                  <a:pt x="4089491" y="105433"/>
                </a:cubicBezTo>
                <a:cubicBezTo>
                  <a:pt x="4107739" y="101518"/>
                  <a:pt x="4119904" y="97470"/>
                  <a:pt x="4125984" y="93290"/>
                </a:cubicBezTo>
                <a:cubicBezTo>
                  <a:pt x="4127504" y="92245"/>
                  <a:pt x="4129216" y="91589"/>
                  <a:pt x="4131119" y="91320"/>
                </a:cubicBezTo>
                <a:close/>
                <a:moveTo>
                  <a:pt x="5173354" y="80890"/>
                </a:moveTo>
                <a:cubicBezTo>
                  <a:pt x="5177215" y="80599"/>
                  <a:pt x="5181089" y="81420"/>
                  <a:pt x="5184975" y="83353"/>
                </a:cubicBezTo>
                <a:cubicBezTo>
                  <a:pt x="5192748" y="87217"/>
                  <a:pt x="5199574" y="91734"/>
                  <a:pt x="5205453" y="96904"/>
                </a:cubicBezTo>
                <a:cubicBezTo>
                  <a:pt x="5211333" y="102074"/>
                  <a:pt x="5212247" y="107588"/>
                  <a:pt x="5208195" y="113445"/>
                </a:cubicBezTo>
                <a:cubicBezTo>
                  <a:pt x="5204144" y="119303"/>
                  <a:pt x="5202119" y="132091"/>
                  <a:pt x="5202119" y="151809"/>
                </a:cubicBezTo>
                <a:cubicBezTo>
                  <a:pt x="5221521" y="150949"/>
                  <a:pt x="5239074" y="149382"/>
                  <a:pt x="5254776" y="147109"/>
                </a:cubicBezTo>
                <a:cubicBezTo>
                  <a:pt x="5270479" y="144836"/>
                  <a:pt x="5282277" y="149350"/>
                  <a:pt x="5290171" y="160650"/>
                </a:cubicBezTo>
                <a:cubicBezTo>
                  <a:pt x="5298065" y="171950"/>
                  <a:pt x="5296793" y="177378"/>
                  <a:pt x="5286353" y="176933"/>
                </a:cubicBezTo>
                <a:cubicBezTo>
                  <a:pt x="5275914" y="176489"/>
                  <a:pt x="5264201" y="176040"/>
                  <a:pt x="5251216" y="175589"/>
                </a:cubicBezTo>
                <a:cubicBezTo>
                  <a:pt x="5238231" y="175137"/>
                  <a:pt x="5221342" y="174911"/>
                  <a:pt x="5200549" y="174911"/>
                </a:cubicBezTo>
                <a:cubicBezTo>
                  <a:pt x="5199746" y="196077"/>
                  <a:pt x="5198470" y="212232"/>
                  <a:pt x="5196720" y="223374"/>
                </a:cubicBezTo>
                <a:cubicBezTo>
                  <a:pt x="5202327" y="223374"/>
                  <a:pt x="5212179" y="224586"/>
                  <a:pt x="5226275" y="227009"/>
                </a:cubicBezTo>
                <a:cubicBezTo>
                  <a:pt x="5240372" y="229433"/>
                  <a:pt x="5248642" y="235979"/>
                  <a:pt x="5251087" y="246648"/>
                </a:cubicBezTo>
                <a:cubicBezTo>
                  <a:pt x="5253532" y="257317"/>
                  <a:pt x="5248474" y="260831"/>
                  <a:pt x="5235912" y="257188"/>
                </a:cubicBezTo>
                <a:cubicBezTo>
                  <a:pt x="5223350" y="253546"/>
                  <a:pt x="5209540" y="249968"/>
                  <a:pt x="5194483" y="246455"/>
                </a:cubicBezTo>
                <a:cubicBezTo>
                  <a:pt x="5189449" y="274676"/>
                  <a:pt x="5180509" y="295451"/>
                  <a:pt x="5167659" y="308781"/>
                </a:cubicBezTo>
                <a:cubicBezTo>
                  <a:pt x="5154811" y="322110"/>
                  <a:pt x="5145762" y="324057"/>
                  <a:pt x="5140513" y="314621"/>
                </a:cubicBezTo>
                <a:cubicBezTo>
                  <a:pt x="5135265" y="305185"/>
                  <a:pt x="5127321" y="295935"/>
                  <a:pt x="5116680" y="286872"/>
                </a:cubicBezTo>
                <a:cubicBezTo>
                  <a:pt x="5106040" y="277809"/>
                  <a:pt x="5108162" y="274629"/>
                  <a:pt x="5123047" y="277333"/>
                </a:cubicBezTo>
                <a:cubicBezTo>
                  <a:pt x="5137932" y="280036"/>
                  <a:pt x="5147626" y="279871"/>
                  <a:pt x="5152129" y="276838"/>
                </a:cubicBezTo>
                <a:cubicBezTo>
                  <a:pt x="5156632" y="273805"/>
                  <a:pt x="5160647" y="262695"/>
                  <a:pt x="5164175" y="243508"/>
                </a:cubicBezTo>
                <a:cubicBezTo>
                  <a:pt x="5116709" y="240969"/>
                  <a:pt x="5085741" y="241020"/>
                  <a:pt x="5071272" y="243658"/>
                </a:cubicBezTo>
                <a:cubicBezTo>
                  <a:pt x="5056803" y="246297"/>
                  <a:pt x="5045556" y="249670"/>
                  <a:pt x="5037532" y="253779"/>
                </a:cubicBezTo>
                <a:cubicBezTo>
                  <a:pt x="5029509" y="257887"/>
                  <a:pt x="5023863" y="254772"/>
                  <a:pt x="5020593" y="244433"/>
                </a:cubicBezTo>
                <a:cubicBezTo>
                  <a:pt x="5017324" y="234093"/>
                  <a:pt x="5020310" y="227034"/>
                  <a:pt x="5029552" y="223256"/>
                </a:cubicBezTo>
                <a:cubicBezTo>
                  <a:pt x="5038795" y="219477"/>
                  <a:pt x="5049919" y="206510"/>
                  <a:pt x="5062926" y="184354"/>
                </a:cubicBezTo>
                <a:cubicBezTo>
                  <a:pt x="5033729" y="187036"/>
                  <a:pt x="5014557" y="189280"/>
                  <a:pt x="5005407" y="191087"/>
                </a:cubicBezTo>
                <a:cubicBezTo>
                  <a:pt x="4996258" y="192894"/>
                  <a:pt x="4987138" y="189047"/>
                  <a:pt x="4978046" y="179547"/>
                </a:cubicBezTo>
                <a:cubicBezTo>
                  <a:pt x="4968955" y="170046"/>
                  <a:pt x="4971364" y="165755"/>
                  <a:pt x="4985273" y="166673"/>
                </a:cubicBezTo>
                <a:cubicBezTo>
                  <a:pt x="4999184" y="167591"/>
                  <a:pt x="5027599" y="166336"/>
                  <a:pt x="5070519" y="162908"/>
                </a:cubicBezTo>
                <a:cubicBezTo>
                  <a:pt x="5081661" y="134185"/>
                  <a:pt x="5085433" y="114578"/>
                  <a:pt x="5081833" y="104088"/>
                </a:cubicBezTo>
                <a:cubicBezTo>
                  <a:pt x="5078234" y="93599"/>
                  <a:pt x="5079403" y="88838"/>
                  <a:pt x="5085339" y="89806"/>
                </a:cubicBezTo>
                <a:cubicBezTo>
                  <a:pt x="5091276" y="90774"/>
                  <a:pt x="5096396" y="92125"/>
                  <a:pt x="5100698" y="93860"/>
                </a:cubicBezTo>
                <a:cubicBezTo>
                  <a:pt x="5105000" y="95596"/>
                  <a:pt x="5114343" y="95825"/>
                  <a:pt x="5128726" y="94549"/>
                </a:cubicBezTo>
                <a:cubicBezTo>
                  <a:pt x="5143109" y="93272"/>
                  <a:pt x="5154137" y="90121"/>
                  <a:pt x="5161809" y="85095"/>
                </a:cubicBezTo>
                <a:cubicBezTo>
                  <a:pt x="5165644" y="82582"/>
                  <a:pt x="5169493" y="81180"/>
                  <a:pt x="5173354" y="80890"/>
                </a:cubicBezTo>
                <a:close/>
                <a:moveTo>
                  <a:pt x="3362135" y="66929"/>
                </a:moveTo>
                <a:cubicBezTo>
                  <a:pt x="3345214" y="69625"/>
                  <a:pt x="3331074" y="71776"/>
                  <a:pt x="3319717" y="73383"/>
                </a:cubicBezTo>
                <a:cubicBezTo>
                  <a:pt x="3328708" y="77670"/>
                  <a:pt x="3332282" y="82123"/>
                  <a:pt x="3330439" y="86740"/>
                </a:cubicBezTo>
                <a:cubicBezTo>
                  <a:pt x="3328597" y="91358"/>
                  <a:pt x="3326822" y="101798"/>
                  <a:pt x="3325116" y="118059"/>
                </a:cubicBezTo>
                <a:cubicBezTo>
                  <a:pt x="3336789" y="117271"/>
                  <a:pt x="3350734" y="115657"/>
                  <a:pt x="3366953" y="113220"/>
                </a:cubicBezTo>
                <a:cubicBezTo>
                  <a:pt x="3368645" y="90232"/>
                  <a:pt x="3367039" y="74802"/>
                  <a:pt x="3362135" y="66929"/>
                </a:cubicBezTo>
                <a:close/>
                <a:moveTo>
                  <a:pt x="7319179" y="60807"/>
                </a:moveTo>
                <a:cubicBezTo>
                  <a:pt x="7321480" y="59809"/>
                  <a:pt x="7325046" y="60871"/>
                  <a:pt x="7329875" y="63993"/>
                </a:cubicBezTo>
                <a:cubicBezTo>
                  <a:pt x="7339533" y="70238"/>
                  <a:pt x="7347208" y="76942"/>
                  <a:pt x="7352902" y="84105"/>
                </a:cubicBezTo>
                <a:cubicBezTo>
                  <a:pt x="7358594" y="91268"/>
                  <a:pt x="7358315" y="97427"/>
                  <a:pt x="7352063" y="102583"/>
                </a:cubicBezTo>
                <a:cubicBezTo>
                  <a:pt x="7345810" y="107738"/>
                  <a:pt x="7335012" y="118705"/>
                  <a:pt x="7319668" y="135483"/>
                </a:cubicBezTo>
                <a:cubicBezTo>
                  <a:pt x="7304324" y="152261"/>
                  <a:pt x="7287033" y="171789"/>
                  <a:pt x="7267796" y="194066"/>
                </a:cubicBezTo>
                <a:cubicBezTo>
                  <a:pt x="7248558" y="216344"/>
                  <a:pt x="7236412" y="229490"/>
                  <a:pt x="7231358" y="233505"/>
                </a:cubicBezTo>
                <a:cubicBezTo>
                  <a:pt x="7226302" y="237521"/>
                  <a:pt x="7226384" y="239543"/>
                  <a:pt x="7231605" y="239571"/>
                </a:cubicBezTo>
                <a:cubicBezTo>
                  <a:pt x="7236824" y="239600"/>
                  <a:pt x="7251702" y="238273"/>
                  <a:pt x="7276238" y="235592"/>
                </a:cubicBezTo>
                <a:cubicBezTo>
                  <a:pt x="7300775" y="232910"/>
                  <a:pt x="7320126" y="230472"/>
                  <a:pt x="7334296" y="228278"/>
                </a:cubicBezTo>
                <a:cubicBezTo>
                  <a:pt x="7330094" y="221868"/>
                  <a:pt x="7325218" y="212694"/>
                  <a:pt x="7319668" y="200756"/>
                </a:cubicBezTo>
                <a:cubicBezTo>
                  <a:pt x="7314119" y="188818"/>
                  <a:pt x="7318155" y="186158"/>
                  <a:pt x="7331778" y="192776"/>
                </a:cubicBezTo>
                <a:cubicBezTo>
                  <a:pt x="7345401" y="199394"/>
                  <a:pt x="7357766" y="208026"/>
                  <a:pt x="7368873" y="218674"/>
                </a:cubicBezTo>
                <a:cubicBezTo>
                  <a:pt x="7379980" y="229322"/>
                  <a:pt x="7386690" y="240317"/>
                  <a:pt x="7389006" y="251660"/>
                </a:cubicBezTo>
                <a:cubicBezTo>
                  <a:pt x="7391322" y="263003"/>
                  <a:pt x="7390118" y="272844"/>
                  <a:pt x="7385393" y="281183"/>
                </a:cubicBezTo>
                <a:cubicBezTo>
                  <a:pt x="7380668" y="289522"/>
                  <a:pt x="7374236" y="289135"/>
                  <a:pt x="7366098" y="280021"/>
                </a:cubicBezTo>
                <a:cubicBezTo>
                  <a:pt x="7357960" y="270908"/>
                  <a:pt x="7349797" y="258816"/>
                  <a:pt x="7341609" y="243744"/>
                </a:cubicBezTo>
                <a:cubicBezTo>
                  <a:pt x="7315668" y="248247"/>
                  <a:pt x="7287761" y="254288"/>
                  <a:pt x="7257891" y="261867"/>
                </a:cubicBezTo>
                <a:cubicBezTo>
                  <a:pt x="7228020" y="269445"/>
                  <a:pt x="7206896" y="276644"/>
                  <a:pt x="7194522" y="283463"/>
                </a:cubicBezTo>
                <a:cubicBezTo>
                  <a:pt x="7182146" y="290282"/>
                  <a:pt x="7174900" y="286980"/>
                  <a:pt x="7172785" y="273558"/>
                </a:cubicBezTo>
                <a:cubicBezTo>
                  <a:pt x="7170670" y="260135"/>
                  <a:pt x="7173620" y="251040"/>
                  <a:pt x="7181636" y="246272"/>
                </a:cubicBezTo>
                <a:cubicBezTo>
                  <a:pt x="7189652" y="241504"/>
                  <a:pt x="7199210" y="234014"/>
                  <a:pt x="7210310" y="223804"/>
                </a:cubicBezTo>
                <a:cubicBezTo>
                  <a:pt x="7221410" y="213594"/>
                  <a:pt x="7237269" y="195482"/>
                  <a:pt x="7257891" y="169469"/>
                </a:cubicBezTo>
                <a:cubicBezTo>
                  <a:pt x="7278512" y="143456"/>
                  <a:pt x="7293476" y="122932"/>
                  <a:pt x="7302782" y="107896"/>
                </a:cubicBezTo>
                <a:cubicBezTo>
                  <a:pt x="7312090" y="92860"/>
                  <a:pt x="7316517" y="80223"/>
                  <a:pt x="7316065" y="69984"/>
                </a:cubicBezTo>
                <a:cubicBezTo>
                  <a:pt x="7315839" y="64864"/>
                  <a:pt x="7316878" y="61805"/>
                  <a:pt x="7319179" y="60807"/>
                </a:cubicBezTo>
                <a:close/>
                <a:moveTo>
                  <a:pt x="2318554" y="60807"/>
                </a:moveTo>
                <a:cubicBezTo>
                  <a:pt x="2320856" y="59809"/>
                  <a:pt x="2324421" y="60871"/>
                  <a:pt x="2329250" y="63993"/>
                </a:cubicBezTo>
                <a:cubicBezTo>
                  <a:pt x="2338908" y="70238"/>
                  <a:pt x="2346584" y="76942"/>
                  <a:pt x="2352277" y="84105"/>
                </a:cubicBezTo>
                <a:cubicBezTo>
                  <a:pt x="2357970" y="91268"/>
                  <a:pt x="2357690" y="97427"/>
                  <a:pt x="2351438" y="102583"/>
                </a:cubicBezTo>
                <a:cubicBezTo>
                  <a:pt x="2345186" y="107738"/>
                  <a:pt x="2334387" y="118705"/>
                  <a:pt x="2319043" y="135483"/>
                </a:cubicBezTo>
                <a:cubicBezTo>
                  <a:pt x="2303699" y="152261"/>
                  <a:pt x="2286409" y="171789"/>
                  <a:pt x="2267171" y="194066"/>
                </a:cubicBezTo>
                <a:cubicBezTo>
                  <a:pt x="2247934" y="216344"/>
                  <a:pt x="2235788" y="229490"/>
                  <a:pt x="2230733" y="233505"/>
                </a:cubicBezTo>
                <a:cubicBezTo>
                  <a:pt x="2225678" y="237521"/>
                  <a:pt x="2225760" y="239543"/>
                  <a:pt x="2230980" y="239571"/>
                </a:cubicBezTo>
                <a:cubicBezTo>
                  <a:pt x="2236200" y="239600"/>
                  <a:pt x="2251078" y="238273"/>
                  <a:pt x="2275614" y="235592"/>
                </a:cubicBezTo>
                <a:cubicBezTo>
                  <a:pt x="2300150" y="232910"/>
                  <a:pt x="2319502" y="230472"/>
                  <a:pt x="2333670" y="228278"/>
                </a:cubicBezTo>
                <a:cubicBezTo>
                  <a:pt x="2329469" y="221868"/>
                  <a:pt x="2324593" y="212694"/>
                  <a:pt x="2319043" y="200756"/>
                </a:cubicBezTo>
                <a:cubicBezTo>
                  <a:pt x="2313494" y="188818"/>
                  <a:pt x="2317530" y="186158"/>
                  <a:pt x="2331154" y="192776"/>
                </a:cubicBezTo>
                <a:cubicBezTo>
                  <a:pt x="2344777" y="199394"/>
                  <a:pt x="2357142" y="208026"/>
                  <a:pt x="2368248" y="218674"/>
                </a:cubicBezTo>
                <a:cubicBezTo>
                  <a:pt x="2379355" y="229322"/>
                  <a:pt x="2386066" y="240317"/>
                  <a:pt x="2388382" y="251660"/>
                </a:cubicBezTo>
                <a:cubicBezTo>
                  <a:pt x="2390698" y="263003"/>
                  <a:pt x="2389493" y="272844"/>
                  <a:pt x="2384768" y="281183"/>
                </a:cubicBezTo>
                <a:cubicBezTo>
                  <a:pt x="2380043" y="289522"/>
                  <a:pt x="2373611" y="289135"/>
                  <a:pt x="2365473" y="280021"/>
                </a:cubicBezTo>
                <a:cubicBezTo>
                  <a:pt x="2357335" y="270908"/>
                  <a:pt x="2349172" y="258816"/>
                  <a:pt x="2340984" y="243744"/>
                </a:cubicBezTo>
                <a:cubicBezTo>
                  <a:pt x="2315042" y="248247"/>
                  <a:pt x="2287136" y="254288"/>
                  <a:pt x="2257266" y="261867"/>
                </a:cubicBezTo>
                <a:cubicBezTo>
                  <a:pt x="2227395" y="269445"/>
                  <a:pt x="2206272" y="276644"/>
                  <a:pt x="2193896" y="283463"/>
                </a:cubicBezTo>
                <a:cubicBezTo>
                  <a:pt x="2181521" y="290282"/>
                  <a:pt x="2174276" y="286980"/>
                  <a:pt x="2172161" y="273558"/>
                </a:cubicBezTo>
                <a:cubicBezTo>
                  <a:pt x="2170045" y="260135"/>
                  <a:pt x="2172996" y="251040"/>
                  <a:pt x="2181012" y="246272"/>
                </a:cubicBezTo>
                <a:cubicBezTo>
                  <a:pt x="2189028" y="241504"/>
                  <a:pt x="2198586" y="234014"/>
                  <a:pt x="2209685" y="223804"/>
                </a:cubicBezTo>
                <a:cubicBezTo>
                  <a:pt x="2220784" y="213594"/>
                  <a:pt x="2236645" y="195482"/>
                  <a:pt x="2257266" y="169469"/>
                </a:cubicBezTo>
                <a:cubicBezTo>
                  <a:pt x="2277887" y="143456"/>
                  <a:pt x="2292851" y="122932"/>
                  <a:pt x="2302158" y="107896"/>
                </a:cubicBezTo>
                <a:cubicBezTo>
                  <a:pt x="2311465" y="92860"/>
                  <a:pt x="2315892" y="80223"/>
                  <a:pt x="2315440" y="69984"/>
                </a:cubicBezTo>
                <a:cubicBezTo>
                  <a:pt x="2315214" y="64864"/>
                  <a:pt x="2316252" y="61805"/>
                  <a:pt x="2318554" y="60807"/>
                </a:cubicBezTo>
                <a:close/>
                <a:moveTo>
                  <a:pt x="919067" y="57094"/>
                </a:moveTo>
                <a:cubicBezTo>
                  <a:pt x="916859" y="57076"/>
                  <a:pt x="914177" y="57379"/>
                  <a:pt x="911019" y="58003"/>
                </a:cubicBezTo>
                <a:cubicBezTo>
                  <a:pt x="904702" y="59250"/>
                  <a:pt x="892373" y="61961"/>
                  <a:pt x="874031" y="66134"/>
                </a:cubicBezTo>
                <a:lnTo>
                  <a:pt x="874031" y="88354"/>
                </a:lnTo>
                <a:cubicBezTo>
                  <a:pt x="880399" y="88468"/>
                  <a:pt x="887533" y="87375"/>
                  <a:pt x="895435" y="85073"/>
                </a:cubicBezTo>
                <a:cubicBezTo>
                  <a:pt x="903336" y="82772"/>
                  <a:pt x="909843" y="84044"/>
                  <a:pt x="914955" y="88891"/>
                </a:cubicBezTo>
                <a:cubicBezTo>
                  <a:pt x="920067" y="93738"/>
                  <a:pt x="916622" y="97589"/>
                  <a:pt x="904619" y="100442"/>
                </a:cubicBezTo>
                <a:cubicBezTo>
                  <a:pt x="892617" y="103296"/>
                  <a:pt x="882421" y="104723"/>
                  <a:pt x="874031" y="104723"/>
                </a:cubicBezTo>
                <a:lnTo>
                  <a:pt x="874031" y="127502"/>
                </a:lnTo>
                <a:cubicBezTo>
                  <a:pt x="880313" y="127603"/>
                  <a:pt x="887415" y="126280"/>
                  <a:pt x="895338" y="123534"/>
                </a:cubicBezTo>
                <a:cubicBezTo>
                  <a:pt x="903261" y="120788"/>
                  <a:pt x="910237" y="122275"/>
                  <a:pt x="916267" y="127997"/>
                </a:cubicBezTo>
                <a:cubicBezTo>
                  <a:pt x="922298" y="133719"/>
                  <a:pt x="919106" y="138243"/>
                  <a:pt x="906695" y="141570"/>
                </a:cubicBezTo>
                <a:cubicBezTo>
                  <a:pt x="894284" y="144897"/>
                  <a:pt x="883396" y="146561"/>
                  <a:pt x="874031" y="146561"/>
                </a:cubicBezTo>
                <a:lnTo>
                  <a:pt x="874031" y="168006"/>
                </a:lnTo>
                <a:cubicBezTo>
                  <a:pt x="882363" y="168078"/>
                  <a:pt x="892111" y="166970"/>
                  <a:pt x="903275" y="164683"/>
                </a:cubicBezTo>
                <a:cubicBezTo>
                  <a:pt x="914439" y="162396"/>
                  <a:pt x="920963" y="162826"/>
                  <a:pt x="922850" y="165974"/>
                </a:cubicBezTo>
                <a:cubicBezTo>
                  <a:pt x="924735" y="169121"/>
                  <a:pt x="926492" y="158341"/>
                  <a:pt x="928119" y="133633"/>
                </a:cubicBezTo>
                <a:cubicBezTo>
                  <a:pt x="929747" y="108925"/>
                  <a:pt x="930138" y="90490"/>
                  <a:pt x="929291" y="78330"/>
                </a:cubicBezTo>
                <a:cubicBezTo>
                  <a:pt x="928446" y="66169"/>
                  <a:pt x="926768" y="59429"/>
                  <a:pt x="924259" y="58110"/>
                </a:cubicBezTo>
                <a:cubicBezTo>
                  <a:pt x="923004" y="57451"/>
                  <a:pt x="921273" y="57112"/>
                  <a:pt x="919067" y="57094"/>
                </a:cubicBezTo>
                <a:close/>
                <a:moveTo>
                  <a:pt x="204691" y="57094"/>
                </a:moveTo>
                <a:cubicBezTo>
                  <a:pt x="202485" y="57076"/>
                  <a:pt x="199802" y="57379"/>
                  <a:pt x="196644" y="58003"/>
                </a:cubicBezTo>
                <a:cubicBezTo>
                  <a:pt x="190327" y="59250"/>
                  <a:pt x="177998" y="61961"/>
                  <a:pt x="159656" y="66134"/>
                </a:cubicBezTo>
                <a:lnTo>
                  <a:pt x="159656" y="88354"/>
                </a:lnTo>
                <a:cubicBezTo>
                  <a:pt x="166024" y="88468"/>
                  <a:pt x="173158" y="87375"/>
                  <a:pt x="181059" y="85073"/>
                </a:cubicBezTo>
                <a:cubicBezTo>
                  <a:pt x="188961" y="82772"/>
                  <a:pt x="195468" y="84044"/>
                  <a:pt x="200580" y="88891"/>
                </a:cubicBezTo>
                <a:cubicBezTo>
                  <a:pt x="205692" y="93738"/>
                  <a:pt x="202247" y="97589"/>
                  <a:pt x="190244" y="100442"/>
                </a:cubicBezTo>
                <a:cubicBezTo>
                  <a:pt x="178241" y="103296"/>
                  <a:pt x="168046" y="104723"/>
                  <a:pt x="159656" y="104723"/>
                </a:cubicBezTo>
                <a:lnTo>
                  <a:pt x="159656" y="127502"/>
                </a:lnTo>
                <a:cubicBezTo>
                  <a:pt x="165938" y="127603"/>
                  <a:pt x="173040" y="126280"/>
                  <a:pt x="180963" y="123534"/>
                </a:cubicBezTo>
                <a:cubicBezTo>
                  <a:pt x="188885" y="120788"/>
                  <a:pt x="195862" y="122275"/>
                  <a:pt x="201892" y="127997"/>
                </a:cubicBezTo>
                <a:cubicBezTo>
                  <a:pt x="207922" y="133719"/>
                  <a:pt x="204732" y="138243"/>
                  <a:pt x="192320" y="141570"/>
                </a:cubicBezTo>
                <a:cubicBezTo>
                  <a:pt x="179909" y="144897"/>
                  <a:pt x="169021" y="146561"/>
                  <a:pt x="159656" y="146561"/>
                </a:cubicBezTo>
                <a:lnTo>
                  <a:pt x="159656" y="168006"/>
                </a:lnTo>
                <a:cubicBezTo>
                  <a:pt x="167989" y="168078"/>
                  <a:pt x="177736" y="166970"/>
                  <a:pt x="188900" y="164683"/>
                </a:cubicBezTo>
                <a:cubicBezTo>
                  <a:pt x="200064" y="162396"/>
                  <a:pt x="206589" y="162826"/>
                  <a:pt x="208474" y="165974"/>
                </a:cubicBezTo>
                <a:cubicBezTo>
                  <a:pt x="210360" y="169121"/>
                  <a:pt x="212117" y="158341"/>
                  <a:pt x="213745" y="133633"/>
                </a:cubicBezTo>
                <a:cubicBezTo>
                  <a:pt x="215372" y="108925"/>
                  <a:pt x="215763" y="90490"/>
                  <a:pt x="214917" y="78330"/>
                </a:cubicBezTo>
                <a:cubicBezTo>
                  <a:pt x="214071" y="66169"/>
                  <a:pt x="212393" y="59429"/>
                  <a:pt x="209883" y="58110"/>
                </a:cubicBezTo>
                <a:cubicBezTo>
                  <a:pt x="208629" y="57451"/>
                  <a:pt x="206898" y="57112"/>
                  <a:pt x="204691" y="57094"/>
                </a:cubicBezTo>
                <a:close/>
                <a:moveTo>
                  <a:pt x="5823057" y="48111"/>
                </a:moveTo>
                <a:cubicBezTo>
                  <a:pt x="5825399" y="48008"/>
                  <a:pt x="5828445" y="48416"/>
                  <a:pt x="5832195" y="49334"/>
                </a:cubicBezTo>
                <a:cubicBezTo>
                  <a:pt x="5846091" y="51299"/>
                  <a:pt x="5855290" y="55586"/>
                  <a:pt x="5859793" y="62197"/>
                </a:cubicBezTo>
                <a:cubicBezTo>
                  <a:pt x="5864296" y="68808"/>
                  <a:pt x="5865109" y="76648"/>
                  <a:pt x="5862234" y="85719"/>
                </a:cubicBezTo>
                <a:cubicBezTo>
                  <a:pt x="5859359" y="94789"/>
                  <a:pt x="5853648" y="96399"/>
                  <a:pt x="5845101" y="90548"/>
                </a:cubicBezTo>
                <a:cubicBezTo>
                  <a:pt x="5836555" y="84697"/>
                  <a:pt x="5828517" y="75447"/>
                  <a:pt x="5820988" y="62799"/>
                </a:cubicBezTo>
                <a:cubicBezTo>
                  <a:pt x="5815342" y="53313"/>
                  <a:pt x="5816031" y="48417"/>
                  <a:pt x="5823057" y="48111"/>
                </a:cubicBezTo>
                <a:close/>
                <a:moveTo>
                  <a:pt x="4041882" y="48111"/>
                </a:moveTo>
                <a:cubicBezTo>
                  <a:pt x="4044224" y="48008"/>
                  <a:pt x="4047270" y="48416"/>
                  <a:pt x="4051020" y="49334"/>
                </a:cubicBezTo>
                <a:cubicBezTo>
                  <a:pt x="4064916" y="51299"/>
                  <a:pt x="4074115" y="55586"/>
                  <a:pt x="4078618" y="62197"/>
                </a:cubicBezTo>
                <a:cubicBezTo>
                  <a:pt x="4083121" y="68808"/>
                  <a:pt x="4083935" y="76648"/>
                  <a:pt x="4081059" y="85719"/>
                </a:cubicBezTo>
                <a:cubicBezTo>
                  <a:pt x="4078184" y="94789"/>
                  <a:pt x="4072473" y="96399"/>
                  <a:pt x="4063926" y="90548"/>
                </a:cubicBezTo>
                <a:cubicBezTo>
                  <a:pt x="4055379" y="84697"/>
                  <a:pt x="4047342" y="75447"/>
                  <a:pt x="4039813" y="62799"/>
                </a:cubicBezTo>
                <a:cubicBezTo>
                  <a:pt x="4034167" y="53313"/>
                  <a:pt x="4034857" y="48417"/>
                  <a:pt x="4041882" y="48111"/>
                </a:cubicBezTo>
                <a:close/>
                <a:moveTo>
                  <a:pt x="7701059" y="47481"/>
                </a:moveTo>
                <a:cubicBezTo>
                  <a:pt x="7704300" y="47562"/>
                  <a:pt x="7708346" y="48022"/>
                  <a:pt x="7713196" y="48861"/>
                </a:cubicBezTo>
                <a:cubicBezTo>
                  <a:pt x="7732598" y="52216"/>
                  <a:pt x="7742299" y="60010"/>
                  <a:pt x="7742299" y="72242"/>
                </a:cubicBezTo>
                <a:cubicBezTo>
                  <a:pt x="7742299" y="85794"/>
                  <a:pt x="7734749" y="88755"/>
                  <a:pt x="7719648" y="81126"/>
                </a:cubicBezTo>
                <a:cubicBezTo>
                  <a:pt x="7708664" y="73798"/>
                  <a:pt x="7699991" y="65750"/>
                  <a:pt x="7693632" y="56981"/>
                </a:cubicBezTo>
                <a:cubicBezTo>
                  <a:pt x="7688862" y="50404"/>
                  <a:pt x="7691338" y="47237"/>
                  <a:pt x="7701059" y="47481"/>
                </a:cubicBezTo>
                <a:close/>
                <a:moveTo>
                  <a:pt x="6125506" y="45258"/>
                </a:moveTo>
                <a:cubicBezTo>
                  <a:pt x="6135228" y="46211"/>
                  <a:pt x="6144026" y="50151"/>
                  <a:pt x="6151899" y="57078"/>
                </a:cubicBezTo>
                <a:cubicBezTo>
                  <a:pt x="6159771" y="64004"/>
                  <a:pt x="6162837" y="73225"/>
                  <a:pt x="6161095" y="84740"/>
                </a:cubicBezTo>
                <a:cubicBezTo>
                  <a:pt x="6159352" y="96255"/>
                  <a:pt x="6150573" y="95696"/>
                  <a:pt x="6134755" y="83062"/>
                </a:cubicBezTo>
                <a:cubicBezTo>
                  <a:pt x="6125621" y="75749"/>
                  <a:pt x="6119365" y="67381"/>
                  <a:pt x="6115988" y="57960"/>
                </a:cubicBezTo>
                <a:cubicBezTo>
                  <a:pt x="6112610" y="48538"/>
                  <a:pt x="6115783" y="44304"/>
                  <a:pt x="6125506" y="45258"/>
                </a:cubicBezTo>
                <a:close/>
                <a:moveTo>
                  <a:pt x="4334806" y="45258"/>
                </a:moveTo>
                <a:cubicBezTo>
                  <a:pt x="4344529" y="46211"/>
                  <a:pt x="4353326" y="50151"/>
                  <a:pt x="4361199" y="57078"/>
                </a:cubicBezTo>
                <a:cubicBezTo>
                  <a:pt x="4369072" y="64004"/>
                  <a:pt x="4372137" y="73225"/>
                  <a:pt x="4370395" y="84740"/>
                </a:cubicBezTo>
                <a:cubicBezTo>
                  <a:pt x="4368653" y="96255"/>
                  <a:pt x="4359873" y="95696"/>
                  <a:pt x="4344055" y="83062"/>
                </a:cubicBezTo>
                <a:cubicBezTo>
                  <a:pt x="4334921" y="75749"/>
                  <a:pt x="4328665" y="67381"/>
                  <a:pt x="4325288" y="57960"/>
                </a:cubicBezTo>
                <a:cubicBezTo>
                  <a:pt x="4321911" y="48538"/>
                  <a:pt x="4325083" y="44304"/>
                  <a:pt x="4334806" y="45258"/>
                </a:cubicBezTo>
                <a:close/>
                <a:moveTo>
                  <a:pt x="1488916" y="42354"/>
                </a:moveTo>
                <a:cubicBezTo>
                  <a:pt x="1491652" y="42759"/>
                  <a:pt x="1495038" y="43917"/>
                  <a:pt x="1499075" y="45828"/>
                </a:cubicBezTo>
                <a:cubicBezTo>
                  <a:pt x="1515221" y="53471"/>
                  <a:pt x="1524474" y="62491"/>
                  <a:pt x="1526833" y="72888"/>
                </a:cubicBezTo>
                <a:cubicBezTo>
                  <a:pt x="1529192" y="83284"/>
                  <a:pt x="1527608" y="90964"/>
                  <a:pt x="1522080" y="95925"/>
                </a:cubicBezTo>
                <a:cubicBezTo>
                  <a:pt x="1516552" y="100887"/>
                  <a:pt x="1509865" y="99001"/>
                  <a:pt x="1502022" y="90268"/>
                </a:cubicBezTo>
                <a:cubicBezTo>
                  <a:pt x="1494177" y="81535"/>
                  <a:pt x="1487459" y="71124"/>
                  <a:pt x="1481866" y="59035"/>
                </a:cubicBezTo>
                <a:cubicBezTo>
                  <a:pt x="1478360" y="46699"/>
                  <a:pt x="1480710" y="41139"/>
                  <a:pt x="1488916" y="42354"/>
                </a:cubicBezTo>
                <a:close/>
                <a:moveTo>
                  <a:pt x="5751746" y="37095"/>
                </a:moveTo>
                <a:cubicBezTo>
                  <a:pt x="5763176" y="37095"/>
                  <a:pt x="5773920" y="39117"/>
                  <a:pt x="5783980" y="43161"/>
                </a:cubicBezTo>
                <a:cubicBezTo>
                  <a:pt x="5794039" y="47204"/>
                  <a:pt x="5798252" y="55550"/>
                  <a:pt x="5796617" y="68199"/>
                </a:cubicBezTo>
                <a:cubicBezTo>
                  <a:pt x="5794982" y="80847"/>
                  <a:pt x="5788658" y="84306"/>
                  <a:pt x="5777645" y="78577"/>
                </a:cubicBezTo>
                <a:cubicBezTo>
                  <a:pt x="5766632" y="72848"/>
                  <a:pt x="5756174" y="64502"/>
                  <a:pt x="5746272" y="53539"/>
                </a:cubicBezTo>
                <a:cubicBezTo>
                  <a:pt x="5736370" y="42576"/>
                  <a:pt x="5738195" y="37095"/>
                  <a:pt x="5751746" y="37095"/>
                </a:cubicBezTo>
                <a:close/>
                <a:moveTo>
                  <a:pt x="3970572" y="37095"/>
                </a:moveTo>
                <a:cubicBezTo>
                  <a:pt x="3982001" y="37095"/>
                  <a:pt x="3992745" y="39117"/>
                  <a:pt x="4002805" y="43161"/>
                </a:cubicBezTo>
                <a:cubicBezTo>
                  <a:pt x="4012864" y="47204"/>
                  <a:pt x="4017077" y="55550"/>
                  <a:pt x="4015442" y="68199"/>
                </a:cubicBezTo>
                <a:cubicBezTo>
                  <a:pt x="4013807" y="80847"/>
                  <a:pt x="4007483" y="84306"/>
                  <a:pt x="3996470" y="78577"/>
                </a:cubicBezTo>
                <a:cubicBezTo>
                  <a:pt x="3985457" y="72848"/>
                  <a:pt x="3974999" y="64502"/>
                  <a:pt x="3965097" y="53539"/>
                </a:cubicBezTo>
                <a:cubicBezTo>
                  <a:pt x="3955195" y="42576"/>
                  <a:pt x="3957020" y="37095"/>
                  <a:pt x="3970572" y="37095"/>
                </a:cubicBezTo>
                <a:close/>
                <a:moveTo>
                  <a:pt x="8286655" y="33180"/>
                </a:moveTo>
                <a:cubicBezTo>
                  <a:pt x="8312640" y="29480"/>
                  <a:pt x="8333268" y="42300"/>
                  <a:pt x="8348541" y="71640"/>
                </a:cubicBezTo>
                <a:cubicBezTo>
                  <a:pt x="8357633" y="103604"/>
                  <a:pt x="8345192" y="135325"/>
                  <a:pt x="8311220" y="166802"/>
                </a:cubicBezTo>
                <a:cubicBezTo>
                  <a:pt x="8301096" y="182002"/>
                  <a:pt x="8296034" y="199999"/>
                  <a:pt x="8296034" y="220793"/>
                </a:cubicBezTo>
                <a:lnTo>
                  <a:pt x="8263596" y="220793"/>
                </a:lnTo>
                <a:cubicBezTo>
                  <a:pt x="8262622" y="184283"/>
                  <a:pt x="8277572" y="151035"/>
                  <a:pt x="8308445" y="121049"/>
                </a:cubicBezTo>
                <a:cubicBezTo>
                  <a:pt x="8315372" y="110696"/>
                  <a:pt x="8318398" y="99690"/>
                  <a:pt x="8317523" y="88031"/>
                </a:cubicBezTo>
                <a:cubicBezTo>
                  <a:pt x="8312806" y="72156"/>
                  <a:pt x="8303850" y="64671"/>
                  <a:pt x="8290656" y="65574"/>
                </a:cubicBezTo>
                <a:lnTo>
                  <a:pt x="8285365" y="65574"/>
                </a:lnTo>
                <a:cubicBezTo>
                  <a:pt x="8269089" y="66349"/>
                  <a:pt x="8261402" y="80294"/>
                  <a:pt x="8262306" y="107412"/>
                </a:cubicBezTo>
                <a:lnTo>
                  <a:pt x="8228492" y="107412"/>
                </a:lnTo>
                <a:cubicBezTo>
                  <a:pt x="8227531" y="70299"/>
                  <a:pt x="8239268" y="47513"/>
                  <a:pt x="8263704" y="39052"/>
                </a:cubicBezTo>
                <a:cubicBezTo>
                  <a:pt x="8267677" y="36069"/>
                  <a:pt x="8275327" y="34112"/>
                  <a:pt x="8286655" y="33180"/>
                </a:cubicBezTo>
                <a:close/>
                <a:moveTo>
                  <a:pt x="928600" y="32327"/>
                </a:moveTo>
                <a:cubicBezTo>
                  <a:pt x="931144" y="32451"/>
                  <a:pt x="934146" y="33244"/>
                  <a:pt x="937605" y="34707"/>
                </a:cubicBezTo>
                <a:cubicBezTo>
                  <a:pt x="944524" y="37632"/>
                  <a:pt x="950956" y="40927"/>
                  <a:pt x="956900" y="44591"/>
                </a:cubicBezTo>
                <a:cubicBezTo>
                  <a:pt x="962844" y="48255"/>
                  <a:pt x="964669" y="52206"/>
                  <a:pt x="962375" y="56443"/>
                </a:cubicBezTo>
                <a:cubicBezTo>
                  <a:pt x="960080" y="60681"/>
                  <a:pt x="958269" y="72730"/>
                  <a:pt x="956943" y="92591"/>
                </a:cubicBezTo>
                <a:cubicBezTo>
                  <a:pt x="955617" y="112452"/>
                  <a:pt x="954724" y="129241"/>
                  <a:pt x="954265" y="142958"/>
                </a:cubicBezTo>
                <a:cubicBezTo>
                  <a:pt x="953806" y="156674"/>
                  <a:pt x="951681" y="168515"/>
                  <a:pt x="947887" y="178482"/>
                </a:cubicBezTo>
                <a:cubicBezTo>
                  <a:pt x="944094" y="188448"/>
                  <a:pt x="940301" y="194844"/>
                  <a:pt x="936508" y="197669"/>
                </a:cubicBezTo>
                <a:cubicBezTo>
                  <a:pt x="932716" y="200494"/>
                  <a:pt x="929002" y="198755"/>
                  <a:pt x="925366" y="192453"/>
                </a:cubicBezTo>
                <a:cubicBezTo>
                  <a:pt x="921731" y="186150"/>
                  <a:pt x="917641" y="182999"/>
                  <a:pt x="913094" y="182999"/>
                </a:cubicBezTo>
                <a:cubicBezTo>
                  <a:pt x="908075" y="182999"/>
                  <a:pt x="893477" y="184727"/>
                  <a:pt x="869300" y="188183"/>
                </a:cubicBezTo>
                <a:cubicBezTo>
                  <a:pt x="862488" y="193733"/>
                  <a:pt x="857271" y="192288"/>
                  <a:pt x="853651" y="183849"/>
                </a:cubicBezTo>
                <a:cubicBezTo>
                  <a:pt x="850030" y="175410"/>
                  <a:pt x="849119" y="165669"/>
                  <a:pt x="850919" y="154627"/>
                </a:cubicBezTo>
                <a:cubicBezTo>
                  <a:pt x="852718" y="143585"/>
                  <a:pt x="853174" y="128119"/>
                  <a:pt x="852285" y="108229"/>
                </a:cubicBezTo>
                <a:cubicBezTo>
                  <a:pt x="851395" y="88339"/>
                  <a:pt x="849370" y="72633"/>
                  <a:pt x="846208" y="61111"/>
                </a:cubicBezTo>
                <a:cubicBezTo>
                  <a:pt x="843046" y="49589"/>
                  <a:pt x="845789" y="45401"/>
                  <a:pt x="854436" y="48549"/>
                </a:cubicBezTo>
                <a:cubicBezTo>
                  <a:pt x="863083" y="51697"/>
                  <a:pt x="875749" y="50660"/>
                  <a:pt x="892434" y="45441"/>
                </a:cubicBezTo>
                <a:cubicBezTo>
                  <a:pt x="909119" y="40221"/>
                  <a:pt x="919089" y="36396"/>
                  <a:pt x="922344" y="33965"/>
                </a:cubicBezTo>
                <a:cubicBezTo>
                  <a:pt x="923971" y="32750"/>
                  <a:pt x="926057" y="32204"/>
                  <a:pt x="928600" y="32327"/>
                </a:cubicBezTo>
                <a:close/>
                <a:moveTo>
                  <a:pt x="214226" y="32327"/>
                </a:moveTo>
                <a:cubicBezTo>
                  <a:pt x="216769" y="32451"/>
                  <a:pt x="219771" y="33244"/>
                  <a:pt x="223230" y="34707"/>
                </a:cubicBezTo>
                <a:cubicBezTo>
                  <a:pt x="230149" y="37632"/>
                  <a:pt x="236581" y="40927"/>
                  <a:pt x="242525" y="44591"/>
                </a:cubicBezTo>
                <a:cubicBezTo>
                  <a:pt x="248469" y="48255"/>
                  <a:pt x="250294" y="52206"/>
                  <a:pt x="247999" y="56443"/>
                </a:cubicBezTo>
                <a:cubicBezTo>
                  <a:pt x="245705" y="60681"/>
                  <a:pt x="243895" y="72730"/>
                  <a:pt x="242568" y="92591"/>
                </a:cubicBezTo>
                <a:cubicBezTo>
                  <a:pt x="241242" y="112452"/>
                  <a:pt x="240349" y="129241"/>
                  <a:pt x="239890" y="142958"/>
                </a:cubicBezTo>
                <a:cubicBezTo>
                  <a:pt x="239432" y="156674"/>
                  <a:pt x="237305" y="168515"/>
                  <a:pt x="233512" y="178482"/>
                </a:cubicBezTo>
                <a:cubicBezTo>
                  <a:pt x="229720" y="188448"/>
                  <a:pt x="225927" y="194844"/>
                  <a:pt x="222133" y="197669"/>
                </a:cubicBezTo>
                <a:cubicBezTo>
                  <a:pt x="218341" y="200494"/>
                  <a:pt x="214626" y="198755"/>
                  <a:pt x="210991" y="192453"/>
                </a:cubicBezTo>
                <a:cubicBezTo>
                  <a:pt x="207356" y="186150"/>
                  <a:pt x="203265" y="182999"/>
                  <a:pt x="198719" y="182999"/>
                </a:cubicBezTo>
                <a:cubicBezTo>
                  <a:pt x="193700" y="182999"/>
                  <a:pt x="179102" y="184727"/>
                  <a:pt x="154924" y="188183"/>
                </a:cubicBezTo>
                <a:cubicBezTo>
                  <a:pt x="148113" y="193733"/>
                  <a:pt x="142897" y="192288"/>
                  <a:pt x="139276" y="183849"/>
                </a:cubicBezTo>
                <a:cubicBezTo>
                  <a:pt x="135655" y="175410"/>
                  <a:pt x="134744" y="165669"/>
                  <a:pt x="136544" y="154627"/>
                </a:cubicBezTo>
                <a:cubicBezTo>
                  <a:pt x="138344" y="143585"/>
                  <a:pt x="138799" y="128119"/>
                  <a:pt x="137910" y="108229"/>
                </a:cubicBezTo>
                <a:cubicBezTo>
                  <a:pt x="137021" y="88339"/>
                  <a:pt x="134995" y="72633"/>
                  <a:pt x="131833" y="61111"/>
                </a:cubicBezTo>
                <a:cubicBezTo>
                  <a:pt x="128671" y="49589"/>
                  <a:pt x="131414" y="45401"/>
                  <a:pt x="140061" y="48549"/>
                </a:cubicBezTo>
                <a:cubicBezTo>
                  <a:pt x="148708" y="51697"/>
                  <a:pt x="161374" y="50660"/>
                  <a:pt x="178059" y="45441"/>
                </a:cubicBezTo>
                <a:cubicBezTo>
                  <a:pt x="194744" y="40221"/>
                  <a:pt x="204713" y="36396"/>
                  <a:pt x="207969" y="33965"/>
                </a:cubicBezTo>
                <a:cubicBezTo>
                  <a:pt x="209596" y="32750"/>
                  <a:pt x="211682" y="32204"/>
                  <a:pt x="214226" y="32327"/>
                </a:cubicBezTo>
                <a:close/>
                <a:moveTo>
                  <a:pt x="3432017" y="29758"/>
                </a:moveTo>
                <a:cubicBezTo>
                  <a:pt x="3440354" y="29560"/>
                  <a:pt x="3448289" y="32647"/>
                  <a:pt x="3455823" y="39020"/>
                </a:cubicBezTo>
                <a:cubicBezTo>
                  <a:pt x="3465868" y="47516"/>
                  <a:pt x="3464416" y="53166"/>
                  <a:pt x="3451467" y="55970"/>
                </a:cubicBezTo>
                <a:cubicBezTo>
                  <a:pt x="3438518" y="58773"/>
                  <a:pt x="3415294" y="61659"/>
                  <a:pt x="3381795" y="64628"/>
                </a:cubicBezTo>
                <a:cubicBezTo>
                  <a:pt x="3394400" y="71153"/>
                  <a:pt x="3399778" y="76727"/>
                  <a:pt x="3397928" y="81352"/>
                </a:cubicBezTo>
                <a:cubicBezTo>
                  <a:pt x="3396078" y="85977"/>
                  <a:pt x="3394300" y="95065"/>
                  <a:pt x="3392593" y="108616"/>
                </a:cubicBezTo>
                <a:cubicBezTo>
                  <a:pt x="3411279" y="106064"/>
                  <a:pt x="3423299" y="103400"/>
                  <a:pt x="3428656" y="100625"/>
                </a:cubicBezTo>
                <a:cubicBezTo>
                  <a:pt x="3434012" y="97850"/>
                  <a:pt x="3440694" y="97883"/>
                  <a:pt x="3448703" y="100722"/>
                </a:cubicBezTo>
                <a:cubicBezTo>
                  <a:pt x="3456712" y="103561"/>
                  <a:pt x="3464660" y="107501"/>
                  <a:pt x="3472547" y="112542"/>
                </a:cubicBezTo>
                <a:cubicBezTo>
                  <a:pt x="3480435" y="117583"/>
                  <a:pt x="3482568" y="125086"/>
                  <a:pt x="3478947" y="135053"/>
                </a:cubicBezTo>
                <a:cubicBezTo>
                  <a:pt x="3475326" y="145019"/>
                  <a:pt x="3473289" y="167784"/>
                  <a:pt x="3472838" y="203348"/>
                </a:cubicBezTo>
                <a:cubicBezTo>
                  <a:pt x="3472386" y="238912"/>
                  <a:pt x="3469543" y="262878"/>
                  <a:pt x="3464309" y="275246"/>
                </a:cubicBezTo>
                <a:cubicBezTo>
                  <a:pt x="3459075" y="287614"/>
                  <a:pt x="3451363" y="296480"/>
                  <a:pt x="3441175" y="301844"/>
                </a:cubicBezTo>
                <a:cubicBezTo>
                  <a:pt x="3430986" y="307207"/>
                  <a:pt x="3425092" y="305791"/>
                  <a:pt x="3423493" y="297595"/>
                </a:cubicBezTo>
                <a:cubicBezTo>
                  <a:pt x="3421894" y="289400"/>
                  <a:pt x="3414519" y="279925"/>
                  <a:pt x="3401370" y="269169"/>
                </a:cubicBezTo>
                <a:cubicBezTo>
                  <a:pt x="3388220" y="258414"/>
                  <a:pt x="3388259" y="254614"/>
                  <a:pt x="3401488" y="257769"/>
                </a:cubicBezTo>
                <a:cubicBezTo>
                  <a:pt x="3414717" y="260924"/>
                  <a:pt x="3424207" y="262322"/>
                  <a:pt x="3429957" y="261963"/>
                </a:cubicBezTo>
                <a:cubicBezTo>
                  <a:pt x="3435707" y="261605"/>
                  <a:pt x="3439665" y="252330"/>
                  <a:pt x="3441831" y="234140"/>
                </a:cubicBezTo>
                <a:cubicBezTo>
                  <a:pt x="3443996" y="215949"/>
                  <a:pt x="3445079" y="196629"/>
                  <a:pt x="3445079" y="176180"/>
                </a:cubicBezTo>
                <a:cubicBezTo>
                  <a:pt x="3445079" y="156004"/>
                  <a:pt x="3444093" y="142958"/>
                  <a:pt x="3442121" y="137042"/>
                </a:cubicBezTo>
                <a:cubicBezTo>
                  <a:pt x="3440149" y="131127"/>
                  <a:pt x="3436952" y="127409"/>
                  <a:pt x="3432527" y="125889"/>
                </a:cubicBezTo>
                <a:cubicBezTo>
                  <a:pt x="3428103" y="124369"/>
                  <a:pt x="3414599" y="125265"/>
                  <a:pt x="3392013" y="128578"/>
                </a:cubicBezTo>
                <a:cubicBezTo>
                  <a:pt x="3389661" y="141900"/>
                  <a:pt x="3387159" y="153179"/>
                  <a:pt x="3384506" y="162414"/>
                </a:cubicBezTo>
                <a:cubicBezTo>
                  <a:pt x="3389209" y="163676"/>
                  <a:pt x="3395859" y="166214"/>
                  <a:pt x="3404456" y="170028"/>
                </a:cubicBezTo>
                <a:cubicBezTo>
                  <a:pt x="3413053" y="173843"/>
                  <a:pt x="3419750" y="179177"/>
                  <a:pt x="3424547" y="186032"/>
                </a:cubicBezTo>
                <a:cubicBezTo>
                  <a:pt x="3429344" y="192887"/>
                  <a:pt x="3430230" y="200172"/>
                  <a:pt x="3427204" y="207887"/>
                </a:cubicBezTo>
                <a:cubicBezTo>
                  <a:pt x="3424178" y="215602"/>
                  <a:pt x="3417352" y="215193"/>
                  <a:pt x="3406726" y="206660"/>
                </a:cubicBezTo>
                <a:cubicBezTo>
                  <a:pt x="3396100" y="198128"/>
                  <a:pt x="3387130" y="187545"/>
                  <a:pt x="3379816" y="174911"/>
                </a:cubicBezTo>
                <a:cubicBezTo>
                  <a:pt x="3368832" y="201111"/>
                  <a:pt x="3353566" y="219359"/>
                  <a:pt x="3334021" y="229655"/>
                </a:cubicBezTo>
                <a:cubicBezTo>
                  <a:pt x="3314475" y="239951"/>
                  <a:pt x="3310611" y="238374"/>
                  <a:pt x="3322427" y="224923"/>
                </a:cubicBezTo>
                <a:lnTo>
                  <a:pt x="3338464" y="201280"/>
                </a:lnTo>
                <a:lnTo>
                  <a:pt x="3337027" y="201772"/>
                </a:lnTo>
                <a:cubicBezTo>
                  <a:pt x="3334507" y="201862"/>
                  <a:pt x="3331533" y="200559"/>
                  <a:pt x="3328106" y="197863"/>
                </a:cubicBezTo>
                <a:cubicBezTo>
                  <a:pt x="3321251" y="192471"/>
                  <a:pt x="3316920" y="186620"/>
                  <a:pt x="3315113" y="180310"/>
                </a:cubicBezTo>
                <a:cubicBezTo>
                  <a:pt x="3311442" y="193532"/>
                  <a:pt x="3304946" y="205269"/>
                  <a:pt x="3295625" y="215523"/>
                </a:cubicBezTo>
                <a:cubicBezTo>
                  <a:pt x="3286304" y="225776"/>
                  <a:pt x="3275140" y="233495"/>
                  <a:pt x="3262133" y="238679"/>
                </a:cubicBezTo>
                <a:cubicBezTo>
                  <a:pt x="3249127" y="243863"/>
                  <a:pt x="3247417" y="241288"/>
                  <a:pt x="3257003" y="230956"/>
                </a:cubicBezTo>
                <a:cubicBezTo>
                  <a:pt x="3266590" y="220624"/>
                  <a:pt x="3275592" y="208159"/>
                  <a:pt x="3284009" y="193561"/>
                </a:cubicBezTo>
                <a:cubicBezTo>
                  <a:pt x="3292427" y="178962"/>
                  <a:pt x="3297525" y="161044"/>
                  <a:pt x="3299303" y="139806"/>
                </a:cubicBezTo>
                <a:cubicBezTo>
                  <a:pt x="3282496" y="141613"/>
                  <a:pt x="3266357" y="143291"/>
                  <a:pt x="3250884" y="144840"/>
                </a:cubicBezTo>
                <a:lnTo>
                  <a:pt x="3250884" y="204531"/>
                </a:lnTo>
                <a:cubicBezTo>
                  <a:pt x="3250884" y="217595"/>
                  <a:pt x="3250410" y="231193"/>
                  <a:pt x="3249464" y="245325"/>
                </a:cubicBezTo>
                <a:cubicBezTo>
                  <a:pt x="3248517" y="259457"/>
                  <a:pt x="3246033" y="269478"/>
                  <a:pt x="3242011" y="275386"/>
                </a:cubicBezTo>
                <a:cubicBezTo>
                  <a:pt x="3237988" y="281294"/>
                  <a:pt x="3233034" y="279620"/>
                  <a:pt x="3227147" y="270363"/>
                </a:cubicBezTo>
                <a:cubicBezTo>
                  <a:pt x="3221260" y="261107"/>
                  <a:pt x="3219446" y="251789"/>
                  <a:pt x="3221705" y="242411"/>
                </a:cubicBezTo>
                <a:cubicBezTo>
                  <a:pt x="3223963" y="233032"/>
                  <a:pt x="3225537" y="214910"/>
                  <a:pt x="3226426" y="188043"/>
                </a:cubicBezTo>
                <a:cubicBezTo>
                  <a:pt x="3227315" y="161177"/>
                  <a:pt x="3225060" y="142796"/>
                  <a:pt x="3219661" y="132902"/>
                </a:cubicBezTo>
                <a:cubicBezTo>
                  <a:pt x="3214262" y="123007"/>
                  <a:pt x="3215650" y="118999"/>
                  <a:pt x="3223824" y="120877"/>
                </a:cubicBezTo>
                <a:cubicBezTo>
                  <a:pt x="3231997" y="122756"/>
                  <a:pt x="3238199" y="124330"/>
                  <a:pt x="3242430" y="125599"/>
                </a:cubicBezTo>
                <a:cubicBezTo>
                  <a:pt x="3246661" y="126868"/>
                  <a:pt x="3266098" y="125868"/>
                  <a:pt x="3300744" y="122598"/>
                </a:cubicBezTo>
                <a:cubicBezTo>
                  <a:pt x="3301591" y="98564"/>
                  <a:pt x="3300687" y="83155"/>
                  <a:pt x="3298034" y="76372"/>
                </a:cubicBezTo>
                <a:cubicBezTo>
                  <a:pt x="3284153" y="78151"/>
                  <a:pt x="3273731" y="79269"/>
                  <a:pt x="3266769" y="79728"/>
                </a:cubicBezTo>
                <a:cubicBezTo>
                  <a:pt x="3259807" y="80187"/>
                  <a:pt x="3251791" y="76347"/>
                  <a:pt x="3242720" y="68209"/>
                </a:cubicBezTo>
                <a:cubicBezTo>
                  <a:pt x="3233650" y="60071"/>
                  <a:pt x="3236343" y="56002"/>
                  <a:pt x="3250797" y="56002"/>
                </a:cubicBezTo>
                <a:cubicBezTo>
                  <a:pt x="3263230" y="56002"/>
                  <a:pt x="3283228" y="54224"/>
                  <a:pt x="3310790" y="50668"/>
                </a:cubicBezTo>
                <a:cubicBezTo>
                  <a:pt x="3338352" y="47111"/>
                  <a:pt x="3361167" y="43748"/>
                  <a:pt x="3379236" y="40579"/>
                </a:cubicBezTo>
                <a:cubicBezTo>
                  <a:pt x="3397304" y="37410"/>
                  <a:pt x="3412075" y="34234"/>
                  <a:pt x="3423547" y="31050"/>
                </a:cubicBezTo>
                <a:cubicBezTo>
                  <a:pt x="3426415" y="30254"/>
                  <a:pt x="3429238" y="29823"/>
                  <a:pt x="3432017" y="29758"/>
                </a:cubicBezTo>
                <a:close/>
                <a:moveTo>
                  <a:pt x="7256456" y="28454"/>
                </a:moveTo>
                <a:cubicBezTo>
                  <a:pt x="7258282" y="28464"/>
                  <a:pt x="7260448" y="29014"/>
                  <a:pt x="7262956" y="30104"/>
                </a:cubicBezTo>
                <a:cubicBezTo>
                  <a:pt x="7272987" y="34463"/>
                  <a:pt x="7280436" y="39547"/>
                  <a:pt x="7285306" y="45355"/>
                </a:cubicBezTo>
                <a:cubicBezTo>
                  <a:pt x="7290174" y="51162"/>
                  <a:pt x="7290184" y="56425"/>
                  <a:pt x="7285338" y="61143"/>
                </a:cubicBezTo>
                <a:cubicBezTo>
                  <a:pt x="7280490" y="65861"/>
                  <a:pt x="7271083" y="77011"/>
                  <a:pt x="7257116" y="94592"/>
                </a:cubicBezTo>
                <a:cubicBezTo>
                  <a:pt x="7243148" y="112173"/>
                  <a:pt x="7228604" y="127381"/>
                  <a:pt x="7213482" y="140215"/>
                </a:cubicBezTo>
                <a:cubicBezTo>
                  <a:pt x="7198361" y="153050"/>
                  <a:pt x="7183896" y="162041"/>
                  <a:pt x="7170086" y="167189"/>
                </a:cubicBezTo>
                <a:cubicBezTo>
                  <a:pt x="7156276" y="172337"/>
                  <a:pt x="7156903" y="167913"/>
                  <a:pt x="7171968" y="153917"/>
                </a:cubicBezTo>
                <a:cubicBezTo>
                  <a:pt x="7187032" y="139921"/>
                  <a:pt x="7203903" y="120261"/>
                  <a:pt x="7222582" y="94936"/>
                </a:cubicBezTo>
                <a:cubicBezTo>
                  <a:pt x="7241260" y="69611"/>
                  <a:pt x="7250147" y="52281"/>
                  <a:pt x="7249244" y="42945"/>
                </a:cubicBezTo>
                <a:cubicBezTo>
                  <a:pt x="7248576" y="33255"/>
                  <a:pt x="7250981" y="28425"/>
                  <a:pt x="7256456" y="28454"/>
                </a:cubicBezTo>
                <a:close/>
                <a:moveTo>
                  <a:pt x="2255832" y="28454"/>
                </a:moveTo>
                <a:cubicBezTo>
                  <a:pt x="2257657" y="28464"/>
                  <a:pt x="2259824" y="29014"/>
                  <a:pt x="2262331" y="30104"/>
                </a:cubicBezTo>
                <a:cubicBezTo>
                  <a:pt x="2272362" y="34463"/>
                  <a:pt x="2279812" y="39547"/>
                  <a:pt x="2284681" y="45355"/>
                </a:cubicBezTo>
                <a:cubicBezTo>
                  <a:pt x="2289549" y="51162"/>
                  <a:pt x="2289560" y="56425"/>
                  <a:pt x="2284713" y="61143"/>
                </a:cubicBezTo>
                <a:cubicBezTo>
                  <a:pt x="2279866" y="65861"/>
                  <a:pt x="2270459" y="77011"/>
                  <a:pt x="2256491" y="94592"/>
                </a:cubicBezTo>
                <a:cubicBezTo>
                  <a:pt x="2242524" y="112173"/>
                  <a:pt x="2227980" y="127381"/>
                  <a:pt x="2212858" y="140215"/>
                </a:cubicBezTo>
                <a:cubicBezTo>
                  <a:pt x="2197736" y="153050"/>
                  <a:pt x="2183271" y="162041"/>
                  <a:pt x="2169461" y="167189"/>
                </a:cubicBezTo>
                <a:cubicBezTo>
                  <a:pt x="2155651" y="172337"/>
                  <a:pt x="2156279" y="167913"/>
                  <a:pt x="2171343" y="153917"/>
                </a:cubicBezTo>
                <a:cubicBezTo>
                  <a:pt x="2186408" y="139921"/>
                  <a:pt x="2203278" y="120261"/>
                  <a:pt x="2221957" y="94936"/>
                </a:cubicBezTo>
                <a:cubicBezTo>
                  <a:pt x="2240635" y="69611"/>
                  <a:pt x="2249522" y="52281"/>
                  <a:pt x="2248619" y="42945"/>
                </a:cubicBezTo>
                <a:cubicBezTo>
                  <a:pt x="2247952" y="33255"/>
                  <a:pt x="2250356" y="28425"/>
                  <a:pt x="2255832" y="28454"/>
                </a:cubicBezTo>
                <a:close/>
                <a:moveTo>
                  <a:pt x="7640092" y="24781"/>
                </a:moveTo>
                <a:cubicBezTo>
                  <a:pt x="7641524" y="24490"/>
                  <a:pt x="7643440" y="24579"/>
                  <a:pt x="7645836" y="25049"/>
                </a:cubicBezTo>
                <a:cubicBezTo>
                  <a:pt x="7655422" y="26927"/>
                  <a:pt x="7663998" y="29978"/>
                  <a:pt x="7671562" y="34201"/>
                </a:cubicBezTo>
                <a:cubicBezTo>
                  <a:pt x="7679126" y="38425"/>
                  <a:pt x="7681306" y="43576"/>
                  <a:pt x="7678101" y="49657"/>
                </a:cubicBezTo>
                <a:cubicBezTo>
                  <a:pt x="7674896" y="55737"/>
                  <a:pt x="7671544" y="77634"/>
                  <a:pt x="7668046" y="115349"/>
                </a:cubicBezTo>
                <a:cubicBezTo>
                  <a:pt x="7686716" y="111033"/>
                  <a:pt x="7700945" y="107032"/>
                  <a:pt x="7710732" y="103346"/>
                </a:cubicBezTo>
                <a:cubicBezTo>
                  <a:pt x="7720520" y="99661"/>
                  <a:pt x="7730475" y="102110"/>
                  <a:pt x="7740600" y="110692"/>
                </a:cubicBezTo>
                <a:cubicBezTo>
                  <a:pt x="7750724" y="119275"/>
                  <a:pt x="7746848" y="125118"/>
                  <a:pt x="7728973" y="128223"/>
                </a:cubicBezTo>
                <a:lnTo>
                  <a:pt x="7668126" y="138955"/>
                </a:lnTo>
                <a:lnTo>
                  <a:pt x="7670272" y="139419"/>
                </a:lnTo>
                <a:cubicBezTo>
                  <a:pt x="7680862" y="142861"/>
                  <a:pt x="7687225" y="146726"/>
                  <a:pt x="7689362" y="151013"/>
                </a:cubicBezTo>
                <a:cubicBezTo>
                  <a:pt x="7691355" y="154168"/>
                  <a:pt x="7691434" y="159531"/>
                  <a:pt x="7689599" y="167103"/>
                </a:cubicBezTo>
                <a:cubicBezTo>
                  <a:pt x="7687763" y="174675"/>
                  <a:pt x="7686404" y="184397"/>
                  <a:pt x="7685522" y="196271"/>
                </a:cubicBezTo>
                <a:cubicBezTo>
                  <a:pt x="7684640" y="208145"/>
                  <a:pt x="7684633" y="219922"/>
                  <a:pt x="7685501" y="231602"/>
                </a:cubicBezTo>
                <a:cubicBezTo>
                  <a:pt x="7686368" y="243282"/>
                  <a:pt x="7690168" y="250904"/>
                  <a:pt x="7696902" y="254467"/>
                </a:cubicBezTo>
                <a:cubicBezTo>
                  <a:pt x="7703634" y="258031"/>
                  <a:pt x="7711088" y="259812"/>
                  <a:pt x="7719262" y="259812"/>
                </a:cubicBezTo>
                <a:cubicBezTo>
                  <a:pt x="7727808" y="259812"/>
                  <a:pt x="7736964" y="258590"/>
                  <a:pt x="7746730" y="256145"/>
                </a:cubicBezTo>
                <a:cubicBezTo>
                  <a:pt x="7756496" y="253700"/>
                  <a:pt x="7764175" y="242446"/>
                  <a:pt x="7769768" y="222384"/>
                </a:cubicBezTo>
                <a:cubicBezTo>
                  <a:pt x="7775360" y="202323"/>
                  <a:pt x="7778690" y="196981"/>
                  <a:pt x="7779759" y="206359"/>
                </a:cubicBezTo>
                <a:cubicBezTo>
                  <a:pt x="7780827" y="215738"/>
                  <a:pt x="7781814" y="224256"/>
                  <a:pt x="7782717" y="231914"/>
                </a:cubicBezTo>
                <a:cubicBezTo>
                  <a:pt x="7783620" y="239571"/>
                  <a:pt x="7785882" y="248179"/>
                  <a:pt x="7789503" y="257737"/>
                </a:cubicBezTo>
                <a:cubicBezTo>
                  <a:pt x="7793124" y="267294"/>
                  <a:pt x="7785068" y="275002"/>
                  <a:pt x="7765336" y="280860"/>
                </a:cubicBezTo>
                <a:cubicBezTo>
                  <a:pt x="7745604" y="286718"/>
                  <a:pt x="7726478" y="288479"/>
                  <a:pt x="7707958" y="286141"/>
                </a:cubicBezTo>
                <a:cubicBezTo>
                  <a:pt x="7689437" y="283804"/>
                  <a:pt x="7677230" y="277218"/>
                  <a:pt x="7671336" y="266384"/>
                </a:cubicBezTo>
                <a:cubicBezTo>
                  <a:pt x="7665442" y="255550"/>
                  <a:pt x="7663169" y="235280"/>
                  <a:pt x="7664518" y="205574"/>
                </a:cubicBezTo>
                <a:cubicBezTo>
                  <a:pt x="7665528" y="183295"/>
                  <a:pt x="7665020" y="166862"/>
                  <a:pt x="7662994" y="156275"/>
                </a:cubicBezTo>
                <a:lnTo>
                  <a:pt x="7662001" y="152885"/>
                </a:lnTo>
                <a:lnTo>
                  <a:pt x="7650128" y="193324"/>
                </a:lnTo>
                <a:cubicBezTo>
                  <a:pt x="7643688" y="210332"/>
                  <a:pt x="7635124" y="225579"/>
                  <a:pt x="7624433" y="239066"/>
                </a:cubicBezTo>
                <a:cubicBezTo>
                  <a:pt x="7613742" y="252553"/>
                  <a:pt x="7600764" y="262103"/>
                  <a:pt x="7585500" y="267717"/>
                </a:cubicBezTo>
                <a:cubicBezTo>
                  <a:pt x="7570234" y="273332"/>
                  <a:pt x="7566044" y="272113"/>
                  <a:pt x="7572927" y="264061"/>
                </a:cubicBezTo>
                <a:cubicBezTo>
                  <a:pt x="7579810" y="256009"/>
                  <a:pt x="7587740" y="247042"/>
                  <a:pt x="7596718" y="237162"/>
                </a:cubicBezTo>
                <a:cubicBezTo>
                  <a:pt x="7605694" y="227282"/>
                  <a:pt x="7614176" y="213239"/>
                  <a:pt x="7622164" y="195034"/>
                </a:cubicBezTo>
                <a:cubicBezTo>
                  <a:pt x="7630150" y="176829"/>
                  <a:pt x="7635493" y="159323"/>
                  <a:pt x="7638189" y="142517"/>
                </a:cubicBezTo>
                <a:lnTo>
                  <a:pt x="7608160" y="150540"/>
                </a:lnTo>
                <a:cubicBezTo>
                  <a:pt x="7599728" y="152390"/>
                  <a:pt x="7591378" y="149590"/>
                  <a:pt x="7583112" y="142140"/>
                </a:cubicBezTo>
                <a:cubicBezTo>
                  <a:pt x="7574844" y="134690"/>
                  <a:pt x="7577311" y="130406"/>
                  <a:pt x="7590511" y="129288"/>
                </a:cubicBezTo>
                <a:cubicBezTo>
                  <a:pt x="7603711" y="128169"/>
                  <a:pt x="7620572" y="125151"/>
                  <a:pt x="7641093" y="120232"/>
                </a:cubicBezTo>
                <a:cubicBezTo>
                  <a:pt x="7646356" y="75491"/>
                  <a:pt x="7646065" y="47972"/>
                  <a:pt x="7640222" y="37675"/>
                </a:cubicBezTo>
                <a:cubicBezTo>
                  <a:pt x="7635838" y="29953"/>
                  <a:pt x="7635796" y="25655"/>
                  <a:pt x="7640092" y="24781"/>
                </a:cubicBezTo>
                <a:close/>
                <a:moveTo>
                  <a:pt x="6867658" y="21911"/>
                </a:moveTo>
                <a:cubicBezTo>
                  <a:pt x="6871158" y="22153"/>
                  <a:pt x="6876634" y="24540"/>
                  <a:pt x="6884084" y="29071"/>
                </a:cubicBezTo>
                <a:cubicBezTo>
                  <a:pt x="6898984" y="38134"/>
                  <a:pt x="6904250" y="44892"/>
                  <a:pt x="6899883" y="49345"/>
                </a:cubicBezTo>
                <a:cubicBezTo>
                  <a:pt x="6895516" y="53797"/>
                  <a:pt x="6888662" y="63588"/>
                  <a:pt x="6879319" y="78717"/>
                </a:cubicBezTo>
                <a:cubicBezTo>
                  <a:pt x="6869976" y="93846"/>
                  <a:pt x="6861470" y="107448"/>
                  <a:pt x="6853798" y="119522"/>
                </a:cubicBezTo>
                <a:cubicBezTo>
                  <a:pt x="6862789" y="128972"/>
                  <a:pt x="6866836" y="141108"/>
                  <a:pt x="6865940" y="155928"/>
                </a:cubicBezTo>
                <a:cubicBezTo>
                  <a:pt x="6865044" y="170749"/>
                  <a:pt x="6864596" y="195497"/>
                  <a:pt x="6864596" y="230171"/>
                </a:cubicBezTo>
                <a:cubicBezTo>
                  <a:pt x="6864596" y="265204"/>
                  <a:pt x="6861696" y="286123"/>
                  <a:pt x="6855894" y="292928"/>
                </a:cubicBezTo>
                <a:cubicBezTo>
                  <a:pt x="6850094" y="299732"/>
                  <a:pt x="6844666" y="297083"/>
                  <a:pt x="6839611" y="284979"/>
                </a:cubicBezTo>
                <a:cubicBezTo>
                  <a:pt x="6834556" y="272876"/>
                  <a:pt x="6833384" y="263580"/>
                  <a:pt x="6836094" y="257091"/>
                </a:cubicBezTo>
                <a:cubicBezTo>
                  <a:pt x="6838805" y="250602"/>
                  <a:pt x="6841056" y="229443"/>
                  <a:pt x="6842848" y="193614"/>
                </a:cubicBezTo>
                <a:cubicBezTo>
                  <a:pt x="6844641" y="157785"/>
                  <a:pt x="6844182" y="137605"/>
                  <a:pt x="6841472" y="133074"/>
                </a:cubicBezTo>
                <a:cubicBezTo>
                  <a:pt x="6822528" y="155932"/>
                  <a:pt x="6804072" y="172445"/>
                  <a:pt x="6786104" y="182612"/>
                </a:cubicBezTo>
                <a:cubicBezTo>
                  <a:pt x="6768136" y="192779"/>
                  <a:pt x="6766864" y="189330"/>
                  <a:pt x="6782286" y="172265"/>
                </a:cubicBezTo>
                <a:cubicBezTo>
                  <a:pt x="6797709" y="155201"/>
                  <a:pt x="6813480" y="133913"/>
                  <a:pt x="6829598" y="108401"/>
                </a:cubicBezTo>
                <a:cubicBezTo>
                  <a:pt x="6845716" y="82890"/>
                  <a:pt x="6855550" y="65072"/>
                  <a:pt x="6859100" y="54948"/>
                </a:cubicBezTo>
                <a:cubicBezTo>
                  <a:pt x="6862648" y="44824"/>
                  <a:pt x="6863976" y="35714"/>
                  <a:pt x="6863079" y="27619"/>
                </a:cubicBezTo>
                <a:cubicBezTo>
                  <a:pt x="6862631" y="23572"/>
                  <a:pt x="6864158" y="21669"/>
                  <a:pt x="6867658" y="21911"/>
                </a:cubicBezTo>
                <a:close/>
                <a:moveTo>
                  <a:pt x="1867034" y="21911"/>
                </a:moveTo>
                <a:cubicBezTo>
                  <a:pt x="1870535" y="22153"/>
                  <a:pt x="1876010" y="24540"/>
                  <a:pt x="1883460" y="29071"/>
                </a:cubicBezTo>
                <a:cubicBezTo>
                  <a:pt x="1898359" y="38134"/>
                  <a:pt x="1903626" y="44892"/>
                  <a:pt x="1899259" y="49345"/>
                </a:cubicBezTo>
                <a:cubicBezTo>
                  <a:pt x="1894892" y="53797"/>
                  <a:pt x="1888038" y="63588"/>
                  <a:pt x="1878695" y="78717"/>
                </a:cubicBezTo>
                <a:cubicBezTo>
                  <a:pt x="1869352" y="93846"/>
                  <a:pt x="1860845" y="107448"/>
                  <a:pt x="1853173" y="119522"/>
                </a:cubicBezTo>
                <a:cubicBezTo>
                  <a:pt x="1862164" y="128972"/>
                  <a:pt x="1866212" y="141108"/>
                  <a:pt x="1865316" y="155928"/>
                </a:cubicBezTo>
                <a:cubicBezTo>
                  <a:pt x="1864419" y="170749"/>
                  <a:pt x="1863971" y="195497"/>
                  <a:pt x="1863971" y="230171"/>
                </a:cubicBezTo>
                <a:cubicBezTo>
                  <a:pt x="1863971" y="265204"/>
                  <a:pt x="1861071" y="286123"/>
                  <a:pt x="1855270" y="292928"/>
                </a:cubicBezTo>
                <a:cubicBezTo>
                  <a:pt x="1849470" y="299732"/>
                  <a:pt x="1844042" y="297083"/>
                  <a:pt x="1838987" y="284979"/>
                </a:cubicBezTo>
                <a:cubicBezTo>
                  <a:pt x="1833932" y="272876"/>
                  <a:pt x="1832760" y="263580"/>
                  <a:pt x="1835470" y="257091"/>
                </a:cubicBezTo>
                <a:cubicBezTo>
                  <a:pt x="1838181" y="250602"/>
                  <a:pt x="1840432" y="229443"/>
                  <a:pt x="1842225" y="193614"/>
                </a:cubicBezTo>
                <a:cubicBezTo>
                  <a:pt x="1844017" y="157785"/>
                  <a:pt x="1843558" y="137605"/>
                  <a:pt x="1840848" y="133074"/>
                </a:cubicBezTo>
                <a:cubicBezTo>
                  <a:pt x="1821904" y="155932"/>
                  <a:pt x="1803449" y="172445"/>
                  <a:pt x="1785480" y="182612"/>
                </a:cubicBezTo>
                <a:cubicBezTo>
                  <a:pt x="1767512" y="192779"/>
                  <a:pt x="1766239" y="189330"/>
                  <a:pt x="1781662" y="172265"/>
                </a:cubicBezTo>
                <a:cubicBezTo>
                  <a:pt x="1797085" y="155201"/>
                  <a:pt x="1812856" y="133913"/>
                  <a:pt x="1828975" y="108401"/>
                </a:cubicBezTo>
                <a:cubicBezTo>
                  <a:pt x="1845093" y="82890"/>
                  <a:pt x="1854926" y="65072"/>
                  <a:pt x="1858476" y="54948"/>
                </a:cubicBezTo>
                <a:cubicBezTo>
                  <a:pt x="1862024" y="44824"/>
                  <a:pt x="1863351" y="35714"/>
                  <a:pt x="1862455" y="27619"/>
                </a:cubicBezTo>
                <a:cubicBezTo>
                  <a:pt x="1862007" y="23572"/>
                  <a:pt x="1863533" y="21669"/>
                  <a:pt x="1867034" y="21911"/>
                </a:cubicBezTo>
                <a:close/>
                <a:moveTo>
                  <a:pt x="5450513" y="21012"/>
                </a:moveTo>
                <a:cubicBezTo>
                  <a:pt x="5453916" y="19304"/>
                  <a:pt x="5461083" y="22779"/>
                  <a:pt x="5472016" y="31437"/>
                </a:cubicBezTo>
                <a:cubicBezTo>
                  <a:pt x="5486592" y="42981"/>
                  <a:pt x="5489181" y="50162"/>
                  <a:pt x="5479781" y="52980"/>
                </a:cubicBezTo>
                <a:cubicBezTo>
                  <a:pt x="5470381" y="55798"/>
                  <a:pt x="5462816" y="58526"/>
                  <a:pt x="5457088" y="61165"/>
                </a:cubicBezTo>
                <a:cubicBezTo>
                  <a:pt x="5451358" y="63803"/>
                  <a:pt x="5444278" y="66800"/>
                  <a:pt x="5435846" y="70156"/>
                </a:cubicBezTo>
                <a:cubicBezTo>
                  <a:pt x="5447548" y="75663"/>
                  <a:pt x="5452498" y="80069"/>
                  <a:pt x="5450699" y="83374"/>
                </a:cubicBezTo>
                <a:cubicBezTo>
                  <a:pt x="5448899" y="86679"/>
                  <a:pt x="5447999" y="91939"/>
                  <a:pt x="5447999" y="99152"/>
                </a:cubicBezTo>
                <a:cubicBezTo>
                  <a:pt x="5451914" y="97660"/>
                  <a:pt x="5456855" y="95714"/>
                  <a:pt x="5462820" y="93312"/>
                </a:cubicBezTo>
                <a:cubicBezTo>
                  <a:pt x="5468786" y="90910"/>
                  <a:pt x="5474328" y="92229"/>
                  <a:pt x="5479447" y="97270"/>
                </a:cubicBezTo>
                <a:cubicBezTo>
                  <a:pt x="5484567" y="102310"/>
                  <a:pt x="5483280" y="106584"/>
                  <a:pt x="5475587" y="110090"/>
                </a:cubicBezTo>
                <a:cubicBezTo>
                  <a:pt x="5467893" y="113596"/>
                  <a:pt x="5458697" y="116876"/>
                  <a:pt x="5447999" y="119931"/>
                </a:cubicBezTo>
                <a:lnTo>
                  <a:pt x="5447999" y="146797"/>
                </a:lnTo>
                <a:cubicBezTo>
                  <a:pt x="5456991" y="147557"/>
                  <a:pt x="5465760" y="149959"/>
                  <a:pt x="5474306" y="154003"/>
                </a:cubicBezTo>
                <a:cubicBezTo>
                  <a:pt x="5482854" y="158047"/>
                  <a:pt x="5486542" y="165016"/>
                  <a:pt x="5485374" y="174911"/>
                </a:cubicBezTo>
                <a:cubicBezTo>
                  <a:pt x="5484205" y="184806"/>
                  <a:pt x="5479057" y="187151"/>
                  <a:pt x="5469929" y="181945"/>
                </a:cubicBezTo>
                <a:cubicBezTo>
                  <a:pt x="5460801" y="176740"/>
                  <a:pt x="5453492" y="170344"/>
                  <a:pt x="5447999" y="162758"/>
                </a:cubicBezTo>
                <a:lnTo>
                  <a:pt x="5447999" y="251768"/>
                </a:lnTo>
                <a:cubicBezTo>
                  <a:pt x="5447999" y="260300"/>
                  <a:pt x="5445490" y="269868"/>
                  <a:pt x="5440471" y="280473"/>
                </a:cubicBezTo>
                <a:cubicBezTo>
                  <a:pt x="5435452" y="291078"/>
                  <a:pt x="5430024" y="289697"/>
                  <a:pt x="5424187" y="276332"/>
                </a:cubicBezTo>
                <a:cubicBezTo>
                  <a:pt x="5418351" y="262967"/>
                  <a:pt x="5416559" y="251893"/>
                  <a:pt x="5418810" y="243110"/>
                </a:cubicBezTo>
                <a:cubicBezTo>
                  <a:pt x="5421061" y="234326"/>
                  <a:pt x="5422413" y="222313"/>
                  <a:pt x="5422865" y="207069"/>
                </a:cubicBezTo>
                <a:cubicBezTo>
                  <a:pt x="5423316" y="191826"/>
                  <a:pt x="5423987" y="174359"/>
                  <a:pt x="5424876" y="154670"/>
                </a:cubicBezTo>
                <a:cubicBezTo>
                  <a:pt x="5410880" y="189717"/>
                  <a:pt x="5391184" y="216250"/>
                  <a:pt x="5365787" y="234269"/>
                </a:cubicBezTo>
                <a:cubicBezTo>
                  <a:pt x="5340391" y="252287"/>
                  <a:pt x="5335404" y="252097"/>
                  <a:pt x="5350827" y="233699"/>
                </a:cubicBezTo>
                <a:cubicBezTo>
                  <a:pt x="5366250" y="215300"/>
                  <a:pt x="5380443" y="195149"/>
                  <a:pt x="5393406" y="173244"/>
                </a:cubicBezTo>
                <a:cubicBezTo>
                  <a:pt x="5406370" y="151339"/>
                  <a:pt x="5414615" y="136150"/>
                  <a:pt x="5418143" y="127675"/>
                </a:cubicBezTo>
                <a:cubicBezTo>
                  <a:pt x="5395629" y="136666"/>
                  <a:pt x="5381393" y="142287"/>
                  <a:pt x="5375434" y="144539"/>
                </a:cubicBezTo>
                <a:cubicBezTo>
                  <a:pt x="5369476" y="146790"/>
                  <a:pt x="5361381" y="144255"/>
                  <a:pt x="5351149" y="136935"/>
                </a:cubicBezTo>
                <a:cubicBezTo>
                  <a:pt x="5340917" y="129614"/>
                  <a:pt x="5342821" y="125111"/>
                  <a:pt x="5356860" y="123426"/>
                </a:cubicBezTo>
                <a:cubicBezTo>
                  <a:pt x="5370899" y="121741"/>
                  <a:pt x="5393162" y="115815"/>
                  <a:pt x="5423650" y="105648"/>
                </a:cubicBezTo>
                <a:cubicBezTo>
                  <a:pt x="5424467" y="95495"/>
                  <a:pt x="5423578" y="86188"/>
                  <a:pt x="5420982" y="77728"/>
                </a:cubicBezTo>
                <a:cubicBezTo>
                  <a:pt x="5405352" y="83994"/>
                  <a:pt x="5392646" y="87361"/>
                  <a:pt x="5382866" y="87827"/>
                </a:cubicBezTo>
                <a:cubicBezTo>
                  <a:pt x="5373086" y="88293"/>
                  <a:pt x="5372283" y="85690"/>
                  <a:pt x="5380457" y="80018"/>
                </a:cubicBezTo>
                <a:cubicBezTo>
                  <a:pt x="5388631" y="74347"/>
                  <a:pt x="5396715" y="69285"/>
                  <a:pt x="5404710" y="64832"/>
                </a:cubicBezTo>
                <a:cubicBezTo>
                  <a:pt x="5412704" y="60380"/>
                  <a:pt x="5421682" y="54256"/>
                  <a:pt x="5431641" y="46462"/>
                </a:cubicBezTo>
                <a:cubicBezTo>
                  <a:pt x="5441600" y="38668"/>
                  <a:pt x="5447175" y="31330"/>
                  <a:pt x="5448365" y="24447"/>
                </a:cubicBezTo>
                <a:cubicBezTo>
                  <a:pt x="5448663" y="22726"/>
                  <a:pt x="5449379" y="21581"/>
                  <a:pt x="5450513" y="21012"/>
                </a:cubicBezTo>
                <a:close/>
                <a:moveTo>
                  <a:pt x="3659813" y="21012"/>
                </a:moveTo>
                <a:cubicBezTo>
                  <a:pt x="3663215" y="19304"/>
                  <a:pt x="3670383" y="22779"/>
                  <a:pt x="3681316" y="31437"/>
                </a:cubicBezTo>
                <a:cubicBezTo>
                  <a:pt x="3695893" y="42981"/>
                  <a:pt x="3698481" y="50162"/>
                  <a:pt x="3689081" y="52980"/>
                </a:cubicBezTo>
                <a:cubicBezTo>
                  <a:pt x="3679681" y="55798"/>
                  <a:pt x="3672117" y="58526"/>
                  <a:pt x="3666388" y="61165"/>
                </a:cubicBezTo>
                <a:cubicBezTo>
                  <a:pt x="3660659" y="63803"/>
                  <a:pt x="3653578" y="66800"/>
                  <a:pt x="3645146" y="70156"/>
                </a:cubicBezTo>
                <a:cubicBezTo>
                  <a:pt x="3656848" y="75663"/>
                  <a:pt x="3661799" y="80069"/>
                  <a:pt x="3659999" y="83374"/>
                </a:cubicBezTo>
                <a:cubicBezTo>
                  <a:pt x="3658199" y="86679"/>
                  <a:pt x="3657299" y="91939"/>
                  <a:pt x="3657299" y="99152"/>
                </a:cubicBezTo>
                <a:cubicBezTo>
                  <a:pt x="3661214" y="97660"/>
                  <a:pt x="3666154" y="95714"/>
                  <a:pt x="3672120" y="93312"/>
                </a:cubicBezTo>
                <a:cubicBezTo>
                  <a:pt x="3678086" y="90910"/>
                  <a:pt x="3683628" y="92229"/>
                  <a:pt x="3688747" y="97270"/>
                </a:cubicBezTo>
                <a:cubicBezTo>
                  <a:pt x="3693867" y="102310"/>
                  <a:pt x="3692580" y="106584"/>
                  <a:pt x="3684886" y="110090"/>
                </a:cubicBezTo>
                <a:cubicBezTo>
                  <a:pt x="3677193" y="113596"/>
                  <a:pt x="3667997" y="116876"/>
                  <a:pt x="3657299" y="119931"/>
                </a:cubicBezTo>
                <a:lnTo>
                  <a:pt x="3657299" y="146797"/>
                </a:lnTo>
                <a:cubicBezTo>
                  <a:pt x="3666291" y="147557"/>
                  <a:pt x="3675060" y="149959"/>
                  <a:pt x="3683607" y="154003"/>
                </a:cubicBezTo>
                <a:cubicBezTo>
                  <a:pt x="3692153" y="158047"/>
                  <a:pt x="3695842" y="165016"/>
                  <a:pt x="3694674" y="174911"/>
                </a:cubicBezTo>
                <a:cubicBezTo>
                  <a:pt x="3693505" y="184806"/>
                  <a:pt x="3688357" y="187151"/>
                  <a:pt x="3679229" y="181945"/>
                </a:cubicBezTo>
                <a:cubicBezTo>
                  <a:pt x="3670102" y="176740"/>
                  <a:pt x="3662792" y="170344"/>
                  <a:pt x="3657299" y="162758"/>
                </a:cubicBezTo>
                <a:lnTo>
                  <a:pt x="3657299" y="251768"/>
                </a:lnTo>
                <a:cubicBezTo>
                  <a:pt x="3657299" y="260300"/>
                  <a:pt x="3654790" y="269868"/>
                  <a:pt x="3649771" y="280473"/>
                </a:cubicBezTo>
                <a:cubicBezTo>
                  <a:pt x="3644752" y="291078"/>
                  <a:pt x="3639324" y="289697"/>
                  <a:pt x="3633487" y="276332"/>
                </a:cubicBezTo>
                <a:cubicBezTo>
                  <a:pt x="3627651" y="262967"/>
                  <a:pt x="3625859" y="251893"/>
                  <a:pt x="3628110" y="243110"/>
                </a:cubicBezTo>
                <a:cubicBezTo>
                  <a:pt x="3630362" y="234326"/>
                  <a:pt x="3631713" y="222313"/>
                  <a:pt x="3632165" y="207069"/>
                </a:cubicBezTo>
                <a:cubicBezTo>
                  <a:pt x="3632616" y="191826"/>
                  <a:pt x="3633287" y="174359"/>
                  <a:pt x="3634176" y="154670"/>
                </a:cubicBezTo>
                <a:cubicBezTo>
                  <a:pt x="3620180" y="189717"/>
                  <a:pt x="3600484" y="216250"/>
                  <a:pt x="3575087" y="234269"/>
                </a:cubicBezTo>
                <a:cubicBezTo>
                  <a:pt x="3549691" y="252287"/>
                  <a:pt x="3544704" y="252097"/>
                  <a:pt x="3560127" y="233699"/>
                </a:cubicBezTo>
                <a:cubicBezTo>
                  <a:pt x="3575549" y="215300"/>
                  <a:pt x="3589742" y="195149"/>
                  <a:pt x="3602706" y="173244"/>
                </a:cubicBezTo>
                <a:cubicBezTo>
                  <a:pt x="3615670" y="151339"/>
                  <a:pt x="3623915" y="136150"/>
                  <a:pt x="3627443" y="127675"/>
                </a:cubicBezTo>
                <a:cubicBezTo>
                  <a:pt x="3604929" y="136666"/>
                  <a:pt x="3590693" y="142287"/>
                  <a:pt x="3584734" y="144539"/>
                </a:cubicBezTo>
                <a:cubicBezTo>
                  <a:pt x="3578776" y="146790"/>
                  <a:pt x="3570681" y="144255"/>
                  <a:pt x="3560449" y="136935"/>
                </a:cubicBezTo>
                <a:cubicBezTo>
                  <a:pt x="3550218" y="129614"/>
                  <a:pt x="3552121" y="125111"/>
                  <a:pt x="3566160" y="123426"/>
                </a:cubicBezTo>
                <a:cubicBezTo>
                  <a:pt x="3580199" y="121741"/>
                  <a:pt x="3602463" y="115815"/>
                  <a:pt x="3632950" y="105648"/>
                </a:cubicBezTo>
                <a:cubicBezTo>
                  <a:pt x="3633767" y="95495"/>
                  <a:pt x="3632878" y="86188"/>
                  <a:pt x="3630282" y="77728"/>
                </a:cubicBezTo>
                <a:cubicBezTo>
                  <a:pt x="3614652" y="83994"/>
                  <a:pt x="3601946" y="87361"/>
                  <a:pt x="3592166" y="87827"/>
                </a:cubicBezTo>
                <a:cubicBezTo>
                  <a:pt x="3582386" y="88293"/>
                  <a:pt x="3581583" y="85690"/>
                  <a:pt x="3589757" y="80018"/>
                </a:cubicBezTo>
                <a:cubicBezTo>
                  <a:pt x="3597931" y="74347"/>
                  <a:pt x="3606015" y="69285"/>
                  <a:pt x="3614010" y="64832"/>
                </a:cubicBezTo>
                <a:cubicBezTo>
                  <a:pt x="3622005" y="60380"/>
                  <a:pt x="3630982" y="54256"/>
                  <a:pt x="3640941" y="46462"/>
                </a:cubicBezTo>
                <a:cubicBezTo>
                  <a:pt x="3650900" y="38668"/>
                  <a:pt x="3656475" y="31330"/>
                  <a:pt x="3657665" y="24447"/>
                </a:cubicBezTo>
                <a:cubicBezTo>
                  <a:pt x="3657963" y="22726"/>
                  <a:pt x="3658678" y="21581"/>
                  <a:pt x="3659813" y="21012"/>
                </a:cubicBezTo>
                <a:close/>
                <a:moveTo>
                  <a:pt x="5920437" y="20134"/>
                </a:moveTo>
                <a:cubicBezTo>
                  <a:pt x="5923110" y="20503"/>
                  <a:pt x="5926249" y="21267"/>
                  <a:pt x="5929852" y="22425"/>
                </a:cubicBezTo>
                <a:cubicBezTo>
                  <a:pt x="5941712" y="26382"/>
                  <a:pt x="5949423" y="30849"/>
                  <a:pt x="5952986" y="35825"/>
                </a:cubicBezTo>
                <a:cubicBezTo>
                  <a:pt x="5956550" y="40802"/>
                  <a:pt x="5954861" y="44673"/>
                  <a:pt x="5947920" y="47441"/>
                </a:cubicBezTo>
                <a:cubicBezTo>
                  <a:pt x="5940980" y="50209"/>
                  <a:pt x="5931716" y="56938"/>
                  <a:pt x="5920129" y="67628"/>
                </a:cubicBezTo>
                <a:cubicBezTo>
                  <a:pt x="5908543" y="78319"/>
                  <a:pt x="5898038" y="85823"/>
                  <a:pt x="5888617" y="90139"/>
                </a:cubicBezTo>
                <a:cubicBezTo>
                  <a:pt x="5879195" y="94455"/>
                  <a:pt x="5877202" y="92437"/>
                  <a:pt x="5882637" y="84084"/>
                </a:cubicBezTo>
                <a:cubicBezTo>
                  <a:pt x="5888072" y="75731"/>
                  <a:pt x="5893923" y="66202"/>
                  <a:pt x="5900189" y="55497"/>
                </a:cubicBezTo>
                <a:cubicBezTo>
                  <a:pt x="5906456" y="44792"/>
                  <a:pt x="5909364" y="35445"/>
                  <a:pt x="5908912" y="27458"/>
                </a:cubicBezTo>
                <a:cubicBezTo>
                  <a:pt x="5908573" y="21467"/>
                  <a:pt x="5912414" y="19026"/>
                  <a:pt x="5920437" y="20134"/>
                </a:cubicBezTo>
                <a:close/>
                <a:moveTo>
                  <a:pt x="4139262" y="20134"/>
                </a:moveTo>
                <a:cubicBezTo>
                  <a:pt x="4141936" y="20503"/>
                  <a:pt x="4145074" y="21267"/>
                  <a:pt x="4148677" y="22425"/>
                </a:cubicBezTo>
                <a:cubicBezTo>
                  <a:pt x="4160537" y="26382"/>
                  <a:pt x="4168248" y="30849"/>
                  <a:pt x="4171811" y="35825"/>
                </a:cubicBezTo>
                <a:cubicBezTo>
                  <a:pt x="4175375" y="40802"/>
                  <a:pt x="4173687" y="44673"/>
                  <a:pt x="4166746" y="47441"/>
                </a:cubicBezTo>
                <a:cubicBezTo>
                  <a:pt x="4159805" y="50209"/>
                  <a:pt x="4150542" y="56938"/>
                  <a:pt x="4138954" y="67628"/>
                </a:cubicBezTo>
                <a:cubicBezTo>
                  <a:pt x="4127368" y="78319"/>
                  <a:pt x="4116863" y="85823"/>
                  <a:pt x="4107442" y="90139"/>
                </a:cubicBezTo>
                <a:cubicBezTo>
                  <a:pt x="4098020" y="94455"/>
                  <a:pt x="4096027" y="92437"/>
                  <a:pt x="4101462" y="84084"/>
                </a:cubicBezTo>
                <a:cubicBezTo>
                  <a:pt x="4106897" y="75731"/>
                  <a:pt x="4112748" y="66202"/>
                  <a:pt x="4119014" y="55497"/>
                </a:cubicBezTo>
                <a:cubicBezTo>
                  <a:pt x="4125281" y="44792"/>
                  <a:pt x="4128189" y="35445"/>
                  <a:pt x="4127737" y="27458"/>
                </a:cubicBezTo>
                <a:cubicBezTo>
                  <a:pt x="4127398" y="21467"/>
                  <a:pt x="4131240" y="19026"/>
                  <a:pt x="4139262" y="20134"/>
                </a:cubicBezTo>
                <a:close/>
                <a:moveTo>
                  <a:pt x="7575357" y="19558"/>
                </a:moveTo>
                <a:cubicBezTo>
                  <a:pt x="7576954" y="19757"/>
                  <a:pt x="7578836" y="20343"/>
                  <a:pt x="7581004" y="21317"/>
                </a:cubicBezTo>
                <a:cubicBezTo>
                  <a:pt x="7589672" y="25210"/>
                  <a:pt x="7596226" y="29831"/>
                  <a:pt x="7600664" y="35180"/>
                </a:cubicBezTo>
                <a:cubicBezTo>
                  <a:pt x="7605102" y="40529"/>
                  <a:pt x="7606034" y="44670"/>
                  <a:pt x="7603460" y="47602"/>
                </a:cubicBezTo>
                <a:cubicBezTo>
                  <a:pt x="7600886" y="50535"/>
                  <a:pt x="7595623" y="58408"/>
                  <a:pt x="7587672" y="71221"/>
                </a:cubicBezTo>
                <a:cubicBezTo>
                  <a:pt x="7579720" y="84034"/>
                  <a:pt x="7570072" y="100457"/>
                  <a:pt x="7558730" y="120490"/>
                </a:cubicBezTo>
                <a:cubicBezTo>
                  <a:pt x="7570416" y="129195"/>
                  <a:pt x="7575576" y="137358"/>
                  <a:pt x="7574206" y="144980"/>
                </a:cubicBezTo>
                <a:cubicBezTo>
                  <a:pt x="7572836" y="152601"/>
                  <a:pt x="7571470" y="176797"/>
                  <a:pt x="7570109" y="217566"/>
                </a:cubicBezTo>
                <a:cubicBezTo>
                  <a:pt x="7568746" y="258335"/>
                  <a:pt x="7565528" y="282115"/>
                  <a:pt x="7560451" y="288905"/>
                </a:cubicBezTo>
                <a:cubicBezTo>
                  <a:pt x="7555374" y="295695"/>
                  <a:pt x="7549742" y="293533"/>
                  <a:pt x="7543554" y="282420"/>
                </a:cubicBezTo>
                <a:cubicBezTo>
                  <a:pt x="7537366" y="271306"/>
                  <a:pt x="7536072" y="260899"/>
                  <a:pt x="7539672" y="251198"/>
                </a:cubicBezTo>
                <a:cubicBezTo>
                  <a:pt x="7543270" y="241496"/>
                  <a:pt x="7545744" y="229454"/>
                  <a:pt x="7547093" y="215071"/>
                </a:cubicBezTo>
                <a:cubicBezTo>
                  <a:pt x="7548440" y="200688"/>
                  <a:pt x="7549115" y="185473"/>
                  <a:pt x="7549115" y="169426"/>
                </a:cubicBezTo>
                <a:cubicBezTo>
                  <a:pt x="7549115" y="152849"/>
                  <a:pt x="7548526" y="140280"/>
                  <a:pt x="7547351" y="131718"/>
                </a:cubicBezTo>
                <a:cubicBezTo>
                  <a:pt x="7544310" y="139835"/>
                  <a:pt x="7537521" y="149167"/>
                  <a:pt x="7526981" y="159714"/>
                </a:cubicBezTo>
                <a:cubicBezTo>
                  <a:pt x="7516441" y="170261"/>
                  <a:pt x="7504896" y="178131"/>
                  <a:pt x="7492349" y="183322"/>
                </a:cubicBezTo>
                <a:cubicBezTo>
                  <a:pt x="7479801" y="188513"/>
                  <a:pt x="7477037" y="186781"/>
                  <a:pt x="7484056" y="178127"/>
                </a:cubicBezTo>
                <a:cubicBezTo>
                  <a:pt x="7491076" y="169473"/>
                  <a:pt x="7499010" y="160055"/>
                  <a:pt x="7507858" y="149873"/>
                </a:cubicBezTo>
                <a:cubicBezTo>
                  <a:pt x="7516706" y="139692"/>
                  <a:pt x="7526267" y="126341"/>
                  <a:pt x="7536542" y="109821"/>
                </a:cubicBezTo>
                <a:cubicBezTo>
                  <a:pt x="7546816" y="93301"/>
                  <a:pt x="7554854" y="77695"/>
                  <a:pt x="7560655" y="63004"/>
                </a:cubicBezTo>
                <a:cubicBezTo>
                  <a:pt x="7566455" y="48312"/>
                  <a:pt x="7569130" y="36718"/>
                  <a:pt x="7568678" y="28222"/>
                </a:cubicBezTo>
                <a:cubicBezTo>
                  <a:pt x="7568340" y="21849"/>
                  <a:pt x="7570566" y="18961"/>
                  <a:pt x="7575357" y="19558"/>
                </a:cubicBezTo>
                <a:close/>
                <a:moveTo>
                  <a:pt x="6961998" y="18303"/>
                </a:moveTo>
                <a:cubicBezTo>
                  <a:pt x="6965044" y="18678"/>
                  <a:pt x="6968768" y="19542"/>
                  <a:pt x="6973168" y="20897"/>
                </a:cubicBezTo>
                <a:cubicBezTo>
                  <a:pt x="6990772" y="26318"/>
                  <a:pt x="6997548" y="33470"/>
                  <a:pt x="6993496" y="42354"/>
                </a:cubicBezTo>
                <a:cubicBezTo>
                  <a:pt x="6989445" y="51238"/>
                  <a:pt x="6987420" y="79169"/>
                  <a:pt x="6987420" y="126147"/>
                </a:cubicBezTo>
                <a:cubicBezTo>
                  <a:pt x="7003251" y="124383"/>
                  <a:pt x="7015608" y="122612"/>
                  <a:pt x="7024493" y="120834"/>
                </a:cubicBezTo>
                <a:cubicBezTo>
                  <a:pt x="7033376" y="119056"/>
                  <a:pt x="7041837" y="117249"/>
                  <a:pt x="7049875" y="115414"/>
                </a:cubicBezTo>
                <a:cubicBezTo>
                  <a:pt x="7057912" y="113578"/>
                  <a:pt x="7065710" y="117411"/>
                  <a:pt x="7073267" y="126911"/>
                </a:cubicBezTo>
                <a:cubicBezTo>
                  <a:pt x="7080824" y="136411"/>
                  <a:pt x="7076028" y="141162"/>
                  <a:pt x="7058878" y="141162"/>
                </a:cubicBezTo>
                <a:cubicBezTo>
                  <a:pt x="7044738" y="141162"/>
                  <a:pt x="7020918" y="142839"/>
                  <a:pt x="6987420" y="146195"/>
                </a:cubicBezTo>
                <a:cubicBezTo>
                  <a:pt x="6987420" y="202624"/>
                  <a:pt x="6986473" y="245755"/>
                  <a:pt x="6984580" y="275590"/>
                </a:cubicBezTo>
                <a:cubicBezTo>
                  <a:pt x="6982688" y="305425"/>
                  <a:pt x="6978163" y="320626"/>
                  <a:pt x="6971007" y="321192"/>
                </a:cubicBezTo>
                <a:cubicBezTo>
                  <a:pt x="6963851" y="321759"/>
                  <a:pt x="6960274" y="307616"/>
                  <a:pt x="6960274" y="278763"/>
                </a:cubicBezTo>
                <a:lnTo>
                  <a:pt x="6960274" y="150605"/>
                </a:lnTo>
                <a:cubicBezTo>
                  <a:pt x="6938046" y="155853"/>
                  <a:pt x="6922706" y="159417"/>
                  <a:pt x="6914252" y="161295"/>
                </a:cubicBezTo>
                <a:cubicBezTo>
                  <a:pt x="6905798" y="163174"/>
                  <a:pt x="6896058" y="159815"/>
                  <a:pt x="6885030" y="151218"/>
                </a:cubicBezTo>
                <a:cubicBezTo>
                  <a:pt x="6874002" y="142621"/>
                  <a:pt x="6876161" y="138322"/>
                  <a:pt x="6891505" y="138322"/>
                </a:cubicBezTo>
                <a:cubicBezTo>
                  <a:pt x="6903752" y="138322"/>
                  <a:pt x="6926674" y="135382"/>
                  <a:pt x="6960274" y="129503"/>
                </a:cubicBezTo>
                <a:cubicBezTo>
                  <a:pt x="6960274" y="99561"/>
                  <a:pt x="6960052" y="77756"/>
                  <a:pt x="6959606" y="64090"/>
                </a:cubicBezTo>
                <a:cubicBezTo>
                  <a:pt x="6959162" y="50424"/>
                  <a:pt x="6956911" y="38453"/>
                  <a:pt x="6952852" y="28179"/>
                </a:cubicBezTo>
                <a:cubicBezTo>
                  <a:pt x="6949808" y="20473"/>
                  <a:pt x="6952857" y="17181"/>
                  <a:pt x="6961998" y="18303"/>
                </a:cubicBezTo>
                <a:close/>
                <a:moveTo>
                  <a:pt x="1961373" y="18303"/>
                </a:moveTo>
                <a:cubicBezTo>
                  <a:pt x="1964421" y="18678"/>
                  <a:pt x="1968144" y="19542"/>
                  <a:pt x="1972545" y="20897"/>
                </a:cubicBezTo>
                <a:cubicBezTo>
                  <a:pt x="1990147" y="26318"/>
                  <a:pt x="1996923" y="33470"/>
                  <a:pt x="1992872" y="42354"/>
                </a:cubicBezTo>
                <a:cubicBezTo>
                  <a:pt x="1988821" y="51238"/>
                  <a:pt x="1986795" y="79169"/>
                  <a:pt x="1986795" y="126147"/>
                </a:cubicBezTo>
                <a:cubicBezTo>
                  <a:pt x="2002627" y="124383"/>
                  <a:pt x="2014984" y="122612"/>
                  <a:pt x="2023869" y="120834"/>
                </a:cubicBezTo>
                <a:cubicBezTo>
                  <a:pt x="2032752" y="119056"/>
                  <a:pt x="2041213" y="117249"/>
                  <a:pt x="2049251" y="115414"/>
                </a:cubicBezTo>
                <a:cubicBezTo>
                  <a:pt x="2057288" y="113578"/>
                  <a:pt x="2065086" y="117411"/>
                  <a:pt x="2072643" y="126911"/>
                </a:cubicBezTo>
                <a:cubicBezTo>
                  <a:pt x="2080200" y="136411"/>
                  <a:pt x="2075403" y="141162"/>
                  <a:pt x="2058252" y="141162"/>
                </a:cubicBezTo>
                <a:cubicBezTo>
                  <a:pt x="2044113" y="141162"/>
                  <a:pt x="2020294" y="142839"/>
                  <a:pt x="1986795" y="146195"/>
                </a:cubicBezTo>
                <a:cubicBezTo>
                  <a:pt x="1986795" y="202624"/>
                  <a:pt x="1985849" y="245755"/>
                  <a:pt x="1983956" y="275590"/>
                </a:cubicBezTo>
                <a:cubicBezTo>
                  <a:pt x="1982063" y="305425"/>
                  <a:pt x="1977538" y="320626"/>
                  <a:pt x="1970383" y="321192"/>
                </a:cubicBezTo>
                <a:cubicBezTo>
                  <a:pt x="1963227" y="321759"/>
                  <a:pt x="1959649" y="307616"/>
                  <a:pt x="1959649" y="278763"/>
                </a:cubicBezTo>
                <a:lnTo>
                  <a:pt x="1959649" y="150605"/>
                </a:lnTo>
                <a:cubicBezTo>
                  <a:pt x="1937422" y="155853"/>
                  <a:pt x="1922081" y="159417"/>
                  <a:pt x="1913628" y="161295"/>
                </a:cubicBezTo>
                <a:cubicBezTo>
                  <a:pt x="1905174" y="163174"/>
                  <a:pt x="1895434" y="159815"/>
                  <a:pt x="1884406" y="151218"/>
                </a:cubicBezTo>
                <a:cubicBezTo>
                  <a:pt x="1873379" y="142621"/>
                  <a:pt x="1875537" y="138322"/>
                  <a:pt x="1890881" y="138322"/>
                </a:cubicBezTo>
                <a:cubicBezTo>
                  <a:pt x="1903127" y="138322"/>
                  <a:pt x="1926050" y="135382"/>
                  <a:pt x="1959649" y="129503"/>
                </a:cubicBezTo>
                <a:cubicBezTo>
                  <a:pt x="1959649" y="99561"/>
                  <a:pt x="1959427" y="77756"/>
                  <a:pt x="1958982" y="64090"/>
                </a:cubicBezTo>
                <a:cubicBezTo>
                  <a:pt x="1958538" y="50424"/>
                  <a:pt x="1956286" y="38453"/>
                  <a:pt x="1952228" y="28179"/>
                </a:cubicBezTo>
                <a:cubicBezTo>
                  <a:pt x="1949184" y="20473"/>
                  <a:pt x="1952233" y="17181"/>
                  <a:pt x="1961373" y="18303"/>
                </a:cubicBezTo>
                <a:close/>
                <a:moveTo>
                  <a:pt x="5540525" y="16481"/>
                </a:moveTo>
                <a:cubicBezTo>
                  <a:pt x="5541925" y="16328"/>
                  <a:pt x="5543711" y="16488"/>
                  <a:pt x="5545882" y="16961"/>
                </a:cubicBezTo>
                <a:cubicBezTo>
                  <a:pt x="5554565" y="18854"/>
                  <a:pt x="5562692" y="21643"/>
                  <a:pt x="5570264" y="25328"/>
                </a:cubicBezTo>
                <a:cubicBezTo>
                  <a:pt x="5577835" y="29014"/>
                  <a:pt x="5580270" y="33872"/>
                  <a:pt x="5577567" y="39902"/>
                </a:cubicBezTo>
                <a:cubicBezTo>
                  <a:pt x="5574864" y="45932"/>
                  <a:pt x="5573512" y="64786"/>
                  <a:pt x="5573512" y="96463"/>
                </a:cubicBezTo>
                <a:cubicBezTo>
                  <a:pt x="5586533" y="93997"/>
                  <a:pt x="5595754" y="90906"/>
                  <a:pt x="5601174" y="87192"/>
                </a:cubicBezTo>
                <a:cubicBezTo>
                  <a:pt x="5606595" y="83478"/>
                  <a:pt x="5613206" y="83306"/>
                  <a:pt x="5621007" y="86676"/>
                </a:cubicBezTo>
                <a:cubicBezTo>
                  <a:pt x="5628808" y="90046"/>
                  <a:pt x="5635666" y="94158"/>
                  <a:pt x="5641582" y="99012"/>
                </a:cubicBezTo>
                <a:cubicBezTo>
                  <a:pt x="5647497" y="103866"/>
                  <a:pt x="5647439" y="109330"/>
                  <a:pt x="5641410" y="115403"/>
                </a:cubicBezTo>
                <a:cubicBezTo>
                  <a:pt x="5635379" y="121476"/>
                  <a:pt x="5629396" y="133948"/>
                  <a:pt x="5623459" y="152820"/>
                </a:cubicBezTo>
                <a:cubicBezTo>
                  <a:pt x="5632465" y="164507"/>
                  <a:pt x="5632819" y="170652"/>
                  <a:pt x="5624524" y="171254"/>
                </a:cubicBezTo>
                <a:cubicBezTo>
                  <a:pt x="5616228" y="171857"/>
                  <a:pt x="5599224" y="173814"/>
                  <a:pt x="5573512" y="177127"/>
                </a:cubicBezTo>
                <a:cubicBezTo>
                  <a:pt x="5573512" y="231132"/>
                  <a:pt x="5573046" y="263760"/>
                  <a:pt x="5572114" y="275009"/>
                </a:cubicBezTo>
                <a:cubicBezTo>
                  <a:pt x="5571182" y="286259"/>
                  <a:pt x="5569981" y="296294"/>
                  <a:pt x="5568511" y="305113"/>
                </a:cubicBezTo>
                <a:cubicBezTo>
                  <a:pt x="5567041" y="313932"/>
                  <a:pt x="5563725" y="318959"/>
                  <a:pt x="5558562" y="320192"/>
                </a:cubicBezTo>
                <a:cubicBezTo>
                  <a:pt x="5553400" y="321425"/>
                  <a:pt x="5550302" y="315775"/>
                  <a:pt x="5549270" y="303242"/>
                </a:cubicBezTo>
                <a:cubicBezTo>
                  <a:pt x="5548237" y="290708"/>
                  <a:pt x="5547721" y="277601"/>
                  <a:pt x="5547721" y="263921"/>
                </a:cubicBezTo>
                <a:lnTo>
                  <a:pt x="5547721" y="180310"/>
                </a:lnTo>
                <a:lnTo>
                  <a:pt x="5515714" y="185365"/>
                </a:lnTo>
                <a:cubicBezTo>
                  <a:pt x="5510594" y="195489"/>
                  <a:pt x="5505891" y="197615"/>
                  <a:pt x="5501603" y="191743"/>
                </a:cubicBezTo>
                <a:cubicBezTo>
                  <a:pt x="5497315" y="185871"/>
                  <a:pt x="5494727" y="179579"/>
                  <a:pt x="5493838" y="172868"/>
                </a:cubicBezTo>
                <a:cubicBezTo>
                  <a:pt x="5492949" y="166157"/>
                  <a:pt x="5491379" y="155839"/>
                  <a:pt x="5489127" y="141914"/>
                </a:cubicBezTo>
                <a:cubicBezTo>
                  <a:pt x="5486876" y="127990"/>
                  <a:pt x="5483929" y="117382"/>
                  <a:pt x="5480286" y="110090"/>
                </a:cubicBezTo>
                <a:cubicBezTo>
                  <a:pt x="5476644" y="102798"/>
                  <a:pt x="5478619" y="99855"/>
                  <a:pt x="5486213" y="101260"/>
                </a:cubicBezTo>
                <a:cubicBezTo>
                  <a:pt x="5493806" y="102665"/>
                  <a:pt x="5499097" y="103794"/>
                  <a:pt x="5502087" y="104648"/>
                </a:cubicBezTo>
                <a:cubicBezTo>
                  <a:pt x="5505077" y="105501"/>
                  <a:pt x="5510415" y="105716"/>
                  <a:pt x="5518101" y="105293"/>
                </a:cubicBezTo>
                <a:cubicBezTo>
                  <a:pt x="5525788" y="104870"/>
                  <a:pt x="5535661" y="103518"/>
                  <a:pt x="5547721" y="101238"/>
                </a:cubicBezTo>
                <a:cubicBezTo>
                  <a:pt x="5547721" y="81348"/>
                  <a:pt x="5547062" y="65922"/>
                  <a:pt x="5545742" y="54959"/>
                </a:cubicBezTo>
                <a:cubicBezTo>
                  <a:pt x="5544423" y="43996"/>
                  <a:pt x="5541946" y="34449"/>
                  <a:pt x="5538311" y="26318"/>
                </a:cubicBezTo>
                <a:cubicBezTo>
                  <a:pt x="5535584" y="20220"/>
                  <a:pt x="5536322" y="16941"/>
                  <a:pt x="5540525" y="16481"/>
                </a:cubicBezTo>
                <a:close/>
                <a:moveTo>
                  <a:pt x="3749825" y="16481"/>
                </a:moveTo>
                <a:cubicBezTo>
                  <a:pt x="3751226" y="16328"/>
                  <a:pt x="3753011" y="16488"/>
                  <a:pt x="3755182" y="16961"/>
                </a:cubicBezTo>
                <a:cubicBezTo>
                  <a:pt x="3763865" y="18854"/>
                  <a:pt x="3771992" y="21643"/>
                  <a:pt x="3779564" y="25328"/>
                </a:cubicBezTo>
                <a:cubicBezTo>
                  <a:pt x="3787136" y="29014"/>
                  <a:pt x="3789570" y="33872"/>
                  <a:pt x="3786867" y="39902"/>
                </a:cubicBezTo>
                <a:cubicBezTo>
                  <a:pt x="3784164" y="45932"/>
                  <a:pt x="3782812" y="64786"/>
                  <a:pt x="3782812" y="96463"/>
                </a:cubicBezTo>
                <a:cubicBezTo>
                  <a:pt x="3795833" y="93997"/>
                  <a:pt x="3805054" y="90906"/>
                  <a:pt x="3810474" y="87192"/>
                </a:cubicBezTo>
                <a:cubicBezTo>
                  <a:pt x="3815895" y="83478"/>
                  <a:pt x="3822506" y="83306"/>
                  <a:pt x="3830307" y="86676"/>
                </a:cubicBezTo>
                <a:cubicBezTo>
                  <a:pt x="3838108" y="90046"/>
                  <a:pt x="3844966" y="94158"/>
                  <a:pt x="3850881" y="99012"/>
                </a:cubicBezTo>
                <a:cubicBezTo>
                  <a:pt x="3856797" y="103866"/>
                  <a:pt x="3856740" y="109330"/>
                  <a:pt x="3850709" y="115403"/>
                </a:cubicBezTo>
                <a:cubicBezTo>
                  <a:pt x="3844680" y="121476"/>
                  <a:pt x="3838696" y="133948"/>
                  <a:pt x="3832759" y="152820"/>
                </a:cubicBezTo>
                <a:cubicBezTo>
                  <a:pt x="3841765" y="164507"/>
                  <a:pt x="3842120" y="170652"/>
                  <a:pt x="3833824" y="171254"/>
                </a:cubicBezTo>
                <a:cubicBezTo>
                  <a:pt x="3825528" y="171857"/>
                  <a:pt x="3808524" y="173814"/>
                  <a:pt x="3782812" y="177127"/>
                </a:cubicBezTo>
                <a:cubicBezTo>
                  <a:pt x="3782812" y="231132"/>
                  <a:pt x="3782346" y="263760"/>
                  <a:pt x="3781414" y="275009"/>
                </a:cubicBezTo>
                <a:cubicBezTo>
                  <a:pt x="3780482" y="286259"/>
                  <a:pt x="3779281" y="296294"/>
                  <a:pt x="3777811" y="305113"/>
                </a:cubicBezTo>
                <a:cubicBezTo>
                  <a:pt x="3776341" y="313932"/>
                  <a:pt x="3773025" y="318959"/>
                  <a:pt x="3767862" y="320192"/>
                </a:cubicBezTo>
                <a:cubicBezTo>
                  <a:pt x="3762700" y="321425"/>
                  <a:pt x="3759602" y="315775"/>
                  <a:pt x="3758570" y="303242"/>
                </a:cubicBezTo>
                <a:cubicBezTo>
                  <a:pt x="3757537" y="290708"/>
                  <a:pt x="3757021" y="277601"/>
                  <a:pt x="3757021" y="263921"/>
                </a:cubicBezTo>
                <a:lnTo>
                  <a:pt x="3757021" y="180310"/>
                </a:lnTo>
                <a:lnTo>
                  <a:pt x="3725014" y="185365"/>
                </a:lnTo>
                <a:cubicBezTo>
                  <a:pt x="3719894" y="195489"/>
                  <a:pt x="3715191" y="197615"/>
                  <a:pt x="3710903" y="191743"/>
                </a:cubicBezTo>
                <a:cubicBezTo>
                  <a:pt x="3706615" y="185871"/>
                  <a:pt x="3704027" y="179579"/>
                  <a:pt x="3703138" y="172868"/>
                </a:cubicBezTo>
                <a:cubicBezTo>
                  <a:pt x="3702249" y="166157"/>
                  <a:pt x="3700679" y="155839"/>
                  <a:pt x="3698427" y="141914"/>
                </a:cubicBezTo>
                <a:cubicBezTo>
                  <a:pt x="3696176" y="127990"/>
                  <a:pt x="3693229" y="117382"/>
                  <a:pt x="3689586" y="110090"/>
                </a:cubicBezTo>
                <a:cubicBezTo>
                  <a:pt x="3685944" y="102798"/>
                  <a:pt x="3687919" y="99855"/>
                  <a:pt x="3695512" y="101260"/>
                </a:cubicBezTo>
                <a:cubicBezTo>
                  <a:pt x="3703106" y="102665"/>
                  <a:pt x="3708397" y="103794"/>
                  <a:pt x="3711387" y="104648"/>
                </a:cubicBezTo>
                <a:cubicBezTo>
                  <a:pt x="3714377" y="105501"/>
                  <a:pt x="3719715" y="105716"/>
                  <a:pt x="3727402" y="105293"/>
                </a:cubicBezTo>
                <a:cubicBezTo>
                  <a:pt x="3735088" y="104870"/>
                  <a:pt x="3744961" y="103518"/>
                  <a:pt x="3757021" y="101238"/>
                </a:cubicBezTo>
                <a:cubicBezTo>
                  <a:pt x="3757021" y="81348"/>
                  <a:pt x="3756362" y="65922"/>
                  <a:pt x="3755042" y="54959"/>
                </a:cubicBezTo>
                <a:cubicBezTo>
                  <a:pt x="3753723" y="43996"/>
                  <a:pt x="3751246" y="34449"/>
                  <a:pt x="3747610" y="26318"/>
                </a:cubicBezTo>
                <a:cubicBezTo>
                  <a:pt x="3744884" y="20220"/>
                  <a:pt x="3745622" y="16941"/>
                  <a:pt x="3749825" y="16481"/>
                </a:cubicBezTo>
                <a:close/>
                <a:moveTo>
                  <a:pt x="7967828" y="13850"/>
                </a:moveTo>
                <a:cubicBezTo>
                  <a:pt x="7969548" y="13631"/>
                  <a:pt x="7971762" y="13754"/>
                  <a:pt x="7974470" y="14218"/>
                </a:cubicBezTo>
                <a:cubicBezTo>
                  <a:pt x="7985304" y="16075"/>
                  <a:pt x="7994332" y="18610"/>
                  <a:pt x="8001552" y="21822"/>
                </a:cubicBezTo>
                <a:cubicBezTo>
                  <a:pt x="8008772" y="25034"/>
                  <a:pt x="8011238" y="29484"/>
                  <a:pt x="8008952" y="35169"/>
                </a:cubicBezTo>
                <a:cubicBezTo>
                  <a:pt x="8006664" y="40855"/>
                  <a:pt x="8005104" y="51836"/>
                  <a:pt x="8004273" y="68112"/>
                </a:cubicBezTo>
                <a:cubicBezTo>
                  <a:pt x="8024004" y="65531"/>
                  <a:pt x="8039830" y="61738"/>
                  <a:pt x="8051746" y="56734"/>
                </a:cubicBezTo>
                <a:cubicBezTo>
                  <a:pt x="8063663" y="51729"/>
                  <a:pt x="8074479" y="53227"/>
                  <a:pt x="8084194" y="61229"/>
                </a:cubicBezTo>
                <a:cubicBezTo>
                  <a:pt x="8093910" y="69231"/>
                  <a:pt x="8085227" y="76229"/>
                  <a:pt x="8058146" y="82223"/>
                </a:cubicBezTo>
                <a:cubicBezTo>
                  <a:pt x="8031064" y="88217"/>
                  <a:pt x="8012590" y="89415"/>
                  <a:pt x="8002724" y="85815"/>
                </a:cubicBezTo>
                <a:lnTo>
                  <a:pt x="8001584" y="128858"/>
                </a:lnTo>
                <a:cubicBezTo>
                  <a:pt x="8015824" y="128069"/>
                  <a:pt x="8026070" y="126072"/>
                  <a:pt x="8032322" y="122867"/>
                </a:cubicBezTo>
                <a:cubicBezTo>
                  <a:pt x="8038574" y="119662"/>
                  <a:pt x="8046659" y="119956"/>
                  <a:pt x="8056575" y="123749"/>
                </a:cubicBezTo>
                <a:cubicBezTo>
                  <a:pt x="8066492" y="127542"/>
                  <a:pt x="8074876" y="132120"/>
                  <a:pt x="8081732" y="137483"/>
                </a:cubicBezTo>
                <a:cubicBezTo>
                  <a:pt x="8088586" y="142846"/>
                  <a:pt x="8089422" y="147909"/>
                  <a:pt x="8084238" y="152670"/>
                </a:cubicBezTo>
                <a:cubicBezTo>
                  <a:pt x="8079054" y="157430"/>
                  <a:pt x="8074666" y="161385"/>
                  <a:pt x="8071073" y="164532"/>
                </a:cubicBezTo>
                <a:cubicBezTo>
                  <a:pt x="8067481" y="167680"/>
                  <a:pt x="8062766" y="175994"/>
                  <a:pt x="8056930" y="189474"/>
                </a:cubicBezTo>
                <a:cubicBezTo>
                  <a:pt x="8066825" y="203154"/>
                  <a:pt x="8066624" y="209772"/>
                  <a:pt x="8056328" y="209328"/>
                </a:cubicBezTo>
                <a:cubicBezTo>
                  <a:pt x="8046031" y="208883"/>
                  <a:pt x="8010812" y="211715"/>
                  <a:pt x="7950670" y="217824"/>
                </a:cubicBezTo>
                <a:cubicBezTo>
                  <a:pt x="7948360" y="224306"/>
                  <a:pt x="7944876" y="226410"/>
                  <a:pt x="7940216" y="224138"/>
                </a:cubicBezTo>
                <a:cubicBezTo>
                  <a:pt x="7935554" y="221865"/>
                  <a:pt x="7932009" y="217086"/>
                  <a:pt x="7929578" y="209801"/>
                </a:cubicBezTo>
                <a:cubicBezTo>
                  <a:pt x="7927148" y="202516"/>
                  <a:pt x="7924376" y="191757"/>
                  <a:pt x="7921265" y="177525"/>
                </a:cubicBezTo>
                <a:cubicBezTo>
                  <a:pt x="7918152" y="163292"/>
                  <a:pt x="7914761" y="152297"/>
                  <a:pt x="7911090" y="144539"/>
                </a:cubicBezTo>
                <a:cubicBezTo>
                  <a:pt x="7907418" y="136781"/>
                  <a:pt x="7909136" y="133375"/>
                  <a:pt x="7916242" y="134321"/>
                </a:cubicBezTo>
                <a:cubicBezTo>
                  <a:pt x="7923348" y="135268"/>
                  <a:pt x="7928409" y="136171"/>
                  <a:pt x="7931428" y="137032"/>
                </a:cubicBezTo>
                <a:cubicBezTo>
                  <a:pt x="7934446" y="137892"/>
                  <a:pt x="7939294" y="138114"/>
                  <a:pt x="7945969" y="137698"/>
                </a:cubicBezTo>
                <a:cubicBezTo>
                  <a:pt x="7952644" y="137283"/>
                  <a:pt x="7962578" y="135906"/>
                  <a:pt x="7975772" y="133568"/>
                </a:cubicBezTo>
                <a:cubicBezTo>
                  <a:pt x="7975772" y="95596"/>
                  <a:pt x="7975338" y="70281"/>
                  <a:pt x="7974470" y="57626"/>
                </a:cubicBezTo>
                <a:cubicBezTo>
                  <a:pt x="7973602" y="44971"/>
                  <a:pt x="7970677" y="34108"/>
                  <a:pt x="7965694" y="25038"/>
                </a:cubicBezTo>
                <a:cubicBezTo>
                  <a:pt x="7961956" y="18235"/>
                  <a:pt x="7962668" y="14506"/>
                  <a:pt x="7967828" y="13850"/>
                </a:cubicBezTo>
                <a:close/>
                <a:moveTo>
                  <a:pt x="6221072" y="9853"/>
                </a:moveTo>
                <a:cubicBezTo>
                  <a:pt x="6222717" y="9621"/>
                  <a:pt x="6224805" y="9742"/>
                  <a:pt x="6227335" y="10217"/>
                </a:cubicBezTo>
                <a:cubicBezTo>
                  <a:pt x="6237460" y="12118"/>
                  <a:pt x="6246483" y="15900"/>
                  <a:pt x="6254406" y="21564"/>
                </a:cubicBezTo>
                <a:cubicBezTo>
                  <a:pt x="6262329" y="27229"/>
                  <a:pt x="6264251" y="33484"/>
                  <a:pt x="6260171" y="40332"/>
                </a:cubicBezTo>
                <a:cubicBezTo>
                  <a:pt x="6256091" y="47179"/>
                  <a:pt x="6253636" y="64542"/>
                  <a:pt x="6252804" y="92419"/>
                </a:cubicBezTo>
                <a:cubicBezTo>
                  <a:pt x="6261637" y="90770"/>
                  <a:pt x="6270528" y="88558"/>
                  <a:pt x="6279476" y="85783"/>
                </a:cubicBezTo>
                <a:cubicBezTo>
                  <a:pt x="6288425" y="83008"/>
                  <a:pt x="6296340" y="84851"/>
                  <a:pt x="6303224" y="91311"/>
                </a:cubicBezTo>
                <a:cubicBezTo>
                  <a:pt x="6310107" y="97772"/>
                  <a:pt x="6307146" y="103415"/>
                  <a:pt x="6294340" y="108240"/>
                </a:cubicBezTo>
                <a:cubicBezTo>
                  <a:pt x="6281534" y="113065"/>
                  <a:pt x="6267632" y="116661"/>
                  <a:pt x="6252632" y="119027"/>
                </a:cubicBezTo>
                <a:lnTo>
                  <a:pt x="6251448" y="158542"/>
                </a:lnTo>
                <a:cubicBezTo>
                  <a:pt x="6285120" y="154096"/>
                  <a:pt x="6307749" y="150737"/>
                  <a:pt x="6319335" y="148464"/>
                </a:cubicBezTo>
                <a:cubicBezTo>
                  <a:pt x="6330922" y="146191"/>
                  <a:pt x="6341014" y="146532"/>
                  <a:pt x="6349610" y="149486"/>
                </a:cubicBezTo>
                <a:cubicBezTo>
                  <a:pt x="6358208" y="152440"/>
                  <a:pt x="6364245" y="157642"/>
                  <a:pt x="6367722" y="165092"/>
                </a:cubicBezTo>
                <a:cubicBezTo>
                  <a:pt x="6371200" y="172541"/>
                  <a:pt x="6366636" y="176040"/>
                  <a:pt x="6354031" y="175589"/>
                </a:cubicBezTo>
                <a:cubicBezTo>
                  <a:pt x="6341426" y="175137"/>
                  <a:pt x="6325953" y="175585"/>
                  <a:pt x="6307612" y="176933"/>
                </a:cubicBezTo>
                <a:cubicBezTo>
                  <a:pt x="6289271" y="178281"/>
                  <a:pt x="6264699" y="180475"/>
                  <a:pt x="6233896" y="183515"/>
                </a:cubicBezTo>
                <a:cubicBezTo>
                  <a:pt x="6243805" y="191804"/>
                  <a:pt x="6246713" y="197691"/>
                  <a:pt x="6242619" y="201175"/>
                </a:cubicBezTo>
                <a:cubicBezTo>
                  <a:pt x="6238524" y="204660"/>
                  <a:pt x="6233229" y="210084"/>
                  <a:pt x="6226733" y="217448"/>
                </a:cubicBezTo>
                <a:cubicBezTo>
                  <a:pt x="6220237" y="224812"/>
                  <a:pt x="6215086" y="230110"/>
                  <a:pt x="6211278" y="233344"/>
                </a:cubicBezTo>
                <a:cubicBezTo>
                  <a:pt x="6207471" y="236578"/>
                  <a:pt x="6207653" y="237987"/>
                  <a:pt x="6211826" y="237571"/>
                </a:cubicBezTo>
                <a:cubicBezTo>
                  <a:pt x="6215999" y="237155"/>
                  <a:pt x="6238600" y="234875"/>
                  <a:pt x="6279627" y="230730"/>
                </a:cubicBezTo>
                <a:cubicBezTo>
                  <a:pt x="6274235" y="222829"/>
                  <a:pt x="6269514" y="214447"/>
                  <a:pt x="6265462" y="205585"/>
                </a:cubicBezTo>
                <a:cubicBezTo>
                  <a:pt x="6261411" y="196723"/>
                  <a:pt x="6263655" y="193751"/>
                  <a:pt x="6272195" y="196669"/>
                </a:cubicBezTo>
                <a:cubicBezTo>
                  <a:pt x="6280734" y="199587"/>
                  <a:pt x="6289207" y="204782"/>
                  <a:pt x="6297610" y="212253"/>
                </a:cubicBezTo>
                <a:cubicBezTo>
                  <a:pt x="6306013" y="219724"/>
                  <a:pt x="6313470" y="228601"/>
                  <a:pt x="6319980" y="238883"/>
                </a:cubicBezTo>
                <a:cubicBezTo>
                  <a:pt x="6326491" y="249165"/>
                  <a:pt x="6328047" y="260196"/>
                  <a:pt x="6324648" y="271976"/>
                </a:cubicBezTo>
                <a:cubicBezTo>
                  <a:pt x="6321249" y="283757"/>
                  <a:pt x="6315954" y="286464"/>
                  <a:pt x="6308762" y="280097"/>
                </a:cubicBezTo>
                <a:cubicBezTo>
                  <a:pt x="6301571" y="273730"/>
                  <a:pt x="6293845" y="262516"/>
                  <a:pt x="6285585" y="246455"/>
                </a:cubicBezTo>
                <a:cubicBezTo>
                  <a:pt x="6241690" y="254528"/>
                  <a:pt x="6212730" y="260978"/>
                  <a:pt x="6198705" y="265803"/>
                </a:cubicBezTo>
                <a:cubicBezTo>
                  <a:pt x="6184680" y="270629"/>
                  <a:pt x="6173065" y="275583"/>
                  <a:pt x="6163858" y="280667"/>
                </a:cubicBezTo>
                <a:cubicBezTo>
                  <a:pt x="6154652" y="285750"/>
                  <a:pt x="6150049" y="281516"/>
                  <a:pt x="6150049" y="267965"/>
                </a:cubicBezTo>
                <a:cubicBezTo>
                  <a:pt x="6150049" y="255159"/>
                  <a:pt x="6153717" y="247534"/>
                  <a:pt x="6161052" y="245089"/>
                </a:cubicBezTo>
                <a:cubicBezTo>
                  <a:pt x="6168387" y="242644"/>
                  <a:pt x="6174359" y="239743"/>
                  <a:pt x="6178970" y="236388"/>
                </a:cubicBezTo>
                <a:cubicBezTo>
                  <a:pt x="6183580" y="233032"/>
                  <a:pt x="6190044" y="226317"/>
                  <a:pt x="6198361" y="216243"/>
                </a:cubicBezTo>
                <a:cubicBezTo>
                  <a:pt x="6206679" y="206169"/>
                  <a:pt x="6211726" y="195991"/>
                  <a:pt x="6213504" y="185709"/>
                </a:cubicBezTo>
                <a:cubicBezTo>
                  <a:pt x="6197185" y="189223"/>
                  <a:pt x="6184659" y="192127"/>
                  <a:pt x="6175926" y="194421"/>
                </a:cubicBezTo>
                <a:cubicBezTo>
                  <a:pt x="6167193" y="196716"/>
                  <a:pt x="6158223" y="193790"/>
                  <a:pt x="6149016" y="185645"/>
                </a:cubicBezTo>
                <a:cubicBezTo>
                  <a:pt x="6139810" y="177500"/>
                  <a:pt x="6141982" y="173427"/>
                  <a:pt x="6155534" y="173427"/>
                </a:cubicBezTo>
                <a:cubicBezTo>
                  <a:pt x="6166906" y="173427"/>
                  <a:pt x="6190273" y="169634"/>
                  <a:pt x="6225636" y="162048"/>
                </a:cubicBezTo>
                <a:lnTo>
                  <a:pt x="6225636" y="123609"/>
                </a:lnTo>
                <a:cubicBezTo>
                  <a:pt x="6213619" y="125416"/>
                  <a:pt x="6202742" y="123752"/>
                  <a:pt x="6193005" y="118619"/>
                </a:cubicBezTo>
                <a:cubicBezTo>
                  <a:pt x="6183268" y="113485"/>
                  <a:pt x="6183404" y="109660"/>
                  <a:pt x="6193414" y="107143"/>
                </a:cubicBezTo>
                <a:cubicBezTo>
                  <a:pt x="6203423" y="104626"/>
                  <a:pt x="6214164" y="101841"/>
                  <a:pt x="6225636" y="98786"/>
                </a:cubicBezTo>
                <a:cubicBezTo>
                  <a:pt x="6225636" y="83915"/>
                  <a:pt x="6225421" y="69668"/>
                  <a:pt x="6224991" y="56045"/>
                </a:cubicBezTo>
                <a:cubicBezTo>
                  <a:pt x="6224561" y="42422"/>
                  <a:pt x="6222313" y="30903"/>
                  <a:pt x="6218248" y="21489"/>
                </a:cubicBezTo>
                <a:cubicBezTo>
                  <a:pt x="6215198" y="14428"/>
                  <a:pt x="6216140" y="10550"/>
                  <a:pt x="6221072" y="9853"/>
                </a:cubicBezTo>
                <a:close/>
                <a:moveTo>
                  <a:pt x="4430373" y="9853"/>
                </a:moveTo>
                <a:cubicBezTo>
                  <a:pt x="4432017" y="9621"/>
                  <a:pt x="4434105" y="9742"/>
                  <a:pt x="4436636" y="10217"/>
                </a:cubicBezTo>
                <a:cubicBezTo>
                  <a:pt x="4446760" y="12118"/>
                  <a:pt x="4455783" y="15900"/>
                  <a:pt x="4463707" y="21564"/>
                </a:cubicBezTo>
                <a:cubicBezTo>
                  <a:pt x="4471629" y="27229"/>
                  <a:pt x="4473551" y="33484"/>
                  <a:pt x="4469471" y="40332"/>
                </a:cubicBezTo>
                <a:cubicBezTo>
                  <a:pt x="4465391" y="47179"/>
                  <a:pt x="4462936" y="64542"/>
                  <a:pt x="4462104" y="92419"/>
                </a:cubicBezTo>
                <a:cubicBezTo>
                  <a:pt x="4470937" y="90770"/>
                  <a:pt x="4479828" y="88558"/>
                  <a:pt x="4488777" y="85783"/>
                </a:cubicBezTo>
                <a:cubicBezTo>
                  <a:pt x="4497725" y="83008"/>
                  <a:pt x="4505641" y="84851"/>
                  <a:pt x="4512524" y="91311"/>
                </a:cubicBezTo>
                <a:cubicBezTo>
                  <a:pt x="4519407" y="97772"/>
                  <a:pt x="4516446" y="103415"/>
                  <a:pt x="4503640" y="108240"/>
                </a:cubicBezTo>
                <a:cubicBezTo>
                  <a:pt x="4490834" y="113065"/>
                  <a:pt x="4476932" y="116661"/>
                  <a:pt x="4461932" y="119027"/>
                </a:cubicBezTo>
                <a:lnTo>
                  <a:pt x="4460749" y="158542"/>
                </a:lnTo>
                <a:cubicBezTo>
                  <a:pt x="4494420" y="154096"/>
                  <a:pt x="4517049" y="150737"/>
                  <a:pt x="4528635" y="148464"/>
                </a:cubicBezTo>
                <a:cubicBezTo>
                  <a:pt x="4540222" y="146191"/>
                  <a:pt x="4550314" y="146532"/>
                  <a:pt x="4558911" y="149486"/>
                </a:cubicBezTo>
                <a:cubicBezTo>
                  <a:pt x="4567508" y="152440"/>
                  <a:pt x="4573545" y="157642"/>
                  <a:pt x="4577023" y="165092"/>
                </a:cubicBezTo>
                <a:cubicBezTo>
                  <a:pt x="4580500" y="172541"/>
                  <a:pt x="4575937" y="176040"/>
                  <a:pt x="4563331" y="175589"/>
                </a:cubicBezTo>
                <a:cubicBezTo>
                  <a:pt x="4550726" y="175137"/>
                  <a:pt x="4535253" y="175585"/>
                  <a:pt x="4516912" y="176933"/>
                </a:cubicBezTo>
                <a:cubicBezTo>
                  <a:pt x="4498571" y="178281"/>
                  <a:pt x="4473999" y="180475"/>
                  <a:pt x="4443196" y="183515"/>
                </a:cubicBezTo>
                <a:cubicBezTo>
                  <a:pt x="4453105" y="191804"/>
                  <a:pt x="4456013" y="197691"/>
                  <a:pt x="4451919" y="201175"/>
                </a:cubicBezTo>
                <a:cubicBezTo>
                  <a:pt x="4447825" y="204660"/>
                  <a:pt x="4442530" y="210084"/>
                  <a:pt x="4436033" y="217448"/>
                </a:cubicBezTo>
                <a:cubicBezTo>
                  <a:pt x="4429537" y="224812"/>
                  <a:pt x="4424386" y="230110"/>
                  <a:pt x="4420579" y="233344"/>
                </a:cubicBezTo>
                <a:cubicBezTo>
                  <a:pt x="4416771" y="236578"/>
                  <a:pt x="4416954" y="237987"/>
                  <a:pt x="4421127" y="237571"/>
                </a:cubicBezTo>
                <a:cubicBezTo>
                  <a:pt x="4425300" y="237155"/>
                  <a:pt x="4447900" y="234875"/>
                  <a:pt x="4488927" y="230730"/>
                </a:cubicBezTo>
                <a:cubicBezTo>
                  <a:pt x="4483535" y="222829"/>
                  <a:pt x="4478814" y="214447"/>
                  <a:pt x="4474763" y="205585"/>
                </a:cubicBezTo>
                <a:cubicBezTo>
                  <a:pt x="4470712" y="196723"/>
                  <a:pt x="4472956" y="193751"/>
                  <a:pt x="4481496" y="196669"/>
                </a:cubicBezTo>
                <a:cubicBezTo>
                  <a:pt x="4490035" y="199587"/>
                  <a:pt x="4498507" y="204782"/>
                  <a:pt x="4506910" y="212253"/>
                </a:cubicBezTo>
                <a:cubicBezTo>
                  <a:pt x="4515313" y="219724"/>
                  <a:pt x="4522770" y="228601"/>
                  <a:pt x="4529281" y="238883"/>
                </a:cubicBezTo>
                <a:cubicBezTo>
                  <a:pt x="4535791" y="249165"/>
                  <a:pt x="4537347" y="260196"/>
                  <a:pt x="4533948" y="271976"/>
                </a:cubicBezTo>
                <a:cubicBezTo>
                  <a:pt x="4530550" y="283757"/>
                  <a:pt x="4525255" y="286464"/>
                  <a:pt x="4518063" y="280097"/>
                </a:cubicBezTo>
                <a:cubicBezTo>
                  <a:pt x="4510871" y="273730"/>
                  <a:pt x="4503146" y="262516"/>
                  <a:pt x="4494886" y="246455"/>
                </a:cubicBezTo>
                <a:cubicBezTo>
                  <a:pt x="4450991" y="254528"/>
                  <a:pt x="4422030" y="260978"/>
                  <a:pt x="4408005" y="265803"/>
                </a:cubicBezTo>
                <a:cubicBezTo>
                  <a:pt x="4393981" y="270629"/>
                  <a:pt x="4382365" y="275583"/>
                  <a:pt x="4373159" y="280667"/>
                </a:cubicBezTo>
                <a:cubicBezTo>
                  <a:pt x="4363952" y="285750"/>
                  <a:pt x="4359349" y="281516"/>
                  <a:pt x="4359349" y="267965"/>
                </a:cubicBezTo>
                <a:cubicBezTo>
                  <a:pt x="4359349" y="255159"/>
                  <a:pt x="4363017" y="247534"/>
                  <a:pt x="4370352" y="245089"/>
                </a:cubicBezTo>
                <a:cubicBezTo>
                  <a:pt x="4377687" y="242644"/>
                  <a:pt x="4383660" y="239743"/>
                  <a:pt x="4388270" y="236388"/>
                </a:cubicBezTo>
                <a:cubicBezTo>
                  <a:pt x="4392880" y="233032"/>
                  <a:pt x="4399344" y="226317"/>
                  <a:pt x="4407662" y="216243"/>
                </a:cubicBezTo>
                <a:cubicBezTo>
                  <a:pt x="4415979" y="206169"/>
                  <a:pt x="4421026" y="195991"/>
                  <a:pt x="4422805" y="185709"/>
                </a:cubicBezTo>
                <a:cubicBezTo>
                  <a:pt x="4406485" y="189223"/>
                  <a:pt x="4393959" y="192127"/>
                  <a:pt x="4385226" y="194421"/>
                </a:cubicBezTo>
                <a:cubicBezTo>
                  <a:pt x="4376493" y="196716"/>
                  <a:pt x="4367523" y="193790"/>
                  <a:pt x="4358317" y="185645"/>
                </a:cubicBezTo>
                <a:cubicBezTo>
                  <a:pt x="4349110" y="177500"/>
                  <a:pt x="4351283" y="173427"/>
                  <a:pt x="4364834" y="173427"/>
                </a:cubicBezTo>
                <a:cubicBezTo>
                  <a:pt x="4376206" y="173427"/>
                  <a:pt x="4399573" y="169634"/>
                  <a:pt x="4434936" y="162048"/>
                </a:cubicBezTo>
                <a:lnTo>
                  <a:pt x="4434936" y="123609"/>
                </a:lnTo>
                <a:cubicBezTo>
                  <a:pt x="4422919" y="125416"/>
                  <a:pt x="4412042" y="123752"/>
                  <a:pt x="4402305" y="118619"/>
                </a:cubicBezTo>
                <a:cubicBezTo>
                  <a:pt x="4392569" y="113485"/>
                  <a:pt x="4392704" y="109660"/>
                  <a:pt x="4402714" y="107143"/>
                </a:cubicBezTo>
                <a:cubicBezTo>
                  <a:pt x="4412723" y="104626"/>
                  <a:pt x="4423464" y="101841"/>
                  <a:pt x="4434936" y="98786"/>
                </a:cubicBezTo>
                <a:cubicBezTo>
                  <a:pt x="4434936" y="83915"/>
                  <a:pt x="4434721" y="69668"/>
                  <a:pt x="4434291" y="56045"/>
                </a:cubicBezTo>
                <a:cubicBezTo>
                  <a:pt x="4433861" y="42422"/>
                  <a:pt x="4431613" y="30903"/>
                  <a:pt x="4427548" y="21489"/>
                </a:cubicBezTo>
                <a:cubicBezTo>
                  <a:pt x="4424499" y="14428"/>
                  <a:pt x="4425440" y="10550"/>
                  <a:pt x="4430373" y="9853"/>
                </a:cubicBezTo>
                <a:close/>
                <a:moveTo>
                  <a:pt x="1558529" y="8909"/>
                </a:moveTo>
                <a:cubicBezTo>
                  <a:pt x="1560101" y="8783"/>
                  <a:pt x="1562048" y="9018"/>
                  <a:pt x="1564369" y="9615"/>
                </a:cubicBezTo>
                <a:cubicBezTo>
                  <a:pt x="1573654" y="12003"/>
                  <a:pt x="1582230" y="16036"/>
                  <a:pt x="1590095" y="21715"/>
                </a:cubicBezTo>
                <a:cubicBezTo>
                  <a:pt x="1597961" y="27393"/>
                  <a:pt x="1599126" y="34184"/>
                  <a:pt x="1593591" y="42085"/>
                </a:cubicBezTo>
                <a:cubicBezTo>
                  <a:pt x="1588055" y="49986"/>
                  <a:pt x="1579580" y="72608"/>
                  <a:pt x="1568166" y="109950"/>
                </a:cubicBezTo>
                <a:cubicBezTo>
                  <a:pt x="1602826" y="103870"/>
                  <a:pt x="1623780" y="98528"/>
                  <a:pt x="1631029" y="93925"/>
                </a:cubicBezTo>
                <a:cubicBezTo>
                  <a:pt x="1638278" y="89322"/>
                  <a:pt x="1646219" y="88927"/>
                  <a:pt x="1654852" y="92742"/>
                </a:cubicBezTo>
                <a:cubicBezTo>
                  <a:pt x="1663485" y="96556"/>
                  <a:pt x="1671215" y="101066"/>
                  <a:pt x="1678040" y="106272"/>
                </a:cubicBezTo>
                <a:cubicBezTo>
                  <a:pt x="1684866" y="111477"/>
                  <a:pt x="1686218" y="116636"/>
                  <a:pt x="1682095" y="121748"/>
                </a:cubicBezTo>
                <a:cubicBezTo>
                  <a:pt x="1677973" y="126861"/>
                  <a:pt x="1675039" y="135282"/>
                  <a:pt x="1673297" y="147012"/>
                </a:cubicBezTo>
                <a:cubicBezTo>
                  <a:pt x="1671555" y="158743"/>
                  <a:pt x="1669551" y="172746"/>
                  <a:pt x="1667285" y="189022"/>
                </a:cubicBezTo>
                <a:cubicBezTo>
                  <a:pt x="1665019" y="205298"/>
                  <a:pt x="1660201" y="224955"/>
                  <a:pt x="1652830" y="247992"/>
                </a:cubicBezTo>
                <a:cubicBezTo>
                  <a:pt x="1645459" y="271030"/>
                  <a:pt x="1634973" y="287779"/>
                  <a:pt x="1621371" y="298241"/>
                </a:cubicBezTo>
                <a:cubicBezTo>
                  <a:pt x="1607770" y="308702"/>
                  <a:pt x="1599388" y="309168"/>
                  <a:pt x="1596226" y="299639"/>
                </a:cubicBezTo>
                <a:cubicBezTo>
                  <a:pt x="1593064" y="290110"/>
                  <a:pt x="1585094" y="279509"/>
                  <a:pt x="1572317" y="267836"/>
                </a:cubicBezTo>
                <a:cubicBezTo>
                  <a:pt x="1559540" y="256163"/>
                  <a:pt x="1559877" y="252377"/>
                  <a:pt x="1573328" y="256478"/>
                </a:cubicBezTo>
                <a:cubicBezTo>
                  <a:pt x="1586779" y="260580"/>
                  <a:pt x="1596670" y="262831"/>
                  <a:pt x="1603002" y="263233"/>
                </a:cubicBezTo>
                <a:cubicBezTo>
                  <a:pt x="1609333" y="263634"/>
                  <a:pt x="1615216" y="258371"/>
                  <a:pt x="1620651" y="247444"/>
                </a:cubicBezTo>
                <a:cubicBezTo>
                  <a:pt x="1626086" y="236517"/>
                  <a:pt x="1630592" y="221427"/>
                  <a:pt x="1634170" y="202176"/>
                </a:cubicBezTo>
                <a:cubicBezTo>
                  <a:pt x="1637748" y="182924"/>
                  <a:pt x="1640211" y="164117"/>
                  <a:pt x="1641559" y="145754"/>
                </a:cubicBezTo>
                <a:cubicBezTo>
                  <a:pt x="1642907" y="127391"/>
                  <a:pt x="1639691" y="118432"/>
                  <a:pt x="1631911" y="118877"/>
                </a:cubicBezTo>
                <a:cubicBezTo>
                  <a:pt x="1624132" y="119321"/>
                  <a:pt x="1600689" y="123014"/>
                  <a:pt x="1561583" y="129955"/>
                </a:cubicBezTo>
                <a:cubicBezTo>
                  <a:pt x="1546669" y="167684"/>
                  <a:pt x="1529834" y="197755"/>
                  <a:pt x="1511077" y="220169"/>
                </a:cubicBezTo>
                <a:cubicBezTo>
                  <a:pt x="1492320" y="242583"/>
                  <a:pt x="1471021" y="258640"/>
                  <a:pt x="1447181" y="268341"/>
                </a:cubicBezTo>
                <a:cubicBezTo>
                  <a:pt x="1423340" y="278042"/>
                  <a:pt x="1421214" y="274748"/>
                  <a:pt x="1440803" y="258457"/>
                </a:cubicBezTo>
                <a:cubicBezTo>
                  <a:pt x="1460392" y="242167"/>
                  <a:pt x="1477521" y="224023"/>
                  <a:pt x="1492191" y="204025"/>
                </a:cubicBezTo>
                <a:cubicBezTo>
                  <a:pt x="1506861" y="184028"/>
                  <a:pt x="1519982" y="160822"/>
                  <a:pt x="1531555" y="134407"/>
                </a:cubicBezTo>
                <a:cubicBezTo>
                  <a:pt x="1504796" y="140559"/>
                  <a:pt x="1487122" y="144574"/>
                  <a:pt x="1478532" y="146453"/>
                </a:cubicBezTo>
                <a:cubicBezTo>
                  <a:pt x="1469943" y="148332"/>
                  <a:pt x="1461560" y="144517"/>
                  <a:pt x="1453386" y="135010"/>
                </a:cubicBezTo>
                <a:cubicBezTo>
                  <a:pt x="1445213" y="125502"/>
                  <a:pt x="1447787" y="121207"/>
                  <a:pt x="1461109" y="122125"/>
                </a:cubicBezTo>
                <a:cubicBezTo>
                  <a:pt x="1474431" y="123043"/>
                  <a:pt x="1499942" y="120504"/>
                  <a:pt x="1537642" y="114510"/>
                </a:cubicBezTo>
                <a:cubicBezTo>
                  <a:pt x="1544440" y="95796"/>
                  <a:pt x="1549624" y="77631"/>
                  <a:pt x="1553195" y="60014"/>
                </a:cubicBezTo>
                <a:cubicBezTo>
                  <a:pt x="1556765" y="42397"/>
                  <a:pt x="1557199" y="28996"/>
                  <a:pt x="1554496" y="19811"/>
                </a:cubicBezTo>
                <a:cubicBezTo>
                  <a:pt x="1552469" y="12922"/>
                  <a:pt x="1553813" y="9288"/>
                  <a:pt x="1558529" y="8909"/>
                </a:cubicBezTo>
                <a:close/>
                <a:moveTo>
                  <a:pt x="777978" y="6776"/>
                </a:moveTo>
                <a:cubicBezTo>
                  <a:pt x="785141" y="8174"/>
                  <a:pt x="792590" y="10214"/>
                  <a:pt x="800327" y="12896"/>
                </a:cubicBezTo>
                <a:cubicBezTo>
                  <a:pt x="808063" y="15577"/>
                  <a:pt x="810343" y="20905"/>
                  <a:pt x="807167" y="28878"/>
                </a:cubicBezTo>
                <a:cubicBezTo>
                  <a:pt x="803990" y="36851"/>
                  <a:pt x="801980" y="52632"/>
                  <a:pt x="801133" y="76222"/>
                </a:cubicBezTo>
                <a:cubicBezTo>
                  <a:pt x="804804" y="76322"/>
                  <a:pt x="809809" y="75447"/>
                  <a:pt x="816147" y="73598"/>
                </a:cubicBezTo>
                <a:cubicBezTo>
                  <a:pt x="822486" y="71748"/>
                  <a:pt x="829218" y="72705"/>
                  <a:pt x="836346" y="76469"/>
                </a:cubicBezTo>
                <a:cubicBezTo>
                  <a:pt x="843473" y="80234"/>
                  <a:pt x="844103" y="83829"/>
                  <a:pt x="838238" y="87257"/>
                </a:cubicBezTo>
                <a:cubicBezTo>
                  <a:pt x="832373" y="90684"/>
                  <a:pt x="820005" y="94448"/>
                  <a:pt x="801133" y="98550"/>
                </a:cubicBezTo>
                <a:lnTo>
                  <a:pt x="801133" y="117242"/>
                </a:lnTo>
                <a:cubicBezTo>
                  <a:pt x="812820" y="118819"/>
                  <a:pt x="822267" y="121171"/>
                  <a:pt x="829473" y="124297"/>
                </a:cubicBezTo>
                <a:cubicBezTo>
                  <a:pt x="836679" y="127424"/>
                  <a:pt x="839382" y="133490"/>
                  <a:pt x="837582" y="142495"/>
                </a:cubicBezTo>
                <a:cubicBezTo>
                  <a:pt x="835783" y="151501"/>
                  <a:pt x="831144" y="153670"/>
                  <a:pt x="823665" y="149002"/>
                </a:cubicBezTo>
                <a:cubicBezTo>
                  <a:pt x="816187" y="144334"/>
                  <a:pt x="808676" y="138121"/>
                  <a:pt x="801133" y="130363"/>
                </a:cubicBezTo>
                <a:cubicBezTo>
                  <a:pt x="801993" y="166802"/>
                  <a:pt x="800613" y="190083"/>
                  <a:pt x="796992" y="200207"/>
                </a:cubicBezTo>
                <a:cubicBezTo>
                  <a:pt x="793372" y="210332"/>
                  <a:pt x="788180" y="210776"/>
                  <a:pt x="781419" y="201541"/>
                </a:cubicBezTo>
                <a:cubicBezTo>
                  <a:pt x="774658" y="192306"/>
                  <a:pt x="771954" y="185501"/>
                  <a:pt x="773310" y="181128"/>
                </a:cubicBezTo>
                <a:cubicBezTo>
                  <a:pt x="774665" y="176754"/>
                  <a:pt x="775794" y="170018"/>
                  <a:pt x="776697" y="160919"/>
                </a:cubicBezTo>
                <a:cubicBezTo>
                  <a:pt x="777601" y="151820"/>
                  <a:pt x="778497" y="139835"/>
                  <a:pt x="779387" y="124964"/>
                </a:cubicBezTo>
                <a:cubicBezTo>
                  <a:pt x="777193" y="136408"/>
                  <a:pt x="771929" y="147220"/>
                  <a:pt x="763598" y="157402"/>
                </a:cubicBezTo>
                <a:cubicBezTo>
                  <a:pt x="755266" y="167583"/>
                  <a:pt x="743217" y="177094"/>
                  <a:pt x="727450" y="185935"/>
                </a:cubicBezTo>
                <a:cubicBezTo>
                  <a:pt x="711683" y="194776"/>
                  <a:pt x="710177" y="191779"/>
                  <a:pt x="722933" y="176944"/>
                </a:cubicBezTo>
                <a:cubicBezTo>
                  <a:pt x="735688" y="162109"/>
                  <a:pt x="746271" y="147830"/>
                  <a:pt x="754682" y="134106"/>
                </a:cubicBezTo>
                <a:cubicBezTo>
                  <a:pt x="763092" y="120383"/>
                  <a:pt x="768624" y="110588"/>
                  <a:pt x="771277" y="104723"/>
                </a:cubicBezTo>
                <a:cubicBezTo>
                  <a:pt x="764580" y="106501"/>
                  <a:pt x="758360" y="107846"/>
                  <a:pt x="752617" y="108756"/>
                </a:cubicBezTo>
                <a:cubicBezTo>
                  <a:pt x="746874" y="109667"/>
                  <a:pt x="739101" y="108018"/>
                  <a:pt x="729300" y="103809"/>
                </a:cubicBezTo>
                <a:cubicBezTo>
                  <a:pt x="719498" y="99600"/>
                  <a:pt x="720706" y="96223"/>
                  <a:pt x="732924" y="93677"/>
                </a:cubicBezTo>
                <a:cubicBezTo>
                  <a:pt x="745142" y="91132"/>
                  <a:pt x="760630" y="87006"/>
                  <a:pt x="779387" y="81298"/>
                </a:cubicBezTo>
                <a:cubicBezTo>
                  <a:pt x="779387" y="65495"/>
                  <a:pt x="779167" y="52819"/>
                  <a:pt x="778730" y="43268"/>
                </a:cubicBezTo>
                <a:cubicBezTo>
                  <a:pt x="778293" y="33717"/>
                  <a:pt x="776268" y="24898"/>
                  <a:pt x="772653" y="16810"/>
                </a:cubicBezTo>
                <a:cubicBezTo>
                  <a:pt x="769040" y="8723"/>
                  <a:pt x="770815" y="5378"/>
                  <a:pt x="777978" y="6776"/>
                </a:cubicBezTo>
                <a:close/>
                <a:moveTo>
                  <a:pt x="63602" y="6776"/>
                </a:moveTo>
                <a:cubicBezTo>
                  <a:pt x="70765" y="8174"/>
                  <a:pt x="78215" y="10214"/>
                  <a:pt x="85952" y="12896"/>
                </a:cubicBezTo>
                <a:cubicBezTo>
                  <a:pt x="93688" y="15577"/>
                  <a:pt x="95968" y="20905"/>
                  <a:pt x="92792" y="28878"/>
                </a:cubicBezTo>
                <a:cubicBezTo>
                  <a:pt x="89615" y="36851"/>
                  <a:pt x="87604" y="52632"/>
                  <a:pt x="86758" y="76222"/>
                </a:cubicBezTo>
                <a:cubicBezTo>
                  <a:pt x="90429" y="76322"/>
                  <a:pt x="95434" y="75447"/>
                  <a:pt x="101772" y="73598"/>
                </a:cubicBezTo>
                <a:cubicBezTo>
                  <a:pt x="108111" y="71748"/>
                  <a:pt x="114844" y="72705"/>
                  <a:pt x="121971" y="76469"/>
                </a:cubicBezTo>
                <a:cubicBezTo>
                  <a:pt x="129098" y="80234"/>
                  <a:pt x="129729" y="83829"/>
                  <a:pt x="123864" y="87257"/>
                </a:cubicBezTo>
                <a:cubicBezTo>
                  <a:pt x="117998" y="90684"/>
                  <a:pt x="105630" y="94448"/>
                  <a:pt x="86758" y="98550"/>
                </a:cubicBezTo>
                <a:lnTo>
                  <a:pt x="86758" y="117242"/>
                </a:lnTo>
                <a:cubicBezTo>
                  <a:pt x="98445" y="118819"/>
                  <a:pt x="107892" y="121171"/>
                  <a:pt x="115098" y="124297"/>
                </a:cubicBezTo>
                <a:cubicBezTo>
                  <a:pt x="122304" y="127424"/>
                  <a:pt x="125007" y="133490"/>
                  <a:pt x="123207" y="142495"/>
                </a:cubicBezTo>
                <a:cubicBezTo>
                  <a:pt x="121408" y="151501"/>
                  <a:pt x="116768" y="153670"/>
                  <a:pt x="109290" y="149002"/>
                </a:cubicBezTo>
                <a:cubicBezTo>
                  <a:pt x="101812" y="144334"/>
                  <a:pt x="94301" y="138121"/>
                  <a:pt x="86758" y="130363"/>
                </a:cubicBezTo>
                <a:cubicBezTo>
                  <a:pt x="87619" y="166802"/>
                  <a:pt x="86238" y="190083"/>
                  <a:pt x="82617" y="200207"/>
                </a:cubicBezTo>
                <a:cubicBezTo>
                  <a:pt x="78997" y="210332"/>
                  <a:pt x="73805" y="210776"/>
                  <a:pt x="67044" y="201541"/>
                </a:cubicBezTo>
                <a:cubicBezTo>
                  <a:pt x="60283" y="192306"/>
                  <a:pt x="57579" y="185501"/>
                  <a:pt x="58935" y="181128"/>
                </a:cubicBezTo>
                <a:cubicBezTo>
                  <a:pt x="60290" y="176754"/>
                  <a:pt x="61419" y="170018"/>
                  <a:pt x="62322" y="160919"/>
                </a:cubicBezTo>
                <a:cubicBezTo>
                  <a:pt x="63226" y="151820"/>
                  <a:pt x="64122" y="139835"/>
                  <a:pt x="65011" y="124964"/>
                </a:cubicBezTo>
                <a:cubicBezTo>
                  <a:pt x="62817" y="136408"/>
                  <a:pt x="57554" y="147220"/>
                  <a:pt x="49223" y="157402"/>
                </a:cubicBezTo>
                <a:cubicBezTo>
                  <a:pt x="40891" y="167583"/>
                  <a:pt x="28842" y="177094"/>
                  <a:pt x="13075" y="185935"/>
                </a:cubicBezTo>
                <a:cubicBezTo>
                  <a:pt x="-2692" y="194776"/>
                  <a:pt x="-4198" y="191779"/>
                  <a:pt x="8557" y="176944"/>
                </a:cubicBezTo>
                <a:cubicBezTo>
                  <a:pt x="21313" y="162109"/>
                  <a:pt x="31896" y="147830"/>
                  <a:pt x="40307" y="134106"/>
                </a:cubicBezTo>
                <a:cubicBezTo>
                  <a:pt x="48717" y="120383"/>
                  <a:pt x="54249" y="110588"/>
                  <a:pt x="56902" y="104723"/>
                </a:cubicBezTo>
                <a:cubicBezTo>
                  <a:pt x="50205" y="106501"/>
                  <a:pt x="43985" y="107846"/>
                  <a:pt x="38242" y="108756"/>
                </a:cubicBezTo>
                <a:cubicBezTo>
                  <a:pt x="32498" y="109667"/>
                  <a:pt x="24726" y="108018"/>
                  <a:pt x="14925" y="103809"/>
                </a:cubicBezTo>
                <a:cubicBezTo>
                  <a:pt x="5123" y="99600"/>
                  <a:pt x="6331" y="96223"/>
                  <a:pt x="18549" y="93677"/>
                </a:cubicBezTo>
                <a:cubicBezTo>
                  <a:pt x="30767" y="91132"/>
                  <a:pt x="46254" y="87006"/>
                  <a:pt x="65011" y="81298"/>
                </a:cubicBezTo>
                <a:cubicBezTo>
                  <a:pt x="65011" y="65495"/>
                  <a:pt x="64793" y="52819"/>
                  <a:pt x="64355" y="43268"/>
                </a:cubicBezTo>
                <a:cubicBezTo>
                  <a:pt x="63918" y="33717"/>
                  <a:pt x="61892" y="24898"/>
                  <a:pt x="58279" y="16810"/>
                </a:cubicBezTo>
                <a:cubicBezTo>
                  <a:pt x="54665" y="8723"/>
                  <a:pt x="56439" y="5378"/>
                  <a:pt x="63602" y="6776"/>
                </a:cubicBezTo>
                <a:close/>
                <a:moveTo>
                  <a:pt x="6547108" y="3345"/>
                </a:moveTo>
                <a:cubicBezTo>
                  <a:pt x="6551280" y="3345"/>
                  <a:pt x="6559085" y="5442"/>
                  <a:pt x="6570521" y="9637"/>
                </a:cubicBezTo>
                <a:cubicBezTo>
                  <a:pt x="6581958" y="13831"/>
                  <a:pt x="6586006" y="18477"/>
                  <a:pt x="6582664" y="23575"/>
                </a:cubicBezTo>
                <a:cubicBezTo>
                  <a:pt x="6579323" y="28673"/>
                  <a:pt x="6576268" y="34908"/>
                  <a:pt x="6573500" y="42279"/>
                </a:cubicBezTo>
                <a:cubicBezTo>
                  <a:pt x="6570734" y="49649"/>
                  <a:pt x="6567363" y="56461"/>
                  <a:pt x="6563391" y="62713"/>
                </a:cubicBezTo>
                <a:cubicBezTo>
                  <a:pt x="6578204" y="60964"/>
                  <a:pt x="6594394" y="58738"/>
                  <a:pt x="6611961" y="56034"/>
                </a:cubicBezTo>
                <a:cubicBezTo>
                  <a:pt x="6629528" y="53331"/>
                  <a:pt x="6643584" y="51069"/>
                  <a:pt x="6654132" y="49248"/>
                </a:cubicBezTo>
                <a:cubicBezTo>
                  <a:pt x="6664680" y="47427"/>
                  <a:pt x="6675104" y="47473"/>
                  <a:pt x="6685408" y="49388"/>
                </a:cubicBezTo>
                <a:cubicBezTo>
                  <a:pt x="6695711" y="51302"/>
                  <a:pt x="6703369" y="55873"/>
                  <a:pt x="6708381" y="63101"/>
                </a:cubicBezTo>
                <a:cubicBezTo>
                  <a:pt x="6713392" y="70328"/>
                  <a:pt x="6712583" y="74573"/>
                  <a:pt x="6705950" y="75835"/>
                </a:cubicBezTo>
                <a:cubicBezTo>
                  <a:pt x="6699318" y="77097"/>
                  <a:pt x="6688720" y="77276"/>
                  <a:pt x="6674158" y="76372"/>
                </a:cubicBezTo>
                <a:cubicBezTo>
                  <a:pt x="6659596" y="75469"/>
                  <a:pt x="6642793" y="75688"/>
                  <a:pt x="6623748" y="77029"/>
                </a:cubicBezTo>
                <a:cubicBezTo>
                  <a:pt x="6604705" y="78369"/>
                  <a:pt x="6582793" y="80746"/>
                  <a:pt x="6558013" y="84159"/>
                </a:cubicBezTo>
                <a:cubicBezTo>
                  <a:pt x="6550484" y="100923"/>
                  <a:pt x="6542827" y="114611"/>
                  <a:pt x="6535040" y="125222"/>
                </a:cubicBezTo>
                <a:cubicBezTo>
                  <a:pt x="6537091" y="126742"/>
                  <a:pt x="6545914" y="125735"/>
                  <a:pt x="6561508" y="122200"/>
                </a:cubicBezTo>
                <a:cubicBezTo>
                  <a:pt x="6577104" y="118665"/>
                  <a:pt x="6587802" y="115740"/>
                  <a:pt x="6593602" y="113424"/>
                </a:cubicBezTo>
                <a:cubicBezTo>
                  <a:pt x="6599402" y="111108"/>
                  <a:pt x="6605812" y="111144"/>
                  <a:pt x="6612832" y="113532"/>
                </a:cubicBezTo>
                <a:cubicBezTo>
                  <a:pt x="6619852" y="115919"/>
                  <a:pt x="6626187" y="118698"/>
                  <a:pt x="6631836" y="121867"/>
                </a:cubicBezTo>
                <a:cubicBezTo>
                  <a:pt x="6637487" y="125036"/>
                  <a:pt x="6638734" y="131819"/>
                  <a:pt x="6635580" y="142216"/>
                </a:cubicBezTo>
                <a:cubicBezTo>
                  <a:pt x="6632425" y="152612"/>
                  <a:pt x="6631292" y="163776"/>
                  <a:pt x="6632181" y="175707"/>
                </a:cubicBezTo>
                <a:cubicBezTo>
                  <a:pt x="6633070" y="187638"/>
                  <a:pt x="6633962" y="201695"/>
                  <a:pt x="6634858" y="217878"/>
                </a:cubicBezTo>
                <a:cubicBezTo>
                  <a:pt x="6635755" y="234061"/>
                  <a:pt x="6636666" y="248817"/>
                  <a:pt x="6637590" y="262146"/>
                </a:cubicBezTo>
                <a:cubicBezTo>
                  <a:pt x="6638516" y="275476"/>
                  <a:pt x="6637046" y="286733"/>
                  <a:pt x="6633180" y="295917"/>
                </a:cubicBezTo>
                <a:cubicBezTo>
                  <a:pt x="6629316" y="305102"/>
                  <a:pt x="6623498" y="312653"/>
                  <a:pt x="6615726" y="318568"/>
                </a:cubicBezTo>
                <a:cubicBezTo>
                  <a:pt x="6607953" y="324483"/>
                  <a:pt x="6602937" y="323275"/>
                  <a:pt x="6600678" y="314943"/>
                </a:cubicBezTo>
                <a:cubicBezTo>
                  <a:pt x="6598420" y="306612"/>
                  <a:pt x="6592738" y="296685"/>
                  <a:pt x="6583632" y="285162"/>
                </a:cubicBezTo>
                <a:cubicBezTo>
                  <a:pt x="6574526" y="273640"/>
                  <a:pt x="6574666" y="269252"/>
                  <a:pt x="6584051" y="271998"/>
                </a:cubicBezTo>
                <a:cubicBezTo>
                  <a:pt x="6593437" y="274744"/>
                  <a:pt x="6599736" y="276096"/>
                  <a:pt x="6602948" y="276053"/>
                </a:cubicBezTo>
                <a:cubicBezTo>
                  <a:pt x="6606161" y="276010"/>
                  <a:pt x="6607766" y="265663"/>
                  <a:pt x="6607766" y="245013"/>
                </a:cubicBezTo>
                <a:cubicBezTo>
                  <a:pt x="6607766" y="220936"/>
                  <a:pt x="6606899" y="196780"/>
                  <a:pt x="6605164" y="172545"/>
                </a:cubicBezTo>
                <a:cubicBezTo>
                  <a:pt x="6603429" y="148310"/>
                  <a:pt x="6600026" y="135447"/>
                  <a:pt x="6594957" y="133956"/>
                </a:cubicBezTo>
                <a:cubicBezTo>
                  <a:pt x="6589888" y="132464"/>
                  <a:pt x="6571264" y="135067"/>
                  <a:pt x="6539084" y="141764"/>
                </a:cubicBezTo>
                <a:lnTo>
                  <a:pt x="6539084" y="169340"/>
                </a:lnTo>
                <a:cubicBezTo>
                  <a:pt x="6545580" y="169426"/>
                  <a:pt x="6555404" y="167648"/>
                  <a:pt x="6568554" y="164005"/>
                </a:cubicBezTo>
                <a:cubicBezTo>
                  <a:pt x="6581704" y="160363"/>
                  <a:pt x="6590203" y="161976"/>
                  <a:pt x="6594054" y="168845"/>
                </a:cubicBezTo>
                <a:cubicBezTo>
                  <a:pt x="6597904" y="175714"/>
                  <a:pt x="6593365" y="180468"/>
                  <a:pt x="6580438" y="183107"/>
                </a:cubicBezTo>
                <a:cubicBezTo>
                  <a:pt x="6567510" y="185745"/>
                  <a:pt x="6553726" y="187065"/>
                  <a:pt x="6539084" y="187065"/>
                </a:cubicBezTo>
                <a:cubicBezTo>
                  <a:pt x="6539084" y="196128"/>
                  <a:pt x="6538188" y="205520"/>
                  <a:pt x="6536396" y="215243"/>
                </a:cubicBezTo>
                <a:cubicBezTo>
                  <a:pt x="6549086" y="215315"/>
                  <a:pt x="6560594" y="213533"/>
                  <a:pt x="6570920" y="209898"/>
                </a:cubicBezTo>
                <a:cubicBezTo>
                  <a:pt x="6581244" y="206262"/>
                  <a:pt x="6589092" y="208105"/>
                  <a:pt x="6594462" y="215426"/>
                </a:cubicBezTo>
                <a:cubicBezTo>
                  <a:pt x="6599833" y="222747"/>
                  <a:pt x="6593685" y="227948"/>
                  <a:pt x="6576018" y="231032"/>
                </a:cubicBezTo>
                <a:cubicBezTo>
                  <a:pt x="6558350" y="234115"/>
                  <a:pt x="6545000" y="233857"/>
                  <a:pt x="6535965" y="230257"/>
                </a:cubicBezTo>
                <a:cubicBezTo>
                  <a:pt x="6534360" y="253503"/>
                  <a:pt x="6529982" y="271912"/>
                  <a:pt x="6522833" y="285485"/>
                </a:cubicBezTo>
                <a:cubicBezTo>
                  <a:pt x="6515684" y="299058"/>
                  <a:pt x="6509382" y="301170"/>
                  <a:pt x="6503925" y="291820"/>
                </a:cubicBezTo>
                <a:cubicBezTo>
                  <a:pt x="6498469" y="282470"/>
                  <a:pt x="6497778" y="273131"/>
                  <a:pt x="6501850" y="263803"/>
                </a:cubicBezTo>
                <a:cubicBezTo>
                  <a:pt x="6505923" y="254474"/>
                  <a:pt x="6509070" y="244035"/>
                  <a:pt x="6511293" y="232484"/>
                </a:cubicBezTo>
                <a:cubicBezTo>
                  <a:pt x="6513516" y="220933"/>
                  <a:pt x="6515302" y="204642"/>
                  <a:pt x="6516649" y="183612"/>
                </a:cubicBezTo>
                <a:cubicBezTo>
                  <a:pt x="6517997" y="162582"/>
                  <a:pt x="6518614" y="149335"/>
                  <a:pt x="6518499" y="143872"/>
                </a:cubicBezTo>
                <a:cubicBezTo>
                  <a:pt x="6508174" y="162701"/>
                  <a:pt x="6495888" y="179002"/>
                  <a:pt x="6481640" y="192776"/>
                </a:cubicBezTo>
                <a:cubicBezTo>
                  <a:pt x="6467394" y="206549"/>
                  <a:pt x="6450207" y="218039"/>
                  <a:pt x="6430080" y="227246"/>
                </a:cubicBezTo>
                <a:cubicBezTo>
                  <a:pt x="6409954" y="236452"/>
                  <a:pt x="6408560" y="233369"/>
                  <a:pt x="6425897" y="217996"/>
                </a:cubicBezTo>
                <a:cubicBezTo>
                  <a:pt x="6443234" y="202624"/>
                  <a:pt x="6461274" y="183555"/>
                  <a:pt x="6480017" y="160790"/>
                </a:cubicBezTo>
                <a:cubicBezTo>
                  <a:pt x="6498760" y="138025"/>
                  <a:pt x="6515696" y="113033"/>
                  <a:pt x="6530824" y="85815"/>
                </a:cubicBezTo>
                <a:cubicBezTo>
                  <a:pt x="6496394" y="90275"/>
                  <a:pt x="6474166" y="93642"/>
                  <a:pt x="6464142" y="95915"/>
                </a:cubicBezTo>
                <a:cubicBezTo>
                  <a:pt x="6454118" y="98187"/>
                  <a:pt x="6444504" y="95660"/>
                  <a:pt x="6435297" y="88332"/>
                </a:cubicBezTo>
                <a:cubicBezTo>
                  <a:pt x="6426090" y="81004"/>
                  <a:pt x="6424079" y="76942"/>
                  <a:pt x="6429263" y="76147"/>
                </a:cubicBezTo>
                <a:cubicBezTo>
                  <a:pt x="6434447" y="75351"/>
                  <a:pt x="6444231" y="74727"/>
                  <a:pt x="6458614" y="74275"/>
                </a:cubicBezTo>
                <a:cubicBezTo>
                  <a:pt x="6472998" y="73823"/>
                  <a:pt x="6498681" y="71024"/>
                  <a:pt x="6535664" y="65875"/>
                </a:cubicBezTo>
                <a:cubicBezTo>
                  <a:pt x="6545932" y="40766"/>
                  <a:pt x="6549044" y="24067"/>
                  <a:pt x="6545000" y="15778"/>
                </a:cubicBezTo>
                <a:cubicBezTo>
                  <a:pt x="6540956" y="7489"/>
                  <a:pt x="6541658" y="3345"/>
                  <a:pt x="6547108" y="3345"/>
                </a:cubicBezTo>
                <a:close/>
                <a:moveTo>
                  <a:pt x="2975233" y="3345"/>
                </a:moveTo>
                <a:cubicBezTo>
                  <a:pt x="2979406" y="3345"/>
                  <a:pt x="2987211" y="5442"/>
                  <a:pt x="2998647" y="9637"/>
                </a:cubicBezTo>
                <a:cubicBezTo>
                  <a:pt x="3010083" y="13831"/>
                  <a:pt x="3014131" y="18477"/>
                  <a:pt x="3010789" y="23575"/>
                </a:cubicBezTo>
                <a:cubicBezTo>
                  <a:pt x="3007448" y="28673"/>
                  <a:pt x="3004394" y="34908"/>
                  <a:pt x="3001626" y="42279"/>
                </a:cubicBezTo>
                <a:cubicBezTo>
                  <a:pt x="2998858" y="49649"/>
                  <a:pt x="2995489" y="56461"/>
                  <a:pt x="2991516" y="62713"/>
                </a:cubicBezTo>
                <a:cubicBezTo>
                  <a:pt x="3006330" y="60964"/>
                  <a:pt x="3022520" y="58738"/>
                  <a:pt x="3040086" y="56034"/>
                </a:cubicBezTo>
                <a:cubicBezTo>
                  <a:pt x="3057653" y="53331"/>
                  <a:pt x="3071710" y="51069"/>
                  <a:pt x="3082257" y="49248"/>
                </a:cubicBezTo>
                <a:cubicBezTo>
                  <a:pt x="3092805" y="47427"/>
                  <a:pt x="3103230" y="47473"/>
                  <a:pt x="3113533" y="49388"/>
                </a:cubicBezTo>
                <a:cubicBezTo>
                  <a:pt x="3123837" y="51302"/>
                  <a:pt x="3131495" y="55873"/>
                  <a:pt x="3136506" y="63101"/>
                </a:cubicBezTo>
                <a:cubicBezTo>
                  <a:pt x="3141518" y="70328"/>
                  <a:pt x="3140708" y="74573"/>
                  <a:pt x="3134076" y="75835"/>
                </a:cubicBezTo>
                <a:cubicBezTo>
                  <a:pt x="3127444" y="77097"/>
                  <a:pt x="3116846" y="77276"/>
                  <a:pt x="3102284" y="76372"/>
                </a:cubicBezTo>
                <a:cubicBezTo>
                  <a:pt x="3087721" y="75469"/>
                  <a:pt x="3070918" y="75688"/>
                  <a:pt x="3051874" y="77029"/>
                </a:cubicBezTo>
                <a:cubicBezTo>
                  <a:pt x="3032830" y="78369"/>
                  <a:pt x="3010919" y="80746"/>
                  <a:pt x="2986139" y="84159"/>
                </a:cubicBezTo>
                <a:cubicBezTo>
                  <a:pt x="2978610" y="100923"/>
                  <a:pt x="2970952" y="114611"/>
                  <a:pt x="2963166" y="125222"/>
                </a:cubicBezTo>
                <a:cubicBezTo>
                  <a:pt x="2965216" y="126742"/>
                  <a:pt x="2974039" y="125735"/>
                  <a:pt x="2989634" y="122200"/>
                </a:cubicBezTo>
                <a:cubicBezTo>
                  <a:pt x="3005229" y="118665"/>
                  <a:pt x="3015927" y="115740"/>
                  <a:pt x="3021727" y="113424"/>
                </a:cubicBezTo>
                <a:cubicBezTo>
                  <a:pt x="3027528" y="111108"/>
                  <a:pt x="3033938" y="111144"/>
                  <a:pt x="3040958" y="113532"/>
                </a:cubicBezTo>
                <a:cubicBezTo>
                  <a:pt x="3047977" y="115919"/>
                  <a:pt x="3054312" y="118698"/>
                  <a:pt x="3059962" y="121867"/>
                </a:cubicBezTo>
                <a:cubicBezTo>
                  <a:pt x="3065612" y="125036"/>
                  <a:pt x="3066860" y="131819"/>
                  <a:pt x="3063705" y="142216"/>
                </a:cubicBezTo>
                <a:cubicBezTo>
                  <a:pt x="3060550" y="152612"/>
                  <a:pt x="3059417" y="163776"/>
                  <a:pt x="3060306" y="175707"/>
                </a:cubicBezTo>
                <a:cubicBezTo>
                  <a:pt x="3061195" y="187638"/>
                  <a:pt x="3062088" y="201695"/>
                  <a:pt x="3062984" y="217878"/>
                </a:cubicBezTo>
                <a:cubicBezTo>
                  <a:pt x="3063880" y="234061"/>
                  <a:pt x="3064791" y="248817"/>
                  <a:pt x="3065716" y="262146"/>
                </a:cubicBezTo>
                <a:cubicBezTo>
                  <a:pt x="3066641" y="275476"/>
                  <a:pt x="3065171" y="286733"/>
                  <a:pt x="3061306" y="295917"/>
                </a:cubicBezTo>
                <a:cubicBezTo>
                  <a:pt x="3057442" y="305102"/>
                  <a:pt x="3051623" y="312653"/>
                  <a:pt x="3043851" y="318568"/>
                </a:cubicBezTo>
                <a:cubicBezTo>
                  <a:pt x="3036079" y="324483"/>
                  <a:pt x="3031063" y="323275"/>
                  <a:pt x="3028804" y="314943"/>
                </a:cubicBezTo>
                <a:cubicBezTo>
                  <a:pt x="3026546" y="306612"/>
                  <a:pt x="3020864" y="296685"/>
                  <a:pt x="3011757" y="285162"/>
                </a:cubicBezTo>
                <a:cubicBezTo>
                  <a:pt x="3002652" y="273640"/>
                  <a:pt x="3002791" y="269252"/>
                  <a:pt x="3012177" y="271998"/>
                </a:cubicBezTo>
                <a:cubicBezTo>
                  <a:pt x="3021562" y="274744"/>
                  <a:pt x="3027862" y="276096"/>
                  <a:pt x="3031074" y="276053"/>
                </a:cubicBezTo>
                <a:cubicBezTo>
                  <a:pt x="3034286" y="276010"/>
                  <a:pt x="3035892" y="265663"/>
                  <a:pt x="3035892" y="245013"/>
                </a:cubicBezTo>
                <a:cubicBezTo>
                  <a:pt x="3035892" y="220936"/>
                  <a:pt x="3035025" y="196780"/>
                  <a:pt x="3033289" y="172545"/>
                </a:cubicBezTo>
                <a:cubicBezTo>
                  <a:pt x="3031554" y="148310"/>
                  <a:pt x="3028152" y="135447"/>
                  <a:pt x="3023083" y="133956"/>
                </a:cubicBezTo>
                <a:cubicBezTo>
                  <a:pt x="3018013" y="132464"/>
                  <a:pt x="2999389" y="135067"/>
                  <a:pt x="2967210" y="141764"/>
                </a:cubicBezTo>
                <a:lnTo>
                  <a:pt x="2967210" y="169340"/>
                </a:lnTo>
                <a:cubicBezTo>
                  <a:pt x="2973706" y="169426"/>
                  <a:pt x="2983529" y="167648"/>
                  <a:pt x="2996679" y="164005"/>
                </a:cubicBezTo>
                <a:cubicBezTo>
                  <a:pt x="3009829" y="160363"/>
                  <a:pt x="3018329" y="161976"/>
                  <a:pt x="3022179" y="168845"/>
                </a:cubicBezTo>
                <a:cubicBezTo>
                  <a:pt x="3026030" y="175714"/>
                  <a:pt x="3021491" y="180468"/>
                  <a:pt x="3008563" y="183107"/>
                </a:cubicBezTo>
                <a:cubicBezTo>
                  <a:pt x="2995635" y="185745"/>
                  <a:pt x="2981851" y="187065"/>
                  <a:pt x="2967210" y="187065"/>
                </a:cubicBezTo>
                <a:cubicBezTo>
                  <a:pt x="2967210" y="196128"/>
                  <a:pt x="2966313" y="205520"/>
                  <a:pt x="2964521" y="215243"/>
                </a:cubicBezTo>
                <a:cubicBezTo>
                  <a:pt x="2977212" y="215315"/>
                  <a:pt x="2988720" y="213533"/>
                  <a:pt x="2999045" y="209898"/>
                </a:cubicBezTo>
                <a:cubicBezTo>
                  <a:pt x="3009370" y="206262"/>
                  <a:pt x="3017218" y="208105"/>
                  <a:pt x="3022588" y="215426"/>
                </a:cubicBezTo>
                <a:cubicBezTo>
                  <a:pt x="3027958" y="222747"/>
                  <a:pt x="3021810" y="227948"/>
                  <a:pt x="3004143" y="231032"/>
                </a:cubicBezTo>
                <a:cubicBezTo>
                  <a:pt x="2986476" y="234115"/>
                  <a:pt x="2973125" y="233857"/>
                  <a:pt x="2964091" y="230257"/>
                </a:cubicBezTo>
                <a:cubicBezTo>
                  <a:pt x="2962484" y="253503"/>
                  <a:pt x="2958107" y="271912"/>
                  <a:pt x="2950959" y="285485"/>
                </a:cubicBezTo>
                <a:cubicBezTo>
                  <a:pt x="2943810" y="299058"/>
                  <a:pt x="2937508" y="301170"/>
                  <a:pt x="2932051" y="291820"/>
                </a:cubicBezTo>
                <a:cubicBezTo>
                  <a:pt x="2926595" y="282470"/>
                  <a:pt x="2925903" y="273131"/>
                  <a:pt x="2929975" y="263803"/>
                </a:cubicBezTo>
                <a:cubicBezTo>
                  <a:pt x="2934048" y="254474"/>
                  <a:pt x="2937196" y="244035"/>
                  <a:pt x="2939418" y="232484"/>
                </a:cubicBezTo>
                <a:cubicBezTo>
                  <a:pt x="2941641" y="220933"/>
                  <a:pt x="2943426" y="204642"/>
                  <a:pt x="2944774" y="183612"/>
                </a:cubicBezTo>
                <a:cubicBezTo>
                  <a:pt x="2946122" y="162582"/>
                  <a:pt x="2946739" y="149335"/>
                  <a:pt x="2946624" y="143872"/>
                </a:cubicBezTo>
                <a:cubicBezTo>
                  <a:pt x="2936299" y="162701"/>
                  <a:pt x="2924013" y="179002"/>
                  <a:pt x="2909766" y="192776"/>
                </a:cubicBezTo>
                <a:cubicBezTo>
                  <a:pt x="2895519" y="206549"/>
                  <a:pt x="2878333" y="218039"/>
                  <a:pt x="2858206" y="227246"/>
                </a:cubicBezTo>
                <a:cubicBezTo>
                  <a:pt x="2838080" y="236452"/>
                  <a:pt x="2836685" y="233369"/>
                  <a:pt x="2854022" y="217996"/>
                </a:cubicBezTo>
                <a:cubicBezTo>
                  <a:pt x="2871360" y="202624"/>
                  <a:pt x="2889400" y="183555"/>
                  <a:pt x="2908142" y="160790"/>
                </a:cubicBezTo>
                <a:cubicBezTo>
                  <a:pt x="2926885" y="138025"/>
                  <a:pt x="2943821" y="113033"/>
                  <a:pt x="2958950" y="85815"/>
                </a:cubicBezTo>
                <a:cubicBezTo>
                  <a:pt x="2924519" y="90275"/>
                  <a:pt x="2902291" y="93642"/>
                  <a:pt x="2892268" y="95915"/>
                </a:cubicBezTo>
                <a:cubicBezTo>
                  <a:pt x="2882244" y="98187"/>
                  <a:pt x="2872629" y="95660"/>
                  <a:pt x="2863422" y="88332"/>
                </a:cubicBezTo>
                <a:cubicBezTo>
                  <a:pt x="2854216" y="81004"/>
                  <a:pt x="2852205" y="76942"/>
                  <a:pt x="2857389" y="76147"/>
                </a:cubicBezTo>
                <a:cubicBezTo>
                  <a:pt x="2862573" y="75351"/>
                  <a:pt x="2872356" y="74727"/>
                  <a:pt x="2886739" y="74275"/>
                </a:cubicBezTo>
                <a:cubicBezTo>
                  <a:pt x="2901123" y="73823"/>
                  <a:pt x="2926806" y="71024"/>
                  <a:pt x="2963789" y="65875"/>
                </a:cubicBezTo>
                <a:cubicBezTo>
                  <a:pt x="2974057" y="40766"/>
                  <a:pt x="2977169" y="24067"/>
                  <a:pt x="2973125" y="15778"/>
                </a:cubicBezTo>
                <a:cubicBezTo>
                  <a:pt x="2969081" y="7489"/>
                  <a:pt x="2969784" y="3345"/>
                  <a:pt x="2975233" y="3345"/>
                </a:cubicBezTo>
                <a:close/>
                <a:moveTo>
                  <a:pt x="5109763" y="1576"/>
                </a:moveTo>
                <a:cubicBezTo>
                  <a:pt x="5111397" y="1685"/>
                  <a:pt x="5113341" y="2164"/>
                  <a:pt x="5115593" y="3012"/>
                </a:cubicBezTo>
                <a:cubicBezTo>
                  <a:pt x="5124606" y="6403"/>
                  <a:pt x="5131382" y="10400"/>
                  <a:pt x="5135921" y="15004"/>
                </a:cubicBezTo>
                <a:cubicBezTo>
                  <a:pt x="5140459" y="19607"/>
                  <a:pt x="5140506" y="23604"/>
                  <a:pt x="5136061" y="26996"/>
                </a:cubicBezTo>
                <a:cubicBezTo>
                  <a:pt x="5131616" y="30387"/>
                  <a:pt x="5125292" y="35998"/>
                  <a:pt x="5117089" y="43827"/>
                </a:cubicBezTo>
                <a:cubicBezTo>
                  <a:pt x="5145024" y="42996"/>
                  <a:pt x="5167362" y="39411"/>
                  <a:pt x="5184104" y="33072"/>
                </a:cubicBezTo>
                <a:cubicBezTo>
                  <a:pt x="5200846" y="26734"/>
                  <a:pt x="5213885" y="26694"/>
                  <a:pt x="5223221" y="32954"/>
                </a:cubicBezTo>
                <a:cubicBezTo>
                  <a:pt x="5232556" y="39213"/>
                  <a:pt x="5232205" y="44630"/>
                  <a:pt x="5222167" y="49205"/>
                </a:cubicBezTo>
                <a:cubicBezTo>
                  <a:pt x="5212129" y="53779"/>
                  <a:pt x="5198283" y="57422"/>
                  <a:pt x="5180630" y="60132"/>
                </a:cubicBezTo>
                <a:cubicBezTo>
                  <a:pt x="5162978" y="62842"/>
                  <a:pt x="5148691" y="64427"/>
                  <a:pt x="5137770" y="64886"/>
                </a:cubicBezTo>
                <a:cubicBezTo>
                  <a:pt x="5126851" y="65345"/>
                  <a:pt x="5117497" y="63323"/>
                  <a:pt x="5109711" y="58820"/>
                </a:cubicBezTo>
                <a:cubicBezTo>
                  <a:pt x="5085548" y="83614"/>
                  <a:pt x="5066088" y="98589"/>
                  <a:pt x="5051332" y="103744"/>
                </a:cubicBezTo>
                <a:cubicBezTo>
                  <a:pt x="5036576" y="108900"/>
                  <a:pt x="5034712" y="105816"/>
                  <a:pt x="5045739" y="94495"/>
                </a:cubicBezTo>
                <a:cubicBezTo>
                  <a:pt x="5056767" y="83173"/>
                  <a:pt x="5069365" y="68460"/>
                  <a:pt x="5083533" y="50356"/>
                </a:cubicBezTo>
                <a:cubicBezTo>
                  <a:pt x="5097701" y="32251"/>
                  <a:pt x="5104333" y="18987"/>
                  <a:pt x="5103430" y="10562"/>
                </a:cubicBezTo>
                <a:cubicBezTo>
                  <a:pt x="5102752" y="4243"/>
                  <a:pt x="5104863" y="1248"/>
                  <a:pt x="5109763" y="1576"/>
                </a:cubicBezTo>
                <a:close/>
                <a:moveTo>
                  <a:pt x="2616575" y="24"/>
                </a:moveTo>
                <a:cubicBezTo>
                  <a:pt x="2620795" y="302"/>
                  <a:pt x="2627461" y="3080"/>
                  <a:pt x="2636574" y="8357"/>
                </a:cubicBezTo>
                <a:cubicBezTo>
                  <a:pt x="2644548" y="14724"/>
                  <a:pt x="2647531" y="19890"/>
                  <a:pt x="2645523" y="23855"/>
                </a:cubicBezTo>
                <a:cubicBezTo>
                  <a:pt x="2643515" y="27820"/>
                  <a:pt x="2641371" y="31351"/>
                  <a:pt x="2639091" y="34449"/>
                </a:cubicBezTo>
                <a:cubicBezTo>
                  <a:pt x="2654736" y="50524"/>
                  <a:pt x="2671515" y="67517"/>
                  <a:pt x="2689425" y="85428"/>
                </a:cubicBezTo>
                <a:cubicBezTo>
                  <a:pt x="2707336" y="103339"/>
                  <a:pt x="2723810" y="116715"/>
                  <a:pt x="2738845" y="125556"/>
                </a:cubicBezTo>
                <a:cubicBezTo>
                  <a:pt x="2753881" y="134397"/>
                  <a:pt x="2769584" y="142205"/>
                  <a:pt x="2785953" y="148981"/>
                </a:cubicBezTo>
                <a:cubicBezTo>
                  <a:pt x="2802322" y="155756"/>
                  <a:pt x="2804527" y="160420"/>
                  <a:pt x="2792567" y="162973"/>
                </a:cubicBezTo>
                <a:cubicBezTo>
                  <a:pt x="2780608" y="165526"/>
                  <a:pt x="2766310" y="166802"/>
                  <a:pt x="2749676" y="166802"/>
                </a:cubicBezTo>
                <a:cubicBezTo>
                  <a:pt x="2732998" y="166802"/>
                  <a:pt x="2720737" y="161729"/>
                  <a:pt x="2712893" y="151583"/>
                </a:cubicBezTo>
                <a:cubicBezTo>
                  <a:pt x="2705049" y="141438"/>
                  <a:pt x="2694179" y="128069"/>
                  <a:pt x="2680283" y="111477"/>
                </a:cubicBezTo>
                <a:cubicBezTo>
                  <a:pt x="2666388" y="94886"/>
                  <a:pt x="2650025" y="73734"/>
                  <a:pt x="2631197" y="48022"/>
                </a:cubicBezTo>
                <a:cubicBezTo>
                  <a:pt x="2618850" y="69317"/>
                  <a:pt x="2606263" y="87977"/>
                  <a:pt x="2593436" y="104002"/>
                </a:cubicBezTo>
                <a:cubicBezTo>
                  <a:pt x="2580608" y="120028"/>
                  <a:pt x="2566490" y="135071"/>
                  <a:pt x="2551082" y="149131"/>
                </a:cubicBezTo>
                <a:cubicBezTo>
                  <a:pt x="2535673" y="163192"/>
                  <a:pt x="2517218" y="174603"/>
                  <a:pt x="2495714" y="183365"/>
                </a:cubicBezTo>
                <a:cubicBezTo>
                  <a:pt x="2474211" y="192127"/>
                  <a:pt x="2471272" y="189915"/>
                  <a:pt x="2486895" y="176729"/>
                </a:cubicBezTo>
                <a:cubicBezTo>
                  <a:pt x="2502519" y="163543"/>
                  <a:pt x="2518347" y="149378"/>
                  <a:pt x="2534379" y="134235"/>
                </a:cubicBezTo>
                <a:cubicBezTo>
                  <a:pt x="2550411" y="119092"/>
                  <a:pt x="2564669" y="102601"/>
                  <a:pt x="2577152" y="84761"/>
                </a:cubicBezTo>
                <a:cubicBezTo>
                  <a:pt x="2589636" y="66922"/>
                  <a:pt x="2598777" y="51811"/>
                  <a:pt x="2604578" y="39428"/>
                </a:cubicBezTo>
                <a:cubicBezTo>
                  <a:pt x="2610379" y="27046"/>
                  <a:pt x="2612605" y="16133"/>
                  <a:pt x="2611257" y="6690"/>
                </a:cubicBezTo>
                <a:cubicBezTo>
                  <a:pt x="2610583" y="1968"/>
                  <a:pt x="2612356" y="-254"/>
                  <a:pt x="2616575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23068" y="2011778"/>
            <a:ext cx="3003353" cy="1343434"/>
            <a:chOff x="2771800" y="2715766"/>
            <a:chExt cx="2756146" cy="1080120"/>
          </a:xfrm>
        </p:grpSpPr>
        <p:sp>
          <p:nvSpPr>
            <p:cNvPr id="4" name="云形标注 3"/>
            <p:cNvSpPr/>
            <p:nvPr/>
          </p:nvSpPr>
          <p:spPr>
            <a:xfrm>
              <a:off x="2771800" y="2715766"/>
              <a:ext cx="2756146" cy="1080120"/>
            </a:xfrm>
            <a:prstGeom prst="cloudCallout">
              <a:avLst>
                <a:gd name="adj1" fmla="val -61444"/>
                <a:gd name="adj2" fmla="val 19153"/>
              </a:avLst>
            </a:prstGeom>
            <a:noFill/>
            <a:ln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47399" y="2841779"/>
              <a:ext cx="2016224" cy="707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怎么找一个数的近似数？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90368" y="2011778"/>
            <a:ext cx="3888432" cy="1656183"/>
            <a:chOff x="2884874" y="2740104"/>
            <a:chExt cx="2419083" cy="1055782"/>
          </a:xfrm>
        </p:grpSpPr>
        <p:sp>
          <p:nvSpPr>
            <p:cNvPr id="7" name="云形标注 6"/>
            <p:cNvSpPr/>
            <p:nvPr/>
          </p:nvSpPr>
          <p:spPr>
            <a:xfrm>
              <a:off x="2884874" y="2740104"/>
              <a:ext cx="2419083" cy="1055782"/>
            </a:xfrm>
            <a:prstGeom prst="cloudCallout">
              <a:avLst>
                <a:gd name="adj1" fmla="val -60582"/>
                <a:gd name="adj2" fmla="val 8956"/>
              </a:avLst>
            </a:prstGeom>
            <a:noFill/>
            <a:ln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5445" y="2813979"/>
              <a:ext cx="1947995" cy="82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为什么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9985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的近似数是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10000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，而不是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9000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或者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9500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？</a:t>
              </a:r>
            </a:p>
          </p:txBody>
        </p:sp>
      </p:grpSp>
      <p:sp>
        <p:nvSpPr>
          <p:cNvPr id="9" name="副标题 2"/>
          <p:cNvSpPr txBox="1"/>
          <p:nvPr/>
        </p:nvSpPr>
        <p:spPr bwMode="auto">
          <a:xfrm>
            <a:off x="1305220" y="1258713"/>
            <a:ext cx="9919252" cy="890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与准确数很接近的整万、整千、整百、整十的数，叫做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近似数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新知探究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424113" y="4671789"/>
            <a:ext cx="7404100" cy="327025"/>
            <a:chOff x="1370" y="4667"/>
            <a:chExt cx="11660" cy="515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1370" y="5169"/>
              <a:ext cx="116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517" y="4967"/>
              <a:ext cx="0" cy="2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2242" y="4952"/>
              <a:ext cx="0" cy="2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475" y="4952"/>
              <a:ext cx="0" cy="2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710" y="4667"/>
              <a:ext cx="0" cy="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945" y="4952"/>
              <a:ext cx="0" cy="2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9177" y="4952"/>
              <a:ext cx="0" cy="2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412" y="4952"/>
              <a:ext cx="0" cy="2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645" y="4967"/>
              <a:ext cx="0" cy="2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880" y="4702"/>
              <a:ext cx="0" cy="4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115" y="4967"/>
              <a:ext cx="0" cy="2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347" y="4967"/>
              <a:ext cx="0" cy="2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582" y="4967"/>
              <a:ext cx="0" cy="2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050" y="4684"/>
              <a:ext cx="0" cy="4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285" y="4967"/>
              <a:ext cx="0" cy="2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815" y="4967"/>
              <a:ext cx="0" cy="2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2979738" y="4992464"/>
            <a:ext cx="1357312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9000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448302" y="4990876"/>
            <a:ext cx="1357313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9500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747000" y="4990876"/>
            <a:ext cx="1358900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10000</a:t>
            </a:r>
          </a:p>
        </p:txBody>
      </p:sp>
      <p:cxnSp>
        <p:nvCxnSpPr>
          <p:cNvPr id="35" name="直接箭头连接符 34"/>
          <p:cNvCxnSpPr/>
          <p:nvPr/>
        </p:nvCxnSpPr>
        <p:spPr>
          <a:xfrm flipH="1">
            <a:off x="8213727" y="4443189"/>
            <a:ext cx="3175" cy="392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7707313" y="3903439"/>
            <a:ext cx="1357312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9985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455531" y="5964630"/>
            <a:ext cx="6934863" cy="319172"/>
          </a:xfrm>
          <a:custGeom>
            <a:avLst/>
            <a:gdLst/>
            <a:ahLst/>
            <a:cxnLst/>
            <a:rect l="l" t="t" r="r" b="b"/>
            <a:pathLst>
              <a:path w="6934863" h="319172">
                <a:moveTo>
                  <a:pt x="6841534" y="240224"/>
                </a:moveTo>
                <a:lnTo>
                  <a:pt x="6887587" y="240224"/>
                </a:lnTo>
                <a:lnTo>
                  <a:pt x="6887587" y="286256"/>
                </a:lnTo>
                <a:lnTo>
                  <a:pt x="6841534" y="286256"/>
                </a:lnTo>
                <a:close/>
                <a:moveTo>
                  <a:pt x="761856" y="233144"/>
                </a:moveTo>
                <a:cubicBezTo>
                  <a:pt x="766588" y="233150"/>
                  <a:pt x="771328" y="234402"/>
                  <a:pt x="776074" y="236901"/>
                </a:cubicBezTo>
                <a:cubicBezTo>
                  <a:pt x="785568" y="241898"/>
                  <a:pt x="790314" y="249789"/>
                  <a:pt x="790314" y="260573"/>
                </a:cubicBezTo>
                <a:cubicBezTo>
                  <a:pt x="790314" y="271357"/>
                  <a:pt x="784818" y="279007"/>
                  <a:pt x="773826" y="283524"/>
                </a:cubicBezTo>
                <a:cubicBezTo>
                  <a:pt x="762835" y="288041"/>
                  <a:pt x="753134" y="287493"/>
                  <a:pt x="744723" y="281879"/>
                </a:cubicBezTo>
                <a:cubicBezTo>
                  <a:pt x="736312" y="276265"/>
                  <a:pt x="732344" y="268603"/>
                  <a:pt x="732817" y="258895"/>
                </a:cubicBezTo>
                <a:cubicBezTo>
                  <a:pt x="733290" y="249187"/>
                  <a:pt x="738245" y="241844"/>
                  <a:pt x="747681" y="236868"/>
                </a:cubicBezTo>
                <a:cubicBezTo>
                  <a:pt x="752399" y="234380"/>
                  <a:pt x="757124" y="233139"/>
                  <a:pt x="761856" y="233144"/>
                </a:cubicBezTo>
                <a:close/>
                <a:moveTo>
                  <a:pt x="1789267" y="210497"/>
                </a:moveTo>
                <a:cubicBezTo>
                  <a:pt x="1813229" y="216118"/>
                  <a:pt x="1831068" y="222442"/>
                  <a:pt x="1842784" y="229469"/>
                </a:cubicBezTo>
                <a:cubicBezTo>
                  <a:pt x="1854500" y="236496"/>
                  <a:pt x="1862957" y="242848"/>
                  <a:pt x="1868156" y="248527"/>
                </a:cubicBezTo>
                <a:cubicBezTo>
                  <a:pt x="1873354" y="254206"/>
                  <a:pt x="1876649" y="261964"/>
                  <a:pt x="1878040" y="271801"/>
                </a:cubicBezTo>
                <a:cubicBezTo>
                  <a:pt x="1879431" y="281639"/>
                  <a:pt x="1875770" y="289655"/>
                  <a:pt x="1867059" y="295850"/>
                </a:cubicBezTo>
                <a:cubicBezTo>
                  <a:pt x="1858347" y="302045"/>
                  <a:pt x="1849678" y="295251"/>
                  <a:pt x="1841053" y="275469"/>
                </a:cubicBezTo>
                <a:cubicBezTo>
                  <a:pt x="1832427" y="255686"/>
                  <a:pt x="1814355" y="237399"/>
                  <a:pt x="1786836" y="220607"/>
                </a:cubicBezTo>
                <a:close/>
                <a:moveTo>
                  <a:pt x="6536263" y="209314"/>
                </a:moveTo>
                <a:lnTo>
                  <a:pt x="6512193" y="214326"/>
                </a:lnTo>
                <a:cubicBezTo>
                  <a:pt x="6506758" y="226529"/>
                  <a:pt x="6504195" y="233144"/>
                  <a:pt x="6504503" y="234169"/>
                </a:cubicBezTo>
                <a:cubicBezTo>
                  <a:pt x="6504812" y="235194"/>
                  <a:pt x="6506213" y="236065"/>
                  <a:pt x="6508708" y="236782"/>
                </a:cubicBezTo>
                <a:cubicBezTo>
                  <a:pt x="6511204" y="237499"/>
                  <a:pt x="6515427" y="239091"/>
                  <a:pt x="6521378" y="241558"/>
                </a:cubicBezTo>
                <a:cubicBezTo>
                  <a:pt x="6526856" y="234904"/>
                  <a:pt x="6531818" y="224156"/>
                  <a:pt x="6536263" y="209314"/>
                </a:cubicBezTo>
                <a:close/>
                <a:moveTo>
                  <a:pt x="61353" y="207413"/>
                </a:moveTo>
                <a:cubicBezTo>
                  <a:pt x="63584" y="206744"/>
                  <a:pt x="68210" y="210447"/>
                  <a:pt x="75229" y="218520"/>
                </a:cubicBezTo>
                <a:cubicBezTo>
                  <a:pt x="84163" y="231943"/>
                  <a:pt x="96392" y="242967"/>
                  <a:pt x="111915" y="251592"/>
                </a:cubicBezTo>
                <a:cubicBezTo>
                  <a:pt x="127439" y="260218"/>
                  <a:pt x="144213" y="264531"/>
                  <a:pt x="162239" y="264531"/>
                </a:cubicBezTo>
                <a:cubicBezTo>
                  <a:pt x="180580" y="264531"/>
                  <a:pt x="193249" y="263401"/>
                  <a:pt x="200247" y="261143"/>
                </a:cubicBezTo>
                <a:cubicBezTo>
                  <a:pt x="207245" y="258884"/>
                  <a:pt x="209877" y="255303"/>
                  <a:pt x="208141" y="250398"/>
                </a:cubicBezTo>
                <a:cubicBezTo>
                  <a:pt x="206406" y="245494"/>
                  <a:pt x="203259" y="235818"/>
                  <a:pt x="198699" y="221370"/>
                </a:cubicBezTo>
                <a:cubicBezTo>
                  <a:pt x="194138" y="206922"/>
                  <a:pt x="199358" y="207966"/>
                  <a:pt x="214358" y="224500"/>
                </a:cubicBezTo>
                <a:cubicBezTo>
                  <a:pt x="229358" y="241034"/>
                  <a:pt x="242658" y="252725"/>
                  <a:pt x="254260" y="259573"/>
                </a:cubicBezTo>
                <a:cubicBezTo>
                  <a:pt x="265861" y="266420"/>
                  <a:pt x="260508" y="274153"/>
                  <a:pt x="238203" y="282771"/>
                </a:cubicBezTo>
                <a:cubicBezTo>
                  <a:pt x="215896" y="291390"/>
                  <a:pt x="189718" y="294785"/>
                  <a:pt x="159668" y="292957"/>
                </a:cubicBezTo>
                <a:cubicBezTo>
                  <a:pt x="129618" y="291128"/>
                  <a:pt x="107079" y="283639"/>
                  <a:pt x="92051" y="270489"/>
                </a:cubicBezTo>
                <a:cubicBezTo>
                  <a:pt x="77022" y="257339"/>
                  <a:pt x="66951" y="241353"/>
                  <a:pt x="61839" y="222532"/>
                </a:cubicBezTo>
                <a:cubicBezTo>
                  <a:pt x="59283" y="213121"/>
                  <a:pt x="59121" y="208081"/>
                  <a:pt x="61353" y="207413"/>
                </a:cubicBezTo>
                <a:close/>
                <a:moveTo>
                  <a:pt x="32814" y="177425"/>
                </a:moveTo>
                <a:cubicBezTo>
                  <a:pt x="35178" y="177977"/>
                  <a:pt x="37758" y="181451"/>
                  <a:pt x="40555" y="187846"/>
                </a:cubicBezTo>
                <a:cubicBezTo>
                  <a:pt x="46147" y="200638"/>
                  <a:pt x="43079" y="217986"/>
                  <a:pt x="31348" y="239891"/>
                </a:cubicBezTo>
                <a:cubicBezTo>
                  <a:pt x="19618" y="261795"/>
                  <a:pt x="11268" y="268589"/>
                  <a:pt x="6299" y="260272"/>
                </a:cubicBezTo>
                <a:cubicBezTo>
                  <a:pt x="1331" y="251954"/>
                  <a:pt x="-699" y="244422"/>
                  <a:pt x="212" y="237675"/>
                </a:cubicBezTo>
                <a:cubicBezTo>
                  <a:pt x="1123" y="230928"/>
                  <a:pt x="4948" y="222729"/>
                  <a:pt x="11688" y="213078"/>
                </a:cubicBezTo>
                <a:cubicBezTo>
                  <a:pt x="17610" y="204632"/>
                  <a:pt x="22504" y="195117"/>
                  <a:pt x="26369" y="184534"/>
                </a:cubicBezTo>
                <a:cubicBezTo>
                  <a:pt x="28301" y="179242"/>
                  <a:pt x="30449" y="176873"/>
                  <a:pt x="32814" y="177425"/>
                </a:cubicBezTo>
                <a:close/>
                <a:moveTo>
                  <a:pt x="5060703" y="171466"/>
                </a:moveTo>
                <a:cubicBezTo>
                  <a:pt x="5049977" y="172334"/>
                  <a:pt x="5041168" y="176012"/>
                  <a:pt x="5034278" y="182501"/>
                </a:cubicBezTo>
                <a:cubicBezTo>
                  <a:pt x="5027387" y="188990"/>
                  <a:pt x="5023726" y="197261"/>
                  <a:pt x="5023296" y="207313"/>
                </a:cubicBezTo>
                <a:cubicBezTo>
                  <a:pt x="5022881" y="217351"/>
                  <a:pt x="5024548" y="226117"/>
                  <a:pt x="5028298" y="233610"/>
                </a:cubicBezTo>
                <a:cubicBezTo>
                  <a:pt x="5032047" y="241102"/>
                  <a:pt x="5038777" y="245648"/>
                  <a:pt x="5048485" y="247247"/>
                </a:cubicBezTo>
                <a:cubicBezTo>
                  <a:pt x="5058194" y="248846"/>
                  <a:pt x="5068353" y="248631"/>
                  <a:pt x="5078965" y="246602"/>
                </a:cubicBezTo>
                <a:cubicBezTo>
                  <a:pt x="5089577" y="244573"/>
                  <a:pt x="5097002" y="238930"/>
                  <a:pt x="5101239" y="229673"/>
                </a:cubicBezTo>
                <a:cubicBezTo>
                  <a:pt x="5105477" y="220417"/>
                  <a:pt x="5106964" y="211275"/>
                  <a:pt x="5105702" y="202248"/>
                </a:cubicBezTo>
                <a:cubicBezTo>
                  <a:pt x="5104441" y="193220"/>
                  <a:pt x="5099307" y="185617"/>
                  <a:pt x="5090301" y="179436"/>
                </a:cubicBezTo>
                <a:cubicBezTo>
                  <a:pt x="5081296" y="173255"/>
                  <a:pt x="5071429" y="170599"/>
                  <a:pt x="5060703" y="171466"/>
                </a:cubicBezTo>
                <a:close/>
                <a:moveTo>
                  <a:pt x="124337" y="168181"/>
                </a:moveTo>
                <a:cubicBezTo>
                  <a:pt x="129794" y="169037"/>
                  <a:pt x="136641" y="171083"/>
                  <a:pt x="144880" y="174316"/>
                </a:cubicBezTo>
                <a:cubicBezTo>
                  <a:pt x="161901" y="179436"/>
                  <a:pt x="168530" y="189248"/>
                  <a:pt x="164766" y="203753"/>
                </a:cubicBezTo>
                <a:cubicBezTo>
                  <a:pt x="161002" y="218258"/>
                  <a:pt x="149953" y="216882"/>
                  <a:pt x="131619" y="199623"/>
                </a:cubicBezTo>
                <a:cubicBezTo>
                  <a:pt x="113285" y="182365"/>
                  <a:pt x="106792" y="172216"/>
                  <a:pt x="112141" y="169175"/>
                </a:cubicBezTo>
                <a:cubicBezTo>
                  <a:pt x="114816" y="167655"/>
                  <a:pt x="118881" y="167324"/>
                  <a:pt x="124337" y="168181"/>
                </a:cubicBezTo>
                <a:close/>
                <a:moveTo>
                  <a:pt x="3004712" y="163288"/>
                </a:moveTo>
                <a:cubicBezTo>
                  <a:pt x="3007356" y="163262"/>
                  <a:pt x="3010600" y="163547"/>
                  <a:pt x="3014443" y="164142"/>
                </a:cubicBezTo>
                <a:cubicBezTo>
                  <a:pt x="3029815" y="166522"/>
                  <a:pt x="3040417" y="172165"/>
                  <a:pt x="3046246" y="181071"/>
                </a:cubicBezTo>
                <a:cubicBezTo>
                  <a:pt x="3052075" y="189976"/>
                  <a:pt x="3052993" y="198935"/>
                  <a:pt x="3048999" y="207948"/>
                </a:cubicBezTo>
                <a:cubicBezTo>
                  <a:pt x="3045006" y="216961"/>
                  <a:pt x="3037452" y="217480"/>
                  <a:pt x="3026338" y="209507"/>
                </a:cubicBezTo>
                <a:lnTo>
                  <a:pt x="3008355" y="190105"/>
                </a:lnTo>
                <a:cubicBezTo>
                  <a:pt x="3004670" y="185516"/>
                  <a:pt x="3000920" y="179447"/>
                  <a:pt x="2997106" y="171896"/>
                </a:cubicBezTo>
                <a:cubicBezTo>
                  <a:pt x="2994245" y="166234"/>
                  <a:pt x="2996780" y="163364"/>
                  <a:pt x="3004712" y="163288"/>
                </a:cubicBezTo>
                <a:close/>
                <a:moveTo>
                  <a:pt x="4425232" y="159367"/>
                </a:moveTo>
                <a:lnTo>
                  <a:pt x="4374106" y="171623"/>
                </a:lnTo>
                <a:lnTo>
                  <a:pt x="4379727" y="174478"/>
                </a:lnTo>
                <a:cubicBezTo>
                  <a:pt x="4391478" y="181053"/>
                  <a:pt x="4396361" y="186588"/>
                  <a:pt x="4394375" y="191084"/>
                </a:cubicBezTo>
                <a:cubicBezTo>
                  <a:pt x="4392389" y="195579"/>
                  <a:pt x="4389783" y="199319"/>
                  <a:pt x="4386556" y="202301"/>
                </a:cubicBezTo>
                <a:lnTo>
                  <a:pt x="4426888" y="230759"/>
                </a:lnTo>
                <a:lnTo>
                  <a:pt x="4426888" y="180899"/>
                </a:lnTo>
                <a:cubicBezTo>
                  <a:pt x="4426888" y="168380"/>
                  <a:pt x="4426336" y="161202"/>
                  <a:pt x="4425232" y="159367"/>
                </a:cubicBezTo>
                <a:close/>
                <a:moveTo>
                  <a:pt x="218940" y="157883"/>
                </a:moveTo>
                <a:cubicBezTo>
                  <a:pt x="224977" y="157883"/>
                  <a:pt x="234958" y="158349"/>
                  <a:pt x="248882" y="159281"/>
                </a:cubicBezTo>
                <a:cubicBezTo>
                  <a:pt x="264212" y="160313"/>
                  <a:pt x="274540" y="166279"/>
                  <a:pt x="279868" y="177177"/>
                </a:cubicBezTo>
                <a:cubicBezTo>
                  <a:pt x="285195" y="188076"/>
                  <a:pt x="285794" y="196608"/>
                  <a:pt x="281664" y="202775"/>
                </a:cubicBezTo>
                <a:cubicBezTo>
                  <a:pt x="277534" y="208941"/>
                  <a:pt x="270629" y="209235"/>
                  <a:pt x="260949" y="203656"/>
                </a:cubicBezTo>
                <a:cubicBezTo>
                  <a:pt x="251270" y="198078"/>
                  <a:pt x="239808" y="189055"/>
                  <a:pt x="226565" y="176586"/>
                </a:cubicBezTo>
                <a:cubicBezTo>
                  <a:pt x="213322" y="164117"/>
                  <a:pt x="210780" y="157883"/>
                  <a:pt x="218940" y="157883"/>
                </a:cubicBezTo>
                <a:close/>
                <a:moveTo>
                  <a:pt x="5518589" y="153622"/>
                </a:moveTo>
                <a:cubicBezTo>
                  <a:pt x="5520908" y="153933"/>
                  <a:pt x="5523712" y="154568"/>
                  <a:pt x="5527003" y="155527"/>
                </a:cubicBezTo>
                <a:cubicBezTo>
                  <a:pt x="5540168" y="159363"/>
                  <a:pt x="5549643" y="165175"/>
                  <a:pt x="5555429" y="172961"/>
                </a:cubicBezTo>
                <a:cubicBezTo>
                  <a:pt x="5561216" y="180748"/>
                  <a:pt x="5562642" y="190327"/>
                  <a:pt x="5559710" y="201699"/>
                </a:cubicBezTo>
                <a:cubicBezTo>
                  <a:pt x="5556778" y="213071"/>
                  <a:pt x="5547532" y="210389"/>
                  <a:pt x="5531972" y="193654"/>
                </a:cubicBezTo>
                <a:cubicBezTo>
                  <a:pt x="5520285" y="177464"/>
                  <a:pt x="5513244" y="166103"/>
                  <a:pt x="5510849" y="159571"/>
                </a:cubicBezTo>
                <a:cubicBezTo>
                  <a:pt x="5509053" y="154672"/>
                  <a:pt x="5511633" y="152689"/>
                  <a:pt x="5518589" y="153622"/>
                </a:cubicBezTo>
                <a:close/>
                <a:moveTo>
                  <a:pt x="4115352" y="150720"/>
                </a:moveTo>
                <a:cubicBezTo>
                  <a:pt x="4119135" y="149300"/>
                  <a:pt x="4128002" y="151351"/>
                  <a:pt x="4141952" y="156872"/>
                </a:cubicBezTo>
                <a:cubicBezTo>
                  <a:pt x="4169851" y="167914"/>
                  <a:pt x="4189898" y="178353"/>
                  <a:pt x="4202095" y="188191"/>
                </a:cubicBezTo>
                <a:cubicBezTo>
                  <a:pt x="4214291" y="198028"/>
                  <a:pt x="4220106" y="210533"/>
                  <a:pt x="4219539" y="225705"/>
                </a:cubicBezTo>
                <a:cubicBezTo>
                  <a:pt x="4218973" y="240876"/>
                  <a:pt x="4212423" y="243239"/>
                  <a:pt x="4199890" y="232792"/>
                </a:cubicBezTo>
                <a:cubicBezTo>
                  <a:pt x="4187356" y="222345"/>
                  <a:pt x="4174303" y="211773"/>
                  <a:pt x="4160730" y="201075"/>
                </a:cubicBezTo>
                <a:cubicBezTo>
                  <a:pt x="4147157" y="190377"/>
                  <a:pt x="4133330" y="178482"/>
                  <a:pt x="4119248" y="165390"/>
                </a:cubicBezTo>
                <a:cubicBezTo>
                  <a:pt x="4112866" y="157029"/>
                  <a:pt x="4111568" y="152139"/>
                  <a:pt x="4115352" y="150720"/>
                </a:cubicBezTo>
                <a:close/>
                <a:moveTo>
                  <a:pt x="761872" y="131911"/>
                </a:moveTo>
                <a:cubicBezTo>
                  <a:pt x="766604" y="131917"/>
                  <a:pt x="771342" y="133167"/>
                  <a:pt x="776085" y="135662"/>
                </a:cubicBezTo>
                <a:cubicBezTo>
                  <a:pt x="785571" y="140653"/>
                  <a:pt x="790314" y="148547"/>
                  <a:pt x="790314" y="159345"/>
                </a:cubicBezTo>
                <a:cubicBezTo>
                  <a:pt x="790314" y="170129"/>
                  <a:pt x="784818" y="177780"/>
                  <a:pt x="773826" y="182297"/>
                </a:cubicBezTo>
                <a:cubicBezTo>
                  <a:pt x="762835" y="186814"/>
                  <a:pt x="753134" y="186265"/>
                  <a:pt x="744723" y="180651"/>
                </a:cubicBezTo>
                <a:cubicBezTo>
                  <a:pt x="736312" y="175037"/>
                  <a:pt x="732344" y="167372"/>
                  <a:pt x="732817" y="157657"/>
                </a:cubicBezTo>
                <a:cubicBezTo>
                  <a:pt x="733290" y="147941"/>
                  <a:pt x="738248" y="140599"/>
                  <a:pt x="747691" y="135630"/>
                </a:cubicBezTo>
                <a:cubicBezTo>
                  <a:pt x="752413" y="133146"/>
                  <a:pt x="757140" y="131906"/>
                  <a:pt x="761872" y="131911"/>
                </a:cubicBezTo>
                <a:close/>
                <a:moveTo>
                  <a:pt x="5442457" y="126295"/>
                </a:moveTo>
                <a:cubicBezTo>
                  <a:pt x="5437531" y="126732"/>
                  <a:pt x="5424994" y="128958"/>
                  <a:pt x="5404846" y="132974"/>
                </a:cubicBezTo>
                <a:lnTo>
                  <a:pt x="5406029" y="171369"/>
                </a:lnTo>
                <a:cubicBezTo>
                  <a:pt x="5413960" y="170624"/>
                  <a:pt x="5420560" y="168860"/>
                  <a:pt x="5425830" y="166078"/>
                </a:cubicBezTo>
                <a:cubicBezTo>
                  <a:pt x="5431100" y="163296"/>
                  <a:pt x="5436793" y="164913"/>
                  <a:pt x="5442909" y="170929"/>
                </a:cubicBezTo>
                <a:cubicBezTo>
                  <a:pt x="5449025" y="176944"/>
                  <a:pt x="5447269" y="181920"/>
                  <a:pt x="5437639" y="185857"/>
                </a:cubicBezTo>
                <a:cubicBezTo>
                  <a:pt x="5428009" y="189793"/>
                  <a:pt x="5417530" y="191761"/>
                  <a:pt x="5406201" y="191761"/>
                </a:cubicBezTo>
                <a:lnTo>
                  <a:pt x="5407363" y="226694"/>
                </a:lnTo>
                <a:cubicBezTo>
                  <a:pt x="5411895" y="226823"/>
                  <a:pt x="5418649" y="225056"/>
                  <a:pt x="5427626" y="221392"/>
                </a:cubicBezTo>
                <a:cubicBezTo>
                  <a:pt x="5436603" y="217728"/>
                  <a:pt x="5442622" y="217921"/>
                  <a:pt x="5445684" y="221972"/>
                </a:cubicBezTo>
                <a:cubicBezTo>
                  <a:pt x="5448745" y="226024"/>
                  <a:pt x="5451000" y="225765"/>
                  <a:pt x="5452449" y="221198"/>
                </a:cubicBezTo>
                <a:cubicBezTo>
                  <a:pt x="5453897" y="216631"/>
                  <a:pt x="5454847" y="201115"/>
                  <a:pt x="5455299" y="174650"/>
                </a:cubicBezTo>
                <a:cubicBezTo>
                  <a:pt x="5455751" y="148185"/>
                  <a:pt x="5454955" y="133400"/>
                  <a:pt x="5452911" y="130296"/>
                </a:cubicBezTo>
                <a:cubicBezTo>
                  <a:pt x="5450868" y="127191"/>
                  <a:pt x="5447383" y="125857"/>
                  <a:pt x="5442457" y="126295"/>
                </a:cubicBezTo>
                <a:close/>
                <a:moveTo>
                  <a:pt x="4511349" y="120059"/>
                </a:moveTo>
                <a:cubicBezTo>
                  <a:pt x="4521267" y="119952"/>
                  <a:pt x="4529412" y="123773"/>
                  <a:pt x="4535784" y="131522"/>
                </a:cubicBezTo>
                <a:cubicBezTo>
                  <a:pt x="4544281" y="141854"/>
                  <a:pt x="4538749" y="147274"/>
                  <a:pt x="4519189" y="147783"/>
                </a:cubicBezTo>
                <a:cubicBezTo>
                  <a:pt x="4499629" y="148292"/>
                  <a:pt x="4477014" y="150504"/>
                  <a:pt x="4451345" y="154419"/>
                </a:cubicBezTo>
                <a:cubicBezTo>
                  <a:pt x="4454945" y="158492"/>
                  <a:pt x="4456052" y="163149"/>
                  <a:pt x="4454669" y="168390"/>
                </a:cubicBezTo>
                <a:cubicBezTo>
                  <a:pt x="4453285" y="173632"/>
                  <a:pt x="4452177" y="179572"/>
                  <a:pt x="4451345" y="186212"/>
                </a:cubicBezTo>
                <a:cubicBezTo>
                  <a:pt x="4462043" y="183645"/>
                  <a:pt x="4471583" y="180752"/>
                  <a:pt x="4479965" y="177532"/>
                </a:cubicBezTo>
                <a:cubicBezTo>
                  <a:pt x="4488347" y="174313"/>
                  <a:pt x="4496470" y="176209"/>
                  <a:pt x="4504336" y="183222"/>
                </a:cubicBezTo>
                <a:cubicBezTo>
                  <a:pt x="4512202" y="190234"/>
                  <a:pt x="4508997" y="195888"/>
                  <a:pt x="4494721" y="200183"/>
                </a:cubicBezTo>
                <a:cubicBezTo>
                  <a:pt x="4480445" y="204477"/>
                  <a:pt x="4465922" y="206173"/>
                  <a:pt x="4451152" y="205270"/>
                </a:cubicBezTo>
                <a:lnTo>
                  <a:pt x="4449969" y="243042"/>
                </a:lnTo>
                <a:cubicBezTo>
                  <a:pt x="4475322" y="255704"/>
                  <a:pt x="4498471" y="263817"/>
                  <a:pt x="4519415" y="267381"/>
                </a:cubicBezTo>
                <a:cubicBezTo>
                  <a:pt x="4540359" y="270944"/>
                  <a:pt x="4560119" y="274203"/>
                  <a:pt x="4578697" y="277157"/>
                </a:cubicBezTo>
                <a:cubicBezTo>
                  <a:pt x="4597275" y="280111"/>
                  <a:pt x="4599533" y="284144"/>
                  <a:pt x="4585473" y="289257"/>
                </a:cubicBezTo>
                <a:cubicBezTo>
                  <a:pt x="4571412" y="294369"/>
                  <a:pt x="4555365" y="298746"/>
                  <a:pt x="4537333" y="302389"/>
                </a:cubicBezTo>
                <a:cubicBezTo>
                  <a:pt x="4519300" y="306031"/>
                  <a:pt x="4505505" y="306210"/>
                  <a:pt x="4495947" y="302927"/>
                </a:cubicBezTo>
                <a:cubicBezTo>
                  <a:pt x="4486389" y="299643"/>
                  <a:pt x="4469679" y="288540"/>
                  <a:pt x="4445817" y="269618"/>
                </a:cubicBezTo>
                <a:cubicBezTo>
                  <a:pt x="4421955" y="250696"/>
                  <a:pt x="4398824" y="232394"/>
                  <a:pt x="4376425" y="214713"/>
                </a:cubicBezTo>
                <a:cubicBezTo>
                  <a:pt x="4371879" y="221668"/>
                  <a:pt x="4363856" y="231351"/>
                  <a:pt x="4352355" y="243762"/>
                </a:cubicBezTo>
                <a:cubicBezTo>
                  <a:pt x="4340854" y="256174"/>
                  <a:pt x="4329744" y="265875"/>
                  <a:pt x="4319025" y="272866"/>
                </a:cubicBezTo>
                <a:cubicBezTo>
                  <a:pt x="4308305" y="279857"/>
                  <a:pt x="4296607" y="284736"/>
                  <a:pt x="4283931" y="287504"/>
                </a:cubicBezTo>
                <a:cubicBezTo>
                  <a:pt x="4271254" y="290271"/>
                  <a:pt x="4271817" y="286407"/>
                  <a:pt x="4285619" y="275910"/>
                </a:cubicBezTo>
                <a:cubicBezTo>
                  <a:pt x="4299422" y="265413"/>
                  <a:pt x="4313855" y="250854"/>
                  <a:pt x="4328919" y="232233"/>
                </a:cubicBezTo>
                <a:cubicBezTo>
                  <a:pt x="4343984" y="213612"/>
                  <a:pt x="4353506" y="199924"/>
                  <a:pt x="4357485" y="191170"/>
                </a:cubicBezTo>
                <a:cubicBezTo>
                  <a:pt x="4359475" y="186792"/>
                  <a:pt x="4360910" y="182950"/>
                  <a:pt x="4361792" y="179643"/>
                </a:cubicBezTo>
                <a:lnTo>
                  <a:pt x="4362385" y="174635"/>
                </a:lnTo>
                <a:lnTo>
                  <a:pt x="4341309" y="180264"/>
                </a:lnTo>
                <a:cubicBezTo>
                  <a:pt x="4331307" y="183440"/>
                  <a:pt x="4321025" y="180052"/>
                  <a:pt x="4310464" y="170100"/>
                </a:cubicBezTo>
                <a:cubicBezTo>
                  <a:pt x="4299902" y="160148"/>
                  <a:pt x="4298636" y="155628"/>
                  <a:pt x="4306667" y="156538"/>
                </a:cubicBezTo>
                <a:cubicBezTo>
                  <a:pt x="4314697" y="157449"/>
                  <a:pt x="4322147" y="157474"/>
                  <a:pt x="4329016" y="156613"/>
                </a:cubicBezTo>
                <a:cubicBezTo>
                  <a:pt x="4335885" y="155753"/>
                  <a:pt x="4349042" y="153742"/>
                  <a:pt x="4368488" y="150580"/>
                </a:cubicBezTo>
                <a:cubicBezTo>
                  <a:pt x="4387933" y="147418"/>
                  <a:pt x="4411153" y="142685"/>
                  <a:pt x="4438149" y="136383"/>
                </a:cubicBezTo>
                <a:cubicBezTo>
                  <a:pt x="4465144" y="130080"/>
                  <a:pt x="4486042" y="125112"/>
                  <a:pt x="4500841" y="121476"/>
                </a:cubicBezTo>
                <a:cubicBezTo>
                  <a:pt x="4504540" y="120567"/>
                  <a:pt x="4508043" y="120095"/>
                  <a:pt x="4511349" y="120059"/>
                </a:cubicBezTo>
                <a:close/>
                <a:moveTo>
                  <a:pt x="5767362" y="117368"/>
                </a:moveTo>
                <a:cubicBezTo>
                  <a:pt x="5770272" y="116791"/>
                  <a:pt x="5773382" y="117113"/>
                  <a:pt x="5776695" y="118336"/>
                </a:cubicBezTo>
                <a:cubicBezTo>
                  <a:pt x="5783320" y="120781"/>
                  <a:pt x="5790064" y="124767"/>
                  <a:pt x="5796926" y="130296"/>
                </a:cubicBezTo>
                <a:cubicBezTo>
                  <a:pt x="5803788" y="135824"/>
                  <a:pt x="5803877" y="140750"/>
                  <a:pt x="5797194" y="145073"/>
                </a:cubicBezTo>
                <a:cubicBezTo>
                  <a:pt x="5790512" y="149397"/>
                  <a:pt x="5784213" y="156721"/>
                  <a:pt x="5778298" y="167046"/>
                </a:cubicBezTo>
                <a:cubicBezTo>
                  <a:pt x="5772382" y="177371"/>
                  <a:pt x="5772573" y="187646"/>
                  <a:pt x="5778868" y="197870"/>
                </a:cubicBezTo>
                <a:cubicBezTo>
                  <a:pt x="5785163" y="208095"/>
                  <a:pt x="5786511" y="219008"/>
                  <a:pt x="5782911" y="230609"/>
                </a:cubicBezTo>
                <a:cubicBezTo>
                  <a:pt x="5826850" y="243415"/>
                  <a:pt x="5858912" y="251388"/>
                  <a:pt x="5879095" y="254528"/>
                </a:cubicBezTo>
                <a:cubicBezTo>
                  <a:pt x="5899279" y="257669"/>
                  <a:pt x="5916380" y="259895"/>
                  <a:pt x="5930397" y="261207"/>
                </a:cubicBezTo>
                <a:cubicBezTo>
                  <a:pt x="5944415" y="262519"/>
                  <a:pt x="5960408" y="262279"/>
                  <a:pt x="5978376" y="260487"/>
                </a:cubicBezTo>
                <a:cubicBezTo>
                  <a:pt x="5996344" y="258694"/>
                  <a:pt x="6010103" y="258171"/>
                  <a:pt x="6019654" y="258916"/>
                </a:cubicBezTo>
                <a:cubicBezTo>
                  <a:pt x="6029205" y="259662"/>
                  <a:pt x="6021407" y="265936"/>
                  <a:pt x="5996262" y="277738"/>
                </a:cubicBezTo>
                <a:cubicBezTo>
                  <a:pt x="5971116" y="289540"/>
                  <a:pt x="5954198" y="296610"/>
                  <a:pt x="5945508" y="298947"/>
                </a:cubicBezTo>
                <a:cubicBezTo>
                  <a:pt x="5936818" y="301285"/>
                  <a:pt x="5925002" y="299843"/>
                  <a:pt x="5910059" y="294624"/>
                </a:cubicBezTo>
                <a:cubicBezTo>
                  <a:pt x="5895117" y="289404"/>
                  <a:pt x="5880074" y="284198"/>
                  <a:pt x="5864930" y="279007"/>
                </a:cubicBezTo>
                <a:cubicBezTo>
                  <a:pt x="5849787" y="273816"/>
                  <a:pt x="5830909" y="267427"/>
                  <a:pt x="5808294" y="259841"/>
                </a:cubicBezTo>
                <a:cubicBezTo>
                  <a:pt x="5785679" y="252255"/>
                  <a:pt x="5770002" y="249316"/>
                  <a:pt x="5761262" y="251022"/>
                </a:cubicBezTo>
                <a:cubicBezTo>
                  <a:pt x="5752521" y="252729"/>
                  <a:pt x="5744692" y="255876"/>
                  <a:pt x="5737772" y="260465"/>
                </a:cubicBezTo>
                <a:cubicBezTo>
                  <a:pt x="5730853" y="265054"/>
                  <a:pt x="5722224" y="262602"/>
                  <a:pt x="5711884" y="253109"/>
                </a:cubicBezTo>
                <a:cubicBezTo>
                  <a:pt x="5701546" y="243615"/>
                  <a:pt x="5702248" y="238869"/>
                  <a:pt x="5713992" y="238869"/>
                </a:cubicBezTo>
                <a:cubicBezTo>
                  <a:pt x="5723428" y="238869"/>
                  <a:pt x="5740049" y="235599"/>
                  <a:pt x="5763853" y="229060"/>
                </a:cubicBezTo>
                <a:cubicBezTo>
                  <a:pt x="5763007" y="215939"/>
                  <a:pt x="5759870" y="205453"/>
                  <a:pt x="5754443" y="197601"/>
                </a:cubicBezTo>
                <a:cubicBezTo>
                  <a:pt x="5749015" y="189750"/>
                  <a:pt x="5747656" y="181110"/>
                  <a:pt x="5750366" y="171681"/>
                </a:cubicBezTo>
                <a:cubicBezTo>
                  <a:pt x="5753077" y="162253"/>
                  <a:pt x="5754654" y="156269"/>
                  <a:pt x="5755099" y="153731"/>
                </a:cubicBezTo>
                <a:cubicBezTo>
                  <a:pt x="5755543" y="151193"/>
                  <a:pt x="5753880" y="150598"/>
                  <a:pt x="5750108" y="151946"/>
                </a:cubicBezTo>
                <a:cubicBezTo>
                  <a:pt x="5746337" y="153294"/>
                  <a:pt x="5742455" y="154645"/>
                  <a:pt x="5738461" y="156000"/>
                </a:cubicBezTo>
                <a:cubicBezTo>
                  <a:pt x="5734467" y="157356"/>
                  <a:pt x="5728476" y="155065"/>
                  <a:pt x="5720489" y="149128"/>
                </a:cubicBezTo>
                <a:cubicBezTo>
                  <a:pt x="5712501" y="143191"/>
                  <a:pt x="5712788" y="139588"/>
                  <a:pt x="5721349" y="138319"/>
                </a:cubicBezTo>
                <a:cubicBezTo>
                  <a:pt x="5729910" y="137050"/>
                  <a:pt x="5737113" y="135168"/>
                  <a:pt x="5742956" y="132672"/>
                </a:cubicBezTo>
                <a:cubicBezTo>
                  <a:pt x="5748800" y="130177"/>
                  <a:pt x="5754228" y="126553"/>
                  <a:pt x="5759240" y="121799"/>
                </a:cubicBezTo>
                <a:cubicBezTo>
                  <a:pt x="5761745" y="119422"/>
                  <a:pt x="5764453" y="117945"/>
                  <a:pt x="5767362" y="117368"/>
                </a:cubicBezTo>
                <a:close/>
                <a:moveTo>
                  <a:pt x="6179880" y="109291"/>
                </a:moveTo>
                <a:cubicBezTo>
                  <a:pt x="6184053" y="109291"/>
                  <a:pt x="6191184" y="111098"/>
                  <a:pt x="6201272" y="114711"/>
                </a:cubicBezTo>
                <a:cubicBezTo>
                  <a:pt x="6211360" y="118325"/>
                  <a:pt x="6215279" y="124075"/>
                  <a:pt x="6213028" y="131963"/>
                </a:cubicBezTo>
                <a:cubicBezTo>
                  <a:pt x="6211339" y="137878"/>
                  <a:pt x="6210284" y="151041"/>
                  <a:pt x="6209862" y="171451"/>
                </a:cubicBezTo>
                <a:lnTo>
                  <a:pt x="6209684" y="190695"/>
                </a:lnTo>
                <a:lnTo>
                  <a:pt x="6211241" y="189437"/>
                </a:lnTo>
                <a:cubicBezTo>
                  <a:pt x="6214932" y="186495"/>
                  <a:pt x="6222702" y="180372"/>
                  <a:pt x="6234549" y="171068"/>
                </a:cubicBezTo>
                <a:cubicBezTo>
                  <a:pt x="6250344" y="158664"/>
                  <a:pt x="6257719" y="154824"/>
                  <a:pt x="6256672" y="159550"/>
                </a:cubicBezTo>
                <a:cubicBezTo>
                  <a:pt x="6255626" y="164275"/>
                  <a:pt x="6251492" y="171151"/>
                  <a:pt x="6244272" y="180178"/>
                </a:cubicBezTo>
                <a:cubicBezTo>
                  <a:pt x="6237051" y="189205"/>
                  <a:pt x="6230516" y="197985"/>
                  <a:pt x="6224664" y="206517"/>
                </a:cubicBezTo>
                <a:cubicBezTo>
                  <a:pt x="6218814" y="215050"/>
                  <a:pt x="6213620" y="223851"/>
                  <a:pt x="6209080" y="232921"/>
                </a:cubicBezTo>
                <a:cubicBezTo>
                  <a:pt x="6204542" y="241991"/>
                  <a:pt x="6200888" y="248197"/>
                  <a:pt x="6198121" y="251538"/>
                </a:cubicBezTo>
                <a:cubicBezTo>
                  <a:pt x="6195354" y="254880"/>
                  <a:pt x="6190033" y="252876"/>
                  <a:pt x="6182160" y="245526"/>
                </a:cubicBezTo>
                <a:cubicBezTo>
                  <a:pt x="6174288" y="238177"/>
                  <a:pt x="6172388" y="230881"/>
                  <a:pt x="6176460" y="223640"/>
                </a:cubicBezTo>
                <a:cubicBezTo>
                  <a:pt x="6180533" y="216398"/>
                  <a:pt x="6183458" y="208138"/>
                  <a:pt x="6185236" y="198860"/>
                </a:cubicBezTo>
                <a:cubicBezTo>
                  <a:pt x="6187014" y="189582"/>
                  <a:pt x="6187459" y="177263"/>
                  <a:pt x="6186570" y="161905"/>
                </a:cubicBezTo>
                <a:cubicBezTo>
                  <a:pt x="6185681" y="146547"/>
                  <a:pt x="6182982" y="133938"/>
                  <a:pt x="6178472" y="124079"/>
                </a:cubicBezTo>
                <a:cubicBezTo>
                  <a:pt x="6173961" y="114220"/>
                  <a:pt x="6174431" y="109291"/>
                  <a:pt x="6179880" y="109291"/>
                </a:cubicBezTo>
                <a:close/>
                <a:moveTo>
                  <a:pt x="4882804" y="71648"/>
                </a:moveTo>
                <a:cubicBezTo>
                  <a:pt x="4878100" y="70744"/>
                  <a:pt x="4871934" y="71931"/>
                  <a:pt x="4864305" y="75208"/>
                </a:cubicBezTo>
                <a:cubicBezTo>
                  <a:pt x="4856676" y="78484"/>
                  <a:pt x="4850560" y="85127"/>
                  <a:pt x="4845956" y="95137"/>
                </a:cubicBezTo>
                <a:cubicBezTo>
                  <a:pt x="4841353" y="105146"/>
                  <a:pt x="4839705" y="115722"/>
                  <a:pt x="4841009" y="126865"/>
                </a:cubicBezTo>
                <a:cubicBezTo>
                  <a:pt x="4842314" y="138007"/>
                  <a:pt x="4846860" y="146858"/>
                  <a:pt x="4854647" y="153419"/>
                </a:cubicBezTo>
                <a:cubicBezTo>
                  <a:pt x="4862433" y="159980"/>
                  <a:pt x="4870650" y="163074"/>
                  <a:pt x="4879297" y="162701"/>
                </a:cubicBezTo>
                <a:cubicBezTo>
                  <a:pt x="4887945" y="162328"/>
                  <a:pt x="4894918" y="160105"/>
                  <a:pt x="4900217" y="156033"/>
                </a:cubicBezTo>
                <a:cubicBezTo>
                  <a:pt x="4905515" y="151960"/>
                  <a:pt x="4910760" y="144718"/>
                  <a:pt x="4915951" y="134307"/>
                </a:cubicBezTo>
                <a:cubicBezTo>
                  <a:pt x="4919465" y="121315"/>
                  <a:pt x="4920382" y="110467"/>
                  <a:pt x="4918704" y="101762"/>
                </a:cubicBezTo>
                <a:cubicBezTo>
                  <a:pt x="4917027" y="93058"/>
                  <a:pt x="4912732" y="85862"/>
                  <a:pt x="4905820" y="80176"/>
                </a:cubicBezTo>
                <a:cubicBezTo>
                  <a:pt x="4898908" y="74491"/>
                  <a:pt x="4891236" y="71648"/>
                  <a:pt x="4882804" y="71648"/>
                </a:cubicBezTo>
                <a:close/>
                <a:moveTo>
                  <a:pt x="4701829" y="71648"/>
                </a:moveTo>
                <a:cubicBezTo>
                  <a:pt x="4697125" y="70744"/>
                  <a:pt x="4690959" y="71931"/>
                  <a:pt x="4683330" y="75208"/>
                </a:cubicBezTo>
                <a:cubicBezTo>
                  <a:pt x="4675701" y="78484"/>
                  <a:pt x="4669585" y="85127"/>
                  <a:pt x="4664982" y="95137"/>
                </a:cubicBezTo>
                <a:cubicBezTo>
                  <a:pt x="4660379" y="105146"/>
                  <a:pt x="4658730" y="115722"/>
                  <a:pt x="4660034" y="126865"/>
                </a:cubicBezTo>
                <a:cubicBezTo>
                  <a:pt x="4661339" y="138007"/>
                  <a:pt x="4665885" y="146858"/>
                  <a:pt x="4673672" y="153419"/>
                </a:cubicBezTo>
                <a:cubicBezTo>
                  <a:pt x="4681459" y="159980"/>
                  <a:pt x="4689676" y="163074"/>
                  <a:pt x="4698323" y="162701"/>
                </a:cubicBezTo>
                <a:cubicBezTo>
                  <a:pt x="4706970" y="162328"/>
                  <a:pt x="4713943" y="160105"/>
                  <a:pt x="4719242" y="156033"/>
                </a:cubicBezTo>
                <a:cubicBezTo>
                  <a:pt x="4724540" y="151960"/>
                  <a:pt x="4729785" y="144718"/>
                  <a:pt x="4734976" y="134307"/>
                </a:cubicBezTo>
                <a:cubicBezTo>
                  <a:pt x="4738490" y="121315"/>
                  <a:pt x="4739407" y="110467"/>
                  <a:pt x="4737730" y="101762"/>
                </a:cubicBezTo>
                <a:cubicBezTo>
                  <a:pt x="4736052" y="93058"/>
                  <a:pt x="4731757" y="85862"/>
                  <a:pt x="4724845" y="80176"/>
                </a:cubicBezTo>
                <a:cubicBezTo>
                  <a:pt x="4717933" y="74491"/>
                  <a:pt x="4710261" y="71648"/>
                  <a:pt x="4701829" y="71648"/>
                </a:cubicBezTo>
                <a:close/>
                <a:moveTo>
                  <a:pt x="2196754" y="71648"/>
                </a:moveTo>
                <a:cubicBezTo>
                  <a:pt x="2192050" y="70744"/>
                  <a:pt x="2185884" y="71931"/>
                  <a:pt x="2178255" y="75208"/>
                </a:cubicBezTo>
                <a:cubicBezTo>
                  <a:pt x="2170626" y="78484"/>
                  <a:pt x="2164510" y="85127"/>
                  <a:pt x="2159907" y="95137"/>
                </a:cubicBezTo>
                <a:cubicBezTo>
                  <a:pt x="2155303" y="105146"/>
                  <a:pt x="2153654" y="115722"/>
                  <a:pt x="2154959" y="126865"/>
                </a:cubicBezTo>
                <a:cubicBezTo>
                  <a:pt x="2156264" y="138007"/>
                  <a:pt x="2160810" y="146858"/>
                  <a:pt x="2168597" y="153419"/>
                </a:cubicBezTo>
                <a:cubicBezTo>
                  <a:pt x="2176384" y="159980"/>
                  <a:pt x="2184600" y="163074"/>
                  <a:pt x="2193248" y="162701"/>
                </a:cubicBezTo>
                <a:cubicBezTo>
                  <a:pt x="2201895" y="162328"/>
                  <a:pt x="2208868" y="160105"/>
                  <a:pt x="2214166" y="156033"/>
                </a:cubicBezTo>
                <a:cubicBezTo>
                  <a:pt x="2219465" y="151960"/>
                  <a:pt x="2224710" y="144718"/>
                  <a:pt x="2229901" y="134307"/>
                </a:cubicBezTo>
                <a:cubicBezTo>
                  <a:pt x="2233415" y="121315"/>
                  <a:pt x="2234332" y="110467"/>
                  <a:pt x="2232655" y="101762"/>
                </a:cubicBezTo>
                <a:cubicBezTo>
                  <a:pt x="2230977" y="93058"/>
                  <a:pt x="2226682" y="85862"/>
                  <a:pt x="2219770" y="80176"/>
                </a:cubicBezTo>
                <a:cubicBezTo>
                  <a:pt x="2212858" y="74491"/>
                  <a:pt x="2205186" y="71648"/>
                  <a:pt x="2196754" y="71648"/>
                </a:cubicBezTo>
                <a:close/>
                <a:moveTo>
                  <a:pt x="1120429" y="71648"/>
                </a:moveTo>
                <a:cubicBezTo>
                  <a:pt x="1115725" y="70744"/>
                  <a:pt x="1109559" y="71931"/>
                  <a:pt x="1101930" y="75208"/>
                </a:cubicBezTo>
                <a:cubicBezTo>
                  <a:pt x="1094301" y="78484"/>
                  <a:pt x="1088185" y="85127"/>
                  <a:pt x="1083582" y="95137"/>
                </a:cubicBezTo>
                <a:cubicBezTo>
                  <a:pt x="1078978" y="105146"/>
                  <a:pt x="1077329" y="115722"/>
                  <a:pt x="1078634" y="126865"/>
                </a:cubicBezTo>
                <a:cubicBezTo>
                  <a:pt x="1079939" y="138007"/>
                  <a:pt x="1084485" y="146858"/>
                  <a:pt x="1092272" y="153419"/>
                </a:cubicBezTo>
                <a:cubicBezTo>
                  <a:pt x="1100059" y="159980"/>
                  <a:pt x="1108276" y="163074"/>
                  <a:pt x="1116923" y="162701"/>
                </a:cubicBezTo>
                <a:cubicBezTo>
                  <a:pt x="1125570" y="162328"/>
                  <a:pt x="1132543" y="160105"/>
                  <a:pt x="1137842" y="156033"/>
                </a:cubicBezTo>
                <a:cubicBezTo>
                  <a:pt x="1143140" y="151960"/>
                  <a:pt x="1148385" y="144718"/>
                  <a:pt x="1153576" y="134307"/>
                </a:cubicBezTo>
                <a:cubicBezTo>
                  <a:pt x="1157090" y="121315"/>
                  <a:pt x="1158008" y="110467"/>
                  <a:pt x="1156330" y="101762"/>
                </a:cubicBezTo>
                <a:cubicBezTo>
                  <a:pt x="1154652" y="93058"/>
                  <a:pt x="1150357" y="85862"/>
                  <a:pt x="1143445" y="80176"/>
                </a:cubicBezTo>
                <a:cubicBezTo>
                  <a:pt x="1136533" y="74491"/>
                  <a:pt x="1128861" y="71648"/>
                  <a:pt x="1120429" y="71648"/>
                </a:cubicBezTo>
                <a:close/>
                <a:moveTo>
                  <a:pt x="5060143" y="70239"/>
                </a:moveTo>
                <a:cubicBezTo>
                  <a:pt x="5048184" y="71106"/>
                  <a:pt x="5039856" y="74473"/>
                  <a:pt x="5035159" y="80338"/>
                </a:cubicBezTo>
                <a:cubicBezTo>
                  <a:pt x="5030463" y="86203"/>
                  <a:pt x="5028115" y="93323"/>
                  <a:pt x="5028115" y="101698"/>
                </a:cubicBezTo>
                <a:cubicBezTo>
                  <a:pt x="5028115" y="110058"/>
                  <a:pt x="5030975" y="117913"/>
                  <a:pt x="5036697" y="125262"/>
                </a:cubicBezTo>
                <a:cubicBezTo>
                  <a:pt x="5042419" y="132611"/>
                  <a:pt x="5051228" y="136286"/>
                  <a:pt x="5063123" y="136286"/>
                </a:cubicBezTo>
                <a:cubicBezTo>
                  <a:pt x="5075018" y="136286"/>
                  <a:pt x="5084056" y="132590"/>
                  <a:pt x="5090236" y="125198"/>
                </a:cubicBezTo>
                <a:cubicBezTo>
                  <a:pt x="5096417" y="117805"/>
                  <a:pt x="5099296" y="108968"/>
                  <a:pt x="5098873" y="98686"/>
                </a:cubicBezTo>
                <a:cubicBezTo>
                  <a:pt x="5098450" y="88404"/>
                  <a:pt x="5094879" y="80876"/>
                  <a:pt x="5088161" y="76100"/>
                </a:cubicBezTo>
                <a:cubicBezTo>
                  <a:pt x="5081443" y="71325"/>
                  <a:pt x="5072103" y="69371"/>
                  <a:pt x="5060143" y="70239"/>
                </a:cubicBezTo>
                <a:close/>
                <a:moveTo>
                  <a:pt x="2744874" y="69572"/>
                </a:moveTo>
                <a:cubicBezTo>
                  <a:pt x="2735115" y="69149"/>
                  <a:pt x="2726285" y="74362"/>
                  <a:pt x="2718384" y="85210"/>
                </a:cubicBezTo>
                <a:cubicBezTo>
                  <a:pt x="2710482" y="96058"/>
                  <a:pt x="2705205" y="113578"/>
                  <a:pt x="2702552" y="137770"/>
                </a:cubicBezTo>
                <a:cubicBezTo>
                  <a:pt x="2699913" y="161948"/>
                  <a:pt x="2700810" y="183548"/>
                  <a:pt x="2705241" y="202570"/>
                </a:cubicBezTo>
                <a:cubicBezTo>
                  <a:pt x="2709672" y="221592"/>
                  <a:pt x="2716523" y="234646"/>
                  <a:pt x="2725794" y="241730"/>
                </a:cubicBezTo>
                <a:cubicBezTo>
                  <a:pt x="2735065" y="248814"/>
                  <a:pt x="2744372" y="250302"/>
                  <a:pt x="2753714" y="246193"/>
                </a:cubicBezTo>
                <a:cubicBezTo>
                  <a:pt x="2763057" y="242085"/>
                  <a:pt x="2770130" y="232832"/>
                  <a:pt x="2774934" y="218434"/>
                </a:cubicBezTo>
                <a:cubicBezTo>
                  <a:pt x="2779738" y="204036"/>
                  <a:pt x="2782140" y="188169"/>
                  <a:pt x="2782140" y="170832"/>
                </a:cubicBezTo>
                <a:cubicBezTo>
                  <a:pt x="2782140" y="153494"/>
                  <a:pt x="2781480" y="137781"/>
                  <a:pt x="2780161" y="123692"/>
                </a:cubicBezTo>
                <a:cubicBezTo>
                  <a:pt x="2778842" y="109603"/>
                  <a:pt x="2775070" y="97166"/>
                  <a:pt x="2768847" y="86382"/>
                </a:cubicBezTo>
                <a:cubicBezTo>
                  <a:pt x="2762623" y="75598"/>
                  <a:pt x="2754632" y="69995"/>
                  <a:pt x="2744874" y="69572"/>
                </a:cubicBezTo>
                <a:close/>
                <a:moveTo>
                  <a:pt x="2563899" y="69572"/>
                </a:moveTo>
                <a:cubicBezTo>
                  <a:pt x="2554140" y="69149"/>
                  <a:pt x="2545310" y="74362"/>
                  <a:pt x="2537409" y="85210"/>
                </a:cubicBezTo>
                <a:cubicBezTo>
                  <a:pt x="2529507" y="96058"/>
                  <a:pt x="2524230" y="113578"/>
                  <a:pt x="2521577" y="137770"/>
                </a:cubicBezTo>
                <a:cubicBezTo>
                  <a:pt x="2518939" y="161948"/>
                  <a:pt x="2519835" y="183548"/>
                  <a:pt x="2524266" y="202570"/>
                </a:cubicBezTo>
                <a:cubicBezTo>
                  <a:pt x="2528697" y="221592"/>
                  <a:pt x="2535548" y="234646"/>
                  <a:pt x="2544819" y="241730"/>
                </a:cubicBezTo>
                <a:cubicBezTo>
                  <a:pt x="2554090" y="248814"/>
                  <a:pt x="2563397" y="250302"/>
                  <a:pt x="2572739" y="246193"/>
                </a:cubicBezTo>
                <a:cubicBezTo>
                  <a:pt x="2582082" y="242085"/>
                  <a:pt x="2589155" y="232832"/>
                  <a:pt x="2593959" y="218434"/>
                </a:cubicBezTo>
                <a:cubicBezTo>
                  <a:pt x="2598763" y="204036"/>
                  <a:pt x="2601165" y="188169"/>
                  <a:pt x="2601165" y="170832"/>
                </a:cubicBezTo>
                <a:cubicBezTo>
                  <a:pt x="2601165" y="153494"/>
                  <a:pt x="2600506" y="137781"/>
                  <a:pt x="2599186" y="123692"/>
                </a:cubicBezTo>
                <a:cubicBezTo>
                  <a:pt x="2597867" y="109603"/>
                  <a:pt x="2594096" y="97166"/>
                  <a:pt x="2587872" y="86382"/>
                </a:cubicBezTo>
                <a:cubicBezTo>
                  <a:pt x="2581648" y="75598"/>
                  <a:pt x="2573657" y="69995"/>
                  <a:pt x="2563899" y="69572"/>
                </a:cubicBezTo>
                <a:close/>
                <a:moveTo>
                  <a:pt x="1668549" y="69572"/>
                </a:moveTo>
                <a:cubicBezTo>
                  <a:pt x="1658790" y="69149"/>
                  <a:pt x="1649960" y="74362"/>
                  <a:pt x="1642059" y="85210"/>
                </a:cubicBezTo>
                <a:cubicBezTo>
                  <a:pt x="1634157" y="96058"/>
                  <a:pt x="1628880" y="113578"/>
                  <a:pt x="1626227" y="137770"/>
                </a:cubicBezTo>
                <a:cubicBezTo>
                  <a:pt x="1623588" y="161948"/>
                  <a:pt x="1624485" y="183548"/>
                  <a:pt x="1628916" y="202570"/>
                </a:cubicBezTo>
                <a:cubicBezTo>
                  <a:pt x="1633347" y="221592"/>
                  <a:pt x="1640198" y="234646"/>
                  <a:pt x="1649469" y="241730"/>
                </a:cubicBezTo>
                <a:cubicBezTo>
                  <a:pt x="1658740" y="248814"/>
                  <a:pt x="1668047" y="250302"/>
                  <a:pt x="1677389" y="246193"/>
                </a:cubicBezTo>
                <a:cubicBezTo>
                  <a:pt x="1686732" y="242085"/>
                  <a:pt x="1693805" y="232832"/>
                  <a:pt x="1698609" y="218434"/>
                </a:cubicBezTo>
                <a:cubicBezTo>
                  <a:pt x="1703413" y="204036"/>
                  <a:pt x="1705816" y="188169"/>
                  <a:pt x="1705816" y="170832"/>
                </a:cubicBezTo>
                <a:cubicBezTo>
                  <a:pt x="1705816" y="153494"/>
                  <a:pt x="1705156" y="137781"/>
                  <a:pt x="1703836" y="123692"/>
                </a:cubicBezTo>
                <a:cubicBezTo>
                  <a:pt x="1702517" y="109603"/>
                  <a:pt x="1698745" y="97166"/>
                  <a:pt x="1692522" y="86382"/>
                </a:cubicBezTo>
                <a:cubicBezTo>
                  <a:pt x="1686298" y="75598"/>
                  <a:pt x="1678307" y="69995"/>
                  <a:pt x="1668549" y="69572"/>
                </a:cubicBezTo>
                <a:close/>
                <a:moveTo>
                  <a:pt x="1487574" y="69572"/>
                </a:moveTo>
                <a:cubicBezTo>
                  <a:pt x="1477815" y="69149"/>
                  <a:pt x="1468985" y="74362"/>
                  <a:pt x="1461084" y="85210"/>
                </a:cubicBezTo>
                <a:cubicBezTo>
                  <a:pt x="1453182" y="96058"/>
                  <a:pt x="1447905" y="113578"/>
                  <a:pt x="1445252" y="137770"/>
                </a:cubicBezTo>
                <a:cubicBezTo>
                  <a:pt x="1442614" y="161948"/>
                  <a:pt x="1443510" y="183548"/>
                  <a:pt x="1447941" y="202570"/>
                </a:cubicBezTo>
                <a:cubicBezTo>
                  <a:pt x="1452372" y="221592"/>
                  <a:pt x="1459223" y="234646"/>
                  <a:pt x="1468494" y="241730"/>
                </a:cubicBezTo>
                <a:cubicBezTo>
                  <a:pt x="1477765" y="248814"/>
                  <a:pt x="1487072" y="250302"/>
                  <a:pt x="1496414" y="246193"/>
                </a:cubicBezTo>
                <a:cubicBezTo>
                  <a:pt x="1505757" y="242085"/>
                  <a:pt x="1512830" y="232832"/>
                  <a:pt x="1517634" y="218434"/>
                </a:cubicBezTo>
                <a:cubicBezTo>
                  <a:pt x="1522438" y="204036"/>
                  <a:pt x="1524840" y="188169"/>
                  <a:pt x="1524840" y="170832"/>
                </a:cubicBezTo>
                <a:cubicBezTo>
                  <a:pt x="1524840" y="153494"/>
                  <a:pt x="1524181" y="137781"/>
                  <a:pt x="1522862" y="123692"/>
                </a:cubicBezTo>
                <a:cubicBezTo>
                  <a:pt x="1521542" y="109603"/>
                  <a:pt x="1517770" y="97166"/>
                  <a:pt x="1511547" y="86382"/>
                </a:cubicBezTo>
                <a:cubicBezTo>
                  <a:pt x="1505323" y="75598"/>
                  <a:pt x="1497333" y="69995"/>
                  <a:pt x="1487574" y="69572"/>
                </a:cubicBezTo>
                <a:close/>
                <a:moveTo>
                  <a:pt x="1306599" y="69572"/>
                </a:moveTo>
                <a:cubicBezTo>
                  <a:pt x="1296840" y="69149"/>
                  <a:pt x="1288010" y="74362"/>
                  <a:pt x="1280109" y="85210"/>
                </a:cubicBezTo>
                <a:cubicBezTo>
                  <a:pt x="1272207" y="96058"/>
                  <a:pt x="1266930" y="113578"/>
                  <a:pt x="1264277" y="137770"/>
                </a:cubicBezTo>
                <a:cubicBezTo>
                  <a:pt x="1261639" y="161948"/>
                  <a:pt x="1262535" y="183548"/>
                  <a:pt x="1266966" y="202570"/>
                </a:cubicBezTo>
                <a:cubicBezTo>
                  <a:pt x="1271397" y="221592"/>
                  <a:pt x="1278248" y="234646"/>
                  <a:pt x="1287519" y="241730"/>
                </a:cubicBezTo>
                <a:cubicBezTo>
                  <a:pt x="1296790" y="248814"/>
                  <a:pt x="1306097" y="250302"/>
                  <a:pt x="1315439" y="246193"/>
                </a:cubicBezTo>
                <a:cubicBezTo>
                  <a:pt x="1324782" y="242085"/>
                  <a:pt x="1331855" y="232832"/>
                  <a:pt x="1336659" y="218434"/>
                </a:cubicBezTo>
                <a:cubicBezTo>
                  <a:pt x="1341463" y="204036"/>
                  <a:pt x="1343865" y="188169"/>
                  <a:pt x="1343865" y="170832"/>
                </a:cubicBezTo>
                <a:cubicBezTo>
                  <a:pt x="1343865" y="153494"/>
                  <a:pt x="1343206" y="137781"/>
                  <a:pt x="1341886" y="123692"/>
                </a:cubicBezTo>
                <a:cubicBezTo>
                  <a:pt x="1340567" y="109603"/>
                  <a:pt x="1336795" y="97166"/>
                  <a:pt x="1330572" y="86382"/>
                </a:cubicBezTo>
                <a:cubicBezTo>
                  <a:pt x="1324348" y="75598"/>
                  <a:pt x="1316358" y="69995"/>
                  <a:pt x="1306599" y="69572"/>
                </a:cubicBezTo>
                <a:close/>
                <a:moveTo>
                  <a:pt x="543884" y="68600"/>
                </a:moveTo>
                <a:lnTo>
                  <a:pt x="537407" y="71486"/>
                </a:lnTo>
                <a:cubicBezTo>
                  <a:pt x="523662" y="74290"/>
                  <a:pt x="511118" y="76853"/>
                  <a:pt x="499774" y="79176"/>
                </a:cubicBezTo>
                <a:lnTo>
                  <a:pt x="498634" y="109291"/>
                </a:lnTo>
                <a:cubicBezTo>
                  <a:pt x="500929" y="109291"/>
                  <a:pt x="505374" y="108559"/>
                  <a:pt x="511971" y="107097"/>
                </a:cubicBezTo>
                <a:cubicBezTo>
                  <a:pt x="521177" y="96578"/>
                  <a:pt x="529124" y="87226"/>
                  <a:pt x="535812" y="79039"/>
                </a:cubicBezTo>
                <a:close/>
                <a:moveTo>
                  <a:pt x="6475427" y="58816"/>
                </a:moveTo>
                <a:cubicBezTo>
                  <a:pt x="6477902" y="59055"/>
                  <a:pt x="6480890" y="59607"/>
                  <a:pt x="6484391" y="60473"/>
                </a:cubicBezTo>
                <a:cubicBezTo>
                  <a:pt x="6498394" y="63936"/>
                  <a:pt x="6504525" y="72286"/>
                  <a:pt x="6502782" y="85522"/>
                </a:cubicBezTo>
                <a:cubicBezTo>
                  <a:pt x="6501040" y="98758"/>
                  <a:pt x="6494046" y="100364"/>
                  <a:pt x="6481799" y="90340"/>
                </a:cubicBezTo>
                <a:cubicBezTo>
                  <a:pt x="6474342" y="80101"/>
                  <a:pt x="6469409" y="71698"/>
                  <a:pt x="6467000" y="65130"/>
                </a:cubicBezTo>
                <a:cubicBezTo>
                  <a:pt x="6465193" y="60204"/>
                  <a:pt x="6468002" y="58100"/>
                  <a:pt x="6475427" y="58816"/>
                </a:cubicBezTo>
                <a:close/>
                <a:moveTo>
                  <a:pt x="3759497" y="58771"/>
                </a:moveTo>
                <a:cubicBezTo>
                  <a:pt x="3761798" y="57773"/>
                  <a:pt x="3765364" y="58835"/>
                  <a:pt x="3770193" y="61957"/>
                </a:cubicBezTo>
                <a:cubicBezTo>
                  <a:pt x="3779851" y="68202"/>
                  <a:pt x="3787527" y="74906"/>
                  <a:pt x="3793220" y="82069"/>
                </a:cubicBezTo>
                <a:cubicBezTo>
                  <a:pt x="3798913" y="89232"/>
                  <a:pt x="3798633" y="95391"/>
                  <a:pt x="3792381" y="100547"/>
                </a:cubicBezTo>
                <a:cubicBezTo>
                  <a:pt x="3786129" y="105702"/>
                  <a:pt x="3775330" y="116669"/>
                  <a:pt x="3759986" y="133447"/>
                </a:cubicBezTo>
                <a:cubicBezTo>
                  <a:pt x="3744642" y="150225"/>
                  <a:pt x="3727352" y="169753"/>
                  <a:pt x="3708114" y="192030"/>
                </a:cubicBezTo>
                <a:cubicBezTo>
                  <a:pt x="3688877" y="214308"/>
                  <a:pt x="3676731" y="227454"/>
                  <a:pt x="3671676" y="231469"/>
                </a:cubicBezTo>
                <a:cubicBezTo>
                  <a:pt x="3666621" y="235485"/>
                  <a:pt x="3666703" y="237507"/>
                  <a:pt x="3671923" y="237535"/>
                </a:cubicBezTo>
                <a:cubicBezTo>
                  <a:pt x="3677143" y="237564"/>
                  <a:pt x="3692021" y="236237"/>
                  <a:pt x="3716557" y="233556"/>
                </a:cubicBezTo>
                <a:cubicBezTo>
                  <a:pt x="3741093" y="230874"/>
                  <a:pt x="3760445" y="228436"/>
                  <a:pt x="3774613" y="226242"/>
                </a:cubicBezTo>
                <a:cubicBezTo>
                  <a:pt x="3770412" y="219832"/>
                  <a:pt x="3765536" y="210658"/>
                  <a:pt x="3759986" y="198720"/>
                </a:cubicBezTo>
                <a:cubicBezTo>
                  <a:pt x="3754437" y="186782"/>
                  <a:pt x="3758473" y="184122"/>
                  <a:pt x="3772097" y="190740"/>
                </a:cubicBezTo>
                <a:cubicBezTo>
                  <a:pt x="3785720" y="197358"/>
                  <a:pt x="3798085" y="205990"/>
                  <a:pt x="3809191" y="216638"/>
                </a:cubicBezTo>
                <a:cubicBezTo>
                  <a:pt x="3820298" y="227286"/>
                  <a:pt x="3827009" y="238281"/>
                  <a:pt x="3829325" y="249624"/>
                </a:cubicBezTo>
                <a:cubicBezTo>
                  <a:pt x="3831641" y="260967"/>
                  <a:pt x="3830436" y="270808"/>
                  <a:pt x="3825711" y="279147"/>
                </a:cubicBezTo>
                <a:cubicBezTo>
                  <a:pt x="3820986" y="287486"/>
                  <a:pt x="3814554" y="287099"/>
                  <a:pt x="3806416" y="277985"/>
                </a:cubicBezTo>
                <a:cubicBezTo>
                  <a:pt x="3798278" y="268872"/>
                  <a:pt x="3790115" y="256780"/>
                  <a:pt x="3781927" y="241708"/>
                </a:cubicBezTo>
                <a:cubicBezTo>
                  <a:pt x="3755985" y="246211"/>
                  <a:pt x="3728079" y="252252"/>
                  <a:pt x="3698209" y="259831"/>
                </a:cubicBezTo>
                <a:cubicBezTo>
                  <a:pt x="3668338" y="267409"/>
                  <a:pt x="3647215" y="274608"/>
                  <a:pt x="3634839" y="281427"/>
                </a:cubicBezTo>
                <a:cubicBezTo>
                  <a:pt x="3622464" y="288246"/>
                  <a:pt x="3615218" y="284944"/>
                  <a:pt x="3613103" y="271522"/>
                </a:cubicBezTo>
                <a:cubicBezTo>
                  <a:pt x="3610988" y="258099"/>
                  <a:pt x="3613939" y="249004"/>
                  <a:pt x="3621955" y="244236"/>
                </a:cubicBezTo>
                <a:cubicBezTo>
                  <a:pt x="3629971" y="239468"/>
                  <a:pt x="3639529" y="231978"/>
                  <a:pt x="3650628" y="221768"/>
                </a:cubicBezTo>
                <a:cubicBezTo>
                  <a:pt x="3661727" y="211558"/>
                  <a:pt x="3677588" y="193446"/>
                  <a:pt x="3698209" y="167433"/>
                </a:cubicBezTo>
                <a:cubicBezTo>
                  <a:pt x="3718830" y="141420"/>
                  <a:pt x="3733794" y="120896"/>
                  <a:pt x="3743101" y="105860"/>
                </a:cubicBezTo>
                <a:cubicBezTo>
                  <a:pt x="3752407" y="90824"/>
                  <a:pt x="3756835" y="78187"/>
                  <a:pt x="3756383" y="67948"/>
                </a:cubicBezTo>
                <a:cubicBezTo>
                  <a:pt x="3756157" y="62828"/>
                  <a:pt x="3757195" y="59769"/>
                  <a:pt x="3759497" y="58771"/>
                </a:cubicBezTo>
                <a:close/>
                <a:moveTo>
                  <a:pt x="111023" y="54095"/>
                </a:moveTo>
                <a:cubicBezTo>
                  <a:pt x="87576" y="57695"/>
                  <a:pt x="72734" y="60104"/>
                  <a:pt x="66496" y="61323"/>
                </a:cubicBezTo>
                <a:cubicBezTo>
                  <a:pt x="70985" y="86518"/>
                  <a:pt x="76140" y="112847"/>
                  <a:pt x="81962" y="140309"/>
                </a:cubicBezTo>
                <a:cubicBezTo>
                  <a:pt x="90150" y="139434"/>
                  <a:pt x="101135" y="137462"/>
                  <a:pt x="114916" y="134393"/>
                </a:cubicBezTo>
                <a:lnTo>
                  <a:pt x="114916" y="106731"/>
                </a:lnTo>
                <a:cubicBezTo>
                  <a:pt x="110170" y="108495"/>
                  <a:pt x="105745" y="109836"/>
                  <a:pt x="101644" y="110753"/>
                </a:cubicBezTo>
                <a:cubicBezTo>
                  <a:pt x="97543" y="111671"/>
                  <a:pt x="91530" y="109223"/>
                  <a:pt x="83607" y="103408"/>
                </a:cubicBezTo>
                <a:cubicBezTo>
                  <a:pt x="75685" y="97593"/>
                  <a:pt x="76387" y="93746"/>
                  <a:pt x="85715" y="91867"/>
                </a:cubicBezTo>
                <a:cubicBezTo>
                  <a:pt x="95044" y="89989"/>
                  <a:pt x="104814" y="87952"/>
                  <a:pt x="115024" y="85758"/>
                </a:cubicBezTo>
                <a:cubicBezTo>
                  <a:pt x="115855" y="73268"/>
                  <a:pt x="114522" y="62714"/>
                  <a:pt x="111023" y="54095"/>
                </a:cubicBezTo>
                <a:close/>
                <a:moveTo>
                  <a:pt x="6310820" y="53339"/>
                </a:moveTo>
                <a:cubicBezTo>
                  <a:pt x="6313013" y="53544"/>
                  <a:pt x="6315686" y="54065"/>
                  <a:pt x="6318836" y="54902"/>
                </a:cubicBezTo>
                <a:cubicBezTo>
                  <a:pt x="6331442" y="58250"/>
                  <a:pt x="6339566" y="61814"/>
                  <a:pt x="6343208" y="65592"/>
                </a:cubicBezTo>
                <a:cubicBezTo>
                  <a:pt x="6346850" y="69371"/>
                  <a:pt x="6347750" y="73738"/>
                  <a:pt x="6345908" y="78692"/>
                </a:cubicBezTo>
                <a:cubicBezTo>
                  <a:pt x="6344065" y="83647"/>
                  <a:pt x="6341566" y="96492"/>
                  <a:pt x="6338411" y="117228"/>
                </a:cubicBezTo>
                <a:cubicBezTo>
                  <a:pt x="6335256" y="137964"/>
                  <a:pt x="6326982" y="164228"/>
                  <a:pt x="6313588" y="196020"/>
                </a:cubicBezTo>
                <a:cubicBezTo>
                  <a:pt x="6328760" y="202545"/>
                  <a:pt x="6342000" y="210059"/>
                  <a:pt x="6353307" y="218563"/>
                </a:cubicBezTo>
                <a:cubicBezTo>
                  <a:pt x="6364614" y="227067"/>
                  <a:pt x="6369522" y="237424"/>
                  <a:pt x="6368031" y="249635"/>
                </a:cubicBezTo>
                <a:cubicBezTo>
                  <a:pt x="6366540" y="261845"/>
                  <a:pt x="6363052" y="268528"/>
                  <a:pt x="6357566" y="269682"/>
                </a:cubicBezTo>
                <a:cubicBezTo>
                  <a:pt x="6352081" y="270837"/>
                  <a:pt x="6346589" y="267022"/>
                  <a:pt x="6341090" y="258239"/>
                </a:cubicBezTo>
                <a:cubicBezTo>
                  <a:pt x="6335590" y="249456"/>
                  <a:pt x="6330036" y="241400"/>
                  <a:pt x="6324430" y="234072"/>
                </a:cubicBezTo>
                <a:cubicBezTo>
                  <a:pt x="6318822" y="226744"/>
                  <a:pt x="6312757" y="218943"/>
                  <a:pt x="6306232" y="210669"/>
                </a:cubicBezTo>
                <a:cubicBezTo>
                  <a:pt x="6296065" y="229612"/>
                  <a:pt x="6283341" y="244411"/>
                  <a:pt x="6268062" y="255066"/>
                </a:cubicBezTo>
                <a:cubicBezTo>
                  <a:pt x="6252782" y="265721"/>
                  <a:pt x="6238750" y="272909"/>
                  <a:pt x="6225966" y="276630"/>
                </a:cubicBezTo>
                <a:cubicBezTo>
                  <a:pt x="6213182" y="280351"/>
                  <a:pt x="6206790" y="280384"/>
                  <a:pt x="6206790" y="276727"/>
                </a:cubicBezTo>
                <a:cubicBezTo>
                  <a:pt x="6206790" y="274232"/>
                  <a:pt x="6214336" y="267725"/>
                  <a:pt x="6229430" y="257206"/>
                </a:cubicBezTo>
                <a:cubicBezTo>
                  <a:pt x="6244522" y="246688"/>
                  <a:pt x="6258038" y="233692"/>
                  <a:pt x="6269976" y="218219"/>
                </a:cubicBezTo>
                <a:cubicBezTo>
                  <a:pt x="6281914" y="202746"/>
                  <a:pt x="6290340" y="186764"/>
                  <a:pt x="6295251" y="170272"/>
                </a:cubicBezTo>
                <a:cubicBezTo>
                  <a:pt x="6300162" y="153781"/>
                  <a:pt x="6303970" y="137458"/>
                  <a:pt x="6306673" y="121304"/>
                </a:cubicBezTo>
                <a:cubicBezTo>
                  <a:pt x="6309376" y="105150"/>
                  <a:pt x="6310290" y="92592"/>
                  <a:pt x="6309415" y="83629"/>
                </a:cubicBezTo>
                <a:cubicBezTo>
                  <a:pt x="6308541" y="74666"/>
                  <a:pt x="6306741" y="66801"/>
                  <a:pt x="6304016" y="60032"/>
                </a:cubicBezTo>
                <a:cubicBezTo>
                  <a:pt x="6301972" y="54956"/>
                  <a:pt x="6304241" y="52725"/>
                  <a:pt x="6310820" y="53339"/>
                </a:cubicBezTo>
                <a:close/>
                <a:moveTo>
                  <a:pt x="6224428" y="49901"/>
                </a:moveTo>
                <a:cubicBezTo>
                  <a:pt x="6229404" y="49901"/>
                  <a:pt x="6236754" y="51360"/>
                  <a:pt x="6246476" y="54278"/>
                </a:cubicBezTo>
                <a:cubicBezTo>
                  <a:pt x="6256198" y="57196"/>
                  <a:pt x="6263516" y="61911"/>
                  <a:pt x="6268428" y="68421"/>
                </a:cubicBezTo>
                <a:cubicBezTo>
                  <a:pt x="6273339" y="74932"/>
                  <a:pt x="6274056" y="82718"/>
                  <a:pt x="6270578" y="91781"/>
                </a:cubicBezTo>
                <a:cubicBezTo>
                  <a:pt x="6267101" y="100844"/>
                  <a:pt x="6259806" y="100866"/>
                  <a:pt x="6248692" y="91846"/>
                </a:cubicBezTo>
                <a:cubicBezTo>
                  <a:pt x="6237578" y="82826"/>
                  <a:pt x="6229282" y="74673"/>
                  <a:pt x="6223804" y="67389"/>
                </a:cubicBezTo>
                <a:cubicBezTo>
                  <a:pt x="6217868" y="55730"/>
                  <a:pt x="6218076" y="49901"/>
                  <a:pt x="6224428" y="49901"/>
                </a:cubicBezTo>
                <a:close/>
                <a:moveTo>
                  <a:pt x="182305" y="45050"/>
                </a:moveTo>
                <a:cubicBezTo>
                  <a:pt x="179367" y="44545"/>
                  <a:pt x="175381" y="44624"/>
                  <a:pt x="170348" y="45287"/>
                </a:cubicBezTo>
                <a:cubicBezTo>
                  <a:pt x="160281" y="46613"/>
                  <a:pt x="148608" y="48237"/>
                  <a:pt x="135330" y="50159"/>
                </a:cubicBezTo>
                <a:cubicBezTo>
                  <a:pt x="141625" y="54361"/>
                  <a:pt x="144080" y="58254"/>
                  <a:pt x="142697" y="61839"/>
                </a:cubicBezTo>
                <a:cubicBezTo>
                  <a:pt x="141313" y="65424"/>
                  <a:pt x="140205" y="71784"/>
                  <a:pt x="139373" y="80919"/>
                </a:cubicBezTo>
                <a:cubicBezTo>
                  <a:pt x="144894" y="80130"/>
                  <a:pt x="150462" y="78811"/>
                  <a:pt x="156076" y="76961"/>
                </a:cubicBezTo>
                <a:cubicBezTo>
                  <a:pt x="161690" y="75111"/>
                  <a:pt x="167734" y="76950"/>
                  <a:pt x="174209" y="82478"/>
                </a:cubicBezTo>
                <a:cubicBezTo>
                  <a:pt x="180684" y="88006"/>
                  <a:pt x="179988" y="92301"/>
                  <a:pt x="172122" y="95363"/>
                </a:cubicBezTo>
                <a:cubicBezTo>
                  <a:pt x="164257" y="98424"/>
                  <a:pt x="153218" y="101138"/>
                  <a:pt x="139007" y="103504"/>
                </a:cubicBezTo>
                <a:cubicBezTo>
                  <a:pt x="138305" y="111219"/>
                  <a:pt x="137530" y="119888"/>
                  <a:pt x="136684" y="129510"/>
                </a:cubicBezTo>
                <a:cubicBezTo>
                  <a:pt x="155413" y="127732"/>
                  <a:pt x="168190" y="126843"/>
                  <a:pt x="175016" y="126843"/>
                </a:cubicBezTo>
                <a:cubicBezTo>
                  <a:pt x="179045" y="113306"/>
                  <a:pt x="182634" y="97672"/>
                  <a:pt x="185782" y="79940"/>
                </a:cubicBezTo>
                <a:cubicBezTo>
                  <a:pt x="188929" y="62208"/>
                  <a:pt x="189661" y="51668"/>
                  <a:pt x="187975" y="48320"/>
                </a:cubicBezTo>
                <a:cubicBezTo>
                  <a:pt x="187133" y="46645"/>
                  <a:pt x="185243" y="45556"/>
                  <a:pt x="182305" y="45050"/>
                </a:cubicBezTo>
                <a:close/>
                <a:moveTo>
                  <a:pt x="5187798" y="43168"/>
                </a:moveTo>
                <a:lnTo>
                  <a:pt x="5302147" y="43168"/>
                </a:lnTo>
                <a:lnTo>
                  <a:pt x="5302147" y="74336"/>
                </a:lnTo>
                <a:lnTo>
                  <a:pt x="5215009" y="74336"/>
                </a:lnTo>
                <a:cubicBezTo>
                  <a:pt x="5210865" y="96851"/>
                  <a:pt x="5206620" y="113442"/>
                  <a:pt x="5202275" y="124111"/>
                </a:cubicBezTo>
                <a:cubicBezTo>
                  <a:pt x="5212199" y="118734"/>
                  <a:pt x="5223434" y="116285"/>
                  <a:pt x="5235982" y="116766"/>
                </a:cubicBezTo>
                <a:cubicBezTo>
                  <a:pt x="5248530" y="117246"/>
                  <a:pt x="5260543" y="120118"/>
                  <a:pt x="5272022" y="125380"/>
                </a:cubicBezTo>
                <a:cubicBezTo>
                  <a:pt x="5283502" y="130643"/>
                  <a:pt x="5291808" y="137709"/>
                  <a:pt x="5296942" y="146579"/>
                </a:cubicBezTo>
                <a:cubicBezTo>
                  <a:pt x="5302076" y="155448"/>
                  <a:pt x="5305797" y="164260"/>
                  <a:pt x="5308106" y="173015"/>
                </a:cubicBezTo>
                <a:cubicBezTo>
                  <a:pt x="5310415" y="181770"/>
                  <a:pt x="5311332" y="191284"/>
                  <a:pt x="5310859" y="201559"/>
                </a:cubicBezTo>
                <a:cubicBezTo>
                  <a:pt x="5310386" y="211834"/>
                  <a:pt x="5308274" y="222360"/>
                  <a:pt x="5304524" y="233136"/>
                </a:cubicBezTo>
                <a:cubicBezTo>
                  <a:pt x="5300775" y="243913"/>
                  <a:pt x="5295063" y="252901"/>
                  <a:pt x="5287391" y="260100"/>
                </a:cubicBezTo>
                <a:cubicBezTo>
                  <a:pt x="5279720" y="267298"/>
                  <a:pt x="5270463" y="273006"/>
                  <a:pt x="5259621" y="277222"/>
                </a:cubicBezTo>
                <a:cubicBezTo>
                  <a:pt x="5248780" y="281438"/>
                  <a:pt x="5236233" y="283083"/>
                  <a:pt x="5221978" y="282158"/>
                </a:cubicBezTo>
                <a:cubicBezTo>
                  <a:pt x="5207725" y="281233"/>
                  <a:pt x="5194165" y="276006"/>
                  <a:pt x="5181302" y="266477"/>
                </a:cubicBezTo>
                <a:cubicBezTo>
                  <a:pt x="5168439" y="256948"/>
                  <a:pt x="5159627" y="240009"/>
                  <a:pt x="5154866" y="215659"/>
                </a:cubicBezTo>
                <a:lnTo>
                  <a:pt x="5186422" y="206453"/>
                </a:lnTo>
                <a:cubicBezTo>
                  <a:pt x="5193004" y="232021"/>
                  <a:pt x="5203175" y="245838"/>
                  <a:pt x="5216934" y="247903"/>
                </a:cubicBezTo>
                <a:cubicBezTo>
                  <a:pt x="5230694" y="249968"/>
                  <a:pt x="5241865" y="248527"/>
                  <a:pt x="5250447" y="243580"/>
                </a:cubicBezTo>
                <a:cubicBezTo>
                  <a:pt x="5259030" y="238632"/>
                  <a:pt x="5265268" y="231627"/>
                  <a:pt x="5269161" y="222564"/>
                </a:cubicBezTo>
                <a:cubicBezTo>
                  <a:pt x="5273055" y="213501"/>
                  <a:pt x="5274783" y="203405"/>
                  <a:pt x="5274345" y="192278"/>
                </a:cubicBezTo>
                <a:cubicBezTo>
                  <a:pt x="5273908" y="181150"/>
                  <a:pt x="5271026" y="171896"/>
                  <a:pt x="5265698" y="164518"/>
                </a:cubicBezTo>
                <a:cubicBezTo>
                  <a:pt x="5260371" y="157140"/>
                  <a:pt x="5253598" y="152189"/>
                  <a:pt x="5245382" y="149666"/>
                </a:cubicBezTo>
                <a:cubicBezTo>
                  <a:pt x="5237165" y="147142"/>
                  <a:pt x="5227862" y="147156"/>
                  <a:pt x="5217472" y="149709"/>
                </a:cubicBezTo>
                <a:cubicBezTo>
                  <a:pt x="5207083" y="152261"/>
                  <a:pt x="5198109" y="158635"/>
                  <a:pt x="5190552" y="168831"/>
                </a:cubicBezTo>
                <a:lnTo>
                  <a:pt x="5161620" y="165540"/>
                </a:lnTo>
                <a:cubicBezTo>
                  <a:pt x="5163427" y="157524"/>
                  <a:pt x="5172153" y="116733"/>
                  <a:pt x="5187798" y="43168"/>
                </a:cubicBezTo>
                <a:close/>
                <a:moveTo>
                  <a:pt x="2330299" y="43168"/>
                </a:moveTo>
                <a:lnTo>
                  <a:pt x="2444647" y="43168"/>
                </a:lnTo>
                <a:lnTo>
                  <a:pt x="2444647" y="74336"/>
                </a:lnTo>
                <a:lnTo>
                  <a:pt x="2357509" y="74336"/>
                </a:lnTo>
                <a:cubicBezTo>
                  <a:pt x="2353365" y="96851"/>
                  <a:pt x="2349120" y="113442"/>
                  <a:pt x="2344775" y="124111"/>
                </a:cubicBezTo>
                <a:cubicBezTo>
                  <a:pt x="2354698" y="118734"/>
                  <a:pt x="2365934" y="116285"/>
                  <a:pt x="2378482" y="116766"/>
                </a:cubicBezTo>
                <a:cubicBezTo>
                  <a:pt x="2391029" y="117246"/>
                  <a:pt x="2403043" y="120118"/>
                  <a:pt x="2414522" y="125380"/>
                </a:cubicBezTo>
                <a:cubicBezTo>
                  <a:pt x="2426001" y="130643"/>
                  <a:pt x="2434308" y="137709"/>
                  <a:pt x="2439442" y="146579"/>
                </a:cubicBezTo>
                <a:cubicBezTo>
                  <a:pt x="2444576" y="155448"/>
                  <a:pt x="2448297" y="164260"/>
                  <a:pt x="2450606" y="173015"/>
                </a:cubicBezTo>
                <a:cubicBezTo>
                  <a:pt x="2452915" y="181770"/>
                  <a:pt x="2453832" y="191284"/>
                  <a:pt x="2453359" y="201559"/>
                </a:cubicBezTo>
                <a:cubicBezTo>
                  <a:pt x="2452886" y="211834"/>
                  <a:pt x="2450774" y="222360"/>
                  <a:pt x="2447024" y="233136"/>
                </a:cubicBezTo>
                <a:cubicBezTo>
                  <a:pt x="2443274" y="243913"/>
                  <a:pt x="2437563" y="252901"/>
                  <a:pt x="2429891" y="260100"/>
                </a:cubicBezTo>
                <a:cubicBezTo>
                  <a:pt x="2422219" y="267298"/>
                  <a:pt x="2412963" y="273006"/>
                  <a:pt x="2402122" y="277222"/>
                </a:cubicBezTo>
                <a:cubicBezTo>
                  <a:pt x="2391280" y="281438"/>
                  <a:pt x="2378733" y="283083"/>
                  <a:pt x="2364478" y="282158"/>
                </a:cubicBezTo>
                <a:cubicBezTo>
                  <a:pt x="2350224" y="281233"/>
                  <a:pt x="2336666" y="276006"/>
                  <a:pt x="2323802" y="266477"/>
                </a:cubicBezTo>
                <a:cubicBezTo>
                  <a:pt x="2310939" y="256948"/>
                  <a:pt x="2302127" y="240009"/>
                  <a:pt x="2297366" y="215659"/>
                </a:cubicBezTo>
                <a:lnTo>
                  <a:pt x="2328922" y="206453"/>
                </a:lnTo>
                <a:cubicBezTo>
                  <a:pt x="2335504" y="232021"/>
                  <a:pt x="2345675" y="245838"/>
                  <a:pt x="2359434" y="247903"/>
                </a:cubicBezTo>
                <a:cubicBezTo>
                  <a:pt x="2373194" y="249968"/>
                  <a:pt x="2384365" y="248527"/>
                  <a:pt x="2392947" y="243580"/>
                </a:cubicBezTo>
                <a:cubicBezTo>
                  <a:pt x="2401530" y="238632"/>
                  <a:pt x="2407768" y="231627"/>
                  <a:pt x="2411661" y="222564"/>
                </a:cubicBezTo>
                <a:cubicBezTo>
                  <a:pt x="2415555" y="213501"/>
                  <a:pt x="2417283" y="203405"/>
                  <a:pt x="2416845" y="192278"/>
                </a:cubicBezTo>
                <a:cubicBezTo>
                  <a:pt x="2416408" y="181150"/>
                  <a:pt x="2413525" y="171896"/>
                  <a:pt x="2408198" y="164518"/>
                </a:cubicBezTo>
                <a:cubicBezTo>
                  <a:pt x="2402871" y="157140"/>
                  <a:pt x="2396099" y="152189"/>
                  <a:pt x="2387882" y="149666"/>
                </a:cubicBezTo>
                <a:cubicBezTo>
                  <a:pt x="2379665" y="147142"/>
                  <a:pt x="2370362" y="147156"/>
                  <a:pt x="2359972" y="149709"/>
                </a:cubicBezTo>
                <a:cubicBezTo>
                  <a:pt x="2349583" y="152261"/>
                  <a:pt x="2340609" y="158635"/>
                  <a:pt x="2333052" y="168831"/>
                </a:cubicBezTo>
                <a:lnTo>
                  <a:pt x="2304121" y="165540"/>
                </a:lnTo>
                <a:cubicBezTo>
                  <a:pt x="2305927" y="157524"/>
                  <a:pt x="2314653" y="116733"/>
                  <a:pt x="2330299" y="43168"/>
                </a:cubicBezTo>
                <a:close/>
                <a:moveTo>
                  <a:pt x="2929859" y="40318"/>
                </a:moveTo>
                <a:cubicBezTo>
                  <a:pt x="2932594" y="40723"/>
                  <a:pt x="2935980" y="41881"/>
                  <a:pt x="2940017" y="43792"/>
                </a:cubicBezTo>
                <a:cubicBezTo>
                  <a:pt x="2956164" y="51435"/>
                  <a:pt x="2965417" y="60455"/>
                  <a:pt x="2967776" y="70852"/>
                </a:cubicBezTo>
                <a:cubicBezTo>
                  <a:pt x="2970135" y="81248"/>
                  <a:pt x="2968551" y="88928"/>
                  <a:pt x="2963022" y="93889"/>
                </a:cubicBezTo>
                <a:cubicBezTo>
                  <a:pt x="2957494" y="98851"/>
                  <a:pt x="2950808" y="96965"/>
                  <a:pt x="2942964" y="88232"/>
                </a:cubicBezTo>
                <a:cubicBezTo>
                  <a:pt x="2935120" y="79499"/>
                  <a:pt x="2928402" y="69088"/>
                  <a:pt x="2922809" y="56999"/>
                </a:cubicBezTo>
                <a:cubicBezTo>
                  <a:pt x="2919303" y="44663"/>
                  <a:pt x="2921653" y="39103"/>
                  <a:pt x="2929859" y="40318"/>
                </a:cubicBezTo>
                <a:close/>
                <a:moveTo>
                  <a:pt x="6562113" y="39927"/>
                </a:moveTo>
                <a:cubicBezTo>
                  <a:pt x="6562986" y="39686"/>
                  <a:pt x="6563874" y="39769"/>
                  <a:pt x="6564775" y="40178"/>
                </a:cubicBezTo>
                <a:cubicBezTo>
                  <a:pt x="6568382" y="41813"/>
                  <a:pt x="6573519" y="45004"/>
                  <a:pt x="6580187" y="49750"/>
                </a:cubicBezTo>
                <a:cubicBezTo>
                  <a:pt x="6587917" y="56117"/>
                  <a:pt x="6588738" y="60828"/>
                  <a:pt x="6582650" y="63882"/>
                </a:cubicBezTo>
                <a:cubicBezTo>
                  <a:pt x="6576563" y="66937"/>
                  <a:pt x="6565510" y="73716"/>
                  <a:pt x="6549492" y="84220"/>
                </a:cubicBezTo>
                <a:cubicBezTo>
                  <a:pt x="6533474" y="94725"/>
                  <a:pt x="6529542" y="93983"/>
                  <a:pt x="6537694" y="81994"/>
                </a:cubicBezTo>
                <a:cubicBezTo>
                  <a:pt x="6545846" y="70006"/>
                  <a:pt x="6551496" y="59631"/>
                  <a:pt x="6554644" y="50869"/>
                </a:cubicBezTo>
                <a:cubicBezTo>
                  <a:pt x="6557004" y="44297"/>
                  <a:pt x="6559494" y="40650"/>
                  <a:pt x="6562113" y="39927"/>
                </a:cubicBezTo>
                <a:close/>
                <a:moveTo>
                  <a:pt x="5063058" y="39103"/>
                </a:moveTo>
                <a:cubicBezTo>
                  <a:pt x="5072530" y="39103"/>
                  <a:pt x="5081120" y="40067"/>
                  <a:pt x="5088828" y="41996"/>
                </a:cubicBezTo>
                <a:cubicBezTo>
                  <a:pt x="5096535" y="43924"/>
                  <a:pt x="5104706" y="48008"/>
                  <a:pt x="5113338" y="54246"/>
                </a:cubicBezTo>
                <a:cubicBezTo>
                  <a:pt x="5121972" y="60484"/>
                  <a:pt x="5128149" y="69231"/>
                  <a:pt x="5131870" y="80488"/>
                </a:cubicBezTo>
                <a:cubicBezTo>
                  <a:pt x="5135591" y="91745"/>
                  <a:pt x="5135308" y="105035"/>
                  <a:pt x="5131020" y="120358"/>
                </a:cubicBezTo>
                <a:cubicBezTo>
                  <a:pt x="5126732" y="135680"/>
                  <a:pt x="5116278" y="146382"/>
                  <a:pt x="5099658" y="152462"/>
                </a:cubicBezTo>
                <a:cubicBezTo>
                  <a:pt x="5114242" y="155645"/>
                  <a:pt x="5124861" y="162228"/>
                  <a:pt x="5131515" y="172208"/>
                </a:cubicBezTo>
                <a:cubicBezTo>
                  <a:pt x="5138169" y="182189"/>
                  <a:pt x="5141495" y="194167"/>
                  <a:pt x="5141495" y="208141"/>
                </a:cubicBezTo>
                <a:cubicBezTo>
                  <a:pt x="5141495" y="222116"/>
                  <a:pt x="5139355" y="233394"/>
                  <a:pt x="5135075" y="241977"/>
                </a:cubicBezTo>
                <a:cubicBezTo>
                  <a:pt x="5130794" y="250560"/>
                  <a:pt x="5125994" y="257744"/>
                  <a:pt x="5120673" y="263530"/>
                </a:cubicBezTo>
                <a:cubicBezTo>
                  <a:pt x="5115353" y="269317"/>
                  <a:pt x="5108180" y="273877"/>
                  <a:pt x="5099153" y="277211"/>
                </a:cubicBezTo>
                <a:cubicBezTo>
                  <a:pt x="5090125" y="280545"/>
                  <a:pt x="5078811" y="282212"/>
                  <a:pt x="5065209" y="282212"/>
                </a:cubicBezTo>
                <a:cubicBezTo>
                  <a:pt x="5051608" y="282212"/>
                  <a:pt x="5039827" y="280549"/>
                  <a:pt x="5029868" y="277222"/>
                </a:cubicBezTo>
                <a:cubicBezTo>
                  <a:pt x="5019909" y="273895"/>
                  <a:pt x="5011548" y="268854"/>
                  <a:pt x="5004787" y="262100"/>
                </a:cubicBezTo>
                <a:cubicBezTo>
                  <a:pt x="4998026" y="255346"/>
                  <a:pt x="4993447" y="247419"/>
                  <a:pt x="4991052" y="238320"/>
                </a:cubicBezTo>
                <a:cubicBezTo>
                  <a:pt x="4988658" y="229221"/>
                  <a:pt x="4987460" y="219115"/>
                  <a:pt x="4987460" y="208002"/>
                </a:cubicBezTo>
                <a:cubicBezTo>
                  <a:pt x="4987460" y="196874"/>
                  <a:pt x="4990271" y="185921"/>
                  <a:pt x="4995892" y="175145"/>
                </a:cubicBezTo>
                <a:cubicBezTo>
                  <a:pt x="5001514" y="164368"/>
                  <a:pt x="5010405" y="156520"/>
                  <a:pt x="5022565" y="151601"/>
                </a:cubicBezTo>
                <a:cubicBezTo>
                  <a:pt x="5012398" y="147027"/>
                  <a:pt x="5005364" y="140592"/>
                  <a:pt x="5001463" y="132296"/>
                </a:cubicBezTo>
                <a:cubicBezTo>
                  <a:pt x="4997563" y="124000"/>
                  <a:pt x="4995380" y="114683"/>
                  <a:pt x="4994914" y="104343"/>
                </a:cubicBezTo>
                <a:cubicBezTo>
                  <a:pt x="4994447" y="94004"/>
                  <a:pt x="4995842" y="85099"/>
                  <a:pt x="4999097" y="77628"/>
                </a:cubicBezTo>
                <a:cubicBezTo>
                  <a:pt x="5002353" y="70156"/>
                  <a:pt x="5007314" y="63087"/>
                  <a:pt x="5013982" y="56418"/>
                </a:cubicBezTo>
                <a:cubicBezTo>
                  <a:pt x="5020650" y="49750"/>
                  <a:pt x="5028129" y="45197"/>
                  <a:pt x="5036418" y="42759"/>
                </a:cubicBezTo>
                <a:cubicBezTo>
                  <a:pt x="5044707" y="40321"/>
                  <a:pt x="5053587" y="39103"/>
                  <a:pt x="5063058" y="39103"/>
                </a:cubicBezTo>
                <a:close/>
                <a:moveTo>
                  <a:pt x="4884234" y="37769"/>
                </a:moveTo>
                <a:cubicBezTo>
                  <a:pt x="4893376" y="37769"/>
                  <a:pt x="4902762" y="39694"/>
                  <a:pt x="4912391" y="43544"/>
                </a:cubicBezTo>
                <a:cubicBezTo>
                  <a:pt x="4922021" y="47395"/>
                  <a:pt x="4930600" y="53084"/>
                  <a:pt x="4938128" y="60613"/>
                </a:cubicBezTo>
                <a:cubicBezTo>
                  <a:pt x="4945657" y="68141"/>
                  <a:pt x="4950823" y="75867"/>
                  <a:pt x="4953627" y="83790"/>
                </a:cubicBezTo>
                <a:cubicBezTo>
                  <a:pt x="4956430" y="91713"/>
                  <a:pt x="4957832" y="101923"/>
                  <a:pt x="4957832" y="114421"/>
                </a:cubicBezTo>
                <a:cubicBezTo>
                  <a:pt x="4957832" y="126918"/>
                  <a:pt x="4953218" y="142858"/>
                  <a:pt x="4943990" y="162238"/>
                </a:cubicBezTo>
                <a:cubicBezTo>
                  <a:pt x="4934762" y="181619"/>
                  <a:pt x="4912244" y="221610"/>
                  <a:pt x="4876437" y="282212"/>
                </a:cubicBezTo>
                <a:lnTo>
                  <a:pt x="4840235" y="282212"/>
                </a:lnTo>
                <a:cubicBezTo>
                  <a:pt x="4860096" y="245716"/>
                  <a:pt x="4876294" y="215566"/>
                  <a:pt x="4888827" y="191761"/>
                </a:cubicBezTo>
                <a:cubicBezTo>
                  <a:pt x="4868507" y="195361"/>
                  <a:pt x="4850449" y="192177"/>
                  <a:pt x="4834653" y="182211"/>
                </a:cubicBezTo>
                <a:cubicBezTo>
                  <a:pt x="4818858" y="172244"/>
                  <a:pt x="4809314" y="158743"/>
                  <a:pt x="4806023" y="141707"/>
                </a:cubicBezTo>
                <a:cubicBezTo>
                  <a:pt x="4802732" y="124671"/>
                  <a:pt x="4802914" y="109481"/>
                  <a:pt x="4806571" y="96137"/>
                </a:cubicBezTo>
                <a:cubicBezTo>
                  <a:pt x="4810228" y="82794"/>
                  <a:pt x="4816065" y="71640"/>
                  <a:pt x="4824080" y="62678"/>
                </a:cubicBezTo>
                <a:cubicBezTo>
                  <a:pt x="4832097" y="53715"/>
                  <a:pt x="4841841" y="47323"/>
                  <a:pt x="4853313" y="43501"/>
                </a:cubicBezTo>
                <a:cubicBezTo>
                  <a:pt x="4864786" y="39680"/>
                  <a:pt x="4875092" y="37769"/>
                  <a:pt x="4884234" y="37769"/>
                </a:cubicBezTo>
                <a:close/>
                <a:moveTo>
                  <a:pt x="4703259" y="37769"/>
                </a:moveTo>
                <a:cubicBezTo>
                  <a:pt x="4712401" y="37769"/>
                  <a:pt x="4721787" y="39694"/>
                  <a:pt x="4731416" y="43544"/>
                </a:cubicBezTo>
                <a:cubicBezTo>
                  <a:pt x="4741046" y="47395"/>
                  <a:pt x="4749625" y="53084"/>
                  <a:pt x="4757153" y="60613"/>
                </a:cubicBezTo>
                <a:cubicBezTo>
                  <a:pt x="4764682" y="68141"/>
                  <a:pt x="4769848" y="75867"/>
                  <a:pt x="4772652" y="83790"/>
                </a:cubicBezTo>
                <a:cubicBezTo>
                  <a:pt x="4775455" y="91713"/>
                  <a:pt x="4776857" y="101923"/>
                  <a:pt x="4776857" y="114421"/>
                </a:cubicBezTo>
                <a:cubicBezTo>
                  <a:pt x="4776857" y="126918"/>
                  <a:pt x="4772243" y="142858"/>
                  <a:pt x="4763015" y="162238"/>
                </a:cubicBezTo>
                <a:cubicBezTo>
                  <a:pt x="4753787" y="181619"/>
                  <a:pt x="4731269" y="221610"/>
                  <a:pt x="4695462" y="282212"/>
                </a:cubicBezTo>
                <a:lnTo>
                  <a:pt x="4659260" y="282212"/>
                </a:lnTo>
                <a:cubicBezTo>
                  <a:pt x="4679121" y="245716"/>
                  <a:pt x="4695318" y="215566"/>
                  <a:pt x="4707852" y="191761"/>
                </a:cubicBezTo>
                <a:cubicBezTo>
                  <a:pt x="4687532" y="195361"/>
                  <a:pt x="4669474" y="192177"/>
                  <a:pt x="4653678" y="182211"/>
                </a:cubicBezTo>
                <a:cubicBezTo>
                  <a:pt x="4637882" y="172244"/>
                  <a:pt x="4628339" y="158743"/>
                  <a:pt x="4625048" y="141707"/>
                </a:cubicBezTo>
                <a:cubicBezTo>
                  <a:pt x="4621757" y="124671"/>
                  <a:pt x="4621940" y="109481"/>
                  <a:pt x="4625596" y="96137"/>
                </a:cubicBezTo>
                <a:cubicBezTo>
                  <a:pt x="4629253" y="82794"/>
                  <a:pt x="4635090" y="71640"/>
                  <a:pt x="4643106" y="62678"/>
                </a:cubicBezTo>
                <a:cubicBezTo>
                  <a:pt x="4651122" y="53715"/>
                  <a:pt x="4660866" y="47323"/>
                  <a:pt x="4672338" y="43501"/>
                </a:cubicBezTo>
                <a:cubicBezTo>
                  <a:pt x="4683810" y="39680"/>
                  <a:pt x="4694117" y="37769"/>
                  <a:pt x="4703259" y="37769"/>
                </a:cubicBezTo>
                <a:close/>
                <a:moveTo>
                  <a:pt x="2745261" y="37769"/>
                </a:moveTo>
                <a:cubicBezTo>
                  <a:pt x="2762376" y="37769"/>
                  <a:pt x="2777071" y="44616"/>
                  <a:pt x="2789346" y="58311"/>
                </a:cubicBezTo>
                <a:cubicBezTo>
                  <a:pt x="2801621" y="72006"/>
                  <a:pt x="2809584" y="88881"/>
                  <a:pt x="2813233" y="108936"/>
                </a:cubicBezTo>
                <a:cubicBezTo>
                  <a:pt x="2816883" y="128991"/>
                  <a:pt x="2818023" y="152028"/>
                  <a:pt x="2816653" y="178048"/>
                </a:cubicBezTo>
                <a:cubicBezTo>
                  <a:pt x="2815284" y="204069"/>
                  <a:pt x="2810602" y="225540"/>
                  <a:pt x="2802607" y="242461"/>
                </a:cubicBezTo>
                <a:cubicBezTo>
                  <a:pt x="2794612" y="259383"/>
                  <a:pt x="2782441" y="271138"/>
                  <a:pt x="2766093" y="277727"/>
                </a:cubicBezTo>
                <a:cubicBezTo>
                  <a:pt x="2749746" y="284317"/>
                  <a:pt x="2733430" y="283614"/>
                  <a:pt x="2717147" y="275619"/>
                </a:cubicBezTo>
                <a:cubicBezTo>
                  <a:pt x="2700863" y="267625"/>
                  <a:pt x="2689438" y="257056"/>
                  <a:pt x="2682870" y="243913"/>
                </a:cubicBezTo>
                <a:cubicBezTo>
                  <a:pt x="2676302" y="230770"/>
                  <a:pt x="2671634" y="217047"/>
                  <a:pt x="2668867" y="202742"/>
                </a:cubicBezTo>
                <a:cubicBezTo>
                  <a:pt x="2666099" y="188438"/>
                  <a:pt x="2665167" y="169218"/>
                  <a:pt x="2666071" y="145084"/>
                </a:cubicBezTo>
                <a:cubicBezTo>
                  <a:pt x="2666988" y="120949"/>
                  <a:pt x="2670416" y="101802"/>
                  <a:pt x="2676352" y="87641"/>
                </a:cubicBezTo>
                <a:cubicBezTo>
                  <a:pt x="2682289" y="73480"/>
                  <a:pt x="2690979" y="61627"/>
                  <a:pt x="2702423" y="52084"/>
                </a:cubicBezTo>
                <a:cubicBezTo>
                  <a:pt x="2713866" y="42541"/>
                  <a:pt x="2728146" y="37769"/>
                  <a:pt x="2745261" y="37769"/>
                </a:cubicBezTo>
                <a:close/>
                <a:moveTo>
                  <a:pt x="2564286" y="37769"/>
                </a:moveTo>
                <a:cubicBezTo>
                  <a:pt x="2581401" y="37769"/>
                  <a:pt x="2596096" y="44616"/>
                  <a:pt x="2608371" y="58311"/>
                </a:cubicBezTo>
                <a:cubicBezTo>
                  <a:pt x="2620646" y="72006"/>
                  <a:pt x="2628609" y="88881"/>
                  <a:pt x="2632258" y="108936"/>
                </a:cubicBezTo>
                <a:cubicBezTo>
                  <a:pt x="2635908" y="128991"/>
                  <a:pt x="2637048" y="152028"/>
                  <a:pt x="2635678" y="178048"/>
                </a:cubicBezTo>
                <a:cubicBezTo>
                  <a:pt x="2634309" y="204069"/>
                  <a:pt x="2629627" y="225540"/>
                  <a:pt x="2621632" y="242461"/>
                </a:cubicBezTo>
                <a:cubicBezTo>
                  <a:pt x="2613638" y="259383"/>
                  <a:pt x="2601466" y="271138"/>
                  <a:pt x="2585118" y="277727"/>
                </a:cubicBezTo>
                <a:cubicBezTo>
                  <a:pt x="2568771" y="284317"/>
                  <a:pt x="2552455" y="283614"/>
                  <a:pt x="2536172" y="275619"/>
                </a:cubicBezTo>
                <a:cubicBezTo>
                  <a:pt x="2519888" y="267625"/>
                  <a:pt x="2508463" y="257056"/>
                  <a:pt x="2501895" y="243913"/>
                </a:cubicBezTo>
                <a:cubicBezTo>
                  <a:pt x="2495327" y="230770"/>
                  <a:pt x="2490659" y="217047"/>
                  <a:pt x="2487892" y="202742"/>
                </a:cubicBezTo>
                <a:cubicBezTo>
                  <a:pt x="2485124" y="188438"/>
                  <a:pt x="2484192" y="169218"/>
                  <a:pt x="2485096" y="145084"/>
                </a:cubicBezTo>
                <a:cubicBezTo>
                  <a:pt x="2486013" y="120949"/>
                  <a:pt x="2489441" y="101802"/>
                  <a:pt x="2495377" y="87641"/>
                </a:cubicBezTo>
                <a:cubicBezTo>
                  <a:pt x="2501314" y="73480"/>
                  <a:pt x="2510004" y="61627"/>
                  <a:pt x="2521448" y="52084"/>
                </a:cubicBezTo>
                <a:cubicBezTo>
                  <a:pt x="2532891" y="42541"/>
                  <a:pt x="2547171" y="37769"/>
                  <a:pt x="2564286" y="37769"/>
                </a:cubicBezTo>
                <a:close/>
                <a:moveTo>
                  <a:pt x="2198184" y="37769"/>
                </a:moveTo>
                <a:cubicBezTo>
                  <a:pt x="2207326" y="37769"/>
                  <a:pt x="2216712" y="39694"/>
                  <a:pt x="2226341" y="43544"/>
                </a:cubicBezTo>
                <a:cubicBezTo>
                  <a:pt x="2235971" y="47395"/>
                  <a:pt x="2244550" y="53084"/>
                  <a:pt x="2252078" y="60613"/>
                </a:cubicBezTo>
                <a:cubicBezTo>
                  <a:pt x="2259607" y="68141"/>
                  <a:pt x="2264773" y="75867"/>
                  <a:pt x="2267577" y="83790"/>
                </a:cubicBezTo>
                <a:cubicBezTo>
                  <a:pt x="2270380" y="91713"/>
                  <a:pt x="2271782" y="101923"/>
                  <a:pt x="2271782" y="114421"/>
                </a:cubicBezTo>
                <a:cubicBezTo>
                  <a:pt x="2271782" y="126918"/>
                  <a:pt x="2267168" y="142858"/>
                  <a:pt x="2257940" y="162238"/>
                </a:cubicBezTo>
                <a:cubicBezTo>
                  <a:pt x="2248712" y="181619"/>
                  <a:pt x="2226194" y="221610"/>
                  <a:pt x="2190387" y="282212"/>
                </a:cubicBezTo>
                <a:lnTo>
                  <a:pt x="2154185" y="282212"/>
                </a:lnTo>
                <a:cubicBezTo>
                  <a:pt x="2174046" y="245716"/>
                  <a:pt x="2190243" y="215566"/>
                  <a:pt x="2202777" y="191761"/>
                </a:cubicBezTo>
                <a:cubicBezTo>
                  <a:pt x="2182457" y="195361"/>
                  <a:pt x="2164399" y="192177"/>
                  <a:pt x="2148603" y="182211"/>
                </a:cubicBezTo>
                <a:cubicBezTo>
                  <a:pt x="2132807" y="172244"/>
                  <a:pt x="2123264" y="158743"/>
                  <a:pt x="2119973" y="141707"/>
                </a:cubicBezTo>
                <a:cubicBezTo>
                  <a:pt x="2116682" y="124671"/>
                  <a:pt x="2116864" y="109481"/>
                  <a:pt x="2120521" y="96137"/>
                </a:cubicBezTo>
                <a:cubicBezTo>
                  <a:pt x="2124178" y="82794"/>
                  <a:pt x="2130014" y="71640"/>
                  <a:pt x="2138031" y="62678"/>
                </a:cubicBezTo>
                <a:cubicBezTo>
                  <a:pt x="2146047" y="53715"/>
                  <a:pt x="2155791" y="47323"/>
                  <a:pt x="2167263" y="43501"/>
                </a:cubicBezTo>
                <a:cubicBezTo>
                  <a:pt x="2178735" y="39680"/>
                  <a:pt x="2189042" y="37769"/>
                  <a:pt x="2198184" y="37769"/>
                </a:cubicBezTo>
                <a:close/>
                <a:moveTo>
                  <a:pt x="1668936" y="37769"/>
                </a:moveTo>
                <a:cubicBezTo>
                  <a:pt x="1686051" y="37769"/>
                  <a:pt x="1700746" y="44616"/>
                  <a:pt x="1713021" y="58311"/>
                </a:cubicBezTo>
                <a:cubicBezTo>
                  <a:pt x="1725297" y="72006"/>
                  <a:pt x="1733259" y="88881"/>
                  <a:pt x="1736908" y="108936"/>
                </a:cubicBezTo>
                <a:cubicBezTo>
                  <a:pt x="1740558" y="128991"/>
                  <a:pt x="1741698" y="152028"/>
                  <a:pt x="1740329" y="178048"/>
                </a:cubicBezTo>
                <a:cubicBezTo>
                  <a:pt x="1738959" y="204069"/>
                  <a:pt x="1734277" y="225540"/>
                  <a:pt x="1726282" y="242461"/>
                </a:cubicBezTo>
                <a:cubicBezTo>
                  <a:pt x="1718288" y="259383"/>
                  <a:pt x="1706117" y="271138"/>
                  <a:pt x="1689769" y="277727"/>
                </a:cubicBezTo>
                <a:cubicBezTo>
                  <a:pt x="1673421" y="284317"/>
                  <a:pt x="1657105" y="283614"/>
                  <a:pt x="1640822" y="275619"/>
                </a:cubicBezTo>
                <a:cubicBezTo>
                  <a:pt x="1624539" y="267625"/>
                  <a:pt x="1613113" y="257056"/>
                  <a:pt x="1606545" y="243913"/>
                </a:cubicBezTo>
                <a:cubicBezTo>
                  <a:pt x="1599977" y="230770"/>
                  <a:pt x="1595309" y="217047"/>
                  <a:pt x="1592542" y="202742"/>
                </a:cubicBezTo>
                <a:cubicBezTo>
                  <a:pt x="1589774" y="188438"/>
                  <a:pt x="1588842" y="169218"/>
                  <a:pt x="1589746" y="145084"/>
                </a:cubicBezTo>
                <a:cubicBezTo>
                  <a:pt x="1590663" y="120949"/>
                  <a:pt x="1594091" y="101802"/>
                  <a:pt x="1600028" y="87641"/>
                </a:cubicBezTo>
                <a:cubicBezTo>
                  <a:pt x="1605964" y="73480"/>
                  <a:pt x="1614655" y="61627"/>
                  <a:pt x="1626098" y="52084"/>
                </a:cubicBezTo>
                <a:cubicBezTo>
                  <a:pt x="1637542" y="42541"/>
                  <a:pt x="1651821" y="37769"/>
                  <a:pt x="1668936" y="37769"/>
                </a:cubicBezTo>
                <a:close/>
                <a:moveTo>
                  <a:pt x="1487961" y="37769"/>
                </a:moveTo>
                <a:cubicBezTo>
                  <a:pt x="1505076" y="37769"/>
                  <a:pt x="1519771" y="44616"/>
                  <a:pt x="1532046" y="58311"/>
                </a:cubicBezTo>
                <a:cubicBezTo>
                  <a:pt x="1544322" y="72006"/>
                  <a:pt x="1552284" y="88881"/>
                  <a:pt x="1555934" y="108936"/>
                </a:cubicBezTo>
                <a:cubicBezTo>
                  <a:pt x="1559583" y="128991"/>
                  <a:pt x="1560723" y="152028"/>
                  <a:pt x="1559354" y="178048"/>
                </a:cubicBezTo>
                <a:cubicBezTo>
                  <a:pt x="1557984" y="204069"/>
                  <a:pt x="1553302" y="225540"/>
                  <a:pt x="1545307" y="242461"/>
                </a:cubicBezTo>
                <a:cubicBezTo>
                  <a:pt x="1537313" y="259383"/>
                  <a:pt x="1525142" y="271138"/>
                  <a:pt x="1508794" y="277727"/>
                </a:cubicBezTo>
                <a:cubicBezTo>
                  <a:pt x="1492446" y="284317"/>
                  <a:pt x="1476130" y="283614"/>
                  <a:pt x="1459847" y="275619"/>
                </a:cubicBezTo>
                <a:cubicBezTo>
                  <a:pt x="1443564" y="267625"/>
                  <a:pt x="1432138" y="257056"/>
                  <a:pt x="1425570" y="243913"/>
                </a:cubicBezTo>
                <a:cubicBezTo>
                  <a:pt x="1419002" y="230770"/>
                  <a:pt x="1414335" y="217047"/>
                  <a:pt x="1411567" y="202742"/>
                </a:cubicBezTo>
                <a:cubicBezTo>
                  <a:pt x="1408799" y="188438"/>
                  <a:pt x="1407867" y="169218"/>
                  <a:pt x="1408771" y="145084"/>
                </a:cubicBezTo>
                <a:cubicBezTo>
                  <a:pt x="1409688" y="120949"/>
                  <a:pt x="1413116" y="101802"/>
                  <a:pt x="1419053" y="87641"/>
                </a:cubicBezTo>
                <a:cubicBezTo>
                  <a:pt x="1424989" y="73480"/>
                  <a:pt x="1433680" y="61627"/>
                  <a:pt x="1445123" y="52084"/>
                </a:cubicBezTo>
                <a:cubicBezTo>
                  <a:pt x="1456566" y="42541"/>
                  <a:pt x="1470846" y="37769"/>
                  <a:pt x="1487961" y="37769"/>
                </a:cubicBezTo>
                <a:close/>
                <a:moveTo>
                  <a:pt x="1306986" y="37769"/>
                </a:moveTo>
                <a:cubicBezTo>
                  <a:pt x="1324101" y="37769"/>
                  <a:pt x="1338796" y="44616"/>
                  <a:pt x="1351071" y="58311"/>
                </a:cubicBezTo>
                <a:cubicBezTo>
                  <a:pt x="1363346" y="72006"/>
                  <a:pt x="1371309" y="88881"/>
                  <a:pt x="1374959" y="108936"/>
                </a:cubicBezTo>
                <a:cubicBezTo>
                  <a:pt x="1378608" y="128991"/>
                  <a:pt x="1379748" y="152028"/>
                  <a:pt x="1378379" y="178048"/>
                </a:cubicBezTo>
                <a:cubicBezTo>
                  <a:pt x="1377009" y="204069"/>
                  <a:pt x="1372327" y="225540"/>
                  <a:pt x="1364332" y="242461"/>
                </a:cubicBezTo>
                <a:cubicBezTo>
                  <a:pt x="1356338" y="259383"/>
                  <a:pt x="1344167" y="271138"/>
                  <a:pt x="1327819" y="277727"/>
                </a:cubicBezTo>
                <a:cubicBezTo>
                  <a:pt x="1311471" y="284317"/>
                  <a:pt x="1295155" y="283614"/>
                  <a:pt x="1278872" y="275619"/>
                </a:cubicBezTo>
                <a:cubicBezTo>
                  <a:pt x="1262589" y="267625"/>
                  <a:pt x="1251163" y="257056"/>
                  <a:pt x="1244595" y="243913"/>
                </a:cubicBezTo>
                <a:cubicBezTo>
                  <a:pt x="1238027" y="230770"/>
                  <a:pt x="1233359" y="217047"/>
                  <a:pt x="1230592" y="202742"/>
                </a:cubicBezTo>
                <a:cubicBezTo>
                  <a:pt x="1227824" y="188438"/>
                  <a:pt x="1226892" y="169218"/>
                  <a:pt x="1227796" y="145084"/>
                </a:cubicBezTo>
                <a:cubicBezTo>
                  <a:pt x="1228713" y="120949"/>
                  <a:pt x="1232141" y="101802"/>
                  <a:pt x="1238078" y="87641"/>
                </a:cubicBezTo>
                <a:cubicBezTo>
                  <a:pt x="1244014" y="73480"/>
                  <a:pt x="1252705" y="61627"/>
                  <a:pt x="1264148" y="52084"/>
                </a:cubicBezTo>
                <a:cubicBezTo>
                  <a:pt x="1275592" y="42541"/>
                  <a:pt x="1289871" y="37769"/>
                  <a:pt x="1306986" y="37769"/>
                </a:cubicBezTo>
                <a:close/>
                <a:moveTo>
                  <a:pt x="1121859" y="37769"/>
                </a:moveTo>
                <a:cubicBezTo>
                  <a:pt x="1131001" y="37769"/>
                  <a:pt x="1140387" y="39694"/>
                  <a:pt x="1150016" y="43544"/>
                </a:cubicBezTo>
                <a:cubicBezTo>
                  <a:pt x="1159646" y="47395"/>
                  <a:pt x="1168225" y="53084"/>
                  <a:pt x="1175753" y="60613"/>
                </a:cubicBezTo>
                <a:cubicBezTo>
                  <a:pt x="1183282" y="68141"/>
                  <a:pt x="1188448" y="75867"/>
                  <a:pt x="1191252" y="83790"/>
                </a:cubicBezTo>
                <a:cubicBezTo>
                  <a:pt x="1194056" y="91713"/>
                  <a:pt x="1195457" y="101923"/>
                  <a:pt x="1195457" y="114421"/>
                </a:cubicBezTo>
                <a:cubicBezTo>
                  <a:pt x="1195457" y="126918"/>
                  <a:pt x="1190843" y="142858"/>
                  <a:pt x="1181615" y="162238"/>
                </a:cubicBezTo>
                <a:cubicBezTo>
                  <a:pt x="1172387" y="181619"/>
                  <a:pt x="1149869" y="221610"/>
                  <a:pt x="1114062" y="282212"/>
                </a:cubicBezTo>
                <a:lnTo>
                  <a:pt x="1077860" y="282212"/>
                </a:lnTo>
                <a:cubicBezTo>
                  <a:pt x="1097721" y="245716"/>
                  <a:pt x="1113918" y="215566"/>
                  <a:pt x="1126452" y="191761"/>
                </a:cubicBezTo>
                <a:cubicBezTo>
                  <a:pt x="1106132" y="195361"/>
                  <a:pt x="1088074" y="192177"/>
                  <a:pt x="1072278" y="182211"/>
                </a:cubicBezTo>
                <a:cubicBezTo>
                  <a:pt x="1056482" y="172244"/>
                  <a:pt x="1046939" y="158743"/>
                  <a:pt x="1043648" y="141707"/>
                </a:cubicBezTo>
                <a:cubicBezTo>
                  <a:pt x="1040357" y="124671"/>
                  <a:pt x="1040540" y="109481"/>
                  <a:pt x="1044196" y="96137"/>
                </a:cubicBezTo>
                <a:cubicBezTo>
                  <a:pt x="1047853" y="82794"/>
                  <a:pt x="1053690" y="71640"/>
                  <a:pt x="1061706" y="62678"/>
                </a:cubicBezTo>
                <a:cubicBezTo>
                  <a:pt x="1069722" y="53715"/>
                  <a:pt x="1079466" y="47323"/>
                  <a:pt x="1090938" y="43501"/>
                </a:cubicBezTo>
                <a:cubicBezTo>
                  <a:pt x="1102411" y="39680"/>
                  <a:pt x="1112717" y="37769"/>
                  <a:pt x="1121859" y="37769"/>
                </a:cubicBezTo>
                <a:close/>
                <a:moveTo>
                  <a:pt x="4460743" y="35829"/>
                </a:moveTo>
                <a:cubicBezTo>
                  <a:pt x="4459266" y="35523"/>
                  <a:pt x="4457542" y="35539"/>
                  <a:pt x="4455572" y="35876"/>
                </a:cubicBezTo>
                <a:cubicBezTo>
                  <a:pt x="4447692" y="37224"/>
                  <a:pt x="4430538" y="39927"/>
                  <a:pt x="4404109" y="43985"/>
                </a:cubicBezTo>
                <a:cubicBezTo>
                  <a:pt x="4404998" y="46136"/>
                  <a:pt x="4406195" y="52604"/>
                  <a:pt x="4407701" y="63388"/>
                </a:cubicBezTo>
                <a:cubicBezTo>
                  <a:pt x="4411659" y="63488"/>
                  <a:pt x="4421378" y="61713"/>
                  <a:pt x="4436858" y="58064"/>
                </a:cubicBezTo>
                <a:cubicBezTo>
                  <a:pt x="4452338" y="54414"/>
                  <a:pt x="4460649" y="56300"/>
                  <a:pt x="4461789" y="63721"/>
                </a:cubicBezTo>
                <a:cubicBezTo>
                  <a:pt x="4462929" y="71142"/>
                  <a:pt x="4457196" y="76118"/>
                  <a:pt x="4444591" y="78649"/>
                </a:cubicBezTo>
                <a:cubicBezTo>
                  <a:pt x="4431986" y="81180"/>
                  <a:pt x="4420291" y="81542"/>
                  <a:pt x="4409508" y="79736"/>
                </a:cubicBezTo>
                <a:lnTo>
                  <a:pt x="4413100" y="106580"/>
                </a:lnTo>
                <a:cubicBezTo>
                  <a:pt x="4419711" y="104774"/>
                  <a:pt x="4428093" y="103200"/>
                  <a:pt x="4438246" y="101859"/>
                </a:cubicBezTo>
                <a:cubicBezTo>
                  <a:pt x="4448398" y="100518"/>
                  <a:pt x="4456020" y="99848"/>
                  <a:pt x="4461111" y="99848"/>
                </a:cubicBezTo>
                <a:cubicBezTo>
                  <a:pt x="4465298" y="76401"/>
                  <a:pt x="4467392" y="58871"/>
                  <a:pt x="4467392" y="47255"/>
                </a:cubicBezTo>
                <a:cubicBezTo>
                  <a:pt x="4467392" y="40555"/>
                  <a:pt x="4465176" y="36746"/>
                  <a:pt x="4460743" y="35829"/>
                </a:cubicBezTo>
                <a:close/>
                <a:moveTo>
                  <a:pt x="5753141" y="35059"/>
                </a:moveTo>
                <a:cubicBezTo>
                  <a:pt x="5765646" y="35059"/>
                  <a:pt x="5777559" y="38020"/>
                  <a:pt x="5788881" y="43942"/>
                </a:cubicBezTo>
                <a:cubicBezTo>
                  <a:pt x="5800202" y="49865"/>
                  <a:pt x="5805297" y="58663"/>
                  <a:pt x="5804164" y="70336"/>
                </a:cubicBezTo>
                <a:cubicBezTo>
                  <a:pt x="5803031" y="82008"/>
                  <a:pt x="5789723" y="80417"/>
                  <a:pt x="5764241" y="65560"/>
                </a:cubicBezTo>
                <a:cubicBezTo>
                  <a:pt x="5742386" y="45226"/>
                  <a:pt x="5738686" y="35059"/>
                  <a:pt x="5753141" y="35059"/>
                </a:cubicBezTo>
                <a:close/>
                <a:moveTo>
                  <a:pt x="6621342" y="31759"/>
                </a:moveTo>
                <a:cubicBezTo>
                  <a:pt x="6624722" y="32070"/>
                  <a:pt x="6629912" y="33990"/>
                  <a:pt x="6636910" y="37522"/>
                </a:cubicBezTo>
                <a:cubicBezTo>
                  <a:pt x="6650906" y="44584"/>
                  <a:pt x="6655804" y="51234"/>
                  <a:pt x="6651601" y="57472"/>
                </a:cubicBezTo>
                <a:cubicBezTo>
                  <a:pt x="6647400" y="63710"/>
                  <a:pt x="6643288" y="72411"/>
                  <a:pt x="6639266" y="83575"/>
                </a:cubicBezTo>
                <a:cubicBezTo>
                  <a:pt x="6635243" y="94739"/>
                  <a:pt x="6627962" y="108251"/>
                  <a:pt x="6617422" y="124111"/>
                </a:cubicBezTo>
                <a:cubicBezTo>
                  <a:pt x="6635118" y="120713"/>
                  <a:pt x="6651278" y="115364"/>
                  <a:pt x="6665906" y="108065"/>
                </a:cubicBezTo>
                <a:cubicBezTo>
                  <a:pt x="6680532" y="100765"/>
                  <a:pt x="6692306" y="100532"/>
                  <a:pt x="6701226" y="107366"/>
                </a:cubicBezTo>
                <a:cubicBezTo>
                  <a:pt x="6710146" y="114199"/>
                  <a:pt x="6709181" y="119824"/>
                  <a:pt x="6698332" y="124240"/>
                </a:cubicBezTo>
                <a:cubicBezTo>
                  <a:pt x="6687484" y="128657"/>
                  <a:pt x="6669512" y="132744"/>
                  <a:pt x="6644417" y="136501"/>
                </a:cubicBezTo>
                <a:cubicBezTo>
                  <a:pt x="6657912" y="139068"/>
                  <a:pt x="6663049" y="145292"/>
                  <a:pt x="6659829" y="155172"/>
                </a:cubicBezTo>
                <a:cubicBezTo>
                  <a:pt x="6656610" y="165053"/>
                  <a:pt x="6653871" y="175869"/>
                  <a:pt x="6651612" y="187621"/>
                </a:cubicBezTo>
                <a:cubicBezTo>
                  <a:pt x="6649354" y="199372"/>
                  <a:pt x="6645156" y="212397"/>
                  <a:pt x="6639018" y="226694"/>
                </a:cubicBezTo>
                <a:cubicBezTo>
                  <a:pt x="6646618" y="235685"/>
                  <a:pt x="6655462" y="244350"/>
                  <a:pt x="6665551" y="252689"/>
                </a:cubicBezTo>
                <a:cubicBezTo>
                  <a:pt x="6675640" y="261028"/>
                  <a:pt x="6686122" y="267370"/>
                  <a:pt x="6696999" y="271715"/>
                </a:cubicBezTo>
                <a:cubicBezTo>
                  <a:pt x="6707876" y="276060"/>
                  <a:pt x="6717803" y="280714"/>
                  <a:pt x="6726780" y="285675"/>
                </a:cubicBezTo>
                <a:cubicBezTo>
                  <a:pt x="6735757" y="290637"/>
                  <a:pt x="6731176" y="294000"/>
                  <a:pt x="6713034" y="295764"/>
                </a:cubicBezTo>
                <a:cubicBezTo>
                  <a:pt x="6694894" y="297527"/>
                  <a:pt x="6681200" y="297689"/>
                  <a:pt x="6671950" y="296248"/>
                </a:cubicBezTo>
                <a:cubicBezTo>
                  <a:pt x="6662700" y="294806"/>
                  <a:pt x="6655950" y="290780"/>
                  <a:pt x="6651698" y="284170"/>
                </a:cubicBezTo>
                <a:cubicBezTo>
                  <a:pt x="6647446" y="277559"/>
                  <a:pt x="6638129" y="263857"/>
                  <a:pt x="6623746" y="243063"/>
                </a:cubicBezTo>
                <a:cubicBezTo>
                  <a:pt x="6617594" y="251481"/>
                  <a:pt x="6610341" y="258475"/>
                  <a:pt x="6601988" y="264047"/>
                </a:cubicBezTo>
                <a:cubicBezTo>
                  <a:pt x="6593635" y="269618"/>
                  <a:pt x="6583518" y="273812"/>
                  <a:pt x="6571637" y="276630"/>
                </a:cubicBezTo>
                <a:cubicBezTo>
                  <a:pt x="6568667" y="277335"/>
                  <a:pt x="6566372" y="277708"/>
                  <a:pt x="6564755" y="277749"/>
                </a:cubicBezTo>
                <a:lnTo>
                  <a:pt x="6563038" y="277219"/>
                </a:lnTo>
                <a:lnTo>
                  <a:pt x="6562462" y="287256"/>
                </a:lnTo>
                <a:cubicBezTo>
                  <a:pt x="6560025" y="297388"/>
                  <a:pt x="6555028" y="298668"/>
                  <a:pt x="6547470" y="291096"/>
                </a:cubicBezTo>
                <a:cubicBezTo>
                  <a:pt x="6539912" y="283524"/>
                  <a:pt x="6533036" y="276964"/>
                  <a:pt x="6526842" y="271414"/>
                </a:cubicBezTo>
                <a:cubicBezTo>
                  <a:pt x="6513778" y="281954"/>
                  <a:pt x="6501026" y="289526"/>
                  <a:pt x="6488586" y="294129"/>
                </a:cubicBezTo>
                <a:cubicBezTo>
                  <a:pt x="6476146" y="298732"/>
                  <a:pt x="6462985" y="301496"/>
                  <a:pt x="6449103" y="302421"/>
                </a:cubicBezTo>
                <a:cubicBezTo>
                  <a:pt x="6435222" y="303346"/>
                  <a:pt x="6433630" y="300679"/>
                  <a:pt x="6444328" y="294419"/>
                </a:cubicBezTo>
                <a:cubicBezTo>
                  <a:pt x="6455026" y="288160"/>
                  <a:pt x="6466018" y="282424"/>
                  <a:pt x="6477303" y="277211"/>
                </a:cubicBezTo>
                <a:cubicBezTo>
                  <a:pt x="6488589" y="271998"/>
                  <a:pt x="6498800" y="265384"/>
                  <a:pt x="6507934" y="257368"/>
                </a:cubicBezTo>
                <a:cubicBezTo>
                  <a:pt x="6498398" y="251044"/>
                  <a:pt x="6491289" y="246727"/>
                  <a:pt x="6486606" y="244419"/>
                </a:cubicBezTo>
                <a:cubicBezTo>
                  <a:pt x="6481924" y="242110"/>
                  <a:pt x="6480724" y="238715"/>
                  <a:pt x="6483004" y="234233"/>
                </a:cubicBezTo>
                <a:cubicBezTo>
                  <a:pt x="6485284" y="229752"/>
                  <a:pt x="6487292" y="224593"/>
                  <a:pt x="6489026" y="218757"/>
                </a:cubicBezTo>
                <a:cubicBezTo>
                  <a:pt x="6469237" y="221395"/>
                  <a:pt x="6455693" y="224754"/>
                  <a:pt x="6448394" y="228834"/>
                </a:cubicBezTo>
                <a:cubicBezTo>
                  <a:pt x="6441094" y="232914"/>
                  <a:pt x="6432318" y="229978"/>
                  <a:pt x="6422064" y="220026"/>
                </a:cubicBezTo>
                <a:cubicBezTo>
                  <a:pt x="6411812" y="210074"/>
                  <a:pt x="6413134" y="205557"/>
                  <a:pt x="6426034" y="206474"/>
                </a:cubicBezTo>
                <a:cubicBezTo>
                  <a:pt x="6438933" y="207392"/>
                  <a:pt x="6461428" y="205320"/>
                  <a:pt x="6493522" y="200258"/>
                </a:cubicBezTo>
                <a:cubicBezTo>
                  <a:pt x="6495931" y="190177"/>
                  <a:pt x="6496236" y="181042"/>
                  <a:pt x="6494436" y="172854"/>
                </a:cubicBezTo>
                <a:cubicBezTo>
                  <a:pt x="6492636" y="164665"/>
                  <a:pt x="6498060" y="163626"/>
                  <a:pt x="6510708" y="169735"/>
                </a:cubicBezTo>
                <a:cubicBezTo>
                  <a:pt x="6523356" y="175844"/>
                  <a:pt x="6528648" y="180762"/>
                  <a:pt x="6526584" y="184491"/>
                </a:cubicBezTo>
                <a:cubicBezTo>
                  <a:pt x="6524518" y="188219"/>
                  <a:pt x="6521500" y="191941"/>
                  <a:pt x="6517528" y="195655"/>
                </a:cubicBezTo>
                <a:lnTo>
                  <a:pt x="6536930" y="193461"/>
                </a:lnTo>
                <a:cubicBezTo>
                  <a:pt x="6538292" y="189531"/>
                  <a:pt x="6538748" y="184867"/>
                  <a:pt x="6538296" y="179468"/>
                </a:cubicBezTo>
                <a:cubicBezTo>
                  <a:pt x="6537844" y="174069"/>
                  <a:pt x="6541562" y="173596"/>
                  <a:pt x="6549449" y="178048"/>
                </a:cubicBezTo>
                <a:cubicBezTo>
                  <a:pt x="6557336" y="182501"/>
                  <a:pt x="6562538" y="186333"/>
                  <a:pt x="6565055" y="189546"/>
                </a:cubicBezTo>
                <a:cubicBezTo>
                  <a:pt x="6567572" y="192758"/>
                  <a:pt x="6567614" y="196956"/>
                  <a:pt x="6565184" y="202140"/>
                </a:cubicBezTo>
                <a:cubicBezTo>
                  <a:pt x="6562753" y="207324"/>
                  <a:pt x="6559742" y="214637"/>
                  <a:pt x="6556150" y="224081"/>
                </a:cubicBezTo>
                <a:cubicBezTo>
                  <a:pt x="6552558" y="233524"/>
                  <a:pt x="6547786" y="242848"/>
                  <a:pt x="6541834" y="252055"/>
                </a:cubicBezTo>
                <a:cubicBezTo>
                  <a:pt x="6547442" y="255654"/>
                  <a:pt x="6552890" y="259888"/>
                  <a:pt x="6558182" y="264757"/>
                </a:cubicBezTo>
                <a:lnTo>
                  <a:pt x="6563196" y="273987"/>
                </a:lnTo>
                <a:lnTo>
                  <a:pt x="6568454" y="269166"/>
                </a:lnTo>
                <a:cubicBezTo>
                  <a:pt x="6578212" y="261372"/>
                  <a:pt x="6586615" y="253951"/>
                  <a:pt x="6593664" y="246903"/>
                </a:cubicBezTo>
                <a:cubicBezTo>
                  <a:pt x="6600712" y="239855"/>
                  <a:pt x="6606774" y="232796"/>
                  <a:pt x="6611850" y="225726"/>
                </a:cubicBezTo>
                <a:cubicBezTo>
                  <a:pt x="6605814" y="216018"/>
                  <a:pt x="6599976" y="207482"/>
                  <a:pt x="6594341" y="200118"/>
                </a:cubicBezTo>
                <a:cubicBezTo>
                  <a:pt x="6588705" y="192754"/>
                  <a:pt x="6583693" y="186014"/>
                  <a:pt x="6579305" y="179898"/>
                </a:cubicBezTo>
                <a:cubicBezTo>
                  <a:pt x="6574917" y="173782"/>
                  <a:pt x="6576236" y="170154"/>
                  <a:pt x="6583263" y="169014"/>
                </a:cubicBezTo>
                <a:cubicBezTo>
                  <a:pt x="6590290" y="167874"/>
                  <a:pt x="6595574" y="169527"/>
                  <a:pt x="6599116" y="173972"/>
                </a:cubicBezTo>
                <a:cubicBezTo>
                  <a:pt x="6602658" y="178418"/>
                  <a:pt x="6610323" y="189696"/>
                  <a:pt x="6622110" y="207808"/>
                </a:cubicBezTo>
                <a:cubicBezTo>
                  <a:pt x="6626083" y="198515"/>
                  <a:pt x="6628744" y="187420"/>
                  <a:pt x="6630091" y="174521"/>
                </a:cubicBezTo>
                <a:cubicBezTo>
                  <a:pt x="6631439" y="161622"/>
                  <a:pt x="6631762" y="149823"/>
                  <a:pt x="6631059" y="139126"/>
                </a:cubicBezTo>
                <a:cubicBezTo>
                  <a:pt x="6626427" y="140029"/>
                  <a:pt x="6620168" y="140029"/>
                  <a:pt x="6612280" y="139126"/>
                </a:cubicBezTo>
                <a:cubicBezTo>
                  <a:pt x="6602170" y="151071"/>
                  <a:pt x="6591473" y="159908"/>
                  <a:pt x="6580187" y="165637"/>
                </a:cubicBezTo>
                <a:cubicBezTo>
                  <a:pt x="6568902" y="171366"/>
                  <a:pt x="6568912" y="166429"/>
                  <a:pt x="6580220" y="150827"/>
                </a:cubicBezTo>
                <a:cubicBezTo>
                  <a:pt x="6591527" y="135225"/>
                  <a:pt x="6600977" y="116099"/>
                  <a:pt x="6608570" y="93448"/>
                </a:cubicBezTo>
                <a:cubicBezTo>
                  <a:pt x="6616164" y="70798"/>
                  <a:pt x="6619522" y="56960"/>
                  <a:pt x="6618648" y="51933"/>
                </a:cubicBezTo>
                <a:cubicBezTo>
                  <a:pt x="6617773" y="46907"/>
                  <a:pt x="6617098" y="41483"/>
                  <a:pt x="6616626" y="35661"/>
                </a:cubicBezTo>
                <a:cubicBezTo>
                  <a:pt x="6616389" y="32750"/>
                  <a:pt x="6617961" y="31449"/>
                  <a:pt x="6621342" y="31759"/>
                </a:cubicBezTo>
                <a:close/>
                <a:moveTo>
                  <a:pt x="6870099" y="31144"/>
                </a:moveTo>
                <a:cubicBezTo>
                  <a:pt x="6896084" y="27444"/>
                  <a:pt x="6916712" y="40264"/>
                  <a:pt x="6931984" y="69604"/>
                </a:cubicBezTo>
                <a:cubicBezTo>
                  <a:pt x="6941076" y="101568"/>
                  <a:pt x="6928636" y="133289"/>
                  <a:pt x="6894664" y="164766"/>
                </a:cubicBezTo>
                <a:cubicBezTo>
                  <a:pt x="6884540" y="179966"/>
                  <a:pt x="6879478" y="197963"/>
                  <a:pt x="6879478" y="218757"/>
                </a:cubicBezTo>
                <a:lnTo>
                  <a:pt x="6847040" y="218757"/>
                </a:lnTo>
                <a:cubicBezTo>
                  <a:pt x="6846065" y="182247"/>
                  <a:pt x="6861014" y="148999"/>
                  <a:pt x="6891889" y="119013"/>
                </a:cubicBezTo>
                <a:cubicBezTo>
                  <a:pt x="6898815" y="108660"/>
                  <a:pt x="6901841" y="97654"/>
                  <a:pt x="6900966" y="85995"/>
                </a:cubicBezTo>
                <a:cubicBezTo>
                  <a:pt x="6896248" y="70120"/>
                  <a:pt x="6887294" y="62635"/>
                  <a:pt x="6874100" y="63538"/>
                </a:cubicBezTo>
                <a:lnTo>
                  <a:pt x="6868808" y="63538"/>
                </a:lnTo>
                <a:cubicBezTo>
                  <a:pt x="6852532" y="64313"/>
                  <a:pt x="6844846" y="78258"/>
                  <a:pt x="6845750" y="105376"/>
                </a:cubicBezTo>
                <a:lnTo>
                  <a:pt x="6811935" y="105376"/>
                </a:lnTo>
                <a:cubicBezTo>
                  <a:pt x="6810974" y="68263"/>
                  <a:pt x="6822712" y="45477"/>
                  <a:pt x="6847148" y="37016"/>
                </a:cubicBezTo>
                <a:cubicBezTo>
                  <a:pt x="6851120" y="34033"/>
                  <a:pt x="6858770" y="32076"/>
                  <a:pt x="6870099" y="31144"/>
                </a:cubicBezTo>
                <a:close/>
                <a:moveTo>
                  <a:pt x="4173392" y="31095"/>
                </a:moveTo>
                <a:cubicBezTo>
                  <a:pt x="4178775" y="31153"/>
                  <a:pt x="4183707" y="32148"/>
                  <a:pt x="4188188" y="34080"/>
                </a:cubicBezTo>
                <a:cubicBezTo>
                  <a:pt x="4197151" y="37945"/>
                  <a:pt x="4204084" y="43372"/>
                  <a:pt x="4208989" y="50363"/>
                </a:cubicBezTo>
                <a:cubicBezTo>
                  <a:pt x="4213893" y="57354"/>
                  <a:pt x="4208221" y="60849"/>
                  <a:pt x="4191974" y="60849"/>
                </a:cubicBezTo>
                <a:cubicBezTo>
                  <a:pt x="4179469" y="60849"/>
                  <a:pt x="4166567" y="61068"/>
                  <a:pt x="4153266" y="61506"/>
                </a:cubicBezTo>
                <a:cubicBezTo>
                  <a:pt x="4139966" y="61943"/>
                  <a:pt x="4124553" y="63173"/>
                  <a:pt x="4107030" y="65195"/>
                </a:cubicBezTo>
                <a:cubicBezTo>
                  <a:pt x="4118717" y="74301"/>
                  <a:pt x="4122130" y="81256"/>
                  <a:pt x="4117269" y="86060"/>
                </a:cubicBezTo>
                <a:cubicBezTo>
                  <a:pt x="4112407" y="90864"/>
                  <a:pt x="4102226" y="104028"/>
                  <a:pt x="4086724" y="125553"/>
                </a:cubicBezTo>
                <a:cubicBezTo>
                  <a:pt x="4087613" y="166021"/>
                  <a:pt x="4088287" y="196895"/>
                  <a:pt x="4088746" y="218176"/>
                </a:cubicBezTo>
                <a:cubicBezTo>
                  <a:pt x="4089205" y="239457"/>
                  <a:pt x="4088050" y="260171"/>
                  <a:pt x="4085283" y="280319"/>
                </a:cubicBezTo>
                <a:cubicBezTo>
                  <a:pt x="4082515" y="300467"/>
                  <a:pt x="4076421" y="303443"/>
                  <a:pt x="4066999" y="289246"/>
                </a:cubicBezTo>
                <a:cubicBezTo>
                  <a:pt x="4057577" y="275049"/>
                  <a:pt x="4054440" y="262390"/>
                  <a:pt x="4057588" y="251270"/>
                </a:cubicBezTo>
                <a:cubicBezTo>
                  <a:pt x="4060736" y="240149"/>
                  <a:pt x="4062310" y="227490"/>
                  <a:pt x="4062310" y="213293"/>
                </a:cubicBezTo>
                <a:lnTo>
                  <a:pt x="4062310" y="151279"/>
                </a:lnTo>
                <a:cubicBezTo>
                  <a:pt x="4043610" y="180217"/>
                  <a:pt x="4023993" y="202667"/>
                  <a:pt x="4003457" y="218628"/>
                </a:cubicBezTo>
                <a:cubicBezTo>
                  <a:pt x="3982922" y="234588"/>
                  <a:pt x="3963753" y="245799"/>
                  <a:pt x="3945950" y="252259"/>
                </a:cubicBezTo>
                <a:cubicBezTo>
                  <a:pt x="3928146" y="258719"/>
                  <a:pt x="3927974" y="254883"/>
                  <a:pt x="3945433" y="240751"/>
                </a:cubicBezTo>
                <a:cubicBezTo>
                  <a:pt x="3962893" y="226619"/>
                  <a:pt x="3981642" y="209310"/>
                  <a:pt x="4001683" y="188825"/>
                </a:cubicBezTo>
                <a:cubicBezTo>
                  <a:pt x="4021723" y="168340"/>
                  <a:pt x="4039688" y="145787"/>
                  <a:pt x="4055577" y="121164"/>
                </a:cubicBezTo>
                <a:cubicBezTo>
                  <a:pt x="4054731" y="112403"/>
                  <a:pt x="4052720" y="104404"/>
                  <a:pt x="4049543" y="97170"/>
                </a:cubicBezTo>
                <a:cubicBezTo>
                  <a:pt x="4046367" y="89935"/>
                  <a:pt x="4048758" y="87289"/>
                  <a:pt x="4056717" y="89232"/>
                </a:cubicBezTo>
                <a:cubicBezTo>
                  <a:pt x="4064676" y="91175"/>
                  <a:pt x="4070577" y="93803"/>
                  <a:pt x="4074420" y="97116"/>
                </a:cubicBezTo>
                <a:cubicBezTo>
                  <a:pt x="4084343" y="80008"/>
                  <a:pt x="4088782" y="69719"/>
                  <a:pt x="4087735" y="66249"/>
                </a:cubicBezTo>
                <a:cubicBezTo>
                  <a:pt x="4036182" y="74336"/>
                  <a:pt x="4004293" y="79732"/>
                  <a:pt x="3992068" y="82435"/>
                </a:cubicBezTo>
                <a:cubicBezTo>
                  <a:pt x="3979843" y="85138"/>
                  <a:pt x="3968474" y="81818"/>
                  <a:pt x="3957963" y="72476"/>
                </a:cubicBezTo>
                <a:cubicBezTo>
                  <a:pt x="3947452" y="63133"/>
                  <a:pt x="3948219" y="58168"/>
                  <a:pt x="3960265" y="57580"/>
                </a:cubicBezTo>
                <a:cubicBezTo>
                  <a:pt x="3972311" y="56992"/>
                  <a:pt x="3983363" y="56264"/>
                  <a:pt x="3993423" y="55397"/>
                </a:cubicBezTo>
                <a:cubicBezTo>
                  <a:pt x="4003482" y="54529"/>
                  <a:pt x="4029933" y="51611"/>
                  <a:pt x="4072775" y="46642"/>
                </a:cubicBezTo>
                <a:cubicBezTo>
                  <a:pt x="4115616" y="41673"/>
                  <a:pt x="4143321" y="37371"/>
                  <a:pt x="4155890" y="33736"/>
                </a:cubicBezTo>
                <a:cubicBezTo>
                  <a:pt x="4162175" y="31918"/>
                  <a:pt x="4168009" y="31038"/>
                  <a:pt x="4173392" y="31095"/>
                </a:cubicBezTo>
                <a:close/>
                <a:moveTo>
                  <a:pt x="3696775" y="26418"/>
                </a:moveTo>
                <a:cubicBezTo>
                  <a:pt x="3698600" y="26428"/>
                  <a:pt x="3700767" y="26978"/>
                  <a:pt x="3703274" y="28068"/>
                </a:cubicBezTo>
                <a:cubicBezTo>
                  <a:pt x="3713305" y="32427"/>
                  <a:pt x="3720755" y="37511"/>
                  <a:pt x="3725624" y="43319"/>
                </a:cubicBezTo>
                <a:cubicBezTo>
                  <a:pt x="3730492" y="49126"/>
                  <a:pt x="3730503" y="54389"/>
                  <a:pt x="3725656" y="59107"/>
                </a:cubicBezTo>
                <a:cubicBezTo>
                  <a:pt x="3720809" y="63825"/>
                  <a:pt x="3711402" y="74975"/>
                  <a:pt x="3697434" y="92556"/>
                </a:cubicBezTo>
                <a:cubicBezTo>
                  <a:pt x="3683467" y="110137"/>
                  <a:pt x="3668922" y="125345"/>
                  <a:pt x="3653801" y="138179"/>
                </a:cubicBezTo>
                <a:cubicBezTo>
                  <a:pt x="3638679" y="151014"/>
                  <a:pt x="3624213" y="160005"/>
                  <a:pt x="3610404" y="165153"/>
                </a:cubicBezTo>
                <a:cubicBezTo>
                  <a:pt x="3596594" y="170301"/>
                  <a:pt x="3597221" y="165877"/>
                  <a:pt x="3612286" y="151881"/>
                </a:cubicBezTo>
                <a:cubicBezTo>
                  <a:pt x="3627350" y="137885"/>
                  <a:pt x="3644221" y="118225"/>
                  <a:pt x="3662899" y="92900"/>
                </a:cubicBezTo>
                <a:cubicBezTo>
                  <a:pt x="3681578" y="67575"/>
                  <a:pt x="3690465" y="50245"/>
                  <a:pt x="3689562" y="40909"/>
                </a:cubicBezTo>
                <a:cubicBezTo>
                  <a:pt x="3688895" y="31219"/>
                  <a:pt x="3691299" y="26389"/>
                  <a:pt x="3696775" y="26418"/>
                </a:cubicBezTo>
                <a:close/>
                <a:moveTo>
                  <a:pt x="3307977" y="19875"/>
                </a:moveTo>
                <a:cubicBezTo>
                  <a:pt x="3311477" y="20117"/>
                  <a:pt x="3316953" y="22504"/>
                  <a:pt x="3324402" y="27035"/>
                </a:cubicBezTo>
                <a:cubicBezTo>
                  <a:pt x="3339302" y="36098"/>
                  <a:pt x="3344568" y="42856"/>
                  <a:pt x="3340202" y="47309"/>
                </a:cubicBezTo>
                <a:cubicBezTo>
                  <a:pt x="3335835" y="51761"/>
                  <a:pt x="3328981" y="61552"/>
                  <a:pt x="3319638" y="76681"/>
                </a:cubicBezTo>
                <a:cubicBezTo>
                  <a:pt x="3310295" y="91810"/>
                  <a:pt x="3301788" y="105412"/>
                  <a:pt x="3294116" y="117486"/>
                </a:cubicBezTo>
                <a:cubicBezTo>
                  <a:pt x="3303107" y="126936"/>
                  <a:pt x="3307155" y="139072"/>
                  <a:pt x="3306258" y="153892"/>
                </a:cubicBezTo>
                <a:cubicBezTo>
                  <a:pt x="3305362" y="168713"/>
                  <a:pt x="3304914" y="193461"/>
                  <a:pt x="3304914" y="228135"/>
                </a:cubicBezTo>
                <a:cubicBezTo>
                  <a:pt x="3304914" y="263168"/>
                  <a:pt x="3302014" y="284087"/>
                  <a:pt x="3296213" y="290892"/>
                </a:cubicBezTo>
                <a:cubicBezTo>
                  <a:pt x="3290413" y="297696"/>
                  <a:pt x="3284985" y="295047"/>
                  <a:pt x="3279930" y="282943"/>
                </a:cubicBezTo>
                <a:cubicBezTo>
                  <a:pt x="3274875" y="270840"/>
                  <a:pt x="3273703" y="261544"/>
                  <a:pt x="3276413" y="255055"/>
                </a:cubicBezTo>
                <a:cubicBezTo>
                  <a:pt x="3279123" y="248566"/>
                  <a:pt x="3281375" y="227407"/>
                  <a:pt x="3283167" y="191578"/>
                </a:cubicBezTo>
                <a:cubicBezTo>
                  <a:pt x="3284960" y="155749"/>
                  <a:pt x="3284501" y="135569"/>
                  <a:pt x="3281790" y="131038"/>
                </a:cubicBezTo>
                <a:cubicBezTo>
                  <a:pt x="3262847" y="153896"/>
                  <a:pt x="3244391" y="170409"/>
                  <a:pt x="3226423" y="180576"/>
                </a:cubicBezTo>
                <a:cubicBezTo>
                  <a:pt x="3208455" y="190743"/>
                  <a:pt x="3207182" y="187294"/>
                  <a:pt x="3222605" y="170229"/>
                </a:cubicBezTo>
                <a:cubicBezTo>
                  <a:pt x="3238028" y="153165"/>
                  <a:pt x="3253798" y="131877"/>
                  <a:pt x="3269917" y="106365"/>
                </a:cubicBezTo>
                <a:cubicBezTo>
                  <a:pt x="3286035" y="80854"/>
                  <a:pt x="3295869" y="63036"/>
                  <a:pt x="3299418" y="52912"/>
                </a:cubicBezTo>
                <a:cubicBezTo>
                  <a:pt x="3302967" y="42788"/>
                  <a:pt x="3304294" y="33678"/>
                  <a:pt x="3303398" y="25583"/>
                </a:cubicBezTo>
                <a:cubicBezTo>
                  <a:pt x="3302949" y="21536"/>
                  <a:pt x="3304476" y="19633"/>
                  <a:pt x="3307977" y="19875"/>
                </a:cubicBezTo>
                <a:close/>
                <a:moveTo>
                  <a:pt x="198222" y="17100"/>
                </a:moveTo>
                <a:cubicBezTo>
                  <a:pt x="201730" y="17235"/>
                  <a:pt x="205625" y="18137"/>
                  <a:pt x="209905" y="19808"/>
                </a:cubicBezTo>
                <a:cubicBezTo>
                  <a:pt x="218466" y="23149"/>
                  <a:pt x="225949" y="27487"/>
                  <a:pt x="232352" y="32822"/>
                </a:cubicBezTo>
                <a:cubicBezTo>
                  <a:pt x="238754" y="38156"/>
                  <a:pt x="238726" y="44068"/>
                  <a:pt x="232265" y="50557"/>
                </a:cubicBezTo>
                <a:cubicBezTo>
                  <a:pt x="225805" y="57046"/>
                  <a:pt x="220130" y="69622"/>
                  <a:pt x="215240" y="88286"/>
                </a:cubicBezTo>
                <a:cubicBezTo>
                  <a:pt x="210350" y="106950"/>
                  <a:pt x="203588" y="124140"/>
                  <a:pt x="194956" y="139857"/>
                </a:cubicBezTo>
                <a:cubicBezTo>
                  <a:pt x="186323" y="155574"/>
                  <a:pt x="179031" y="157581"/>
                  <a:pt x="173080" y="145880"/>
                </a:cubicBezTo>
                <a:cubicBezTo>
                  <a:pt x="141302" y="151229"/>
                  <a:pt x="111309" y="155194"/>
                  <a:pt x="83102" y="157775"/>
                </a:cubicBezTo>
                <a:cubicBezTo>
                  <a:pt x="77667" y="171441"/>
                  <a:pt x="71734" y="170581"/>
                  <a:pt x="65302" y="155194"/>
                </a:cubicBezTo>
                <a:cubicBezTo>
                  <a:pt x="58871" y="139807"/>
                  <a:pt x="52328" y="120354"/>
                  <a:pt x="45675" y="96836"/>
                </a:cubicBezTo>
                <a:cubicBezTo>
                  <a:pt x="39020" y="73318"/>
                  <a:pt x="33374" y="58268"/>
                  <a:pt x="28735" y="51686"/>
                </a:cubicBezTo>
                <a:cubicBezTo>
                  <a:pt x="24096" y="45104"/>
                  <a:pt x="25856" y="41813"/>
                  <a:pt x="34016" y="41813"/>
                </a:cubicBezTo>
                <a:cubicBezTo>
                  <a:pt x="40727" y="41813"/>
                  <a:pt x="46710" y="42257"/>
                  <a:pt x="51966" y="43146"/>
                </a:cubicBezTo>
                <a:cubicBezTo>
                  <a:pt x="57221" y="44036"/>
                  <a:pt x="70978" y="42910"/>
                  <a:pt x="93233" y="39769"/>
                </a:cubicBezTo>
                <a:cubicBezTo>
                  <a:pt x="115489" y="36629"/>
                  <a:pt x="135623" y="33083"/>
                  <a:pt x="153634" y="29133"/>
                </a:cubicBezTo>
                <a:cubicBezTo>
                  <a:pt x="171646" y="25182"/>
                  <a:pt x="183387" y="21805"/>
                  <a:pt x="188857" y="19001"/>
                </a:cubicBezTo>
                <a:cubicBezTo>
                  <a:pt x="191593" y="17599"/>
                  <a:pt x="194715" y="16966"/>
                  <a:pt x="198222" y="17100"/>
                </a:cubicBezTo>
                <a:close/>
                <a:moveTo>
                  <a:pt x="3402316" y="16267"/>
                </a:moveTo>
                <a:cubicBezTo>
                  <a:pt x="3405363" y="16642"/>
                  <a:pt x="3409087" y="17506"/>
                  <a:pt x="3413487" y="18861"/>
                </a:cubicBezTo>
                <a:cubicBezTo>
                  <a:pt x="3431090" y="24282"/>
                  <a:pt x="3437866" y="31434"/>
                  <a:pt x="3433815" y="40318"/>
                </a:cubicBezTo>
                <a:cubicBezTo>
                  <a:pt x="3429763" y="49202"/>
                  <a:pt x="3427738" y="77133"/>
                  <a:pt x="3427738" y="124111"/>
                </a:cubicBezTo>
                <a:cubicBezTo>
                  <a:pt x="3443570" y="122347"/>
                  <a:pt x="3455927" y="120576"/>
                  <a:pt x="3464811" y="118798"/>
                </a:cubicBezTo>
                <a:cubicBezTo>
                  <a:pt x="3473695" y="117020"/>
                  <a:pt x="3482156" y="115213"/>
                  <a:pt x="3490193" y="113378"/>
                </a:cubicBezTo>
                <a:cubicBezTo>
                  <a:pt x="3498231" y="111542"/>
                  <a:pt x="3506028" y="115375"/>
                  <a:pt x="3513586" y="124875"/>
                </a:cubicBezTo>
                <a:cubicBezTo>
                  <a:pt x="3521143" y="134375"/>
                  <a:pt x="3516346" y="139126"/>
                  <a:pt x="3499195" y="139126"/>
                </a:cubicBezTo>
                <a:cubicBezTo>
                  <a:pt x="3485056" y="139126"/>
                  <a:pt x="3461237" y="140803"/>
                  <a:pt x="3427738" y="144159"/>
                </a:cubicBezTo>
                <a:cubicBezTo>
                  <a:pt x="3427738" y="200588"/>
                  <a:pt x="3426792" y="243719"/>
                  <a:pt x="3424899" y="273554"/>
                </a:cubicBezTo>
                <a:cubicBezTo>
                  <a:pt x="3423006" y="303389"/>
                  <a:pt x="3418481" y="318590"/>
                  <a:pt x="3411326" y="319156"/>
                </a:cubicBezTo>
                <a:cubicBezTo>
                  <a:pt x="3404170" y="319723"/>
                  <a:pt x="3400592" y="305580"/>
                  <a:pt x="3400592" y="276727"/>
                </a:cubicBezTo>
                <a:lnTo>
                  <a:pt x="3400592" y="148569"/>
                </a:lnTo>
                <a:cubicBezTo>
                  <a:pt x="3378365" y="153817"/>
                  <a:pt x="3363024" y="157381"/>
                  <a:pt x="3354571" y="159259"/>
                </a:cubicBezTo>
                <a:cubicBezTo>
                  <a:pt x="3346117" y="161138"/>
                  <a:pt x="3336376" y="157779"/>
                  <a:pt x="3325349" y="149182"/>
                </a:cubicBezTo>
                <a:cubicBezTo>
                  <a:pt x="3314321" y="140585"/>
                  <a:pt x="3316479" y="136286"/>
                  <a:pt x="3331823" y="136286"/>
                </a:cubicBezTo>
                <a:cubicBezTo>
                  <a:pt x="3344070" y="136286"/>
                  <a:pt x="3366993" y="133346"/>
                  <a:pt x="3400592" y="127467"/>
                </a:cubicBezTo>
                <a:cubicBezTo>
                  <a:pt x="3400592" y="97525"/>
                  <a:pt x="3400370" y="75720"/>
                  <a:pt x="3399925" y="62054"/>
                </a:cubicBezTo>
                <a:cubicBezTo>
                  <a:pt x="3399481" y="48388"/>
                  <a:pt x="3397229" y="36417"/>
                  <a:pt x="3393171" y="26143"/>
                </a:cubicBezTo>
                <a:cubicBezTo>
                  <a:pt x="3390127" y="18437"/>
                  <a:pt x="3393176" y="15145"/>
                  <a:pt x="3402316" y="16267"/>
                </a:cubicBezTo>
                <a:close/>
                <a:moveTo>
                  <a:pt x="6147179" y="14208"/>
                </a:moveTo>
                <a:cubicBezTo>
                  <a:pt x="6148594" y="14455"/>
                  <a:pt x="6150262" y="15006"/>
                  <a:pt x="6152186" y="15861"/>
                </a:cubicBezTo>
                <a:cubicBezTo>
                  <a:pt x="6159880" y="19281"/>
                  <a:pt x="6167107" y="23873"/>
                  <a:pt x="6173868" y="29638"/>
                </a:cubicBezTo>
                <a:cubicBezTo>
                  <a:pt x="6180630" y="35403"/>
                  <a:pt x="6182469" y="39812"/>
                  <a:pt x="6179386" y="42867"/>
                </a:cubicBezTo>
                <a:cubicBezTo>
                  <a:pt x="6176302" y="45921"/>
                  <a:pt x="6173270" y="49370"/>
                  <a:pt x="6170286" y="53213"/>
                </a:cubicBezTo>
                <a:cubicBezTo>
                  <a:pt x="6167304" y="57056"/>
                  <a:pt x="6162278" y="66048"/>
                  <a:pt x="6155208" y="80187"/>
                </a:cubicBezTo>
                <a:cubicBezTo>
                  <a:pt x="6148138" y="94327"/>
                  <a:pt x="6141994" y="105290"/>
                  <a:pt x="6136774" y="113077"/>
                </a:cubicBezTo>
                <a:cubicBezTo>
                  <a:pt x="6146668" y="119902"/>
                  <a:pt x="6151154" y="128944"/>
                  <a:pt x="6150228" y="140201"/>
                </a:cubicBezTo>
                <a:cubicBezTo>
                  <a:pt x="6149304" y="151458"/>
                  <a:pt x="6148389" y="175625"/>
                  <a:pt x="6147486" y="212702"/>
                </a:cubicBezTo>
                <a:cubicBezTo>
                  <a:pt x="6146582" y="249778"/>
                  <a:pt x="6143363" y="273106"/>
                  <a:pt x="6137828" y="282685"/>
                </a:cubicBezTo>
                <a:cubicBezTo>
                  <a:pt x="6132292" y="292265"/>
                  <a:pt x="6126878" y="291264"/>
                  <a:pt x="6121587" y="279685"/>
                </a:cubicBezTo>
                <a:cubicBezTo>
                  <a:pt x="6116296" y="268105"/>
                  <a:pt x="6114780" y="258139"/>
                  <a:pt x="6117038" y="249785"/>
                </a:cubicBezTo>
                <a:cubicBezTo>
                  <a:pt x="6119297" y="241432"/>
                  <a:pt x="6121096" y="226282"/>
                  <a:pt x="6122437" y="204334"/>
                </a:cubicBezTo>
                <a:cubicBezTo>
                  <a:pt x="6123778" y="182386"/>
                  <a:pt x="6124230" y="165257"/>
                  <a:pt x="6123792" y="152946"/>
                </a:cubicBezTo>
                <a:cubicBezTo>
                  <a:pt x="6123355" y="140635"/>
                  <a:pt x="6122957" y="131977"/>
                  <a:pt x="6122598" y="126972"/>
                </a:cubicBezTo>
                <a:cubicBezTo>
                  <a:pt x="6120548" y="133282"/>
                  <a:pt x="6114948" y="141011"/>
                  <a:pt x="6105799" y="150160"/>
                </a:cubicBezTo>
                <a:cubicBezTo>
                  <a:pt x="6096650" y="159309"/>
                  <a:pt x="6085773" y="167182"/>
                  <a:pt x="6073168" y="173779"/>
                </a:cubicBezTo>
                <a:cubicBezTo>
                  <a:pt x="6060563" y="180375"/>
                  <a:pt x="6059928" y="176754"/>
                  <a:pt x="6071264" y="162916"/>
                </a:cubicBezTo>
                <a:cubicBezTo>
                  <a:pt x="6082600" y="149078"/>
                  <a:pt x="6092563" y="135372"/>
                  <a:pt x="6101153" y="121799"/>
                </a:cubicBezTo>
                <a:cubicBezTo>
                  <a:pt x="6109743" y="108226"/>
                  <a:pt x="6117368" y="94560"/>
                  <a:pt x="6124029" y="80800"/>
                </a:cubicBezTo>
                <a:cubicBezTo>
                  <a:pt x="6130690" y="67041"/>
                  <a:pt x="6135350" y="55081"/>
                  <a:pt x="6138010" y="44921"/>
                </a:cubicBezTo>
                <a:cubicBezTo>
                  <a:pt x="6140671" y="34761"/>
                  <a:pt x="6141775" y="26523"/>
                  <a:pt x="6141323" y="20206"/>
                </a:cubicBezTo>
                <a:cubicBezTo>
                  <a:pt x="6140984" y="15468"/>
                  <a:pt x="6142936" y="13469"/>
                  <a:pt x="6147179" y="14208"/>
                </a:cubicBezTo>
                <a:close/>
                <a:moveTo>
                  <a:pt x="4469696" y="13513"/>
                </a:moveTo>
                <a:cubicBezTo>
                  <a:pt x="4472351" y="13300"/>
                  <a:pt x="4475007" y="13563"/>
                  <a:pt x="4477663" y="14301"/>
                </a:cubicBezTo>
                <a:cubicBezTo>
                  <a:pt x="4482976" y="15778"/>
                  <a:pt x="4490042" y="19363"/>
                  <a:pt x="4498862" y="25056"/>
                </a:cubicBezTo>
                <a:cubicBezTo>
                  <a:pt x="4507681" y="30749"/>
                  <a:pt x="4510402" y="35826"/>
                  <a:pt x="4507025" y="40286"/>
                </a:cubicBezTo>
                <a:cubicBezTo>
                  <a:pt x="4503648" y="44745"/>
                  <a:pt x="4500672" y="49972"/>
                  <a:pt x="4498098" y="55967"/>
                </a:cubicBezTo>
                <a:cubicBezTo>
                  <a:pt x="4495524" y="61961"/>
                  <a:pt x="4491950" y="73422"/>
                  <a:pt x="4487375" y="90351"/>
                </a:cubicBezTo>
                <a:cubicBezTo>
                  <a:pt x="4482800" y="107279"/>
                  <a:pt x="4478068" y="117393"/>
                  <a:pt x="4473178" y="120691"/>
                </a:cubicBezTo>
                <a:cubicBezTo>
                  <a:pt x="4468288" y="123989"/>
                  <a:pt x="4464187" y="122484"/>
                  <a:pt x="4460874" y="116174"/>
                </a:cubicBezTo>
                <a:cubicBezTo>
                  <a:pt x="4451252" y="117981"/>
                  <a:pt x="4435026" y="120512"/>
                  <a:pt x="4412197" y="123767"/>
                </a:cubicBezTo>
                <a:cubicBezTo>
                  <a:pt x="4412197" y="128313"/>
                  <a:pt x="4409917" y="131561"/>
                  <a:pt x="4405356" y="133511"/>
                </a:cubicBezTo>
                <a:cubicBezTo>
                  <a:pt x="4400796" y="135462"/>
                  <a:pt x="4396946" y="129639"/>
                  <a:pt x="4393805" y="116045"/>
                </a:cubicBezTo>
                <a:cubicBezTo>
                  <a:pt x="4390665" y="102450"/>
                  <a:pt x="4387126" y="88128"/>
                  <a:pt x="4383190" y="73078"/>
                </a:cubicBezTo>
                <a:cubicBezTo>
                  <a:pt x="4379254" y="58028"/>
                  <a:pt x="4374980" y="46574"/>
                  <a:pt x="4370370" y="38715"/>
                </a:cubicBezTo>
                <a:cubicBezTo>
                  <a:pt x="4365759" y="30857"/>
                  <a:pt x="4367434" y="27397"/>
                  <a:pt x="4375392" y="28337"/>
                </a:cubicBezTo>
                <a:cubicBezTo>
                  <a:pt x="4383351" y="29276"/>
                  <a:pt x="4388944" y="29728"/>
                  <a:pt x="4392171" y="29692"/>
                </a:cubicBezTo>
                <a:cubicBezTo>
                  <a:pt x="4395397" y="29656"/>
                  <a:pt x="4406471" y="27878"/>
                  <a:pt x="4425393" y="24357"/>
                </a:cubicBezTo>
                <a:cubicBezTo>
                  <a:pt x="4444315" y="20837"/>
                  <a:pt x="4456429" y="17911"/>
                  <a:pt x="4461735" y="15581"/>
                </a:cubicBezTo>
                <a:cubicBezTo>
                  <a:pt x="4464388" y="14416"/>
                  <a:pt x="4467042" y="13727"/>
                  <a:pt x="4469696" y="13513"/>
                </a:cubicBezTo>
                <a:close/>
                <a:moveTo>
                  <a:pt x="5550685" y="13202"/>
                </a:moveTo>
                <a:cubicBezTo>
                  <a:pt x="5552573" y="13144"/>
                  <a:pt x="5554908" y="13529"/>
                  <a:pt x="5557688" y="14355"/>
                </a:cubicBezTo>
                <a:cubicBezTo>
                  <a:pt x="5568809" y="17660"/>
                  <a:pt x="5577158" y="21507"/>
                  <a:pt x="5582737" y="25895"/>
                </a:cubicBezTo>
                <a:cubicBezTo>
                  <a:pt x="5588315" y="30283"/>
                  <a:pt x="5588971" y="35102"/>
                  <a:pt x="5584705" y="40350"/>
                </a:cubicBezTo>
                <a:cubicBezTo>
                  <a:pt x="5580439" y="45599"/>
                  <a:pt x="5575398" y="54031"/>
                  <a:pt x="5569583" y="65646"/>
                </a:cubicBezTo>
                <a:cubicBezTo>
                  <a:pt x="5563768" y="77262"/>
                  <a:pt x="5555196" y="89107"/>
                  <a:pt x="5543867" y="101181"/>
                </a:cubicBezTo>
                <a:cubicBezTo>
                  <a:pt x="5572218" y="100393"/>
                  <a:pt x="5589745" y="97496"/>
                  <a:pt x="5596450" y="92491"/>
                </a:cubicBezTo>
                <a:cubicBezTo>
                  <a:pt x="5603154" y="87486"/>
                  <a:pt x="5610923" y="86913"/>
                  <a:pt x="5619756" y="90770"/>
                </a:cubicBezTo>
                <a:cubicBezTo>
                  <a:pt x="5628590" y="94628"/>
                  <a:pt x="5635699" y="99450"/>
                  <a:pt x="5641084" y="105236"/>
                </a:cubicBezTo>
                <a:cubicBezTo>
                  <a:pt x="5646468" y="111022"/>
                  <a:pt x="5646873" y="116407"/>
                  <a:pt x="5642299" y="121390"/>
                </a:cubicBezTo>
                <a:cubicBezTo>
                  <a:pt x="5637724" y="126373"/>
                  <a:pt x="5634551" y="138190"/>
                  <a:pt x="5632781" y="156839"/>
                </a:cubicBezTo>
                <a:cubicBezTo>
                  <a:pt x="5631010" y="175489"/>
                  <a:pt x="5629450" y="194246"/>
                  <a:pt x="5628102" y="213110"/>
                </a:cubicBezTo>
                <a:cubicBezTo>
                  <a:pt x="5626754" y="231975"/>
                  <a:pt x="5622775" y="248247"/>
                  <a:pt x="5616164" y="261928"/>
                </a:cubicBezTo>
                <a:cubicBezTo>
                  <a:pt x="5609553" y="275608"/>
                  <a:pt x="5599296" y="286009"/>
                  <a:pt x="5585393" y="293129"/>
                </a:cubicBezTo>
                <a:cubicBezTo>
                  <a:pt x="5571491" y="300249"/>
                  <a:pt x="5564012" y="298460"/>
                  <a:pt x="5562958" y="287762"/>
                </a:cubicBezTo>
                <a:cubicBezTo>
                  <a:pt x="5561904" y="277064"/>
                  <a:pt x="5556182" y="264889"/>
                  <a:pt x="5545793" y="251237"/>
                </a:cubicBezTo>
                <a:cubicBezTo>
                  <a:pt x="5535403" y="237585"/>
                  <a:pt x="5536808" y="233957"/>
                  <a:pt x="5550009" y="240353"/>
                </a:cubicBezTo>
                <a:cubicBezTo>
                  <a:pt x="5563209" y="246749"/>
                  <a:pt x="5572426" y="250348"/>
                  <a:pt x="5577660" y="251151"/>
                </a:cubicBezTo>
                <a:cubicBezTo>
                  <a:pt x="5582895" y="251954"/>
                  <a:pt x="5587766" y="247147"/>
                  <a:pt x="5592277" y="236729"/>
                </a:cubicBezTo>
                <a:cubicBezTo>
                  <a:pt x="5596787" y="226310"/>
                  <a:pt x="5599941" y="210533"/>
                  <a:pt x="5601741" y="189395"/>
                </a:cubicBezTo>
                <a:cubicBezTo>
                  <a:pt x="5603541" y="168258"/>
                  <a:pt x="5604440" y="150576"/>
                  <a:pt x="5604440" y="136351"/>
                </a:cubicBezTo>
                <a:cubicBezTo>
                  <a:pt x="5604440" y="123516"/>
                  <a:pt x="5603204" y="116271"/>
                  <a:pt x="5600730" y="114615"/>
                </a:cubicBezTo>
                <a:cubicBezTo>
                  <a:pt x="5598256" y="112958"/>
                  <a:pt x="5592108" y="113363"/>
                  <a:pt x="5582285" y="115830"/>
                </a:cubicBezTo>
                <a:lnTo>
                  <a:pt x="5554149" y="122885"/>
                </a:lnTo>
                <a:cubicBezTo>
                  <a:pt x="5547324" y="123817"/>
                  <a:pt x="5541258" y="121580"/>
                  <a:pt x="5535952" y="116174"/>
                </a:cubicBezTo>
                <a:cubicBezTo>
                  <a:pt x="5522228" y="131762"/>
                  <a:pt x="5507942" y="143757"/>
                  <a:pt x="5493093" y="152161"/>
                </a:cubicBezTo>
                <a:cubicBezTo>
                  <a:pt x="5489380" y="154262"/>
                  <a:pt x="5486585" y="155540"/>
                  <a:pt x="5484708" y="155996"/>
                </a:cubicBezTo>
                <a:lnTo>
                  <a:pt x="5483045" y="155363"/>
                </a:lnTo>
                <a:lnTo>
                  <a:pt x="5482727" y="160926"/>
                </a:lnTo>
                <a:cubicBezTo>
                  <a:pt x="5482521" y="168258"/>
                  <a:pt x="5482642" y="177321"/>
                  <a:pt x="5483090" y="188115"/>
                </a:cubicBezTo>
                <a:cubicBezTo>
                  <a:pt x="5483987" y="209704"/>
                  <a:pt x="5483277" y="226052"/>
                  <a:pt x="5480961" y="237159"/>
                </a:cubicBezTo>
                <a:cubicBezTo>
                  <a:pt x="5478645" y="248265"/>
                  <a:pt x="5475533" y="257199"/>
                  <a:pt x="5471625" y="263961"/>
                </a:cubicBezTo>
                <a:cubicBezTo>
                  <a:pt x="5467717" y="270722"/>
                  <a:pt x="5463534" y="270822"/>
                  <a:pt x="5459074" y="264262"/>
                </a:cubicBezTo>
                <a:cubicBezTo>
                  <a:pt x="5454614" y="257701"/>
                  <a:pt x="5451201" y="252252"/>
                  <a:pt x="5448835" y="247914"/>
                </a:cubicBezTo>
                <a:cubicBezTo>
                  <a:pt x="5446469" y="243576"/>
                  <a:pt x="5444157" y="241231"/>
                  <a:pt x="5441898" y="240880"/>
                </a:cubicBezTo>
                <a:cubicBezTo>
                  <a:pt x="5439639" y="240529"/>
                  <a:pt x="5428415" y="242002"/>
                  <a:pt x="5408223" y="245300"/>
                </a:cubicBezTo>
                <a:cubicBezTo>
                  <a:pt x="5403520" y="265405"/>
                  <a:pt x="5398153" y="270905"/>
                  <a:pt x="5392123" y="261799"/>
                </a:cubicBezTo>
                <a:cubicBezTo>
                  <a:pt x="5386093" y="252693"/>
                  <a:pt x="5383078" y="240568"/>
                  <a:pt x="5383078" y="225425"/>
                </a:cubicBezTo>
                <a:cubicBezTo>
                  <a:pt x="5383078" y="211156"/>
                  <a:pt x="5382637" y="193428"/>
                  <a:pt x="5381755" y="172241"/>
                </a:cubicBezTo>
                <a:cubicBezTo>
                  <a:pt x="5380873" y="151053"/>
                  <a:pt x="5377726" y="135716"/>
                  <a:pt x="5372312" y="126230"/>
                </a:cubicBezTo>
                <a:cubicBezTo>
                  <a:pt x="5366899" y="116744"/>
                  <a:pt x="5367820" y="112001"/>
                  <a:pt x="5375076" y="112001"/>
                </a:cubicBezTo>
                <a:cubicBezTo>
                  <a:pt x="5379866" y="112001"/>
                  <a:pt x="5385465" y="112438"/>
                  <a:pt x="5391875" y="113313"/>
                </a:cubicBezTo>
                <a:cubicBezTo>
                  <a:pt x="5398759" y="104666"/>
                  <a:pt x="5406438" y="91294"/>
                  <a:pt x="5414913" y="73196"/>
                </a:cubicBezTo>
                <a:cubicBezTo>
                  <a:pt x="5423388" y="55099"/>
                  <a:pt x="5426052" y="40841"/>
                  <a:pt x="5422904" y="30423"/>
                </a:cubicBezTo>
                <a:cubicBezTo>
                  <a:pt x="5419757" y="20005"/>
                  <a:pt x="5427683" y="18919"/>
                  <a:pt x="5446684" y="27164"/>
                </a:cubicBezTo>
                <a:cubicBezTo>
                  <a:pt x="5462889" y="34994"/>
                  <a:pt x="5467897" y="41888"/>
                  <a:pt x="5461709" y="47846"/>
                </a:cubicBezTo>
                <a:cubicBezTo>
                  <a:pt x="5455521" y="53805"/>
                  <a:pt x="5448856" y="62140"/>
                  <a:pt x="5441715" y="72852"/>
                </a:cubicBezTo>
                <a:cubicBezTo>
                  <a:pt x="5434573" y="83564"/>
                  <a:pt x="5423632" y="97051"/>
                  <a:pt x="5408890" y="113313"/>
                </a:cubicBezTo>
                <a:cubicBezTo>
                  <a:pt x="5426242" y="110818"/>
                  <a:pt x="5438302" y="106595"/>
                  <a:pt x="5445070" y="100644"/>
                </a:cubicBezTo>
                <a:cubicBezTo>
                  <a:pt x="5451839" y="94692"/>
                  <a:pt x="5459167" y="93638"/>
                  <a:pt x="5467054" y="97482"/>
                </a:cubicBezTo>
                <a:cubicBezTo>
                  <a:pt x="5474941" y="101325"/>
                  <a:pt x="5481843" y="105326"/>
                  <a:pt x="5487758" y="109484"/>
                </a:cubicBezTo>
                <a:cubicBezTo>
                  <a:pt x="5493673" y="113643"/>
                  <a:pt x="5495010" y="118522"/>
                  <a:pt x="5491769" y="124122"/>
                </a:cubicBezTo>
                <a:cubicBezTo>
                  <a:pt x="5488529" y="129722"/>
                  <a:pt x="5486048" y="136390"/>
                  <a:pt x="5484327" y="144127"/>
                </a:cubicBezTo>
                <a:cubicBezTo>
                  <a:pt x="5483897" y="146061"/>
                  <a:pt x="5483548" y="148428"/>
                  <a:pt x="5483282" y="151228"/>
                </a:cubicBezTo>
                <a:lnTo>
                  <a:pt x="5483261" y="151600"/>
                </a:lnTo>
                <a:lnTo>
                  <a:pt x="5484449" y="148866"/>
                </a:lnTo>
                <a:cubicBezTo>
                  <a:pt x="5486241" y="146033"/>
                  <a:pt x="5488950" y="142377"/>
                  <a:pt x="5492576" y="137899"/>
                </a:cubicBezTo>
                <a:cubicBezTo>
                  <a:pt x="5507081" y="119989"/>
                  <a:pt x="5520353" y="99514"/>
                  <a:pt x="5532392" y="76477"/>
                </a:cubicBezTo>
                <a:cubicBezTo>
                  <a:pt x="5544431" y="53439"/>
                  <a:pt x="5548876" y="36500"/>
                  <a:pt x="5545728" y="25659"/>
                </a:cubicBezTo>
                <a:cubicBezTo>
                  <a:pt x="5543367" y="17528"/>
                  <a:pt x="5545020" y="13376"/>
                  <a:pt x="5550685" y="13202"/>
                </a:cubicBezTo>
                <a:close/>
                <a:moveTo>
                  <a:pt x="5913898" y="10115"/>
                </a:moveTo>
                <a:cubicBezTo>
                  <a:pt x="5915707" y="10330"/>
                  <a:pt x="5917837" y="10854"/>
                  <a:pt x="5920287" y="11688"/>
                </a:cubicBezTo>
                <a:cubicBezTo>
                  <a:pt x="5930089" y="15022"/>
                  <a:pt x="5938890" y="19901"/>
                  <a:pt x="5946691" y="26325"/>
                </a:cubicBezTo>
                <a:cubicBezTo>
                  <a:pt x="5954492" y="32750"/>
                  <a:pt x="5953216" y="37378"/>
                  <a:pt x="5942862" y="40210"/>
                </a:cubicBezTo>
                <a:cubicBezTo>
                  <a:pt x="5932509" y="43043"/>
                  <a:pt x="5910239" y="54289"/>
                  <a:pt x="5876051" y="73949"/>
                </a:cubicBezTo>
                <a:lnTo>
                  <a:pt x="5876051" y="107914"/>
                </a:lnTo>
                <a:cubicBezTo>
                  <a:pt x="5896042" y="105290"/>
                  <a:pt x="5911597" y="102644"/>
                  <a:pt x="5922718" y="99977"/>
                </a:cubicBezTo>
                <a:cubicBezTo>
                  <a:pt x="5933839" y="97309"/>
                  <a:pt x="5944443" y="94144"/>
                  <a:pt x="5954532" y="90480"/>
                </a:cubicBezTo>
                <a:cubicBezTo>
                  <a:pt x="5964620" y="86816"/>
                  <a:pt x="5974759" y="88637"/>
                  <a:pt x="5984947" y="95944"/>
                </a:cubicBezTo>
                <a:cubicBezTo>
                  <a:pt x="5995136" y="103250"/>
                  <a:pt x="5994028" y="109122"/>
                  <a:pt x="5981624" y="113560"/>
                </a:cubicBezTo>
                <a:cubicBezTo>
                  <a:pt x="5969220" y="117999"/>
                  <a:pt x="5954722" y="120999"/>
                  <a:pt x="5938130" y="122563"/>
                </a:cubicBezTo>
                <a:lnTo>
                  <a:pt x="5938130" y="163346"/>
                </a:lnTo>
                <a:cubicBezTo>
                  <a:pt x="5938130" y="176381"/>
                  <a:pt x="5937664" y="190144"/>
                  <a:pt x="5936732" y="204635"/>
                </a:cubicBezTo>
                <a:cubicBezTo>
                  <a:pt x="5935800" y="219126"/>
                  <a:pt x="5933541" y="232079"/>
                  <a:pt x="5929956" y="243494"/>
                </a:cubicBezTo>
                <a:cubicBezTo>
                  <a:pt x="5926371" y="254908"/>
                  <a:pt x="5922094" y="259981"/>
                  <a:pt x="5917125" y="258712"/>
                </a:cubicBezTo>
                <a:cubicBezTo>
                  <a:pt x="5912157" y="257443"/>
                  <a:pt x="5909439" y="243017"/>
                  <a:pt x="5908973" y="215433"/>
                </a:cubicBezTo>
                <a:cubicBezTo>
                  <a:pt x="5908507" y="187850"/>
                  <a:pt x="5908500" y="167239"/>
                  <a:pt x="5908951" y="153602"/>
                </a:cubicBezTo>
                <a:cubicBezTo>
                  <a:pt x="5909403" y="139964"/>
                  <a:pt x="5908761" y="131088"/>
                  <a:pt x="5907026" y="126972"/>
                </a:cubicBezTo>
                <a:cubicBezTo>
                  <a:pt x="5891725" y="127876"/>
                  <a:pt x="5881400" y="128327"/>
                  <a:pt x="5876051" y="128327"/>
                </a:cubicBezTo>
                <a:cubicBezTo>
                  <a:pt x="5876051" y="143987"/>
                  <a:pt x="5872334" y="161801"/>
                  <a:pt x="5864898" y="181770"/>
                </a:cubicBezTo>
                <a:cubicBezTo>
                  <a:pt x="5857463" y="201738"/>
                  <a:pt x="5845288" y="218072"/>
                  <a:pt x="5828374" y="230770"/>
                </a:cubicBezTo>
                <a:cubicBezTo>
                  <a:pt x="5811460" y="243468"/>
                  <a:pt x="5809090" y="240016"/>
                  <a:pt x="5821264" y="220413"/>
                </a:cubicBezTo>
                <a:cubicBezTo>
                  <a:pt x="5833439" y="200810"/>
                  <a:pt x="5841312" y="182548"/>
                  <a:pt x="5844883" y="165626"/>
                </a:cubicBezTo>
                <a:cubicBezTo>
                  <a:pt x="5848453" y="148705"/>
                  <a:pt x="5849802" y="130389"/>
                  <a:pt x="5848927" y="110678"/>
                </a:cubicBezTo>
                <a:cubicBezTo>
                  <a:pt x="5848052" y="90968"/>
                  <a:pt x="5845127" y="76581"/>
                  <a:pt x="5840150" y="67518"/>
                </a:cubicBezTo>
                <a:cubicBezTo>
                  <a:pt x="5835175" y="58455"/>
                  <a:pt x="5836705" y="54396"/>
                  <a:pt x="5844743" y="55343"/>
                </a:cubicBezTo>
                <a:cubicBezTo>
                  <a:pt x="5852781" y="56289"/>
                  <a:pt x="5860793" y="57616"/>
                  <a:pt x="5868781" y="59322"/>
                </a:cubicBezTo>
                <a:cubicBezTo>
                  <a:pt x="5876941" y="56325"/>
                  <a:pt x="5885340" y="50087"/>
                  <a:pt x="5893980" y="40608"/>
                </a:cubicBezTo>
                <a:cubicBezTo>
                  <a:pt x="5902620" y="31129"/>
                  <a:pt x="5906714" y="23106"/>
                  <a:pt x="5906263" y="16538"/>
                </a:cubicBezTo>
                <a:cubicBezTo>
                  <a:pt x="5905924" y="11612"/>
                  <a:pt x="5908469" y="9471"/>
                  <a:pt x="5913898" y="10115"/>
                </a:cubicBezTo>
                <a:close/>
                <a:moveTo>
                  <a:pt x="6506944" y="9967"/>
                </a:moveTo>
                <a:cubicBezTo>
                  <a:pt x="6510788" y="8683"/>
                  <a:pt x="6517790" y="10612"/>
                  <a:pt x="6527950" y="15753"/>
                </a:cubicBezTo>
                <a:cubicBezTo>
                  <a:pt x="6538110" y="20894"/>
                  <a:pt x="6541612" y="26497"/>
                  <a:pt x="6538457" y="32563"/>
                </a:cubicBezTo>
                <a:cubicBezTo>
                  <a:pt x="6535302" y="38629"/>
                  <a:pt x="6533724" y="60599"/>
                  <a:pt x="6533724" y="98471"/>
                </a:cubicBezTo>
                <a:lnTo>
                  <a:pt x="6555752" y="94535"/>
                </a:lnTo>
                <a:cubicBezTo>
                  <a:pt x="6566306" y="91767"/>
                  <a:pt x="6573824" y="92968"/>
                  <a:pt x="6578305" y="98138"/>
                </a:cubicBezTo>
                <a:cubicBezTo>
                  <a:pt x="6582786" y="103307"/>
                  <a:pt x="6580424" y="107599"/>
                  <a:pt x="6571217" y="111012"/>
                </a:cubicBezTo>
                <a:cubicBezTo>
                  <a:pt x="6562011" y="114424"/>
                  <a:pt x="6549069" y="117328"/>
                  <a:pt x="6532391" y="119723"/>
                </a:cubicBezTo>
                <a:lnTo>
                  <a:pt x="6532391" y="124628"/>
                </a:lnTo>
                <a:cubicBezTo>
                  <a:pt x="6546172" y="126248"/>
                  <a:pt x="6557038" y="129840"/>
                  <a:pt x="6564990" y="135404"/>
                </a:cubicBezTo>
                <a:cubicBezTo>
                  <a:pt x="6572942" y="140968"/>
                  <a:pt x="6575404" y="148153"/>
                  <a:pt x="6572379" y="156958"/>
                </a:cubicBezTo>
                <a:cubicBezTo>
                  <a:pt x="6569354" y="165762"/>
                  <a:pt x="6562828" y="165304"/>
                  <a:pt x="6552804" y="155581"/>
                </a:cubicBezTo>
                <a:cubicBezTo>
                  <a:pt x="6542780" y="145858"/>
                  <a:pt x="6535976" y="139025"/>
                  <a:pt x="6532391" y="135082"/>
                </a:cubicBezTo>
                <a:cubicBezTo>
                  <a:pt x="6532391" y="143399"/>
                  <a:pt x="6531083" y="152003"/>
                  <a:pt x="6528466" y="160894"/>
                </a:cubicBezTo>
                <a:cubicBezTo>
                  <a:pt x="6525848" y="169785"/>
                  <a:pt x="6521546" y="170280"/>
                  <a:pt x="6515560" y="162378"/>
                </a:cubicBezTo>
                <a:cubicBezTo>
                  <a:pt x="6509572" y="154477"/>
                  <a:pt x="6507253" y="147701"/>
                  <a:pt x="6508600" y="142051"/>
                </a:cubicBezTo>
                <a:cubicBezTo>
                  <a:pt x="6509949" y="136401"/>
                  <a:pt x="6510587" y="131375"/>
                  <a:pt x="6510515" y="126972"/>
                </a:cubicBezTo>
                <a:cubicBezTo>
                  <a:pt x="6492618" y="154333"/>
                  <a:pt x="6473539" y="172423"/>
                  <a:pt x="6453276" y="181243"/>
                </a:cubicBezTo>
                <a:cubicBezTo>
                  <a:pt x="6433014" y="190062"/>
                  <a:pt x="6428184" y="189474"/>
                  <a:pt x="6438789" y="179479"/>
                </a:cubicBezTo>
                <a:cubicBezTo>
                  <a:pt x="6449394" y="169484"/>
                  <a:pt x="6460250" y="158711"/>
                  <a:pt x="6471356" y="147160"/>
                </a:cubicBezTo>
                <a:cubicBezTo>
                  <a:pt x="6482462" y="135609"/>
                  <a:pt x="6490152" y="127080"/>
                  <a:pt x="6494426" y="121573"/>
                </a:cubicBezTo>
                <a:cubicBezTo>
                  <a:pt x="6485477" y="125961"/>
                  <a:pt x="6478135" y="128636"/>
                  <a:pt x="6472399" y="129596"/>
                </a:cubicBezTo>
                <a:cubicBezTo>
                  <a:pt x="6466663" y="130557"/>
                  <a:pt x="6459676" y="127184"/>
                  <a:pt x="6451438" y="119476"/>
                </a:cubicBezTo>
                <a:cubicBezTo>
                  <a:pt x="6443199" y="111768"/>
                  <a:pt x="6444640" y="108373"/>
                  <a:pt x="6455761" y="109291"/>
                </a:cubicBezTo>
                <a:cubicBezTo>
                  <a:pt x="6466882" y="110208"/>
                  <a:pt x="6485169" y="108208"/>
                  <a:pt x="6510622" y="103289"/>
                </a:cubicBezTo>
                <a:lnTo>
                  <a:pt x="6510622" y="56719"/>
                </a:lnTo>
                <a:cubicBezTo>
                  <a:pt x="6510622" y="38651"/>
                  <a:pt x="6509049" y="26662"/>
                  <a:pt x="6505902" y="20754"/>
                </a:cubicBezTo>
                <a:cubicBezTo>
                  <a:pt x="6502754" y="14846"/>
                  <a:pt x="6503102" y="11250"/>
                  <a:pt x="6506944" y="9967"/>
                </a:cubicBezTo>
                <a:close/>
                <a:moveTo>
                  <a:pt x="2999472" y="6873"/>
                </a:moveTo>
                <a:cubicBezTo>
                  <a:pt x="3001044" y="6747"/>
                  <a:pt x="3002990" y="6982"/>
                  <a:pt x="3005312" y="7579"/>
                </a:cubicBezTo>
                <a:cubicBezTo>
                  <a:pt x="3014597" y="9967"/>
                  <a:pt x="3023173" y="14000"/>
                  <a:pt x="3031038" y="19679"/>
                </a:cubicBezTo>
                <a:cubicBezTo>
                  <a:pt x="3038904" y="25357"/>
                  <a:pt x="3040069" y="32148"/>
                  <a:pt x="3034533" y="40049"/>
                </a:cubicBezTo>
                <a:cubicBezTo>
                  <a:pt x="3028998" y="47950"/>
                  <a:pt x="3020523" y="70572"/>
                  <a:pt x="3009108" y="107914"/>
                </a:cubicBezTo>
                <a:cubicBezTo>
                  <a:pt x="3043769" y="101834"/>
                  <a:pt x="3064723" y="96492"/>
                  <a:pt x="3071972" y="91889"/>
                </a:cubicBezTo>
                <a:cubicBezTo>
                  <a:pt x="3079221" y="87286"/>
                  <a:pt x="3087162" y="86891"/>
                  <a:pt x="3095795" y="90706"/>
                </a:cubicBezTo>
                <a:cubicBezTo>
                  <a:pt x="3104427" y="94520"/>
                  <a:pt x="3112157" y="99030"/>
                  <a:pt x="3118983" y="104236"/>
                </a:cubicBezTo>
                <a:cubicBezTo>
                  <a:pt x="3125809" y="109441"/>
                  <a:pt x="3127160" y="114600"/>
                  <a:pt x="3123038" y="119712"/>
                </a:cubicBezTo>
                <a:cubicBezTo>
                  <a:pt x="3118915" y="124825"/>
                  <a:pt x="3115982" y="133246"/>
                  <a:pt x="3114240" y="144976"/>
                </a:cubicBezTo>
                <a:cubicBezTo>
                  <a:pt x="3112498" y="156707"/>
                  <a:pt x="3110494" y="170710"/>
                  <a:pt x="3108228" y="186986"/>
                </a:cubicBezTo>
                <a:cubicBezTo>
                  <a:pt x="3105962" y="203262"/>
                  <a:pt x="3101144" y="222919"/>
                  <a:pt x="3093773" y="245956"/>
                </a:cubicBezTo>
                <a:cubicBezTo>
                  <a:pt x="3086402" y="268994"/>
                  <a:pt x="3075916" y="285743"/>
                  <a:pt x="3062314" y="296205"/>
                </a:cubicBezTo>
                <a:cubicBezTo>
                  <a:pt x="3048712" y="306666"/>
                  <a:pt x="3040331" y="307132"/>
                  <a:pt x="3037168" y="297603"/>
                </a:cubicBezTo>
                <a:cubicBezTo>
                  <a:pt x="3034006" y="288074"/>
                  <a:pt x="3026037" y="277473"/>
                  <a:pt x="3013260" y="265800"/>
                </a:cubicBezTo>
                <a:cubicBezTo>
                  <a:pt x="3000483" y="254127"/>
                  <a:pt x="3000820" y="250341"/>
                  <a:pt x="3014271" y="254442"/>
                </a:cubicBezTo>
                <a:cubicBezTo>
                  <a:pt x="3027722" y="258544"/>
                  <a:pt x="3037613" y="260795"/>
                  <a:pt x="3043944" y="261197"/>
                </a:cubicBezTo>
                <a:cubicBezTo>
                  <a:pt x="3050276" y="261598"/>
                  <a:pt x="3056159" y="256335"/>
                  <a:pt x="3061593" y="245408"/>
                </a:cubicBezTo>
                <a:cubicBezTo>
                  <a:pt x="3067028" y="234481"/>
                  <a:pt x="3071535" y="219391"/>
                  <a:pt x="3075113" y="200140"/>
                </a:cubicBezTo>
                <a:cubicBezTo>
                  <a:pt x="3078690" y="180888"/>
                  <a:pt x="3081153" y="162081"/>
                  <a:pt x="3082501" y="143718"/>
                </a:cubicBezTo>
                <a:cubicBezTo>
                  <a:pt x="3083849" y="125355"/>
                  <a:pt x="3080634" y="116396"/>
                  <a:pt x="3072854" y="116841"/>
                </a:cubicBezTo>
                <a:cubicBezTo>
                  <a:pt x="3065075" y="117285"/>
                  <a:pt x="3041632" y="120978"/>
                  <a:pt x="3002526" y="127919"/>
                </a:cubicBezTo>
                <a:cubicBezTo>
                  <a:pt x="2987612" y="165648"/>
                  <a:pt x="2970777" y="195719"/>
                  <a:pt x="2952020" y="218133"/>
                </a:cubicBezTo>
                <a:cubicBezTo>
                  <a:pt x="2933263" y="240547"/>
                  <a:pt x="2911964" y="256604"/>
                  <a:pt x="2888124" y="266305"/>
                </a:cubicBezTo>
                <a:cubicBezTo>
                  <a:pt x="2864283" y="276006"/>
                  <a:pt x="2862157" y="272712"/>
                  <a:pt x="2881746" y="256421"/>
                </a:cubicBezTo>
                <a:cubicBezTo>
                  <a:pt x="2901334" y="240131"/>
                  <a:pt x="2918464" y="221987"/>
                  <a:pt x="2933134" y="201989"/>
                </a:cubicBezTo>
                <a:cubicBezTo>
                  <a:pt x="2947804" y="181992"/>
                  <a:pt x="2960925" y="158786"/>
                  <a:pt x="2972498" y="132371"/>
                </a:cubicBezTo>
                <a:cubicBezTo>
                  <a:pt x="2945739" y="138523"/>
                  <a:pt x="2928065" y="142538"/>
                  <a:pt x="2919475" y="144417"/>
                </a:cubicBezTo>
                <a:cubicBezTo>
                  <a:pt x="2910885" y="146296"/>
                  <a:pt x="2902503" y="142481"/>
                  <a:pt x="2894329" y="132974"/>
                </a:cubicBezTo>
                <a:cubicBezTo>
                  <a:pt x="2886155" y="123466"/>
                  <a:pt x="2888729" y="119171"/>
                  <a:pt x="2902051" y="120089"/>
                </a:cubicBezTo>
                <a:cubicBezTo>
                  <a:pt x="2915374" y="121007"/>
                  <a:pt x="2940885" y="118468"/>
                  <a:pt x="2978585" y="112474"/>
                </a:cubicBezTo>
                <a:cubicBezTo>
                  <a:pt x="2985382" y="93760"/>
                  <a:pt x="2990566" y="75595"/>
                  <a:pt x="2994137" y="57978"/>
                </a:cubicBezTo>
                <a:cubicBezTo>
                  <a:pt x="2997708" y="40361"/>
                  <a:pt x="2998142" y="26960"/>
                  <a:pt x="2995438" y="17775"/>
                </a:cubicBezTo>
                <a:cubicBezTo>
                  <a:pt x="2993411" y="10886"/>
                  <a:pt x="2994755" y="7252"/>
                  <a:pt x="2999472" y="6873"/>
                </a:cubicBezTo>
                <a:close/>
                <a:moveTo>
                  <a:pt x="471793" y="20"/>
                </a:moveTo>
                <a:cubicBezTo>
                  <a:pt x="473362" y="-73"/>
                  <a:pt x="475344" y="174"/>
                  <a:pt x="477737" y="760"/>
                </a:cubicBezTo>
                <a:cubicBezTo>
                  <a:pt x="487309" y="3105"/>
                  <a:pt x="495207" y="5672"/>
                  <a:pt x="501431" y="8461"/>
                </a:cubicBezTo>
                <a:cubicBezTo>
                  <a:pt x="507654" y="11250"/>
                  <a:pt x="509393" y="15061"/>
                  <a:pt x="506647" y="19894"/>
                </a:cubicBezTo>
                <a:cubicBezTo>
                  <a:pt x="503901" y="24726"/>
                  <a:pt x="501674" y="36521"/>
                  <a:pt x="499968" y="55278"/>
                </a:cubicBezTo>
                <a:cubicBezTo>
                  <a:pt x="509203" y="54461"/>
                  <a:pt x="517524" y="52909"/>
                  <a:pt x="524931" y="50621"/>
                </a:cubicBezTo>
                <a:cubicBezTo>
                  <a:pt x="532337" y="48334"/>
                  <a:pt x="539705" y="50539"/>
                  <a:pt x="547033" y="57236"/>
                </a:cubicBezTo>
                <a:lnTo>
                  <a:pt x="548823" y="62213"/>
                </a:lnTo>
                <a:lnTo>
                  <a:pt x="552098" y="57978"/>
                </a:lnTo>
                <a:cubicBezTo>
                  <a:pt x="560437" y="46269"/>
                  <a:pt x="563481" y="36367"/>
                  <a:pt x="561229" y="28272"/>
                </a:cubicBezTo>
                <a:cubicBezTo>
                  <a:pt x="558978" y="20177"/>
                  <a:pt x="562513" y="17560"/>
                  <a:pt x="571834" y="20421"/>
                </a:cubicBezTo>
                <a:cubicBezTo>
                  <a:pt x="581155" y="23282"/>
                  <a:pt x="589504" y="27777"/>
                  <a:pt x="596883" y="33908"/>
                </a:cubicBezTo>
                <a:cubicBezTo>
                  <a:pt x="604261" y="40038"/>
                  <a:pt x="604307" y="45039"/>
                  <a:pt x="597022" y="48911"/>
                </a:cubicBezTo>
                <a:cubicBezTo>
                  <a:pt x="589738" y="52783"/>
                  <a:pt x="571339" y="70206"/>
                  <a:pt x="541827" y="101181"/>
                </a:cubicBezTo>
                <a:cubicBezTo>
                  <a:pt x="580187" y="96707"/>
                  <a:pt x="604307" y="93337"/>
                  <a:pt x="614188" y="91071"/>
                </a:cubicBezTo>
                <a:cubicBezTo>
                  <a:pt x="624068" y="88806"/>
                  <a:pt x="633149" y="90258"/>
                  <a:pt x="641431" y="95427"/>
                </a:cubicBezTo>
                <a:cubicBezTo>
                  <a:pt x="649712" y="100597"/>
                  <a:pt x="652946" y="105559"/>
                  <a:pt x="651132" y="110312"/>
                </a:cubicBezTo>
                <a:cubicBezTo>
                  <a:pt x="649318" y="115066"/>
                  <a:pt x="635031" y="117906"/>
                  <a:pt x="608272" y="118831"/>
                </a:cubicBezTo>
                <a:cubicBezTo>
                  <a:pt x="581513" y="119755"/>
                  <a:pt x="554518" y="121975"/>
                  <a:pt x="527286" y="125488"/>
                </a:cubicBezTo>
                <a:cubicBezTo>
                  <a:pt x="508128" y="141778"/>
                  <a:pt x="492726" y="153473"/>
                  <a:pt x="481082" y="160571"/>
                </a:cubicBezTo>
                <a:cubicBezTo>
                  <a:pt x="494820" y="160643"/>
                  <a:pt x="509017" y="159127"/>
                  <a:pt x="523673" y="156022"/>
                </a:cubicBezTo>
                <a:cubicBezTo>
                  <a:pt x="538328" y="152917"/>
                  <a:pt x="550076" y="149974"/>
                  <a:pt x="558917" y="147192"/>
                </a:cubicBezTo>
                <a:cubicBezTo>
                  <a:pt x="567758" y="144410"/>
                  <a:pt x="576792" y="146611"/>
                  <a:pt x="586020" y="153796"/>
                </a:cubicBezTo>
                <a:cubicBezTo>
                  <a:pt x="595248" y="160980"/>
                  <a:pt x="591035" y="166171"/>
                  <a:pt x="573383" y="169369"/>
                </a:cubicBezTo>
                <a:cubicBezTo>
                  <a:pt x="555730" y="172567"/>
                  <a:pt x="530362" y="175672"/>
                  <a:pt x="497279" y="178683"/>
                </a:cubicBezTo>
                <a:cubicBezTo>
                  <a:pt x="504478" y="181953"/>
                  <a:pt x="506747" y="185434"/>
                  <a:pt x="504087" y="189126"/>
                </a:cubicBezTo>
                <a:cubicBezTo>
                  <a:pt x="501427" y="192819"/>
                  <a:pt x="499692" y="195070"/>
                  <a:pt x="498882" y="195880"/>
                </a:cubicBezTo>
                <a:cubicBezTo>
                  <a:pt x="498072" y="196691"/>
                  <a:pt x="495286" y="198867"/>
                  <a:pt x="490525" y="202409"/>
                </a:cubicBezTo>
                <a:cubicBezTo>
                  <a:pt x="513684" y="199856"/>
                  <a:pt x="527727" y="197193"/>
                  <a:pt x="532653" y="194418"/>
                </a:cubicBezTo>
                <a:cubicBezTo>
                  <a:pt x="537579" y="191643"/>
                  <a:pt x="543434" y="191711"/>
                  <a:pt x="550216" y="194622"/>
                </a:cubicBezTo>
                <a:cubicBezTo>
                  <a:pt x="556999" y="197533"/>
                  <a:pt x="563595" y="201638"/>
                  <a:pt x="570006" y="206937"/>
                </a:cubicBezTo>
                <a:cubicBezTo>
                  <a:pt x="576416" y="212235"/>
                  <a:pt x="577774" y="216979"/>
                  <a:pt x="574082" y="221166"/>
                </a:cubicBezTo>
                <a:cubicBezTo>
                  <a:pt x="570389" y="225353"/>
                  <a:pt x="567872" y="231459"/>
                  <a:pt x="566532" y="239482"/>
                </a:cubicBezTo>
                <a:cubicBezTo>
                  <a:pt x="565191" y="247505"/>
                  <a:pt x="563617" y="257626"/>
                  <a:pt x="561810" y="269844"/>
                </a:cubicBezTo>
                <a:cubicBezTo>
                  <a:pt x="560003" y="282062"/>
                  <a:pt x="555497" y="291773"/>
                  <a:pt x="548291" y="298979"/>
                </a:cubicBezTo>
                <a:cubicBezTo>
                  <a:pt x="541085" y="306185"/>
                  <a:pt x="533212" y="311714"/>
                  <a:pt x="524672" y="315564"/>
                </a:cubicBezTo>
                <a:cubicBezTo>
                  <a:pt x="516133" y="319414"/>
                  <a:pt x="510823" y="317002"/>
                  <a:pt x="508744" y="308326"/>
                </a:cubicBezTo>
                <a:cubicBezTo>
                  <a:pt x="506665" y="299650"/>
                  <a:pt x="500158" y="289952"/>
                  <a:pt x="489223" y="279233"/>
                </a:cubicBezTo>
                <a:cubicBezTo>
                  <a:pt x="478289" y="268514"/>
                  <a:pt x="480945" y="265628"/>
                  <a:pt x="497193" y="270575"/>
                </a:cubicBezTo>
                <a:cubicBezTo>
                  <a:pt x="513441" y="275522"/>
                  <a:pt x="522919" y="276935"/>
                  <a:pt x="525630" y="274813"/>
                </a:cubicBezTo>
                <a:cubicBezTo>
                  <a:pt x="528340" y="272690"/>
                  <a:pt x="531014" y="267470"/>
                  <a:pt x="533653" y="259153"/>
                </a:cubicBezTo>
                <a:cubicBezTo>
                  <a:pt x="536292" y="250836"/>
                  <a:pt x="537403" y="242042"/>
                  <a:pt x="536987" y="232771"/>
                </a:cubicBezTo>
                <a:cubicBezTo>
                  <a:pt x="536571" y="223500"/>
                  <a:pt x="534711" y="218172"/>
                  <a:pt x="531405" y="216789"/>
                </a:cubicBezTo>
                <a:cubicBezTo>
                  <a:pt x="528100" y="215405"/>
                  <a:pt x="520030" y="215813"/>
                  <a:pt x="507195" y="218015"/>
                </a:cubicBezTo>
                <a:cubicBezTo>
                  <a:pt x="494361" y="220216"/>
                  <a:pt x="484760" y="223589"/>
                  <a:pt x="478393" y="228135"/>
                </a:cubicBezTo>
                <a:cubicBezTo>
                  <a:pt x="472026" y="232681"/>
                  <a:pt x="466717" y="233613"/>
                  <a:pt x="462465" y="230932"/>
                </a:cubicBezTo>
                <a:cubicBezTo>
                  <a:pt x="458213" y="228250"/>
                  <a:pt x="455051" y="224263"/>
                  <a:pt x="452979" y="218972"/>
                </a:cubicBezTo>
                <a:cubicBezTo>
                  <a:pt x="450907" y="213680"/>
                  <a:pt x="452276" y="209762"/>
                  <a:pt x="457087" y="207216"/>
                </a:cubicBezTo>
                <a:cubicBezTo>
                  <a:pt x="461898" y="204671"/>
                  <a:pt x="466623" y="200448"/>
                  <a:pt x="471263" y="194547"/>
                </a:cubicBezTo>
                <a:cubicBezTo>
                  <a:pt x="475901" y="188646"/>
                  <a:pt x="478221" y="184541"/>
                  <a:pt x="478221" y="182232"/>
                </a:cubicBezTo>
                <a:cubicBezTo>
                  <a:pt x="478221" y="180196"/>
                  <a:pt x="477543" y="178773"/>
                  <a:pt x="476189" y="177962"/>
                </a:cubicBezTo>
                <a:cubicBezTo>
                  <a:pt x="474833" y="177152"/>
                  <a:pt x="473080" y="175908"/>
                  <a:pt x="470929" y="174230"/>
                </a:cubicBezTo>
                <a:cubicBezTo>
                  <a:pt x="455141" y="189790"/>
                  <a:pt x="438072" y="203076"/>
                  <a:pt x="419724" y="214089"/>
                </a:cubicBezTo>
                <a:cubicBezTo>
                  <a:pt x="401375" y="225102"/>
                  <a:pt x="382690" y="233584"/>
                  <a:pt x="363668" y="239536"/>
                </a:cubicBezTo>
                <a:cubicBezTo>
                  <a:pt x="344646" y="245487"/>
                  <a:pt x="345219" y="241396"/>
                  <a:pt x="365389" y="227264"/>
                </a:cubicBezTo>
                <a:cubicBezTo>
                  <a:pt x="385559" y="213132"/>
                  <a:pt x="402584" y="200914"/>
                  <a:pt x="416465" y="190610"/>
                </a:cubicBezTo>
                <a:cubicBezTo>
                  <a:pt x="430346" y="180307"/>
                  <a:pt x="456782" y="159094"/>
                  <a:pt x="495773" y="126972"/>
                </a:cubicBezTo>
                <a:cubicBezTo>
                  <a:pt x="454130" y="133239"/>
                  <a:pt x="426446" y="137957"/>
                  <a:pt x="412722" y="141126"/>
                </a:cubicBezTo>
                <a:cubicBezTo>
                  <a:pt x="398998" y="144295"/>
                  <a:pt x="388018" y="145407"/>
                  <a:pt x="379779" y="144460"/>
                </a:cubicBezTo>
                <a:cubicBezTo>
                  <a:pt x="371541" y="143514"/>
                  <a:pt x="364292" y="140197"/>
                  <a:pt x="358032" y="134512"/>
                </a:cubicBezTo>
                <a:cubicBezTo>
                  <a:pt x="351773" y="128826"/>
                  <a:pt x="354365" y="125692"/>
                  <a:pt x="365808" y="125112"/>
                </a:cubicBezTo>
                <a:cubicBezTo>
                  <a:pt x="377252" y="124531"/>
                  <a:pt x="391789" y="123108"/>
                  <a:pt x="409420" y="120842"/>
                </a:cubicBezTo>
                <a:cubicBezTo>
                  <a:pt x="427051" y="118576"/>
                  <a:pt x="448637" y="115794"/>
                  <a:pt x="474177" y="112496"/>
                </a:cubicBezTo>
                <a:lnTo>
                  <a:pt x="474177" y="82446"/>
                </a:lnTo>
                <a:cubicBezTo>
                  <a:pt x="468255" y="84224"/>
                  <a:pt x="461217" y="85343"/>
                  <a:pt x="453065" y="85801"/>
                </a:cubicBezTo>
                <a:cubicBezTo>
                  <a:pt x="444912" y="86260"/>
                  <a:pt x="436269" y="83091"/>
                  <a:pt x="427134" y="76294"/>
                </a:cubicBezTo>
                <a:cubicBezTo>
                  <a:pt x="417999" y="69497"/>
                  <a:pt x="418860" y="66098"/>
                  <a:pt x="429715" y="66098"/>
                </a:cubicBezTo>
                <a:cubicBezTo>
                  <a:pt x="438463" y="66098"/>
                  <a:pt x="453283" y="64492"/>
                  <a:pt x="474177" y="61280"/>
                </a:cubicBezTo>
                <a:cubicBezTo>
                  <a:pt x="474177" y="35611"/>
                  <a:pt x="472377" y="18521"/>
                  <a:pt x="468778" y="10010"/>
                </a:cubicBezTo>
                <a:cubicBezTo>
                  <a:pt x="466078" y="3627"/>
                  <a:pt x="467083" y="297"/>
                  <a:pt x="471793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39" name="AutoShape 27"/>
          <p:cNvSpPr/>
          <p:nvPr/>
        </p:nvSpPr>
        <p:spPr>
          <a:xfrm flipH="1">
            <a:off x="1888507" y="3824694"/>
            <a:ext cx="3413125" cy="742700"/>
          </a:xfrm>
          <a:prstGeom prst="wedgeRoundRectCallout">
            <a:avLst>
              <a:gd name="adj1" fmla="val -55093"/>
              <a:gd name="adj2" fmla="val -464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比起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9000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、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9500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，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9985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更接近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10000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216902" y="4786089"/>
            <a:ext cx="138113" cy="201613"/>
          </a:xfrm>
          <a:prstGeom prst="rect">
            <a:avLst/>
          </a:prstGeom>
          <a:solidFill>
            <a:srgbClr val="A4E0F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922965" y="4773389"/>
            <a:ext cx="2290763" cy="212725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479800" y="4774976"/>
            <a:ext cx="4724400" cy="212725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/>
      <p:bldP spid="33" grpId="0"/>
      <p:bldP spid="34" grpId="0"/>
      <p:bldP spid="36" grpId="0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 bwMode="auto">
          <a:xfrm>
            <a:off x="3230260" y="1830931"/>
            <a:ext cx="5834740" cy="319403"/>
          </a:xfrm>
          <a:custGeom>
            <a:avLst/>
            <a:gdLst/>
            <a:ahLst/>
            <a:cxnLst/>
            <a:rect l="l" t="t" r="r" b="b"/>
            <a:pathLst>
              <a:path w="5834740" h="319403">
                <a:moveTo>
                  <a:pt x="4001886" y="245596"/>
                </a:moveTo>
                <a:lnTo>
                  <a:pt x="4047939" y="245596"/>
                </a:lnTo>
                <a:lnTo>
                  <a:pt x="4047939" y="291628"/>
                </a:lnTo>
                <a:lnTo>
                  <a:pt x="4001886" y="291628"/>
                </a:lnTo>
                <a:close/>
                <a:moveTo>
                  <a:pt x="1151183" y="238516"/>
                </a:moveTo>
                <a:cubicBezTo>
                  <a:pt x="1155915" y="238522"/>
                  <a:pt x="1160655" y="239774"/>
                  <a:pt x="1165401" y="242273"/>
                </a:cubicBezTo>
                <a:cubicBezTo>
                  <a:pt x="1174894" y="247270"/>
                  <a:pt x="1179642" y="255161"/>
                  <a:pt x="1179642" y="265945"/>
                </a:cubicBezTo>
                <a:cubicBezTo>
                  <a:pt x="1179642" y="276729"/>
                  <a:pt x="1174145" y="284379"/>
                  <a:pt x="1163153" y="288896"/>
                </a:cubicBezTo>
                <a:cubicBezTo>
                  <a:pt x="1152162" y="293413"/>
                  <a:pt x="1142461" y="292865"/>
                  <a:pt x="1134050" y="287251"/>
                </a:cubicBezTo>
                <a:cubicBezTo>
                  <a:pt x="1125639" y="281637"/>
                  <a:pt x="1121671" y="273975"/>
                  <a:pt x="1122144" y="264267"/>
                </a:cubicBezTo>
                <a:cubicBezTo>
                  <a:pt x="1122617" y="254559"/>
                  <a:pt x="1127572" y="247216"/>
                  <a:pt x="1137008" y="242240"/>
                </a:cubicBezTo>
                <a:cubicBezTo>
                  <a:pt x="1141726" y="239752"/>
                  <a:pt x="1146451" y="238511"/>
                  <a:pt x="1151183" y="238516"/>
                </a:cubicBezTo>
                <a:close/>
                <a:moveTo>
                  <a:pt x="5542080" y="232797"/>
                </a:moveTo>
                <a:cubicBezTo>
                  <a:pt x="5535398" y="232425"/>
                  <a:pt x="5511350" y="234353"/>
                  <a:pt x="5469935" y="238584"/>
                </a:cubicBezTo>
                <a:cubicBezTo>
                  <a:pt x="5471699" y="254874"/>
                  <a:pt x="5472961" y="268003"/>
                  <a:pt x="5473721" y="277969"/>
                </a:cubicBezTo>
                <a:cubicBezTo>
                  <a:pt x="5515809" y="274413"/>
                  <a:pt x="5539836" y="272297"/>
                  <a:pt x="5545802" y="271623"/>
                </a:cubicBezTo>
                <a:cubicBezTo>
                  <a:pt x="5549114" y="255089"/>
                  <a:pt x="5550993" y="244578"/>
                  <a:pt x="5551437" y="240089"/>
                </a:cubicBezTo>
                <a:cubicBezTo>
                  <a:pt x="5551882" y="235601"/>
                  <a:pt x="5548763" y="233170"/>
                  <a:pt x="5542080" y="232797"/>
                </a:cubicBezTo>
                <a:close/>
                <a:moveTo>
                  <a:pt x="5789124" y="230109"/>
                </a:moveTo>
                <a:cubicBezTo>
                  <a:pt x="5785752" y="230299"/>
                  <a:pt x="5782473" y="231578"/>
                  <a:pt x="5779286" y="233948"/>
                </a:cubicBezTo>
                <a:cubicBezTo>
                  <a:pt x="5772911" y="238688"/>
                  <a:pt x="5769724" y="245004"/>
                  <a:pt x="5769724" y="252899"/>
                </a:cubicBezTo>
                <a:cubicBezTo>
                  <a:pt x="5769724" y="260793"/>
                  <a:pt x="5773273" y="266719"/>
                  <a:pt x="5780372" y="270677"/>
                </a:cubicBezTo>
                <a:cubicBezTo>
                  <a:pt x="5787470" y="274635"/>
                  <a:pt x="5794418" y="274434"/>
                  <a:pt x="5801215" y="270075"/>
                </a:cubicBezTo>
                <a:cubicBezTo>
                  <a:pt x="5808012" y="265701"/>
                  <a:pt x="5811207" y="259391"/>
                  <a:pt x="5810798" y="251146"/>
                </a:cubicBezTo>
                <a:cubicBezTo>
                  <a:pt x="5810390" y="242900"/>
                  <a:pt x="5806629" y="236788"/>
                  <a:pt x="5799516" y="232808"/>
                </a:cubicBezTo>
                <a:cubicBezTo>
                  <a:pt x="5795960" y="230818"/>
                  <a:pt x="5792496" y="229919"/>
                  <a:pt x="5789124" y="230109"/>
                </a:cubicBezTo>
                <a:close/>
                <a:moveTo>
                  <a:pt x="3696615" y="214686"/>
                </a:moveTo>
                <a:lnTo>
                  <a:pt x="3672545" y="219698"/>
                </a:lnTo>
                <a:cubicBezTo>
                  <a:pt x="3667110" y="231901"/>
                  <a:pt x="3664547" y="238516"/>
                  <a:pt x="3664855" y="239541"/>
                </a:cubicBezTo>
                <a:cubicBezTo>
                  <a:pt x="3665163" y="240566"/>
                  <a:pt x="3666565" y="241437"/>
                  <a:pt x="3669061" y="242154"/>
                </a:cubicBezTo>
                <a:cubicBezTo>
                  <a:pt x="3671556" y="242871"/>
                  <a:pt x="3675779" y="244463"/>
                  <a:pt x="3681730" y="246930"/>
                </a:cubicBezTo>
                <a:cubicBezTo>
                  <a:pt x="3687208" y="240276"/>
                  <a:pt x="3692170" y="229528"/>
                  <a:pt x="3696615" y="214686"/>
                </a:cubicBezTo>
                <a:close/>
                <a:moveTo>
                  <a:pt x="2020712" y="207512"/>
                </a:moveTo>
                <a:cubicBezTo>
                  <a:pt x="2018002" y="206903"/>
                  <a:pt x="2011014" y="207483"/>
                  <a:pt x="1999750" y="209254"/>
                </a:cubicBezTo>
                <a:cubicBezTo>
                  <a:pt x="1988486" y="211025"/>
                  <a:pt x="1973038" y="213130"/>
                  <a:pt x="1953406" y="215568"/>
                </a:cubicBezTo>
                <a:cubicBezTo>
                  <a:pt x="1954267" y="231041"/>
                  <a:pt x="1955084" y="245990"/>
                  <a:pt x="1955858" y="260417"/>
                </a:cubicBezTo>
                <a:cubicBezTo>
                  <a:pt x="1971776" y="258667"/>
                  <a:pt x="1992204" y="256136"/>
                  <a:pt x="2017141" y="252823"/>
                </a:cubicBezTo>
                <a:cubicBezTo>
                  <a:pt x="2020439" y="237967"/>
                  <a:pt x="2022537" y="226853"/>
                  <a:pt x="2023433" y="219482"/>
                </a:cubicBezTo>
                <a:cubicBezTo>
                  <a:pt x="2024329" y="212112"/>
                  <a:pt x="2023422" y="208121"/>
                  <a:pt x="2020712" y="207512"/>
                </a:cubicBezTo>
                <a:close/>
                <a:moveTo>
                  <a:pt x="5791606" y="207189"/>
                </a:moveTo>
                <a:cubicBezTo>
                  <a:pt x="5797127" y="207311"/>
                  <a:pt x="5802772" y="208584"/>
                  <a:pt x="5808540" y="211007"/>
                </a:cubicBezTo>
                <a:cubicBezTo>
                  <a:pt x="5820076" y="215854"/>
                  <a:pt x="5827737" y="223534"/>
                  <a:pt x="5831523" y="234045"/>
                </a:cubicBezTo>
                <a:cubicBezTo>
                  <a:pt x="5835309" y="244556"/>
                  <a:pt x="5835754" y="254953"/>
                  <a:pt x="5832857" y="265235"/>
                </a:cubicBezTo>
                <a:cubicBezTo>
                  <a:pt x="5829961" y="275517"/>
                  <a:pt x="5824540" y="283386"/>
                  <a:pt x="5816595" y="288842"/>
                </a:cubicBezTo>
                <a:cubicBezTo>
                  <a:pt x="5808651" y="294299"/>
                  <a:pt x="5799211" y="297027"/>
                  <a:pt x="5788277" y="297027"/>
                </a:cubicBezTo>
                <a:cubicBezTo>
                  <a:pt x="5777342" y="297027"/>
                  <a:pt x="5767441" y="292589"/>
                  <a:pt x="5758571" y="283712"/>
                </a:cubicBezTo>
                <a:cubicBezTo>
                  <a:pt x="5749701" y="274836"/>
                  <a:pt x="5745267" y="265292"/>
                  <a:pt x="5745267" y="255082"/>
                </a:cubicBezTo>
                <a:cubicBezTo>
                  <a:pt x="5745267" y="244872"/>
                  <a:pt x="5747655" y="235941"/>
                  <a:pt x="5752430" y="228291"/>
                </a:cubicBezTo>
                <a:cubicBezTo>
                  <a:pt x="5757205" y="220640"/>
                  <a:pt x="5764866" y="214635"/>
                  <a:pt x="5775414" y="210276"/>
                </a:cubicBezTo>
                <a:cubicBezTo>
                  <a:pt x="5780687" y="208096"/>
                  <a:pt x="5786085" y="207067"/>
                  <a:pt x="5791606" y="207189"/>
                </a:cubicBezTo>
                <a:close/>
                <a:moveTo>
                  <a:pt x="5555610" y="206364"/>
                </a:moveTo>
                <a:cubicBezTo>
                  <a:pt x="5558765" y="206505"/>
                  <a:pt x="5562250" y="207523"/>
                  <a:pt x="5566064" y="209416"/>
                </a:cubicBezTo>
                <a:cubicBezTo>
                  <a:pt x="5573694" y="213201"/>
                  <a:pt x="5581176" y="217798"/>
                  <a:pt x="5588511" y="223204"/>
                </a:cubicBezTo>
                <a:cubicBezTo>
                  <a:pt x="5595846" y="228610"/>
                  <a:pt x="5596222" y="233945"/>
                  <a:pt x="5589640" y="239207"/>
                </a:cubicBezTo>
                <a:cubicBezTo>
                  <a:pt x="5583058" y="244470"/>
                  <a:pt x="5576002" y="255190"/>
                  <a:pt x="5568474" y="271365"/>
                </a:cubicBezTo>
                <a:cubicBezTo>
                  <a:pt x="5575673" y="282766"/>
                  <a:pt x="5577361" y="289215"/>
                  <a:pt x="5573540" y="290714"/>
                </a:cubicBezTo>
                <a:cubicBezTo>
                  <a:pt x="5569718" y="292212"/>
                  <a:pt x="5560063" y="293188"/>
                  <a:pt x="5544576" y="293639"/>
                </a:cubicBezTo>
                <a:cubicBezTo>
                  <a:pt x="5529088" y="294091"/>
                  <a:pt x="5505212" y="295170"/>
                  <a:pt x="5472946" y="296877"/>
                </a:cubicBezTo>
                <a:cubicBezTo>
                  <a:pt x="5465862" y="311375"/>
                  <a:pt x="5459782" y="308560"/>
                  <a:pt x="5454706" y="288434"/>
                </a:cubicBezTo>
                <a:cubicBezTo>
                  <a:pt x="5449629" y="268307"/>
                  <a:pt x="5446191" y="254412"/>
                  <a:pt x="5444392" y="246747"/>
                </a:cubicBezTo>
                <a:cubicBezTo>
                  <a:pt x="5442592" y="239082"/>
                  <a:pt x="5440075" y="232019"/>
                  <a:pt x="5436842" y="225559"/>
                </a:cubicBezTo>
                <a:cubicBezTo>
                  <a:pt x="5433607" y="219099"/>
                  <a:pt x="5436497" y="216808"/>
                  <a:pt x="5445510" y="218687"/>
                </a:cubicBezTo>
                <a:cubicBezTo>
                  <a:pt x="5454523" y="220565"/>
                  <a:pt x="5460435" y="221691"/>
                  <a:pt x="5463245" y="222064"/>
                </a:cubicBezTo>
                <a:cubicBezTo>
                  <a:pt x="5466056" y="222437"/>
                  <a:pt x="5479493" y="221085"/>
                  <a:pt x="5503555" y="218009"/>
                </a:cubicBezTo>
                <a:cubicBezTo>
                  <a:pt x="5527619" y="214933"/>
                  <a:pt x="5542145" y="211785"/>
                  <a:pt x="5547135" y="208566"/>
                </a:cubicBezTo>
                <a:cubicBezTo>
                  <a:pt x="5549631" y="206956"/>
                  <a:pt x="5552456" y="206222"/>
                  <a:pt x="5555610" y="206364"/>
                </a:cubicBezTo>
                <a:close/>
                <a:moveTo>
                  <a:pt x="1887286" y="169441"/>
                </a:moveTo>
                <a:cubicBezTo>
                  <a:pt x="1890452" y="169198"/>
                  <a:pt x="1889440" y="177568"/>
                  <a:pt x="1884251" y="194552"/>
                </a:cubicBezTo>
                <a:cubicBezTo>
                  <a:pt x="1871774" y="225728"/>
                  <a:pt x="1864192" y="249701"/>
                  <a:pt x="1861503" y="266472"/>
                </a:cubicBezTo>
                <a:cubicBezTo>
                  <a:pt x="1858815" y="283243"/>
                  <a:pt x="1853501" y="287466"/>
                  <a:pt x="1845564" y="279141"/>
                </a:cubicBezTo>
                <a:cubicBezTo>
                  <a:pt x="1837627" y="270817"/>
                  <a:pt x="1831769" y="261786"/>
                  <a:pt x="1827990" y="252049"/>
                </a:cubicBezTo>
                <a:cubicBezTo>
                  <a:pt x="1824212" y="242312"/>
                  <a:pt x="1824760" y="236666"/>
                  <a:pt x="1829636" y="235110"/>
                </a:cubicBezTo>
                <a:cubicBezTo>
                  <a:pt x="1834511" y="233554"/>
                  <a:pt x="1840366" y="228076"/>
                  <a:pt x="1847199" y="218676"/>
                </a:cubicBezTo>
                <a:cubicBezTo>
                  <a:pt x="1854032" y="209276"/>
                  <a:pt x="1863991" y="196112"/>
                  <a:pt x="1877077" y="179183"/>
                </a:cubicBezTo>
                <a:cubicBezTo>
                  <a:pt x="1881984" y="172835"/>
                  <a:pt x="1885387" y="169587"/>
                  <a:pt x="1887286" y="169441"/>
                </a:cubicBezTo>
                <a:close/>
                <a:moveTo>
                  <a:pt x="5525077" y="168041"/>
                </a:moveTo>
                <a:cubicBezTo>
                  <a:pt x="5532053" y="165739"/>
                  <a:pt x="5539679" y="168152"/>
                  <a:pt x="5547953" y="175279"/>
                </a:cubicBezTo>
                <a:cubicBezTo>
                  <a:pt x="5556227" y="182406"/>
                  <a:pt x="5554083" y="187382"/>
                  <a:pt x="5541521" y="190207"/>
                </a:cubicBezTo>
                <a:cubicBezTo>
                  <a:pt x="5528959" y="193032"/>
                  <a:pt x="5516491" y="195344"/>
                  <a:pt x="5504115" y="197144"/>
                </a:cubicBezTo>
                <a:cubicBezTo>
                  <a:pt x="5491739" y="198944"/>
                  <a:pt x="5482967" y="198836"/>
                  <a:pt x="5477797" y="196821"/>
                </a:cubicBezTo>
                <a:cubicBezTo>
                  <a:pt x="5472627" y="194807"/>
                  <a:pt x="5468648" y="191487"/>
                  <a:pt x="5465859" y="186862"/>
                </a:cubicBezTo>
                <a:cubicBezTo>
                  <a:pt x="5463070" y="182237"/>
                  <a:pt x="5465823" y="179638"/>
                  <a:pt x="5474119" y="179065"/>
                </a:cubicBezTo>
                <a:cubicBezTo>
                  <a:pt x="5482414" y="178491"/>
                  <a:pt x="5490979" y="177315"/>
                  <a:pt x="5499813" y="175537"/>
                </a:cubicBezTo>
                <a:cubicBezTo>
                  <a:pt x="5509679" y="172841"/>
                  <a:pt x="5518100" y="170342"/>
                  <a:pt x="5525077" y="168041"/>
                </a:cubicBezTo>
                <a:close/>
                <a:moveTo>
                  <a:pt x="2678941" y="158994"/>
                </a:moveTo>
                <a:cubicBezTo>
                  <a:pt x="2681260" y="159305"/>
                  <a:pt x="2684064" y="159940"/>
                  <a:pt x="2687355" y="160899"/>
                </a:cubicBezTo>
                <a:cubicBezTo>
                  <a:pt x="2700520" y="164735"/>
                  <a:pt x="2709995" y="170547"/>
                  <a:pt x="2715781" y="178333"/>
                </a:cubicBezTo>
                <a:cubicBezTo>
                  <a:pt x="2721568" y="186120"/>
                  <a:pt x="2722995" y="195699"/>
                  <a:pt x="2720062" y="207071"/>
                </a:cubicBezTo>
                <a:cubicBezTo>
                  <a:pt x="2717129" y="218443"/>
                  <a:pt x="2707883" y="215761"/>
                  <a:pt x="2692324" y="199026"/>
                </a:cubicBezTo>
                <a:cubicBezTo>
                  <a:pt x="2680637" y="182836"/>
                  <a:pt x="2673596" y="171475"/>
                  <a:pt x="2671201" y="164943"/>
                </a:cubicBezTo>
                <a:cubicBezTo>
                  <a:pt x="2669405" y="160044"/>
                  <a:pt x="2671985" y="158061"/>
                  <a:pt x="2678941" y="158994"/>
                </a:cubicBezTo>
                <a:close/>
                <a:moveTo>
                  <a:pt x="1151199" y="137283"/>
                </a:moveTo>
                <a:cubicBezTo>
                  <a:pt x="1155931" y="137289"/>
                  <a:pt x="1160669" y="138539"/>
                  <a:pt x="1165412" y="141034"/>
                </a:cubicBezTo>
                <a:cubicBezTo>
                  <a:pt x="1174898" y="146025"/>
                  <a:pt x="1179642" y="153919"/>
                  <a:pt x="1179642" y="164717"/>
                </a:cubicBezTo>
                <a:cubicBezTo>
                  <a:pt x="1179642" y="175501"/>
                  <a:pt x="1174145" y="183152"/>
                  <a:pt x="1163153" y="187669"/>
                </a:cubicBezTo>
                <a:cubicBezTo>
                  <a:pt x="1152162" y="192186"/>
                  <a:pt x="1142461" y="191637"/>
                  <a:pt x="1134050" y="186023"/>
                </a:cubicBezTo>
                <a:cubicBezTo>
                  <a:pt x="1125639" y="180409"/>
                  <a:pt x="1121671" y="172744"/>
                  <a:pt x="1122144" y="163029"/>
                </a:cubicBezTo>
                <a:cubicBezTo>
                  <a:pt x="1122617" y="153313"/>
                  <a:pt x="1127575" y="145971"/>
                  <a:pt x="1137019" y="141002"/>
                </a:cubicBezTo>
                <a:cubicBezTo>
                  <a:pt x="1141740" y="138518"/>
                  <a:pt x="1146467" y="137278"/>
                  <a:pt x="1151199" y="137283"/>
                </a:cubicBezTo>
                <a:close/>
                <a:moveTo>
                  <a:pt x="619938" y="132690"/>
                </a:moveTo>
                <a:cubicBezTo>
                  <a:pt x="636118" y="131606"/>
                  <a:pt x="649690" y="133979"/>
                  <a:pt x="660655" y="139808"/>
                </a:cubicBezTo>
                <a:cubicBezTo>
                  <a:pt x="675275" y="147581"/>
                  <a:pt x="681714" y="154579"/>
                  <a:pt x="679971" y="160802"/>
                </a:cubicBezTo>
                <a:cubicBezTo>
                  <a:pt x="678229" y="167026"/>
                  <a:pt x="671195" y="169690"/>
                  <a:pt x="658870" y="168793"/>
                </a:cubicBezTo>
                <a:cubicBezTo>
                  <a:pt x="646544" y="167897"/>
                  <a:pt x="629225" y="167449"/>
                  <a:pt x="606911" y="167449"/>
                </a:cubicBezTo>
                <a:cubicBezTo>
                  <a:pt x="584627" y="167449"/>
                  <a:pt x="560686" y="168571"/>
                  <a:pt x="535089" y="170815"/>
                </a:cubicBezTo>
                <a:cubicBezTo>
                  <a:pt x="509491" y="173060"/>
                  <a:pt x="488067" y="175730"/>
                  <a:pt x="470816" y="178828"/>
                </a:cubicBezTo>
                <a:cubicBezTo>
                  <a:pt x="453564" y="181925"/>
                  <a:pt x="438507" y="184851"/>
                  <a:pt x="425644" y="187604"/>
                </a:cubicBezTo>
                <a:cubicBezTo>
                  <a:pt x="412781" y="190358"/>
                  <a:pt x="399394" y="187368"/>
                  <a:pt x="385484" y="178634"/>
                </a:cubicBezTo>
                <a:cubicBezTo>
                  <a:pt x="372879" y="164767"/>
                  <a:pt x="371983" y="158519"/>
                  <a:pt x="382796" y="159888"/>
                </a:cubicBezTo>
                <a:cubicBezTo>
                  <a:pt x="393608" y="161258"/>
                  <a:pt x="412132" y="160827"/>
                  <a:pt x="438367" y="158598"/>
                </a:cubicBezTo>
                <a:cubicBezTo>
                  <a:pt x="464603" y="156368"/>
                  <a:pt x="492609" y="152994"/>
                  <a:pt x="522387" y="148477"/>
                </a:cubicBezTo>
                <a:cubicBezTo>
                  <a:pt x="552164" y="143960"/>
                  <a:pt x="578998" y="139443"/>
                  <a:pt x="602889" y="134925"/>
                </a:cubicBezTo>
                <a:cubicBezTo>
                  <a:pt x="608862" y="133796"/>
                  <a:pt x="614545" y="133051"/>
                  <a:pt x="619938" y="132690"/>
                </a:cubicBezTo>
                <a:close/>
                <a:moveTo>
                  <a:pt x="4428521" y="132258"/>
                </a:moveTo>
                <a:cubicBezTo>
                  <a:pt x="4436609" y="133205"/>
                  <a:pt x="4444511" y="135316"/>
                  <a:pt x="4452226" y="138593"/>
                </a:cubicBezTo>
                <a:cubicBezTo>
                  <a:pt x="4459941" y="141870"/>
                  <a:pt x="4462450" y="145896"/>
                  <a:pt x="4459754" y="150671"/>
                </a:cubicBezTo>
                <a:cubicBezTo>
                  <a:pt x="4457058" y="155446"/>
                  <a:pt x="4455710" y="162337"/>
                  <a:pt x="4455710" y="171342"/>
                </a:cubicBezTo>
                <a:cubicBezTo>
                  <a:pt x="4458435" y="171443"/>
                  <a:pt x="4463881" y="170342"/>
                  <a:pt x="4472048" y="168041"/>
                </a:cubicBezTo>
                <a:cubicBezTo>
                  <a:pt x="4480214" y="165739"/>
                  <a:pt x="4487180" y="168399"/>
                  <a:pt x="4492945" y="176021"/>
                </a:cubicBezTo>
                <a:cubicBezTo>
                  <a:pt x="4498710" y="183643"/>
                  <a:pt x="4497458" y="188612"/>
                  <a:pt x="4489192" y="190928"/>
                </a:cubicBezTo>
                <a:cubicBezTo>
                  <a:pt x="4480924" y="193243"/>
                  <a:pt x="4469764" y="195176"/>
                  <a:pt x="4455710" y="196725"/>
                </a:cubicBezTo>
                <a:lnTo>
                  <a:pt x="4455710" y="215869"/>
                </a:lnTo>
                <a:cubicBezTo>
                  <a:pt x="4475744" y="213244"/>
                  <a:pt x="4491296" y="210566"/>
                  <a:pt x="4502366" y="207835"/>
                </a:cubicBezTo>
                <a:cubicBezTo>
                  <a:pt x="4513437" y="205103"/>
                  <a:pt x="4523500" y="208121"/>
                  <a:pt x="4532556" y="216890"/>
                </a:cubicBezTo>
                <a:cubicBezTo>
                  <a:pt x="4541612" y="225660"/>
                  <a:pt x="4538171" y="230851"/>
                  <a:pt x="4522231" y="232464"/>
                </a:cubicBezTo>
                <a:cubicBezTo>
                  <a:pt x="4506292" y="234077"/>
                  <a:pt x="4484118" y="235723"/>
                  <a:pt x="4455710" y="237401"/>
                </a:cubicBezTo>
                <a:cubicBezTo>
                  <a:pt x="4455710" y="254437"/>
                  <a:pt x="4454771" y="272846"/>
                  <a:pt x="4452893" y="292628"/>
                </a:cubicBezTo>
                <a:cubicBezTo>
                  <a:pt x="4451953" y="302519"/>
                  <a:pt x="4450414" y="310346"/>
                  <a:pt x="4448276" y="316109"/>
                </a:cubicBezTo>
                <a:lnTo>
                  <a:pt x="4445838" y="319403"/>
                </a:lnTo>
                <a:lnTo>
                  <a:pt x="4431980" y="319403"/>
                </a:lnTo>
                <a:lnTo>
                  <a:pt x="4429296" y="298264"/>
                </a:lnTo>
                <a:cubicBezTo>
                  <a:pt x="4428794" y="275700"/>
                  <a:pt x="4428995" y="256387"/>
                  <a:pt x="4429898" y="240326"/>
                </a:cubicBezTo>
                <a:cubicBezTo>
                  <a:pt x="4403526" y="244800"/>
                  <a:pt x="4386246" y="248170"/>
                  <a:pt x="4378058" y="250436"/>
                </a:cubicBezTo>
                <a:cubicBezTo>
                  <a:pt x="4369870" y="252702"/>
                  <a:pt x="4360714" y="249536"/>
                  <a:pt x="4350590" y="240939"/>
                </a:cubicBezTo>
                <a:cubicBezTo>
                  <a:pt x="4340465" y="232342"/>
                  <a:pt x="4343534" y="228044"/>
                  <a:pt x="4359796" y="228044"/>
                </a:cubicBezTo>
                <a:cubicBezTo>
                  <a:pt x="4373950" y="228044"/>
                  <a:pt x="4397317" y="225541"/>
                  <a:pt x="4429898" y="220536"/>
                </a:cubicBezTo>
                <a:lnTo>
                  <a:pt x="4429898" y="199844"/>
                </a:lnTo>
                <a:cubicBezTo>
                  <a:pt x="4426499" y="200647"/>
                  <a:pt x="4420538" y="201747"/>
                  <a:pt x="4412013" y="203145"/>
                </a:cubicBezTo>
                <a:cubicBezTo>
                  <a:pt x="4403487" y="204544"/>
                  <a:pt x="4395338" y="201396"/>
                  <a:pt x="4387566" y="193702"/>
                </a:cubicBezTo>
                <a:cubicBezTo>
                  <a:pt x="4379793" y="186009"/>
                  <a:pt x="4382231" y="182162"/>
                  <a:pt x="4394879" y="182162"/>
                </a:cubicBezTo>
                <a:cubicBezTo>
                  <a:pt x="4404373" y="182162"/>
                  <a:pt x="4415594" y="180642"/>
                  <a:pt x="4428543" y="177602"/>
                </a:cubicBezTo>
                <a:cubicBezTo>
                  <a:pt x="4428543" y="162616"/>
                  <a:pt x="4426517" y="151076"/>
                  <a:pt x="4422467" y="142981"/>
                </a:cubicBezTo>
                <a:cubicBezTo>
                  <a:pt x="4418415" y="134886"/>
                  <a:pt x="4420434" y="131312"/>
                  <a:pt x="4428521" y="132258"/>
                </a:cubicBezTo>
                <a:close/>
                <a:moveTo>
                  <a:pt x="2602809" y="131667"/>
                </a:moveTo>
                <a:cubicBezTo>
                  <a:pt x="2597883" y="132104"/>
                  <a:pt x="2585347" y="134330"/>
                  <a:pt x="2565198" y="138346"/>
                </a:cubicBezTo>
                <a:lnTo>
                  <a:pt x="2566381" y="176741"/>
                </a:lnTo>
                <a:cubicBezTo>
                  <a:pt x="2574312" y="175996"/>
                  <a:pt x="2580912" y="174232"/>
                  <a:pt x="2586182" y="171450"/>
                </a:cubicBezTo>
                <a:cubicBezTo>
                  <a:pt x="2591452" y="168668"/>
                  <a:pt x="2597145" y="170285"/>
                  <a:pt x="2603261" y="176301"/>
                </a:cubicBezTo>
                <a:cubicBezTo>
                  <a:pt x="2609377" y="182316"/>
                  <a:pt x="2607620" y="187292"/>
                  <a:pt x="2597991" y="191229"/>
                </a:cubicBezTo>
                <a:cubicBezTo>
                  <a:pt x="2588361" y="195165"/>
                  <a:pt x="2577882" y="197133"/>
                  <a:pt x="2566554" y="197133"/>
                </a:cubicBezTo>
                <a:lnTo>
                  <a:pt x="2567715" y="232066"/>
                </a:lnTo>
                <a:cubicBezTo>
                  <a:pt x="2572247" y="232195"/>
                  <a:pt x="2579001" y="230428"/>
                  <a:pt x="2587978" y="226764"/>
                </a:cubicBezTo>
                <a:cubicBezTo>
                  <a:pt x="2596955" y="223100"/>
                  <a:pt x="2602974" y="223293"/>
                  <a:pt x="2606036" y="227344"/>
                </a:cubicBezTo>
                <a:cubicBezTo>
                  <a:pt x="2609097" y="231396"/>
                  <a:pt x="2611353" y="231137"/>
                  <a:pt x="2612801" y="226570"/>
                </a:cubicBezTo>
                <a:cubicBezTo>
                  <a:pt x="2614249" y="222003"/>
                  <a:pt x="2615199" y="206487"/>
                  <a:pt x="2615651" y="180022"/>
                </a:cubicBezTo>
                <a:cubicBezTo>
                  <a:pt x="2616103" y="153557"/>
                  <a:pt x="2615307" y="138772"/>
                  <a:pt x="2613263" y="135668"/>
                </a:cubicBezTo>
                <a:cubicBezTo>
                  <a:pt x="2611220" y="132563"/>
                  <a:pt x="2607735" y="131229"/>
                  <a:pt x="2602809" y="131667"/>
                </a:cubicBezTo>
                <a:close/>
                <a:moveTo>
                  <a:pt x="5180346" y="131513"/>
                </a:moveTo>
                <a:cubicBezTo>
                  <a:pt x="5178363" y="130949"/>
                  <a:pt x="5175549" y="131003"/>
                  <a:pt x="5171902" y="131677"/>
                </a:cubicBezTo>
                <a:cubicBezTo>
                  <a:pt x="5164610" y="133025"/>
                  <a:pt x="5151407" y="135685"/>
                  <a:pt x="5132292" y="139658"/>
                </a:cubicBezTo>
                <a:cubicBezTo>
                  <a:pt x="5133109" y="148663"/>
                  <a:pt x="5134300" y="158321"/>
                  <a:pt x="5135862" y="168632"/>
                </a:cubicBezTo>
                <a:cubicBezTo>
                  <a:pt x="5153286" y="166940"/>
                  <a:pt x="5168759" y="164896"/>
                  <a:pt x="5182281" y="162502"/>
                </a:cubicBezTo>
                <a:cubicBezTo>
                  <a:pt x="5183931" y="147817"/>
                  <a:pt x="5184436" y="138672"/>
                  <a:pt x="5183798" y="135065"/>
                </a:cubicBezTo>
                <a:cubicBezTo>
                  <a:pt x="5183479" y="133262"/>
                  <a:pt x="5182328" y="132078"/>
                  <a:pt x="5180346" y="131513"/>
                </a:cubicBezTo>
                <a:close/>
                <a:moveTo>
                  <a:pt x="2927714" y="122740"/>
                </a:moveTo>
                <a:cubicBezTo>
                  <a:pt x="2930624" y="122163"/>
                  <a:pt x="2933735" y="122485"/>
                  <a:pt x="2937047" y="123708"/>
                </a:cubicBezTo>
                <a:cubicBezTo>
                  <a:pt x="2943672" y="126153"/>
                  <a:pt x="2950416" y="130139"/>
                  <a:pt x="2957278" y="135668"/>
                </a:cubicBezTo>
                <a:cubicBezTo>
                  <a:pt x="2964139" y="141196"/>
                  <a:pt x="2964229" y="146122"/>
                  <a:pt x="2957547" y="150445"/>
                </a:cubicBezTo>
                <a:cubicBezTo>
                  <a:pt x="2950864" y="154769"/>
                  <a:pt x="2944565" y="162093"/>
                  <a:pt x="2938650" y="172418"/>
                </a:cubicBezTo>
                <a:cubicBezTo>
                  <a:pt x="2932734" y="182743"/>
                  <a:pt x="2932924" y="193018"/>
                  <a:pt x="2939220" y="203242"/>
                </a:cubicBezTo>
                <a:cubicBezTo>
                  <a:pt x="2945515" y="213467"/>
                  <a:pt x="2946863" y="224380"/>
                  <a:pt x="2943264" y="235981"/>
                </a:cubicBezTo>
                <a:cubicBezTo>
                  <a:pt x="2987202" y="248787"/>
                  <a:pt x="3019263" y="256760"/>
                  <a:pt x="3039447" y="259900"/>
                </a:cubicBezTo>
                <a:cubicBezTo>
                  <a:pt x="3059631" y="263041"/>
                  <a:pt x="3076731" y="265267"/>
                  <a:pt x="3090749" y="266579"/>
                </a:cubicBezTo>
                <a:cubicBezTo>
                  <a:pt x="3104767" y="267891"/>
                  <a:pt x="3120760" y="267651"/>
                  <a:pt x="3138728" y="265859"/>
                </a:cubicBezTo>
                <a:cubicBezTo>
                  <a:pt x="3156696" y="264066"/>
                  <a:pt x="3170456" y="263543"/>
                  <a:pt x="3180006" y="264288"/>
                </a:cubicBezTo>
                <a:cubicBezTo>
                  <a:pt x="3189557" y="265034"/>
                  <a:pt x="3181759" y="271308"/>
                  <a:pt x="3156614" y="283110"/>
                </a:cubicBezTo>
                <a:cubicBezTo>
                  <a:pt x="3131468" y="294912"/>
                  <a:pt x="3114550" y="301982"/>
                  <a:pt x="3105860" y="304319"/>
                </a:cubicBezTo>
                <a:cubicBezTo>
                  <a:pt x="3097170" y="306657"/>
                  <a:pt x="3085354" y="305215"/>
                  <a:pt x="3070411" y="299996"/>
                </a:cubicBezTo>
                <a:cubicBezTo>
                  <a:pt x="3055468" y="294776"/>
                  <a:pt x="3040426" y="289570"/>
                  <a:pt x="3025282" y="284379"/>
                </a:cubicBezTo>
                <a:cubicBezTo>
                  <a:pt x="3010139" y="279188"/>
                  <a:pt x="2991260" y="272799"/>
                  <a:pt x="2968646" y="265213"/>
                </a:cubicBezTo>
                <a:cubicBezTo>
                  <a:pt x="2946032" y="257627"/>
                  <a:pt x="2930354" y="254688"/>
                  <a:pt x="2921614" y="256394"/>
                </a:cubicBezTo>
                <a:cubicBezTo>
                  <a:pt x="2912873" y="258101"/>
                  <a:pt x="2905044" y="261248"/>
                  <a:pt x="2898124" y="265837"/>
                </a:cubicBezTo>
                <a:cubicBezTo>
                  <a:pt x="2891205" y="270426"/>
                  <a:pt x="2882576" y="267974"/>
                  <a:pt x="2872237" y="258481"/>
                </a:cubicBezTo>
                <a:cubicBezTo>
                  <a:pt x="2861897" y="248987"/>
                  <a:pt x="2862600" y="244241"/>
                  <a:pt x="2874345" y="244241"/>
                </a:cubicBezTo>
                <a:cubicBezTo>
                  <a:pt x="2883781" y="244241"/>
                  <a:pt x="2900401" y="240971"/>
                  <a:pt x="2924206" y="234432"/>
                </a:cubicBezTo>
                <a:cubicBezTo>
                  <a:pt x="2923359" y="221311"/>
                  <a:pt x="2920222" y="210825"/>
                  <a:pt x="2914795" y="202973"/>
                </a:cubicBezTo>
                <a:cubicBezTo>
                  <a:pt x="2909367" y="195122"/>
                  <a:pt x="2908008" y="186482"/>
                  <a:pt x="2910719" y="177053"/>
                </a:cubicBezTo>
                <a:cubicBezTo>
                  <a:pt x="2913429" y="167625"/>
                  <a:pt x="2915006" y="161641"/>
                  <a:pt x="2915451" y="159103"/>
                </a:cubicBezTo>
                <a:cubicBezTo>
                  <a:pt x="2915896" y="156565"/>
                  <a:pt x="2914232" y="155970"/>
                  <a:pt x="2910460" y="157318"/>
                </a:cubicBezTo>
                <a:cubicBezTo>
                  <a:pt x="2906689" y="158666"/>
                  <a:pt x="2902807" y="160017"/>
                  <a:pt x="2898813" y="161372"/>
                </a:cubicBezTo>
                <a:cubicBezTo>
                  <a:pt x="2894819" y="162728"/>
                  <a:pt x="2888828" y="160437"/>
                  <a:pt x="2880841" y="154500"/>
                </a:cubicBezTo>
                <a:cubicBezTo>
                  <a:pt x="2872853" y="148563"/>
                  <a:pt x="2873140" y="144960"/>
                  <a:pt x="2881701" y="143691"/>
                </a:cubicBezTo>
                <a:cubicBezTo>
                  <a:pt x="2890262" y="142422"/>
                  <a:pt x="2897464" y="140540"/>
                  <a:pt x="2903308" y="138044"/>
                </a:cubicBezTo>
                <a:cubicBezTo>
                  <a:pt x="2909152" y="135549"/>
                  <a:pt x="2914580" y="131925"/>
                  <a:pt x="2919592" y="127171"/>
                </a:cubicBezTo>
                <a:cubicBezTo>
                  <a:pt x="2922098" y="124794"/>
                  <a:pt x="2924805" y="123317"/>
                  <a:pt x="2927714" y="122740"/>
                </a:cubicBezTo>
                <a:close/>
                <a:moveTo>
                  <a:pt x="927867" y="122202"/>
                </a:moveTo>
                <a:cubicBezTo>
                  <a:pt x="922246" y="122639"/>
                  <a:pt x="906665" y="125317"/>
                  <a:pt x="881125" y="130236"/>
                </a:cubicBezTo>
                <a:cubicBezTo>
                  <a:pt x="881985" y="138597"/>
                  <a:pt x="883190" y="149595"/>
                  <a:pt x="884739" y="163233"/>
                </a:cubicBezTo>
                <a:cubicBezTo>
                  <a:pt x="908730" y="158816"/>
                  <a:pt x="923486" y="156264"/>
                  <a:pt x="929007" y="155575"/>
                </a:cubicBezTo>
                <a:cubicBezTo>
                  <a:pt x="930269" y="152464"/>
                  <a:pt x="931800" y="146014"/>
                  <a:pt x="933599" y="136227"/>
                </a:cubicBezTo>
                <a:cubicBezTo>
                  <a:pt x="935399" y="126440"/>
                  <a:pt x="933488" y="121765"/>
                  <a:pt x="927867" y="122202"/>
                </a:cubicBezTo>
                <a:close/>
                <a:moveTo>
                  <a:pt x="213492" y="122202"/>
                </a:moveTo>
                <a:cubicBezTo>
                  <a:pt x="207871" y="122639"/>
                  <a:pt x="192290" y="125317"/>
                  <a:pt x="166750" y="130236"/>
                </a:cubicBezTo>
                <a:cubicBezTo>
                  <a:pt x="167610" y="138597"/>
                  <a:pt x="168815" y="149595"/>
                  <a:pt x="170364" y="163233"/>
                </a:cubicBezTo>
                <a:cubicBezTo>
                  <a:pt x="194355" y="158816"/>
                  <a:pt x="209111" y="156264"/>
                  <a:pt x="214632" y="155575"/>
                </a:cubicBezTo>
                <a:cubicBezTo>
                  <a:pt x="215894" y="152464"/>
                  <a:pt x="217425" y="146014"/>
                  <a:pt x="219224" y="136227"/>
                </a:cubicBezTo>
                <a:cubicBezTo>
                  <a:pt x="221024" y="126440"/>
                  <a:pt x="219113" y="121765"/>
                  <a:pt x="213492" y="122202"/>
                </a:cubicBezTo>
                <a:close/>
                <a:moveTo>
                  <a:pt x="790491" y="120441"/>
                </a:moveTo>
                <a:cubicBezTo>
                  <a:pt x="794790" y="120575"/>
                  <a:pt x="799845" y="122191"/>
                  <a:pt x="805656" y="125289"/>
                </a:cubicBezTo>
                <a:cubicBezTo>
                  <a:pt x="817279" y="131484"/>
                  <a:pt x="820760" y="137478"/>
                  <a:pt x="816099" y="143271"/>
                </a:cubicBezTo>
                <a:cubicBezTo>
                  <a:pt x="811439" y="149065"/>
                  <a:pt x="808273" y="154891"/>
                  <a:pt x="806603" y="160749"/>
                </a:cubicBezTo>
                <a:cubicBezTo>
                  <a:pt x="804932" y="166607"/>
                  <a:pt x="803208" y="183295"/>
                  <a:pt x="801429" y="210814"/>
                </a:cubicBezTo>
                <a:cubicBezTo>
                  <a:pt x="800569" y="225885"/>
                  <a:pt x="800339" y="231593"/>
                  <a:pt x="800741" y="227936"/>
                </a:cubicBezTo>
                <a:cubicBezTo>
                  <a:pt x="840837" y="201005"/>
                  <a:pt x="853682" y="196398"/>
                  <a:pt x="839277" y="214116"/>
                </a:cubicBezTo>
                <a:cubicBezTo>
                  <a:pt x="824872" y="231833"/>
                  <a:pt x="814619" y="244395"/>
                  <a:pt x="808517" y="251802"/>
                </a:cubicBezTo>
                <a:cubicBezTo>
                  <a:pt x="802415" y="259208"/>
                  <a:pt x="796044" y="267924"/>
                  <a:pt x="789405" y="277948"/>
                </a:cubicBezTo>
                <a:cubicBezTo>
                  <a:pt x="782765" y="287971"/>
                  <a:pt x="776571" y="287595"/>
                  <a:pt x="770820" y="276818"/>
                </a:cubicBezTo>
                <a:cubicBezTo>
                  <a:pt x="765070" y="266042"/>
                  <a:pt x="764446" y="256713"/>
                  <a:pt x="768949" y="248833"/>
                </a:cubicBezTo>
                <a:cubicBezTo>
                  <a:pt x="773452" y="240953"/>
                  <a:pt x="776373" y="227828"/>
                  <a:pt x="777714" y="209459"/>
                </a:cubicBezTo>
                <a:cubicBezTo>
                  <a:pt x="779055" y="191089"/>
                  <a:pt x="779726" y="178405"/>
                  <a:pt x="779726" y="171407"/>
                </a:cubicBezTo>
                <a:lnTo>
                  <a:pt x="779726" y="152521"/>
                </a:lnTo>
                <a:cubicBezTo>
                  <a:pt x="779726" y="148979"/>
                  <a:pt x="776628" y="149413"/>
                  <a:pt x="770433" y="153822"/>
                </a:cubicBezTo>
                <a:cubicBezTo>
                  <a:pt x="764238" y="158232"/>
                  <a:pt x="756279" y="162054"/>
                  <a:pt x="746556" y="165287"/>
                </a:cubicBezTo>
                <a:cubicBezTo>
                  <a:pt x="736834" y="168521"/>
                  <a:pt x="728011" y="166854"/>
                  <a:pt x="720088" y="160286"/>
                </a:cubicBezTo>
                <a:cubicBezTo>
                  <a:pt x="712165" y="153718"/>
                  <a:pt x="712484" y="150115"/>
                  <a:pt x="721045" y="149477"/>
                </a:cubicBezTo>
                <a:cubicBezTo>
                  <a:pt x="729606" y="148839"/>
                  <a:pt x="740158" y="145928"/>
                  <a:pt x="752698" y="140744"/>
                </a:cubicBezTo>
                <a:cubicBezTo>
                  <a:pt x="765238" y="135560"/>
                  <a:pt x="774294" y="130139"/>
                  <a:pt x="779865" y="124482"/>
                </a:cubicBezTo>
                <a:cubicBezTo>
                  <a:pt x="782651" y="121654"/>
                  <a:pt x="786193" y="120306"/>
                  <a:pt x="790491" y="120441"/>
                </a:cubicBezTo>
                <a:close/>
                <a:moveTo>
                  <a:pt x="76116" y="120441"/>
                </a:moveTo>
                <a:cubicBezTo>
                  <a:pt x="80415" y="120575"/>
                  <a:pt x="85470" y="122191"/>
                  <a:pt x="91281" y="125289"/>
                </a:cubicBezTo>
                <a:cubicBezTo>
                  <a:pt x="102904" y="131484"/>
                  <a:pt x="106385" y="137478"/>
                  <a:pt x="101724" y="143271"/>
                </a:cubicBezTo>
                <a:cubicBezTo>
                  <a:pt x="97064" y="149065"/>
                  <a:pt x="93898" y="154891"/>
                  <a:pt x="92227" y="160749"/>
                </a:cubicBezTo>
                <a:cubicBezTo>
                  <a:pt x="90557" y="166607"/>
                  <a:pt x="88832" y="183295"/>
                  <a:pt x="87054" y="210814"/>
                </a:cubicBezTo>
                <a:cubicBezTo>
                  <a:pt x="86194" y="225885"/>
                  <a:pt x="85965" y="231593"/>
                  <a:pt x="86366" y="227936"/>
                </a:cubicBezTo>
                <a:cubicBezTo>
                  <a:pt x="126461" y="201005"/>
                  <a:pt x="139306" y="196398"/>
                  <a:pt x="124902" y="214116"/>
                </a:cubicBezTo>
                <a:cubicBezTo>
                  <a:pt x="110497" y="231833"/>
                  <a:pt x="100244" y="244395"/>
                  <a:pt x="94142" y="251802"/>
                </a:cubicBezTo>
                <a:cubicBezTo>
                  <a:pt x="88040" y="259208"/>
                  <a:pt x="81669" y="267924"/>
                  <a:pt x="75030" y="277948"/>
                </a:cubicBezTo>
                <a:cubicBezTo>
                  <a:pt x="68390" y="287971"/>
                  <a:pt x="62196" y="287595"/>
                  <a:pt x="56445" y="276818"/>
                </a:cubicBezTo>
                <a:cubicBezTo>
                  <a:pt x="50695" y="266042"/>
                  <a:pt x="50071" y="256713"/>
                  <a:pt x="54574" y="248833"/>
                </a:cubicBezTo>
                <a:cubicBezTo>
                  <a:pt x="59077" y="240953"/>
                  <a:pt x="61998" y="227828"/>
                  <a:pt x="63339" y="209459"/>
                </a:cubicBezTo>
                <a:cubicBezTo>
                  <a:pt x="64680" y="191089"/>
                  <a:pt x="65351" y="178405"/>
                  <a:pt x="65351" y="171407"/>
                </a:cubicBezTo>
                <a:lnTo>
                  <a:pt x="65351" y="152521"/>
                </a:lnTo>
                <a:cubicBezTo>
                  <a:pt x="65351" y="148979"/>
                  <a:pt x="62253" y="149413"/>
                  <a:pt x="56058" y="153822"/>
                </a:cubicBezTo>
                <a:cubicBezTo>
                  <a:pt x="49863" y="158232"/>
                  <a:pt x="41904" y="162054"/>
                  <a:pt x="32181" y="165287"/>
                </a:cubicBezTo>
                <a:cubicBezTo>
                  <a:pt x="22459" y="168521"/>
                  <a:pt x="13636" y="166854"/>
                  <a:pt x="5713" y="160286"/>
                </a:cubicBezTo>
                <a:cubicBezTo>
                  <a:pt x="-2210" y="153718"/>
                  <a:pt x="-1891" y="150115"/>
                  <a:pt x="6670" y="149477"/>
                </a:cubicBezTo>
                <a:cubicBezTo>
                  <a:pt x="15231" y="148839"/>
                  <a:pt x="25782" y="145928"/>
                  <a:pt x="38323" y="140744"/>
                </a:cubicBezTo>
                <a:cubicBezTo>
                  <a:pt x="50863" y="135560"/>
                  <a:pt x="59919" y="130139"/>
                  <a:pt x="65490" y="124482"/>
                </a:cubicBezTo>
                <a:cubicBezTo>
                  <a:pt x="68276" y="121654"/>
                  <a:pt x="71818" y="120306"/>
                  <a:pt x="76116" y="120441"/>
                </a:cubicBezTo>
                <a:close/>
                <a:moveTo>
                  <a:pt x="3340232" y="114663"/>
                </a:moveTo>
                <a:cubicBezTo>
                  <a:pt x="3344405" y="114663"/>
                  <a:pt x="3351536" y="116470"/>
                  <a:pt x="3361624" y="120083"/>
                </a:cubicBezTo>
                <a:cubicBezTo>
                  <a:pt x="3371713" y="123697"/>
                  <a:pt x="3375631" y="129447"/>
                  <a:pt x="3373380" y="137335"/>
                </a:cubicBezTo>
                <a:cubicBezTo>
                  <a:pt x="3371691" y="143250"/>
                  <a:pt x="3370636" y="156413"/>
                  <a:pt x="3370214" y="176823"/>
                </a:cubicBezTo>
                <a:lnTo>
                  <a:pt x="3370036" y="196067"/>
                </a:lnTo>
                <a:lnTo>
                  <a:pt x="3371593" y="194809"/>
                </a:lnTo>
                <a:cubicBezTo>
                  <a:pt x="3375285" y="191867"/>
                  <a:pt x="3383054" y="185744"/>
                  <a:pt x="3394901" y="176440"/>
                </a:cubicBezTo>
                <a:cubicBezTo>
                  <a:pt x="3410696" y="164036"/>
                  <a:pt x="3418071" y="160196"/>
                  <a:pt x="3417024" y="164922"/>
                </a:cubicBezTo>
                <a:cubicBezTo>
                  <a:pt x="3415978" y="169647"/>
                  <a:pt x="3411844" y="176523"/>
                  <a:pt x="3404624" y="185550"/>
                </a:cubicBezTo>
                <a:cubicBezTo>
                  <a:pt x="3397403" y="194577"/>
                  <a:pt x="3390868" y="203357"/>
                  <a:pt x="3385017" y="211889"/>
                </a:cubicBezTo>
                <a:cubicBezTo>
                  <a:pt x="3379166" y="220422"/>
                  <a:pt x="3373971" y="229223"/>
                  <a:pt x="3369433" y="238293"/>
                </a:cubicBezTo>
                <a:cubicBezTo>
                  <a:pt x="3364894" y="247363"/>
                  <a:pt x="3361241" y="253569"/>
                  <a:pt x="3358473" y="256910"/>
                </a:cubicBezTo>
                <a:cubicBezTo>
                  <a:pt x="3355705" y="260252"/>
                  <a:pt x="3350385" y="258248"/>
                  <a:pt x="3342513" y="250898"/>
                </a:cubicBezTo>
                <a:cubicBezTo>
                  <a:pt x="3334640" y="243549"/>
                  <a:pt x="3332740" y="236253"/>
                  <a:pt x="3336812" y="229012"/>
                </a:cubicBezTo>
                <a:cubicBezTo>
                  <a:pt x="3340885" y="221770"/>
                  <a:pt x="3343810" y="213510"/>
                  <a:pt x="3345589" y="204232"/>
                </a:cubicBezTo>
                <a:cubicBezTo>
                  <a:pt x="3347367" y="194954"/>
                  <a:pt x="3347811" y="182635"/>
                  <a:pt x="3346922" y="167277"/>
                </a:cubicBezTo>
                <a:cubicBezTo>
                  <a:pt x="3346033" y="151919"/>
                  <a:pt x="3343333" y="139310"/>
                  <a:pt x="3338824" y="129451"/>
                </a:cubicBezTo>
                <a:cubicBezTo>
                  <a:pt x="3334313" y="119592"/>
                  <a:pt x="3334783" y="114663"/>
                  <a:pt x="3340232" y="114663"/>
                </a:cubicBezTo>
                <a:close/>
                <a:moveTo>
                  <a:pt x="1828910" y="107352"/>
                </a:moveTo>
                <a:cubicBezTo>
                  <a:pt x="1832097" y="107139"/>
                  <a:pt x="1836376" y="107643"/>
                  <a:pt x="1841746" y="108866"/>
                </a:cubicBezTo>
                <a:cubicBezTo>
                  <a:pt x="1852487" y="111311"/>
                  <a:pt x="1859611" y="115573"/>
                  <a:pt x="1863117" y="121654"/>
                </a:cubicBezTo>
                <a:cubicBezTo>
                  <a:pt x="1866623" y="127734"/>
                  <a:pt x="1867186" y="134861"/>
                  <a:pt x="1864805" y="143035"/>
                </a:cubicBezTo>
                <a:cubicBezTo>
                  <a:pt x="1862425" y="151209"/>
                  <a:pt x="1856467" y="152808"/>
                  <a:pt x="1846930" y="147832"/>
                </a:cubicBezTo>
                <a:cubicBezTo>
                  <a:pt x="1840319" y="143114"/>
                  <a:pt x="1834114" y="136478"/>
                  <a:pt x="1828313" y="127924"/>
                </a:cubicBezTo>
                <a:cubicBezTo>
                  <a:pt x="1822512" y="119370"/>
                  <a:pt x="1820616" y="113444"/>
                  <a:pt x="1822624" y="110146"/>
                </a:cubicBezTo>
                <a:cubicBezTo>
                  <a:pt x="1823627" y="108496"/>
                  <a:pt x="1825723" y="107565"/>
                  <a:pt x="1828910" y="107352"/>
                </a:cubicBezTo>
                <a:close/>
                <a:moveTo>
                  <a:pt x="2289462" y="106704"/>
                </a:moveTo>
                <a:cubicBezTo>
                  <a:pt x="2259720" y="110246"/>
                  <a:pt x="2239529" y="112770"/>
                  <a:pt x="2228889" y="114276"/>
                </a:cubicBezTo>
                <a:cubicBezTo>
                  <a:pt x="2230653" y="133276"/>
                  <a:pt x="2232761" y="152299"/>
                  <a:pt x="2235213" y="171342"/>
                </a:cubicBezTo>
                <a:cubicBezTo>
                  <a:pt x="2249065" y="170525"/>
                  <a:pt x="2267148" y="168467"/>
                  <a:pt x="2289462" y="165169"/>
                </a:cubicBezTo>
                <a:close/>
                <a:moveTo>
                  <a:pt x="5187670" y="103639"/>
                </a:moveTo>
                <a:cubicBezTo>
                  <a:pt x="5190757" y="103431"/>
                  <a:pt x="5194148" y="104051"/>
                  <a:pt x="5197844" y="105499"/>
                </a:cubicBezTo>
                <a:cubicBezTo>
                  <a:pt x="5205236" y="108396"/>
                  <a:pt x="5211905" y="112537"/>
                  <a:pt x="5217848" y="117922"/>
                </a:cubicBezTo>
                <a:cubicBezTo>
                  <a:pt x="5223793" y="123306"/>
                  <a:pt x="5224177" y="128580"/>
                  <a:pt x="5219000" y="133742"/>
                </a:cubicBezTo>
                <a:cubicBezTo>
                  <a:pt x="5213823" y="138905"/>
                  <a:pt x="5208317" y="148721"/>
                  <a:pt x="5202480" y="163190"/>
                </a:cubicBezTo>
                <a:cubicBezTo>
                  <a:pt x="5210568" y="175666"/>
                  <a:pt x="5209715" y="182194"/>
                  <a:pt x="5199920" y="182775"/>
                </a:cubicBezTo>
                <a:cubicBezTo>
                  <a:pt x="5190126" y="183356"/>
                  <a:pt x="5169132" y="185338"/>
                  <a:pt x="5136938" y="188723"/>
                </a:cubicBezTo>
                <a:cubicBezTo>
                  <a:pt x="5132722" y="201529"/>
                  <a:pt x="5128180" y="203378"/>
                  <a:pt x="5123311" y="194272"/>
                </a:cubicBezTo>
                <a:cubicBezTo>
                  <a:pt x="5118442" y="185166"/>
                  <a:pt x="5114456" y="173959"/>
                  <a:pt x="5111351" y="160652"/>
                </a:cubicBezTo>
                <a:cubicBezTo>
                  <a:pt x="5108246" y="147344"/>
                  <a:pt x="5104633" y="137030"/>
                  <a:pt x="5100510" y="129709"/>
                </a:cubicBezTo>
                <a:cubicBezTo>
                  <a:pt x="5096387" y="122388"/>
                  <a:pt x="5097502" y="118728"/>
                  <a:pt x="5103855" y="118728"/>
                </a:cubicBezTo>
                <a:cubicBezTo>
                  <a:pt x="5108774" y="118728"/>
                  <a:pt x="5113832" y="119173"/>
                  <a:pt x="5119030" y="120062"/>
                </a:cubicBezTo>
                <a:cubicBezTo>
                  <a:pt x="5124229" y="120951"/>
                  <a:pt x="5134338" y="119886"/>
                  <a:pt x="5149360" y="116868"/>
                </a:cubicBezTo>
                <a:cubicBezTo>
                  <a:pt x="5164381" y="113849"/>
                  <a:pt x="5174369" y="110475"/>
                  <a:pt x="5179324" y="106747"/>
                </a:cubicBezTo>
                <a:cubicBezTo>
                  <a:pt x="5181801" y="104883"/>
                  <a:pt x="5184583" y="103847"/>
                  <a:pt x="5187670" y="103639"/>
                </a:cubicBezTo>
                <a:close/>
                <a:moveTo>
                  <a:pt x="2369994" y="97417"/>
                </a:moveTo>
                <a:cubicBezTo>
                  <a:pt x="2367231" y="97083"/>
                  <a:pt x="2363579" y="97254"/>
                  <a:pt x="2359037" y="97928"/>
                </a:cubicBezTo>
                <a:cubicBezTo>
                  <a:pt x="2349952" y="99276"/>
                  <a:pt x="2336204" y="101154"/>
                  <a:pt x="2317791" y="103563"/>
                </a:cubicBezTo>
                <a:cubicBezTo>
                  <a:pt x="2317016" y="125102"/>
                  <a:pt x="2316629" y="144096"/>
                  <a:pt x="2316629" y="160544"/>
                </a:cubicBezTo>
                <a:cubicBezTo>
                  <a:pt x="2333006" y="159712"/>
                  <a:pt x="2351949" y="157648"/>
                  <a:pt x="2373459" y="154349"/>
                </a:cubicBezTo>
                <a:cubicBezTo>
                  <a:pt x="2375969" y="139220"/>
                  <a:pt x="2377446" y="127038"/>
                  <a:pt x="2377891" y="117803"/>
                </a:cubicBezTo>
                <a:cubicBezTo>
                  <a:pt x="2378335" y="108568"/>
                  <a:pt x="2377575" y="102610"/>
                  <a:pt x="2375611" y="99928"/>
                </a:cubicBezTo>
                <a:cubicBezTo>
                  <a:pt x="2374628" y="98587"/>
                  <a:pt x="2372756" y="97750"/>
                  <a:pt x="2369994" y="97417"/>
                </a:cubicBezTo>
                <a:close/>
                <a:moveTo>
                  <a:pt x="941714" y="94656"/>
                </a:moveTo>
                <a:cubicBezTo>
                  <a:pt x="947425" y="93851"/>
                  <a:pt x="954862" y="96540"/>
                  <a:pt x="964026" y="102724"/>
                </a:cubicBezTo>
                <a:cubicBezTo>
                  <a:pt x="976244" y="110970"/>
                  <a:pt x="978674" y="118140"/>
                  <a:pt x="971318" y="124235"/>
                </a:cubicBezTo>
                <a:cubicBezTo>
                  <a:pt x="963961" y="130329"/>
                  <a:pt x="958641" y="139980"/>
                  <a:pt x="955357" y="153188"/>
                </a:cubicBezTo>
                <a:cubicBezTo>
                  <a:pt x="963459" y="160745"/>
                  <a:pt x="965675" y="165674"/>
                  <a:pt x="962004" y="167976"/>
                </a:cubicBezTo>
                <a:cubicBezTo>
                  <a:pt x="958333" y="170278"/>
                  <a:pt x="946674" y="172067"/>
                  <a:pt x="927028" y="173343"/>
                </a:cubicBezTo>
                <a:cubicBezTo>
                  <a:pt x="939619" y="179036"/>
                  <a:pt x="944312" y="184446"/>
                  <a:pt x="941106" y="189572"/>
                </a:cubicBezTo>
                <a:cubicBezTo>
                  <a:pt x="937902" y="194699"/>
                  <a:pt x="935428" y="205314"/>
                  <a:pt x="933685" y="221418"/>
                </a:cubicBezTo>
                <a:cubicBezTo>
                  <a:pt x="931943" y="237522"/>
                  <a:pt x="932735" y="250568"/>
                  <a:pt x="936062" y="260556"/>
                </a:cubicBezTo>
                <a:cubicBezTo>
                  <a:pt x="939389" y="270544"/>
                  <a:pt x="947606" y="275947"/>
                  <a:pt x="960713" y="276764"/>
                </a:cubicBezTo>
                <a:cubicBezTo>
                  <a:pt x="973820" y="277582"/>
                  <a:pt x="984131" y="277001"/>
                  <a:pt x="991645" y="275022"/>
                </a:cubicBezTo>
                <a:cubicBezTo>
                  <a:pt x="999159" y="273043"/>
                  <a:pt x="1004189" y="267465"/>
                  <a:pt x="1006735" y="258287"/>
                </a:cubicBezTo>
                <a:cubicBezTo>
                  <a:pt x="1009280" y="249109"/>
                  <a:pt x="1012309" y="238623"/>
                  <a:pt x="1015823" y="226828"/>
                </a:cubicBezTo>
                <a:cubicBezTo>
                  <a:pt x="1019336" y="215033"/>
                  <a:pt x="1022494" y="218486"/>
                  <a:pt x="1025298" y="237185"/>
                </a:cubicBezTo>
                <a:cubicBezTo>
                  <a:pt x="1028101" y="255885"/>
                  <a:pt x="1031995" y="268594"/>
                  <a:pt x="1036978" y="275312"/>
                </a:cubicBezTo>
                <a:cubicBezTo>
                  <a:pt x="1041961" y="282031"/>
                  <a:pt x="1037397" y="288455"/>
                  <a:pt x="1023287" y="294586"/>
                </a:cubicBezTo>
                <a:cubicBezTo>
                  <a:pt x="1009176" y="300716"/>
                  <a:pt x="991910" y="303781"/>
                  <a:pt x="971490" y="303781"/>
                </a:cubicBezTo>
                <a:cubicBezTo>
                  <a:pt x="951614" y="303781"/>
                  <a:pt x="936507" y="300067"/>
                  <a:pt x="926168" y="292639"/>
                </a:cubicBezTo>
                <a:cubicBezTo>
                  <a:pt x="915828" y="285211"/>
                  <a:pt x="911558" y="266852"/>
                  <a:pt x="913358" y="237562"/>
                </a:cubicBezTo>
                <a:cubicBezTo>
                  <a:pt x="915158" y="208272"/>
                  <a:pt x="914588" y="187597"/>
                  <a:pt x="911648" y="175537"/>
                </a:cubicBezTo>
                <a:cubicBezTo>
                  <a:pt x="908006" y="176440"/>
                  <a:pt x="903231" y="177251"/>
                  <a:pt x="897322" y="177968"/>
                </a:cubicBezTo>
                <a:cubicBezTo>
                  <a:pt x="909024" y="185468"/>
                  <a:pt x="913175" y="191164"/>
                  <a:pt x="909777" y="195058"/>
                </a:cubicBezTo>
                <a:cubicBezTo>
                  <a:pt x="906378" y="198951"/>
                  <a:pt x="902234" y="206451"/>
                  <a:pt x="897344" y="217557"/>
                </a:cubicBezTo>
                <a:cubicBezTo>
                  <a:pt x="892454" y="228664"/>
                  <a:pt x="885846" y="240007"/>
                  <a:pt x="877522" y="251587"/>
                </a:cubicBezTo>
                <a:cubicBezTo>
                  <a:pt x="869197" y="263166"/>
                  <a:pt x="859873" y="272470"/>
                  <a:pt x="849548" y="279496"/>
                </a:cubicBezTo>
                <a:cubicBezTo>
                  <a:pt x="839223" y="286523"/>
                  <a:pt x="829504" y="290976"/>
                  <a:pt x="820391" y="292854"/>
                </a:cubicBezTo>
                <a:cubicBezTo>
                  <a:pt x="811278" y="294733"/>
                  <a:pt x="810905" y="291574"/>
                  <a:pt x="819272" y="283379"/>
                </a:cubicBezTo>
                <a:cubicBezTo>
                  <a:pt x="827640" y="275183"/>
                  <a:pt x="837126" y="264898"/>
                  <a:pt x="847730" y="252522"/>
                </a:cubicBezTo>
                <a:cubicBezTo>
                  <a:pt x="858335" y="240147"/>
                  <a:pt x="866975" y="225656"/>
                  <a:pt x="873650" y="209050"/>
                </a:cubicBezTo>
                <a:cubicBezTo>
                  <a:pt x="876988" y="200747"/>
                  <a:pt x="879303" y="194253"/>
                  <a:pt x="880595" y="189567"/>
                </a:cubicBezTo>
                <a:lnTo>
                  <a:pt x="881381" y="185763"/>
                </a:lnTo>
                <a:lnTo>
                  <a:pt x="879998" y="188186"/>
                </a:lnTo>
                <a:cubicBezTo>
                  <a:pt x="876022" y="193233"/>
                  <a:pt x="872537" y="191670"/>
                  <a:pt x="869542" y="183496"/>
                </a:cubicBezTo>
                <a:cubicBezTo>
                  <a:pt x="865548" y="172597"/>
                  <a:pt x="862009" y="161638"/>
                  <a:pt x="858926" y="150617"/>
                </a:cubicBezTo>
                <a:cubicBezTo>
                  <a:pt x="855843" y="139597"/>
                  <a:pt x="852222" y="130172"/>
                  <a:pt x="848064" y="122342"/>
                </a:cubicBezTo>
                <a:cubicBezTo>
                  <a:pt x="843905" y="114512"/>
                  <a:pt x="846974" y="111271"/>
                  <a:pt x="857270" y="112619"/>
                </a:cubicBezTo>
                <a:cubicBezTo>
                  <a:pt x="867566" y="113967"/>
                  <a:pt x="881838" y="112684"/>
                  <a:pt x="900086" y="108769"/>
                </a:cubicBezTo>
                <a:cubicBezTo>
                  <a:pt x="918334" y="104854"/>
                  <a:pt x="930498" y="100806"/>
                  <a:pt x="936579" y="96626"/>
                </a:cubicBezTo>
                <a:cubicBezTo>
                  <a:pt x="938099" y="95581"/>
                  <a:pt x="939810" y="94925"/>
                  <a:pt x="941714" y="94656"/>
                </a:cubicBezTo>
                <a:close/>
                <a:moveTo>
                  <a:pt x="227339" y="94656"/>
                </a:moveTo>
                <a:cubicBezTo>
                  <a:pt x="233050" y="93851"/>
                  <a:pt x="240487" y="96540"/>
                  <a:pt x="249651" y="102724"/>
                </a:cubicBezTo>
                <a:cubicBezTo>
                  <a:pt x="261869" y="110970"/>
                  <a:pt x="264299" y="118140"/>
                  <a:pt x="256943" y="124235"/>
                </a:cubicBezTo>
                <a:cubicBezTo>
                  <a:pt x="249586" y="130329"/>
                  <a:pt x="244266" y="139980"/>
                  <a:pt x="240982" y="153188"/>
                </a:cubicBezTo>
                <a:cubicBezTo>
                  <a:pt x="249084" y="160745"/>
                  <a:pt x="251300" y="165674"/>
                  <a:pt x="247629" y="167976"/>
                </a:cubicBezTo>
                <a:cubicBezTo>
                  <a:pt x="243958" y="170278"/>
                  <a:pt x="232299" y="172067"/>
                  <a:pt x="212653" y="173343"/>
                </a:cubicBezTo>
                <a:cubicBezTo>
                  <a:pt x="225244" y="179036"/>
                  <a:pt x="229937" y="184446"/>
                  <a:pt x="226731" y="189572"/>
                </a:cubicBezTo>
                <a:cubicBezTo>
                  <a:pt x="223526" y="194699"/>
                  <a:pt x="221053" y="205314"/>
                  <a:pt x="219310" y="221418"/>
                </a:cubicBezTo>
                <a:cubicBezTo>
                  <a:pt x="217568" y="237522"/>
                  <a:pt x="218360" y="250568"/>
                  <a:pt x="221688" y="260556"/>
                </a:cubicBezTo>
                <a:cubicBezTo>
                  <a:pt x="225014" y="270544"/>
                  <a:pt x="233231" y="275947"/>
                  <a:pt x="246338" y="276764"/>
                </a:cubicBezTo>
                <a:cubicBezTo>
                  <a:pt x="259445" y="277582"/>
                  <a:pt x="269756" y="277001"/>
                  <a:pt x="277270" y="275022"/>
                </a:cubicBezTo>
                <a:cubicBezTo>
                  <a:pt x="284784" y="273043"/>
                  <a:pt x="289814" y="267465"/>
                  <a:pt x="292359" y="258287"/>
                </a:cubicBezTo>
                <a:cubicBezTo>
                  <a:pt x="294905" y="249109"/>
                  <a:pt x="297934" y="238623"/>
                  <a:pt x="301448" y="226828"/>
                </a:cubicBezTo>
                <a:cubicBezTo>
                  <a:pt x="304961" y="215033"/>
                  <a:pt x="308119" y="218486"/>
                  <a:pt x="310923" y="237185"/>
                </a:cubicBezTo>
                <a:cubicBezTo>
                  <a:pt x="313727" y="255885"/>
                  <a:pt x="317620" y="268594"/>
                  <a:pt x="322603" y="275312"/>
                </a:cubicBezTo>
                <a:cubicBezTo>
                  <a:pt x="327586" y="282031"/>
                  <a:pt x="323022" y="288455"/>
                  <a:pt x="308912" y="294586"/>
                </a:cubicBezTo>
                <a:cubicBezTo>
                  <a:pt x="294801" y="300716"/>
                  <a:pt x="277535" y="303781"/>
                  <a:pt x="257115" y="303781"/>
                </a:cubicBezTo>
                <a:cubicBezTo>
                  <a:pt x="237239" y="303781"/>
                  <a:pt x="222132" y="300067"/>
                  <a:pt x="211793" y="292639"/>
                </a:cubicBezTo>
                <a:cubicBezTo>
                  <a:pt x="201453" y="285211"/>
                  <a:pt x="197184" y="266852"/>
                  <a:pt x="198983" y="237562"/>
                </a:cubicBezTo>
                <a:cubicBezTo>
                  <a:pt x="200783" y="208272"/>
                  <a:pt x="200213" y="187597"/>
                  <a:pt x="197273" y="175537"/>
                </a:cubicBezTo>
                <a:cubicBezTo>
                  <a:pt x="193631" y="176440"/>
                  <a:pt x="188855" y="177251"/>
                  <a:pt x="182947" y="177968"/>
                </a:cubicBezTo>
                <a:cubicBezTo>
                  <a:pt x="194649" y="185468"/>
                  <a:pt x="198801" y="191164"/>
                  <a:pt x="195402" y="195058"/>
                </a:cubicBezTo>
                <a:cubicBezTo>
                  <a:pt x="192003" y="198951"/>
                  <a:pt x="187859" y="206451"/>
                  <a:pt x="182969" y="217557"/>
                </a:cubicBezTo>
                <a:cubicBezTo>
                  <a:pt x="178079" y="228664"/>
                  <a:pt x="171471" y="240007"/>
                  <a:pt x="163147" y="251587"/>
                </a:cubicBezTo>
                <a:cubicBezTo>
                  <a:pt x="154822" y="263166"/>
                  <a:pt x="145498" y="272470"/>
                  <a:pt x="135173" y="279496"/>
                </a:cubicBezTo>
                <a:cubicBezTo>
                  <a:pt x="124848" y="286523"/>
                  <a:pt x="115129" y="290976"/>
                  <a:pt x="106016" y="292854"/>
                </a:cubicBezTo>
                <a:cubicBezTo>
                  <a:pt x="96902" y="294733"/>
                  <a:pt x="96530" y="291574"/>
                  <a:pt x="104897" y="283379"/>
                </a:cubicBezTo>
                <a:cubicBezTo>
                  <a:pt x="113265" y="275183"/>
                  <a:pt x="122751" y="264898"/>
                  <a:pt x="133355" y="252522"/>
                </a:cubicBezTo>
                <a:cubicBezTo>
                  <a:pt x="143960" y="240147"/>
                  <a:pt x="152600" y="225656"/>
                  <a:pt x="159275" y="209050"/>
                </a:cubicBezTo>
                <a:cubicBezTo>
                  <a:pt x="162613" y="200747"/>
                  <a:pt x="164928" y="194253"/>
                  <a:pt x="166220" y="189567"/>
                </a:cubicBezTo>
                <a:lnTo>
                  <a:pt x="167006" y="185763"/>
                </a:lnTo>
                <a:lnTo>
                  <a:pt x="165623" y="188186"/>
                </a:lnTo>
                <a:cubicBezTo>
                  <a:pt x="161647" y="193233"/>
                  <a:pt x="158162" y="191670"/>
                  <a:pt x="155167" y="183496"/>
                </a:cubicBezTo>
                <a:cubicBezTo>
                  <a:pt x="151173" y="172597"/>
                  <a:pt x="147635" y="161638"/>
                  <a:pt x="144551" y="150617"/>
                </a:cubicBezTo>
                <a:cubicBezTo>
                  <a:pt x="141468" y="139597"/>
                  <a:pt x="137847" y="130172"/>
                  <a:pt x="133689" y="122342"/>
                </a:cubicBezTo>
                <a:cubicBezTo>
                  <a:pt x="129530" y="114512"/>
                  <a:pt x="132599" y="111271"/>
                  <a:pt x="142895" y="112619"/>
                </a:cubicBezTo>
                <a:cubicBezTo>
                  <a:pt x="153192" y="113967"/>
                  <a:pt x="167463" y="112684"/>
                  <a:pt x="185712" y="108769"/>
                </a:cubicBezTo>
                <a:cubicBezTo>
                  <a:pt x="203959" y="104854"/>
                  <a:pt x="216123" y="100806"/>
                  <a:pt x="222204" y="96626"/>
                </a:cubicBezTo>
                <a:cubicBezTo>
                  <a:pt x="223724" y="95581"/>
                  <a:pt x="225435" y="94925"/>
                  <a:pt x="227339" y="94656"/>
                </a:cubicBezTo>
                <a:close/>
                <a:moveTo>
                  <a:pt x="5494254" y="94071"/>
                </a:moveTo>
                <a:cubicBezTo>
                  <a:pt x="5495420" y="93935"/>
                  <a:pt x="5496818" y="94110"/>
                  <a:pt x="5498447" y="94594"/>
                </a:cubicBezTo>
                <a:cubicBezTo>
                  <a:pt x="5504965" y="96530"/>
                  <a:pt x="5511292" y="99193"/>
                  <a:pt x="5517430" y="102585"/>
                </a:cubicBezTo>
                <a:cubicBezTo>
                  <a:pt x="5523568" y="105976"/>
                  <a:pt x="5525607" y="109041"/>
                  <a:pt x="5523550" y="111780"/>
                </a:cubicBezTo>
                <a:cubicBezTo>
                  <a:pt x="5521492" y="114519"/>
                  <a:pt x="5519366" y="117595"/>
                  <a:pt x="5517172" y="121008"/>
                </a:cubicBezTo>
                <a:cubicBezTo>
                  <a:pt x="5554872" y="146964"/>
                  <a:pt x="5581545" y="164187"/>
                  <a:pt x="5597190" y="172676"/>
                </a:cubicBezTo>
                <a:cubicBezTo>
                  <a:pt x="5612835" y="181165"/>
                  <a:pt x="5627663" y="188038"/>
                  <a:pt x="5641673" y="193294"/>
                </a:cubicBezTo>
                <a:cubicBezTo>
                  <a:pt x="5655684" y="198549"/>
                  <a:pt x="5669257" y="203855"/>
                  <a:pt x="5682392" y="209211"/>
                </a:cubicBezTo>
                <a:cubicBezTo>
                  <a:pt x="5695528" y="214567"/>
                  <a:pt x="5692907" y="218170"/>
                  <a:pt x="5674530" y="220020"/>
                </a:cubicBezTo>
                <a:cubicBezTo>
                  <a:pt x="5656153" y="221870"/>
                  <a:pt x="5641473" y="222795"/>
                  <a:pt x="5630488" y="222795"/>
                </a:cubicBezTo>
                <a:cubicBezTo>
                  <a:pt x="5619532" y="222795"/>
                  <a:pt x="5609859" y="219296"/>
                  <a:pt x="5601470" y="212298"/>
                </a:cubicBezTo>
                <a:cubicBezTo>
                  <a:pt x="5593081" y="205300"/>
                  <a:pt x="5582269" y="195846"/>
                  <a:pt x="5569033" y="183937"/>
                </a:cubicBezTo>
                <a:cubicBezTo>
                  <a:pt x="5555797" y="172027"/>
                  <a:pt x="5535943" y="154385"/>
                  <a:pt x="5509471" y="131011"/>
                </a:cubicBezTo>
                <a:cubicBezTo>
                  <a:pt x="5502415" y="140647"/>
                  <a:pt x="5493381" y="151657"/>
                  <a:pt x="5482368" y="164040"/>
                </a:cubicBezTo>
                <a:cubicBezTo>
                  <a:pt x="5471355" y="176422"/>
                  <a:pt x="5459692" y="187629"/>
                  <a:pt x="5447382" y="197660"/>
                </a:cubicBezTo>
                <a:cubicBezTo>
                  <a:pt x="5435070" y="207691"/>
                  <a:pt x="5422756" y="216356"/>
                  <a:pt x="5410437" y="223655"/>
                </a:cubicBezTo>
                <a:cubicBezTo>
                  <a:pt x="5398119" y="230955"/>
                  <a:pt x="5385582" y="236235"/>
                  <a:pt x="5372827" y="239498"/>
                </a:cubicBezTo>
                <a:cubicBezTo>
                  <a:pt x="5360071" y="242760"/>
                  <a:pt x="5360189" y="239566"/>
                  <a:pt x="5373181" y="229915"/>
                </a:cubicBezTo>
                <a:cubicBezTo>
                  <a:pt x="5386174" y="220264"/>
                  <a:pt x="5401586" y="208082"/>
                  <a:pt x="5419418" y="193369"/>
                </a:cubicBezTo>
                <a:cubicBezTo>
                  <a:pt x="5437250" y="178656"/>
                  <a:pt x="5453702" y="162021"/>
                  <a:pt x="5468773" y="143465"/>
                </a:cubicBezTo>
                <a:cubicBezTo>
                  <a:pt x="5483845" y="124909"/>
                  <a:pt x="5490929" y="111641"/>
                  <a:pt x="5490025" y="103660"/>
                </a:cubicBezTo>
                <a:cubicBezTo>
                  <a:pt x="5489348" y="97675"/>
                  <a:pt x="5490757" y="94479"/>
                  <a:pt x="5494254" y="94071"/>
                </a:cubicBezTo>
                <a:close/>
                <a:moveTo>
                  <a:pt x="5450630" y="80649"/>
                </a:moveTo>
                <a:cubicBezTo>
                  <a:pt x="5452130" y="80486"/>
                  <a:pt x="5454001" y="80650"/>
                  <a:pt x="5456244" y="81139"/>
                </a:cubicBezTo>
                <a:cubicBezTo>
                  <a:pt x="5465214" y="83096"/>
                  <a:pt x="5472211" y="86631"/>
                  <a:pt x="5477238" y="91743"/>
                </a:cubicBezTo>
                <a:cubicBezTo>
                  <a:pt x="5482264" y="96856"/>
                  <a:pt x="5483580" y="103778"/>
                  <a:pt x="5481185" y="112512"/>
                </a:cubicBezTo>
                <a:cubicBezTo>
                  <a:pt x="5478790" y="121245"/>
                  <a:pt x="5472215" y="122069"/>
                  <a:pt x="5461460" y="114985"/>
                </a:cubicBezTo>
                <a:cubicBezTo>
                  <a:pt x="5454821" y="107414"/>
                  <a:pt x="5450049" y="99390"/>
                  <a:pt x="5447145" y="90915"/>
                </a:cubicBezTo>
                <a:cubicBezTo>
                  <a:pt x="5444967" y="84559"/>
                  <a:pt x="5446128" y="81137"/>
                  <a:pt x="5450630" y="80649"/>
                </a:cubicBezTo>
                <a:close/>
                <a:moveTo>
                  <a:pt x="5236975" y="73868"/>
                </a:moveTo>
                <a:cubicBezTo>
                  <a:pt x="5223920" y="73266"/>
                  <a:pt x="5198145" y="75665"/>
                  <a:pt x="5159653" y="81064"/>
                </a:cubicBezTo>
                <a:lnTo>
                  <a:pt x="5071546" y="91389"/>
                </a:lnTo>
                <a:cubicBezTo>
                  <a:pt x="5075103" y="130222"/>
                  <a:pt x="5078616" y="174418"/>
                  <a:pt x="5082086" y="223978"/>
                </a:cubicBezTo>
                <a:cubicBezTo>
                  <a:pt x="5135576" y="220450"/>
                  <a:pt x="5171487" y="217095"/>
                  <a:pt x="5189821" y="213911"/>
                </a:cubicBezTo>
                <a:cubicBezTo>
                  <a:pt x="5208155" y="210728"/>
                  <a:pt x="5220380" y="212058"/>
                  <a:pt x="5226496" y="217901"/>
                </a:cubicBezTo>
                <a:cubicBezTo>
                  <a:pt x="5232612" y="223745"/>
                  <a:pt x="5236861" y="223702"/>
                  <a:pt x="5239241" y="217772"/>
                </a:cubicBezTo>
                <a:cubicBezTo>
                  <a:pt x="5241621" y="211843"/>
                  <a:pt x="5244163" y="199381"/>
                  <a:pt x="5246866" y="180387"/>
                </a:cubicBezTo>
                <a:cubicBezTo>
                  <a:pt x="5249569" y="161394"/>
                  <a:pt x="5251591" y="140027"/>
                  <a:pt x="5252932" y="116287"/>
                </a:cubicBezTo>
                <a:cubicBezTo>
                  <a:pt x="5254273" y="92547"/>
                  <a:pt x="5251892" y="78941"/>
                  <a:pt x="5245790" y="75471"/>
                </a:cubicBezTo>
                <a:cubicBezTo>
                  <a:pt x="5244265" y="74603"/>
                  <a:pt x="5241327" y="74069"/>
                  <a:pt x="5236975" y="73868"/>
                </a:cubicBezTo>
                <a:close/>
                <a:moveTo>
                  <a:pt x="5553105" y="70314"/>
                </a:moveTo>
                <a:cubicBezTo>
                  <a:pt x="5554725" y="70170"/>
                  <a:pt x="5556815" y="70398"/>
                  <a:pt x="5559375" y="70997"/>
                </a:cubicBezTo>
                <a:cubicBezTo>
                  <a:pt x="5569614" y="73392"/>
                  <a:pt x="5577738" y="77124"/>
                  <a:pt x="5583746" y="82193"/>
                </a:cubicBezTo>
                <a:cubicBezTo>
                  <a:pt x="5589755" y="87262"/>
                  <a:pt x="5591572" y="94414"/>
                  <a:pt x="5589199" y="103649"/>
                </a:cubicBezTo>
                <a:cubicBezTo>
                  <a:pt x="5586825" y="112885"/>
                  <a:pt x="5580304" y="114025"/>
                  <a:pt x="5569635" y="107070"/>
                </a:cubicBezTo>
                <a:cubicBezTo>
                  <a:pt x="5562150" y="99584"/>
                  <a:pt x="5556009" y="91102"/>
                  <a:pt x="5551212" y="81623"/>
                </a:cubicBezTo>
                <a:cubicBezTo>
                  <a:pt x="5547614" y="74514"/>
                  <a:pt x="5548245" y="70744"/>
                  <a:pt x="5553105" y="70314"/>
                </a:cubicBezTo>
                <a:close/>
                <a:moveTo>
                  <a:pt x="3635780" y="64188"/>
                </a:moveTo>
                <a:cubicBezTo>
                  <a:pt x="3638254" y="64427"/>
                  <a:pt x="3641242" y="64979"/>
                  <a:pt x="3644743" y="65845"/>
                </a:cubicBezTo>
                <a:cubicBezTo>
                  <a:pt x="3658746" y="69308"/>
                  <a:pt x="3664877" y="77658"/>
                  <a:pt x="3663135" y="90894"/>
                </a:cubicBezTo>
                <a:cubicBezTo>
                  <a:pt x="3661392" y="104130"/>
                  <a:pt x="3654398" y="105736"/>
                  <a:pt x="3642151" y="95712"/>
                </a:cubicBezTo>
                <a:cubicBezTo>
                  <a:pt x="3634694" y="85473"/>
                  <a:pt x="3629761" y="77070"/>
                  <a:pt x="3627352" y="70502"/>
                </a:cubicBezTo>
                <a:cubicBezTo>
                  <a:pt x="3625545" y="65576"/>
                  <a:pt x="3628354" y="63472"/>
                  <a:pt x="3635780" y="64188"/>
                </a:cubicBezTo>
                <a:close/>
                <a:moveTo>
                  <a:pt x="3471172" y="58711"/>
                </a:moveTo>
                <a:cubicBezTo>
                  <a:pt x="3473366" y="58916"/>
                  <a:pt x="3476038" y="59437"/>
                  <a:pt x="3479189" y="60274"/>
                </a:cubicBezTo>
                <a:cubicBezTo>
                  <a:pt x="3491794" y="63622"/>
                  <a:pt x="3499918" y="67186"/>
                  <a:pt x="3503560" y="70964"/>
                </a:cubicBezTo>
                <a:cubicBezTo>
                  <a:pt x="3507203" y="74743"/>
                  <a:pt x="3508102" y="79110"/>
                  <a:pt x="3506260" y="84064"/>
                </a:cubicBezTo>
                <a:cubicBezTo>
                  <a:pt x="3504417" y="89019"/>
                  <a:pt x="3501918" y="101864"/>
                  <a:pt x="3498763" y="122600"/>
                </a:cubicBezTo>
                <a:cubicBezTo>
                  <a:pt x="3495608" y="143336"/>
                  <a:pt x="3487334" y="169600"/>
                  <a:pt x="3473941" y="201392"/>
                </a:cubicBezTo>
                <a:cubicBezTo>
                  <a:pt x="3489113" y="207917"/>
                  <a:pt x="3502352" y="215431"/>
                  <a:pt x="3513659" y="223935"/>
                </a:cubicBezTo>
                <a:cubicBezTo>
                  <a:pt x="3524967" y="232439"/>
                  <a:pt x="3529874" y="242796"/>
                  <a:pt x="3528383" y="255007"/>
                </a:cubicBezTo>
                <a:cubicBezTo>
                  <a:pt x="3526892" y="267217"/>
                  <a:pt x="3523404" y="273900"/>
                  <a:pt x="3517918" y="275054"/>
                </a:cubicBezTo>
                <a:cubicBezTo>
                  <a:pt x="3512433" y="276209"/>
                  <a:pt x="3506941" y="272394"/>
                  <a:pt x="3501442" y="263611"/>
                </a:cubicBezTo>
                <a:cubicBezTo>
                  <a:pt x="3495942" y="254828"/>
                  <a:pt x="3490389" y="246772"/>
                  <a:pt x="3484782" y="239444"/>
                </a:cubicBezTo>
                <a:cubicBezTo>
                  <a:pt x="3479175" y="232116"/>
                  <a:pt x="3473109" y="224315"/>
                  <a:pt x="3466584" y="216041"/>
                </a:cubicBezTo>
                <a:cubicBezTo>
                  <a:pt x="3456417" y="234984"/>
                  <a:pt x="3443693" y="249783"/>
                  <a:pt x="3428414" y="260438"/>
                </a:cubicBezTo>
                <a:cubicBezTo>
                  <a:pt x="3413135" y="271093"/>
                  <a:pt x="3399103" y="278281"/>
                  <a:pt x="3386318" y="282002"/>
                </a:cubicBezTo>
                <a:cubicBezTo>
                  <a:pt x="3373534" y="285723"/>
                  <a:pt x="3367142" y="285756"/>
                  <a:pt x="3367142" y="282099"/>
                </a:cubicBezTo>
                <a:cubicBezTo>
                  <a:pt x="3367142" y="279604"/>
                  <a:pt x="3374688" y="273097"/>
                  <a:pt x="3389781" y="262578"/>
                </a:cubicBezTo>
                <a:cubicBezTo>
                  <a:pt x="3404875" y="252060"/>
                  <a:pt x="3418390" y="239064"/>
                  <a:pt x="3430328" y="223591"/>
                </a:cubicBezTo>
                <a:cubicBezTo>
                  <a:pt x="3442267" y="208118"/>
                  <a:pt x="3450692" y="192136"/>
                  <a:pt x="3455603" y="175644"/>
                </a:cubicBezTo>
                <a:cubicBezTo>
                  <a:pt x="3460515" y="159153"/>
                  <a:pt x="3464322" y="142830"/>
                  <a:pt x="3467025" y="126676"/>
                </a:cubicBezTo>
                <a:cubicBezTo>
                  <a:pt x="3469728" y="110522"/>
                  <a:pt x="3470642" y="97964"/>
                  <a:pt x="3469768" y="89001"/>
                </a:cubicBezTo>
                <a:cubicBezTo>
                  <a:pt x="3468893" y="80038"/>
                  <a:pt x="3467093" y="72173"/>
                  <a:pt x="3464368" y="65404"/>
                </a:cubicBezTo>
                <a:cubicBezTo>
                  <a:pt x="3462325" y="60328"/>
                  <a:pt x="3464593" y="58097"/>
                  <a:pt x="3471172" y="58711"/>
                </a:cubicBezTo>
                <a:close/>
                <a:moveTo>
                  <a:pt x="3384780" y="55273"/>
                </a:moveTo>
                <a:cubicBezTo>
                  <a:pt x="3389756" y="55273"/>
                  <a:pt x="3397106" y="56732"/>
                  <a:pt x="3406828" y="59650"/>
                </a:cubicBezTo>
                <a:cubicBezTo>
                  <a:pt x="3416551" y="62568"/>
                  <a:pt x="3423868" y="67283"/>
                  <a:pt x="3428780" y="73793"/>
                </a:cubicBezTo>
                <a:cubicBezTo>
                  <a:pt x="3433691" y="80304"/>
                  <a:pt x="3434408" y="88090"/>
                  <a:pt x="3430931" y="97153"/>
                </a:cubicBezTo>
                <a:cubicBezTo>
                  <a:pt x="3427453" y="106216"/>
                  <a:pt x="3420158" y="106238"/>
                  <a:pt x="3409044" y="97218"/>
                </a:cubicBezTo>
                <a:cubicBezTo>
                  <a:pt x="3397930" y="88198"/>
                  <a:pt x="3389635" y="80045"/>
                  <a:pt x="3384157" y="72761"/>
                </a:cubicBezTo>
                <a:cubicBezTo>
                  <a:pt x="3378220" y="61102"/>
                  <a:pt x="3378428" y="55273"/>
                  <a:pt x="3384780" y="55273"/>
                </a:cubicBezTo>
                <a:close/>
                <a:moveTo>
                  <a:pt x="852477" y="51447"/>
                </a:moveTo>
                <a:cubicBezTo>
                  <a:pt x="854819" y="51344"/>
                  <a:pt x="857865" y="51752"/>
                  <a:pt x="861615" y="52670"/>
                </a:cubicBezTo>
                <a:cubicBezTo>
                  <a:pt x="875511" y="54635"/>
                  <a:pt x="884710" y="58922"/>
                  <a:pt x="889213" y="65533"/>
                </a:cubicBezTo>
                <a:cubicBezTo>
                  <a:pt x="893716" y="72144"/>
                  <a:pt x="894529" y="79984"/>
                  <a:pt x="891654" y="89055"/>
                </a:cubicBezTo>
                <a:cubicBezTo>
                  <a:pt x="888779" y="98125"/>
                  <a:pt x="883068" y="99735"/>
                  <a:pt x="874521" y="93884"/>
                </a:cubicBezTo>
                <a:cubicBezTo>
                  <a:pt x="865974" y="88033"/>
                  <a:pt x="857937" y="78783"/>
                  <a:pt x="850408" y="66135"/>
                </a:cubicBezTo>
                <a:cubicBezTo>
                  <a:pt x="844762" y="56649"/>
                  <a:pt x="845451" y="51753"/>
                  <a:pt x="852477" y="51447"/>
                </a:cubicBezTo>
                <a:close/>
                <a:moveTo>
                  <a:pt x="138102" y="51447"/>
                </a:moveTo>
                <a:cubicBezTo>
                  <a:pt x="140444" y="51344"/>
                  <a:pt x="143490" y="51752"/>
                  <a:pt x="147240" y="52670"/>
                </a:cubicBezTo>
                <a:cubicBezTo>
                  <a:pt x="161136" y="54635"/>
                  <a:pt x="170335" y="58922"/>
                  <a:pt x="174838" y="65533"/>
                </a:cubicBezTo>
                <a:cubicBezTo>
                  <a:pt x="179341" y="72144"/>
                  <a:pt x="180155" y="79984"/>
                  <a:pt x="177279" y="89055"/>
                </a:cubicBezTo>
                <a:cubicBezTo>
                  <a:pt x="174404" y="98125"/>
                  <a:pt x="168693" y="99735"/>
                  <a:pt x="160147" y="93884"/>
                </a:cubicBezTo>
                <a:cubicBezTo>
                  <a:pt x="151600" y="88033"/>
                  <a:pt x="143562" y="78783"/>
                  <a:pt x="136033" y="66135"/>
                </a:cubicBezTo>
                <a:cubicBezTo>
                  <a:pt x="130387" y="56649"/>
                  <a:pt x="131076" y="51753"/>
                  <a:pt x="138102" y="51447"/>
                </a:cubicBezTo>
                <a:close/>
                <a:moveTo>
                  <a:pt x="5250945" y="47257"/>
                </a:moveTo>
                <a:cubicBezTo>
                  <a:pt x="5255435" y="47299"/>
                  <a:pt x="5259919" y="48275"/>
                  <a:pt x="5264397" y="50186"/>
                </a:cubicBezTo>
                <a:cubicBezTo>
                  <a:pt x="5273353" y="54007"/>
                  <a:pt x="5282369" y="59693"/>
                  <a:pt x="5291446" y="67243"/>
                </a:cubicBezTo>
                <a:cubicBezTo>
                  <a:pt x="5300524" y="74793"/>
                  <a:pt x="5301653" y="82218"/>
                  <a:pt x="5294834" y="89517"/>
                </a:cubicBezTo>
                <a:cubicBezTo>
                  <a:pt x="5288015" y="96816"/>
                  <a:pt x="5283050" y="118248"/>
                  <a:pt x="5279938" y="153811"/>
                </a:cubicBezTo>
                <a:cubicBezTo>
                  <a:pt x="5276827" y="189375"/>
                  <a:pt x="5273890" y="214302"/>
                  <a:pt x="5271130" y="228592"/>
                </a:cubicBezTo>
                <a:cubicBezTo>
                  <a:pt x="5268369" y="242882"/>
                  <a:pt x="5262611" y="255835"/>
                  <a:pt x="5253857" y="267450"/>
                </a:cubicBezTo>
                <a:cubicBezTo>
                  <a:pt x="5245102" y="279066"/>
                  <a:pt x="5238165" y="279658"/>
                  <a:pt x="5233046" y="269225"/>
                </a:cubicBezTo>
                <a:cubicBezTo>
                  <a:pt x="5227926" y="258793"/>
                  <a:pt x="5224800" y="251113"/>
                  <a:pt x="5223667" y="246188"/>
                </a:cubicBezTo>
                <a:cubicBezTo>
                  <a:pt x="5222535" y="241262"/>
                  <a:pt x="5215576" y="238379"/>
                  <a:pt x="5202791" y="237540"/>
                </a:cubicBezTo>
                <a:cubicBezTo>
                  <a:pt x="5190007" y="236701"/>
                  <a:pt x="5174273" y="237175"/>
                  <a:pt x="5155587" y="238960"/>
                </a:cubicBezTo>
                <a:cubicBezTo>
                  <a:pt x="5136902" y="240745"/>
                  <a:pt x="5112803" y="242491"/>
                  <a:pt x="5083291" y="244198"/>
                </a:cubicBezTo>
                <a:cubicBezTo>
                  <a:pt x="5082488" y="252171"/>
                  <a:pt x="5079692" y="257344"/>
                  <a:pt x="5074902" y="259718"/>
                </a:cubicBezTo>
                <a:cubicBezTo>
                  <a:pt x="5070113" y="262091"/>
                  <a:pt x="5066086" y="258251"/>
                  <a:pt x="5062824" y="248199"/>
                </a:cubicBezTo>
                <a:cubicBezTo>
                  <a:pt x="5059562" y="238146"/>
                  <a:pt x="5057257" y="224799"/>
                  <a:pt x="5055908" y="208157"/>
                </a:cubicBezTo>
                <a:cubicBezTo>
                  <a:pt x="5054561" y="191516"/>
                  <a:pt x="5051868" y="169077"/>
                  <a:pt x="5047831" y="140841"/>
                </a:cubicBezTo>
                <a:cubicBezTo>
                  <a:pt x="5043795" y="112605"/>
                  <a:pt x="5039062" y="92855"/>
                  <a:pt x="5033634" y="81591"/>
                </a:cubicBezTo>
                <a:cubicBezTo>
                  <a:pt x="5028207" y="70326"/>
                  <a:pt x="5030104" y="65655"/>
                  <a:pt x="5039324" y="67577"/>
                </a:cubicBezTo>
                <a:cubicBezTo>
                  <a:pt x="5048545" y="69498"/>
                  <a:pt x="5055804" y="70850"/>
                  <a:pt x="5061103" y="71631"/>
                </a:cubicBezTo>
                <a:cubicBezTo>
                  <a:pt x="5066402" y="72413"/>
                  <a:pt x="5094867" y="69907"/>
                  <a:pt x="5146499" y="64113"/>
                </a:cubicBezTo>
                <a:cubicBezTo>
                  <a:pt x="5198131" y="58320"/>
                  <a:pt x="5228450" y="53595"/>
                  <a:pt x="5237455" y="49938"/>
                </a:cubicBezTo>
                <a:cubicBezTo>
                  <a:pt x="5241958" y="48110"/>
                  <a:pt x="5246455" y="47216"/>
                  <a:pt x="5250945" y="47257"/>
                </a:cubicBezTo>
                <a:close/>
                <a:moveTo>
                  <a:pt x="3722465" y="45299"/>
                </a:moveTo>
                <a:cubicBezTo>
                  <a:pt x="3723338" y="45058"/>
                  <a:pt x="3724226" y="45141"/>
                  <a:pt x="3725127" y="45550"/>
                </a:cubicBezTo>
                <a:cubicBezTo>
                  <a:pt x="3728734" y="47185"/>
                  <a:pt x="3733871" y="50376"/>
                  <a:pt x="3740539" y="55122"/>
                </a:cubicBezTo>
                <a:cubicBezTo>
                  <a:pt x="3748269" y="61489"/>
                  <a:pt x="3749090" y="66200"/>
                  <a:pt x="3743002" y="69254"/>
                </a:cubicBezTo>
                <a:cubicBezTo>
                  <a:pt x="3736915" y="72309"/>
                  <a:pt x="3725862" y="79088"/>
                  <a:pt x="3709844" y="89592"/>
                </a:cubicBezTo>
                <a:cubicBezTo>
                  <a:pt x="3693826" y="100097"/>
                  <a:pt x="3689893" y="99355"/>
                  <a:pt x="3698046" y="87366"/>
                </a:cubicBezTo>
                <a:cubicBezTo>
                  <a:pt x="3706198" y="75378"/>
                  <a:pt x="3711848" y="65003"/>
                  <a:pt x="3714996" y="56241"/>
                </a:cubicBezTo>
                <a:cubicBezTo>
                  <a:pt x="3717357" y="49669"/>
                  <a:pt x="3719846" y="46022"/>
                  <a:pt x="3722465" y="45299"/>
                </a:cubicBezTo>
                <a:close/>
                <a:moveTo>
                  <a:pt x="4368596" y="43214"/>
                </a:moveTo>
                <a:cubicBezTo>
                  <a:pt x="4370919" y="43124"/>
                  <a:pt x="4373905" y="43677"/>
                  <a:pt x="4377553" y="44872"/>
                </a:cubicBezTo>
                <a:cubicBezTo>
                  <a:pt x="4392144" y="49655"/>
                  <a:pt x="4401619" y="55975"/>
                  <a:pt x="4405979" y="63834"/>
                </a:cubicBezTo>
                <a:cubicBezTo>
                  <a:pt x="4410338" y="71692"/>
                  <a:pt x="4411033" y="79676"/>
                  <a:pt x="4408065" y="87786"/>
                </a:cubicBezTo>
                <a:cubicBezTo>
                  <a:pt x="4405097" y="95895"/>
                  <a:pt x="4398905" y="96562"/>
                  <a:pt x="4389491" y="89786"/>
                </a:cubicBezTo>
                <a:cubicBezTo>
                  <a:pt x="4380077" y="83010"/>
                  <a:pt x="4372100" y="73542"/>
                  <a:pt x="4365561" y="61382"/>
                </a:cubicBezTo>
                <a:cubicBezTo>
                  <a:pt x="4360613" y="49540"/>
                  <a:pt x="4361625" y="43484"/>
                  <a:pt x="4368596" y="43214"/>
                </a:cubicBezTo>
                <a:close/>
                <a:moveTo>
                  <a:pt x="2913493" y="40431"/>
                </a:moveTo>
                <a:cubicBezTo>
                  <a:pt x="2925998" y="40431"/>
                  <a:pt x="2937911" y="43392"/>
                  <a:pt x="2949233" y="49314"/>
                </a:cubicBezTo>
                <a:cubicBezTo>
                  <a:pt x="2960554" y="55237"/>
                  <a:pt x="2965649" y="64035"/>
                  <a:pt x="2964516" y="75708"/>
                </a:cubicBezTo>
                <a:cubicBezTo>
                  <a:pt x="2963383" y="87380"/>
                  <a:pt x="2950075" y="85789"/>
                  <a:pt x="2924593" y="70932"/>
                </a:cubicBezTo>
                <a:cubicBezTo>
                  <a:pt x="2902738" y="50598"/>
                  <a:pt x="2899038" y="40431"/>
                  <a:pt x="2913493" y="40431"/>
                </a:cubicBezTo>
                <a:close/>
                <a:moveTo>
                  <a:pt x="781167" y="40431"/>
                </a:moveTo>
                <a:cubicBezTo>
                  <a:pt x="792596" y="40431"/>
                  <a:pt x="803340" y="42453"/>
                  <a:pt x="813400" y="46497"/>
                </a:cubicBezTo>
                <a:cubicBezTo>
                  <a:pt x="823460" y="50540"/>
                  <a:pt x="827672" y="58886"/>
                  <a:pt x="826037" y="71535"/>
                </a:cubicBezTo>
                <a:cubicBezTo>
                  <a:pt x="824402" y="84183"/>
                  <a:pt x="818078" y="87642"/>
                  <a:pt x="807065" y="81913"/>
                </a:cubicBezTo>
                <a:cubicBezTo>
                  <a:pt x="796052" y="76184"/>
                  <a:pt x="785594" y="67838"/>
                  <a:pt x="775692" y="56875"/>
                </a:cubicBezTo>
                <a:cubicBezTo>
                  <a:pt x="765790" y="45912"/>
                  <a:pt x="767615" y="40431"/>
                  <a:pt x="781167" y="40431"/>
                </a:cubicBezTo>
                <a:close/>
                <a:moveTo>
                  <a:pt x="66792" y="40431"/>
                </a:moveTo>
                <a:cubicBezTo>
                  <a:pt x="78221" y="40431"/>
                  <a:pt x="88965" y="42453"/>
                  <a:pt x="99025" y="46497"/>
                </a:cubicBezTo>
                <a:cubicBezTo>
                  <a:pt x="109085" y="50540"/>
                  <a:pt x="113297" y="58886"/>
                  <a:pt x="111662" y="71535"/>
                </a:cubicBezTo>
                <a:cubicBezTo>
                  <a:pt x="110027" y="84183"/>
                  <a:pt x="103703" y="87642"/>
                  <a:pt x="92690" y="81913"/>
                </a:cubicBezTo>
                <a:cubicBezTo>
                  <a:pt x="81677" y="76184"/>
                  <a:pt x="71219" y="67838"/>
                  <a:pt x="61317" y="56875"/>
                </a:cubicBezTo>
                <a:cubicBezTo>
                  <a:pt x="51415" y="45912"/>
                  <a:pt x="53240" y="40431"/>
                  <a:pt x="66792" y="40431"/>
                </a:cubicBezTo>
                <a:close/>
                <a:moveTo>
                  <a:pt x="3781694" y="37131"/>
                </a:moveTo>
                <a:cubicBezTo>
                  <a:pt x="3785074" y="37442"/>
                  <a:pt x="3790264" y="39362"/>
                  <a:pt x="3797262" y="42894"/>
                </a:cubicBezTo>
                <a:cubicBezTo>
                  <a:pt x="3811258" y="49956"/>
                  <a:pt x="3816155" y="56606"/>
                  <a:pt x="3811954" y="62844"/>
                </a:cubicBezTo>
                <a:cubicBezTo>
                  <a:pt x="3807752" y="69082"/>
                  <a:pt x="3803640" y="77783"/>
                  <a:pt x="3799617" y="88947"/>
                </a:cubicBezTo>
                <a:cubicBezTo>
                  <a:pt x="3795595" y="100111"/>
                  <a:pt x="3788314" y="113623"/>
                  <a:pt x="3777774" y="129483"/>
                </a:cubicBezTo>
                <a:cubicBezTo>
                  <a:pt x="3795469" y="126085"/>
                  <a:pt x="3811631" y="120736"/>
                  <a:pt x="3826258" y="113437"/>
                </a:cubicBezTo>
                <a:cubicBezTo>
                  <a:pt x="3840885" y="106137"/>
                  <a:pt x="3852658" y="105904"/>
                  <a:pt x="3861578" y="112738"/>
                </a:cubicBezTo>
                <a:cubicBezTo>
                  <a:pt x="3870498" y="119571"/>
                  <a:pt x="3869533" y="125196"/>
                  <a:pt x="3858685" y="129612"/>
                </a:cubicBezTo>
                <a:cubicBezTo>
                  <a:pt x="3847836" y="134029"/>
                  <a:pt x="3829864" y="138116"/>
                  <a:pt x="3804769" y="141873"/>
                </a:cubicBezTo>
                <a:cubicBezTo>
                  <a:pt x="3818263" y="144440"/>
                  <a:pt x="3823401" y="150664"/>
                  <a:pt x="3820181" y="160544"/>
                </a:cubicBezTo>
                <a:cubicBezTo>
                  <a:pt x="3816962" y="170425"/>
                  <a:pt x="3814223" y="181241"/>
                  <a:pt x="3811964" y="192993"/>
                </a:cubicBezTo>
                <a:cubicBezTo>
                  <a:pt x="3809706" y="204744"/>
                  <a:pt x="3805508" y="217769"/>
                  <a:pt x="3799370" y="232066"/>
                </a:cubicBezTo>
                <a:cubicBezTo>
                  <a:pt x="3806970" y="241057"/>
                  <a:pt x="3815815" y="249722"/>
                  <a:pt x="3825903" y="258061"/>
                </a:cubicBezTo>
                <a:cubicBezTo>
                  <a:pt x="3835991" y="266400"/>
                  <a:pt x="3846474" y="272742"/>
                  <a:pt x="3857351" y="277087"/>
                </a:cubicBezTo>
                <a:cubicBezTo>
                  <a:pt x="3868228" y="281432"/>
                  <a:pt x="3878155" y="286086"/>
                  <a:pt x="3887132" y="291047"/>
                </a:cubicBezTo>
                <a:cubicBezTo>
                  <a:pt x="3896109" y="296009"/>
                  <a:pt x="3891528" y="299372"/>
                  <a:pt x="3873387" y="301136"/>
                </a:cubicBezTo>
                <a:cubicBezTo>
                  <a:pt x="3855247" y="302899"/>
                  <a:pt x="3841552" y="303061"/>
                  <a:pt x="3832302" y="301620"/>
                </a:cubicBezTo>
                <a:cubicBezTo>
                  <a:pt x="3823053" y="300178"/>
                  <a:pt x="3816302" y="296152"/>
                  <a:pt x="3812050" y="289542"/>
                </a:cubicBezTo>
                <a:cubicBezTo>
                  <a:pt x="3807798" y="282931"/>
                  <a:pt x="3798481" y="269229"/>
                  <a:pt x="3784098" y="248435"/>
                </a:cubicBezTo>
                <a:cubicBezTo>
                  <a:pt x="3777946" y="256853"/>
                  <a:pt x="3770693" y="263847"/>
                  <a:pt x="3762340" y="269419"/>
                </a:cubicBezTo>
                <a:cubicBezTo>
                  <a:pt x="3753987" y="274990"/>
                  <a:pt x="3743870" y="279184"/>
                  <a:pt x="3731989" y="282002"/>
                </a:cubicBezTo>
                <a:cubicBezTo>
                  <a:pt x="3729019" y="282707"/>
                  <a:pt x="3726725" y="283080"/>
                  <a:pt x="3725107" y="283121"/>
                </a:cubicBezTo>
                <a:lnTo>
                  <a:pt x="3723390" y="282591"/>
                </a:lnTo>
                <a:lnTo>
                  <a:pt x="3722815" y="292628"/>
                </a:lnTo>
                <a:cubicBezTo>
                  <a:pt x="3720377" y="302760"/>
                  <a:pt x="3715379" y="304040"/>
                  <a:pt x="3707822" y="296468"/>
                </a:cubicBezTo>
                <a:cubicBezTo>
                  <a:pt x="3700265" y="288896"/>
                  <a:pt x="3693389" y="282336"/>
                  <a:pt x="3687194" y="276786"/>
                </a:cubicBezTo>
                <a:cubicBezTo>
                  <a:pt x="3674130" y="287326"/>
                  <a:pt x="3661378" y="294898"/>
                  <a:pt x="3648938" y="299501"/>
                </a:cubicBezTo>
                <a:cubicBezTo>
                  <a:pt x="3636498" y="304104"/>
                  <a:pt x="3623337" y="306868"/>
                  <a:pt x="3609456" y="307793"/>
                </a:cubicBezTo>
                <a:cubicBezTo>
                  <a:pt x="3595574" y="308718"/>
                  <a:pt x="3593982" y="306051"/>
                  <a:pt x="3604680" y="299791"/>
                </a:cubicBezTo>
                <a:cubicBezTo>
                  <a:pt x="3615378" y="293532"/>
                  <a:pt x="3626370" y="287796"/>
                  <a:pt x="3637656" y="282583"/>
                </a:cubicBezTo>
                <a:cubicBezTo>
                  <a:pt x="3648941" y="277370"/>
                  <a:pt x="3659151" y="270756"/>
                  <a:pt x="3668286" y="262740"/>
                </a:cubicBezTo>
                <a:cubicBezTo>
                  <a:pt x="3658750" y="256416"/>
                  <a:pt x="3651641" y="252099"/>
                  <a:pt x="3646959" y="249791"/>
                </a:cubicBezTo>
                <a:cubicBezTo>
                  <a:pt x="3642277" y="247482"/>
                  <a:pt x="3641076" y="244087"/>
                  <a:pt x="3643356" y="239605"/>
                </a:cubicBezTo>
                <a:cubicBezTo>
                  <a:pt x="3645636" y="235124"/>
                  <a:pt x="3647643" y="229965"/>
                  <a:pt x="3649379" y="224129"/>
                </a:cubicBezTo>
                <a:cubicBezTo>
                  <a:pt x="3629589" y="226767"/>
                  <a:pt x="3616045" y="230126"/>
                  <a:pt x="3608746" y="234206"/>
                </a:cubicBezTo>
                <a:cubicBezTo>
                  <a:pt x="3601446" y="238286"/>
                  <a:pt x="3592670" y="235350"/>
                  <a:pt x="3582417" y="225398"/>
                </a:cubicBezTo>
                <a:cubicBezTo>
                  <a:pt x="3572164" y="215446"/>
                  <a:pt x="3573487" y="210929"/>
                  <a:pt x="3586386" y="211846"/>
                </a:cubicBezTo>
                <a:cubicBezTo>
                  <a:pt x="3599285" y="212764"/>
                  <a:pt x="3621781" y="210692"/>
                  <a:pt x="3653874" y="205630"/>
                </a:cubicBezTo>
                <a:cubicBezTo>
                  <a:pt x="3656284" y="195549"/>
                  <a:pt x="3656588" y="186414"/>
                  <a:pt x="3654789" y="178226"/>
                </a:cubicBezTo>
                <a:cubicBezTo>
                  <a:pt x="3652989" y="170037"/>
                  <a:pt x="3658413" y="168998"/>
                  <a:pt x="3671061" y="175107"/>
                </a:cubicBezTo>
                <a:cubicBezTo>
                  <a:pt x="3683709" y="181216"/>
                  <a:pt x="3689001" y="186134"/>
                  <a:pt x="3686936" y="189863"/>
                </a:cubicBezTo>
                <a:cubicBezTo>
                  <a:pt x="3684871" y="193591"/>
                  <a:pt x="3681852" y="197313"/>
                  <a:pt x="3677880" y="201027"/>
                </a:cubicBezTo>
                <a:lnTo>
                  <a:pt x="3697282" y="198833"/>
                </a:lnTo>
                <a:cubicBezTo>
                  <a:pt x="3698644" y="194903"/>
                  <a:pt x="3699100" y="190239"/>
                  <a:pt x="3698648" y="184840"/>
                </a:cubicBezTo>
                <a:cubicBezTo>
                  <a:pt x="3698196" y="179441"/>
                  <a:pt x="3701914" y="178968"/>
                  <a:pt x="3709801" y="183420"/>
                </a:cubicBezTo>
                <a:cubicBezTo>
                  <a:pt x="3717688" y="187873"/>
                  <a:pt x="3722890" y="191705"/>
                  <a:pt x="3725407" y="194918"/>
                </a:cubicBezTo>
                <a:cubicBezTo>
                  <a:pt x="3727924" y="198130"/>
                  <a:pt x="3727967" y="202328"/>
                  <a:pt x="3725536" y="207512"/>
                </a:cubicBezTo>
                <a:cubicBezTo>
                  <a:pt x="3723105" y="212696"/>
                  <a:pt x="3720094" y="220009"/>
                  <a:pt x="3716502" y="229453"/>
                </a:cubicBezTo>
                <a:cubicBezTo>
                  <a:pt x="3712909" y="238896"/>
                  <a:pt x="3708138" y="248220"/>
                  <a:pt x="3702187" y="257427"/>
                </a:cubicBezTo>
                <a:cubicBezTo>
                  <a:pt x="3707793" y="261026"/>
                  <a:pt x="3713243" y="265260"/>
                  <a:pt x="3718534" y="270129"/>
                </a:cubicBezTo>
                <a:lnTo>
                  <a:pt x="3723548" y="279359"/>
                </a:lnTo>
                <a:lnTo>
                  <a:pt x="3728806" y="274538"/>
                </a:lnTo>
                <a:cubicBezTo>
                  <a:pt x="3738564" y="266744"/>
                  <a:pt x="3746967" y="259323"/>
                  <a:pt x="3754016" y="252275"/>
                </a:cubicBezTo>
                <a:cubicBezTo>
                  <a:pt x="3761064" y="245227"/>
                  <a:pt x="3767126" y="238168"/>
                  <a:pt x="3772203" y="231098"/>
                </a:cubicBezTo>
                <a:cubicBezTo>
                  <a:pt x="3766165" y="221390"/>
                  <a:pt x="3760329" y="212854"/>
                  <a:pt x="3754693" y="205490"/>
                </a:cubicBezTo>
                <a:cubicBezTo>
                  <a:pt x="3749057" y="198126"/>
                  <a:pt x="3744046" y="191386"/>
                  <a:pt x="3739657" y="185270"/>
                </a:cubicBezTo>
                <a:cubicBezTo>
                  <a:pt x="3735269" y="179154"/>
                  <a:pt x="3736588" y="175526"/>
                  <a:pt x="3743615" y="174386"/>
                </a:cubicBezTo>
                <a:cubicBezTo>
                  <a:pt x="3750642" y="173246"/>
                  <a:pt x="3755926" y="174899"/>
                  <a:pt x="3759468" y="179344"/>
                </a:cubicBezTo>
                <a:cubicBezTo>
                  <a:pt x="3763010" y="183790"/>
                  <a:pt x="3770675" y="195068"/>
                  <a:pt x="3782463" y="213180"/>
                </a:cubicBezTo>
                <a:cubicBezTo>
                  <a:pt x="3786435" y="203887"/>
                  <a:pt x="3789095" y="192792"/>
                  <a:pt x="3790443" y="179893"/>
                </a:cubicBezTo>
                <a:cubicBezTo>
                  <a:pt x="3791791" y="166994"/>
                  <a:pt x="3792114" y="155195"/>
                  <a:pt x="3791411" y="144498"/>
                </a:cubicBezTo>
                <a:cubicBezTo>
                  <a:pt x="3786779" y="145401"/>
                  <a:pt x="3780520" y="145401"/>
                  <a:pt x="3772633" y="144498"/>
                </a:cubicBezTo>
                <a:cubicBezTo>
                  <a:pt x="3762523" y="156443"/>
                  <a:pt x="3751825" y="165280"/>
                  <a:pt x="3740539" y="171009"/>
                </a:cubicBezTo>
                <a:cubicBezTo>
                  <a:pt x="3729253" y="176738"/>
                  <a:pt x="3729264" y="171801"/>
                  <a:pt x="3740572" y="156199"/>
                </a:cubicBezTo>
                <a:cubicBezTo>
                  <a:pt x="3751879" y="140597"/>
                  <a:pt x="3761329" y="121471"/>
                  <a:pt x="3768922" y="98820"/>
                </a:cubicBezTo>
                <a:cubicBezTo>
                  <a:pt x="3776515" y="76170"/>
                  <a:pt x="3779875" y="62332"/>
                  <a:pt x="3779000" y="57305"/>
                </a:cubicBezTo>
                <a:cubicBezTo>
                  <a:pt x="3778125" y="52279"/>
                  <a:pt x="3777451" y="46855"/>
                  <a:pt x="3776978" y="41033"/>
                </a:cubicBezTo>
                <a:cubicBezTo>
                  <a:pt x="3776741" y="38122"/>
                  <a:pt x="3778313" y="36821"/>
                  <a:pt x="3781694" y="37131"/>
                </a:cubicBezTo>
                <a:close/>
                <a:moveTo>
                  <a:pt x="4030451" y="36516"/>
                </a:moveTo>
                <a:cubicBezTo>
                  <a:pt x="4056436" y="32816"/>
                  <a:pt x="4077064" y="45636"/>
                  <a:pt x="4092337" y="74976"/>
                </a:cubicBezTo>
                <a:cubicBezTo>
                  <a:pt x="4101429" y="106940"/>
                  <a:pt x="4088988" y="138661"/>
                  <a:pt x="4055016" y="170138"/>
                </a:cubicBezTo>
                <a:cubicBezTo>
                  <a:pt x="4044892" y="185338"/>
                  <a:pt x="4039830" y="203335"/>
                  <a:pt x="4039830" y="224129"/>
                </a:cubicBezTo>
                <a:lnTo>
                  <a:pt x="4007392" y="224129"/>
                </a:lnTo>
                <a:cubicBezTo>
                  <a:pt x="4006417" y="187619"/>
                  <a:pt x="4021367" y="154371"/>
                  <a:pt x="4052241" y="124385"/>
                </a:cubicBezTo>
                <a:cubicBezTo>
                  <a:pt x="4059168" y="114032"/>
                  <a:pt x="4062193" y="103026"/>
                  <a:pt x="4061319" y="91367"/>
                </a:cubicBezTo>
                <a:cubicBezTo>
                  <a:pt x="4056601" y="75492"/>
                  <a:pt x="4047645" y="68007"/>
                  <a:pt x="4034452" y="68910"/>
                </a:cubicBezTo>
                <a:lnTo>
                  <a:pt x="4029161" y="68910"/>
                </a:lnTo>
                <a:cubicBezTo>
                  <a:pt x="4012885" y="69685"/>
                  <a:pt x="4005198" y="83630"/>
                  <a:pt x="4006102" y="110748"/>
                </a:cubicBezTo>
                <a:lnTo>
                  <a:pt x="3972287" y="110748"/>
                </a:lnTo>
                <a:cubicBezTo>
                  <a:pt x="3971327" y="73635"/>
                  <a:pt x="3983064" y="50849"/>
                  <a:pt x="4007500" y="42388"/>
                </a:cubicBezTo>
                <a:cubicBezTo>
                  <a:pt x="4011472" y="39405"/>
                  <a:pt x="4019123" y="37448"/>
                  <a:pt x="4030451" y="36516"/>
                </a:cubicBezTo>
                <a:close/>
                <a:moveTo>
                  <a:pt x="1858755" y="36008"/>
                </a:moveTo>
                <a:cubicBezTo>
                  <a:pt x="1860869" y="35853"/>
                  <a:pt x="1863477" y="36012"/>
                  <a:pt x="1866580" y="36483"/>
                </a:cubicBezTo>
                <a:cubicBezTo>
                  <a:pt x="1878991" y="38369"/>
                  <a:pt x="1888692" y="42087"/>
                  <a:pt x="1895683" y="47637"/>
                </a:cubicBezTo>
                <a:cubicBezTo>
                  <a:pt x="1902674" y="53186"/>
                  <a:pt x="1905026" y="61045"/>
                  <a:pt x="1902739" y="71212"/>
                </a:cubicBezTo>
                <a:cubicBezTo>
                  <a:pt x="1900451" y="81379"/>
                  <a:pt x="1891715" y="81680"/>
                  <a:pt x="1876528" y="72115"/>
                </a:cubicBezTo>
                <a:cubicBezTo>
                  <a:pt x="1864325" y="62722"/>
                  <a:pt x="1856513" y="53964"/>
                  <a:pt x="1853093" y="45840"/>
                </a:cubicBezTo>
                <a:cubicBezTo>
                  <a:pt x="1850528" y="39748"/>
                  <a:pt x="1852415" y="36470"/>
                  <a:pt x="1858755" y="36008"/>
                </a:cubicBezTo>
                <a:close/>
                <a:moveTo>
                  <a:pt x="2004689" y="29068"/>
                </a:moveTo>
                <a:cubicBezTo>
                  <a:pt x="2007039" y="28405"/>
                  <a:pt x="2010788" y="28908"/>
                  <a:pt x="2015937" y="30579"/>
                </a:cubicBezTo>
                <a:cubicBezTo>
                  <a:pt x="2026233" y="33920"/>
                  <a:pt x="2034582" y="38548"/>
                  <a:pt x="2040985" y="44464"/>
                </a:cubicBezTo>
                <a:cubicBezTo>
                  <a:pt x="2047388" y="50379"/>
                  <a:pt x="2045413" y="54993"/>
                  <a:pt x="2035059" y="58306"/>
                </a:cubicBezTo>
                <a:cubicBezTo>
                  <a:pt x="2024706" y="61618"/>
                  <a:pt x="2007383" y="68215"/>
                  <a:pt x="1983090" y="78095"/>
                </a:cubicBezTo>
                <a:cubicBezTo>
                  <a:pt x="1999295" y="81709"/>
                  <a:pt x="2005802" y="87553"/>
                  <a:pt x="2002611" y="95626"/>
                </a:cubicBezTo>
                <a:cubicBezTo>
                  <a:pt x="1999420" y="103700"/>
                  <a:pt x="1996964" y="114089"/>
                  <a:pt x="1995244" y="126795"/>
                </a:cubicBezTo>
                <a:cubicBezTo>
                  <a:pt x="2023924" y="121388"/>
                  <a:pt x="2046399" y="117111"/>
                  <a:pt x="2062668" y="113964"/>
                </a:cubicBezTo>
                <a:cubicBezTo>
                  <a:pt x="2078937" y="110816"/>
                  <a:pt x="2091563" y="114154"/>
                  <a:pt x="2100547" y="123977"/>
                </a:cubicBezTo>
                <a:cubicBezTo>
                  <a:pt x="2109532" y="133800"/>
                  <a:pt x="2107968" y="139002"/>
                  <a:pt x="2095858" y="139582"/>
                </a:cubicBezTo>
                <a:cubicBezTo>
                  <a:pt x="2083748" y="140163"/>
                  <a:pt x="2068572" y="140898"/>
                  <a:pt x="2050332" y="141787"/>
                </a:cubicBezTo>
                <a:cubicBezTo>
                  <a:pt x="2032091" y="142676"/>
                  <a:pt x="2013026" y="144777"/>
                  <a:pt x="1993136" y="148090"/>
                </a:cubicBezTo>
                <a:cubicBezTo>
                  <a:pt x="1990899" y="157769"/>
                  <a:pt x="1988002" y="173164"/>
                  <a:pt x="1984446" y="194272"/>
                </a:cubicBezTo>
                <a:cubicBezTo>
                  <a:pt x="2003733" y="191763"/>
                  <a:pt x="2016080" y="188436"/>
                  <a:pt x="2021486" y="184292"/>
                </a:cubicBezTo>
                <a:cubicBezTo>
                  <a:pt x="2026893" y="180147"/>
                  <a:pt x="2033754" y="180004"/>
                  <a:pt x="2042072" y="183861"/>
                </a:cubicBezTo>
                <a:cubicBezTo>
                  <a:pt x="2050389" y="187719"/>
                  <a:pt x="2057713" y="192548"/>
                  <a:pt x="2064044" y="198349"/>
                </a:cubicBezTo>
                <a:cubicBezTo>
                  <a:pt x="2070376" y="204149"/>
                  <a:pt x="2070490" y="209857"/>
                  <a:pt x="2064389" y="215471"/>
                </a:cubicBezTo>
                <a:cubicBezTo>
                  <a:pt x="2058287" y="221085"/>
                  <a:pt x="2050984" y="232912"/>
                  <a:pt x="2042480" y="250952"/>
                </a:cubicBezTo>
                <a:cubicBezTo>
                  <a:pt x="2054182" y="266368"/>
                  <a:pt x="2052361" y="274076"/>
                  <a:pt x="2037017" y="274076"/>
                </a:cubicBezTo>
                <a:cubicBezTo>
                  <a:pt x="2025487" y="274076"/>
                  <a:pt x="2013875" y="274527"/>
                  <a:pt x="2002181" y="275431"/>
                </a:cubicBezTo>
                <a:cubicBezTo>
                  <a:pt x="1990486" y="276334"/>
                  <a:pt x="1974845" y="277603"/>
                  <a:pt x="1955256" y="279238"/>
                </a:cubicBezTo>
                <a:cubicBezTo>
                  <a:pt x="1954768" y="281203"/>
                  <a:pt x="1952947" y="284433"/>
                  <a:pt x="1949792" y="288929"/>
                </a:cubicBezTo>
                <a:cubicBezTo>
                  <a:pt x="1946638" y="293424"/>
                  <a:pt x="1943063" y="292266"/>
                  <a:pt x="1939069" y="285455"/>
                </a:cubicBezTo>
                <a:cubicBezTo>
                  <a:pt x="1935076" y="278643"/>
                  <a:pt x="1931735" y="265579"/>
                  <a:pt x="1929046" y="246263"/>
                </a:cubicBezTo>
                <a:cubicBezTo>
                  <a:pt x="1926357" y="226947"/>
                  <a:pt x="1922969" y="213004"/>
                  <a:pt x="1918882" y="204436"/>
                </a:cubicBezTo>
                <a:cubicBezTo>
                  <a:pt x="1914795" y="195868"/>
                  <a:pt x="1916107" y="192060"/>
                  <a:pt x="1922818" y="193014"/>
                </a:cubicBezTo>
                <a:cubicBezTo>
                  <a:pt x="1929530" y="193968"/>
                  <a:pt x="1935119" y="195115"/>
                  <a:pt x="1939586" y="196456"/>
                </a:cubicBezTo>
                <a:cubicBezTo>
                  <a:pt x="1944053" y="197797"/>
                  <a:pt x="1947093" y="198445"/>
                  <a:pt x="1948706" y="198402"/>
                </a:cubicBezTo>
                <a:cubicBezTo>
                  <a:pt x="1950319" y="198359"/>
                  <a:pt x="1954604" y="198467"/>
                  <a:pt x="1961559" y="198725"/>
                </a:cubicBezTo>
                <a:cubicBezTo>
                  <a:pt x="1963208" y="183051"/>
                  <a:pt x="1964936" y="167678"/>
                  <a:pt x="1966743" y="152607"/>
                </a:cubicBezTo>
                <a:cubicBezTo>
                  <a:pt x="1943483" y="157095"/>
                  <a:pt x="1927401" y="160239"/>
                  <a:pt x="1918495" y="162039"/>
                </a:cubicBezTo>
                <a:cubicBezTo>
                  <a:pt x="1909590" y="163839"/>
                  <a:pt x="1900333" y="160670"/>
                  <a:pt x="1890725" y="152532"/>
                </a:cubicBezTo>
                <a:cubicBezTo>
                  <a:pt x="1881117" y="144394"/>
                  <a:pt x="1883533" y="140325"/>
                  <a:pt x="1897974" y="140325"/>
                </a:cubicBezTo>
                <a:cubicBezTo>
                  <a:pt x="1910278" y="140325"/>
                  <a:pt x="1933731" y="137363"/>
                  <a:pt x="1968334" y="131441"/>
                </a:cubicBezTo>
                <a:cubicBezTo>
                  <a:pt x="1969066" y="125461"/>
                  <a:pt x="1969431" y="118090"/>
                  <a:pt x="1969431" y="109328"/>
                </a:cubicBezTo>
                <a:cubicBezTo>
                  <a:pt x="1969431" y="100996"/>
                  <a:pt x="1968220" y="93826"/>
                  <a:pt x="1965796" y="87818"/>
                </a:cubicBezTo>
                <a:cubicBezTo>
                  <a:pt x="1951628" y="92292"/>
                  <a:pt x="1938571" y="95210"/>
                  <a:pt x="1926626" y="96573"/>
                </a:cubicBezTo>
                <a:cubicBezTo>
                  <a:pt x="1914680" y="97935"/>
                  <a:pt x="1916613" y="94203"/>
                  <a:pt x="1932423" y="85376"/>
                </a:cubicBezTo>
                <a:cubicBezTo>
                  <a:pt x="1948233" y="76550"/>
                  <a:pt x="1963978" y="67372"/>
                  <a:pt x="1979659" y="57843"/>
                </a:cubicBezTo>
                <a:cubicBezTo>
                  <a:pt x="1995340" y="48314"/>
                  <a:pt x="2002733" y="40553"/>
                  <a:pt x="2001837" y="34558"/>
                </a:cubicBezTo>
                <a:cubicBezTo>
                  <a:pt x="2001388" y="31561"/>
                  <a:pt x="2002339" y="29731"/>
                  <a:pt x="2004689" y="29068"/>
                </a:cubicBezTo>
                <a:close/>
                <a:moveTo>
                  <a:pt x="949856" y="23470"/>
                </a:moveTo>
                <a:cubicBezTo>
                  <a:pt x="952531" y="23839"/>
                  <a:pt x="955669" y="24603"/>
                  <a:pt x="959272" y="25761"/>
                </a:cubicBezTo>
                <a:cubicBezTo>
                  <a:pt x="971131" y="29718"/>
                  <a:pt x="978843" y="34185"/>
                  <a:pt x="982406" y="39161"/>
                </a:cubicBezTo>
                <a:cubicBezTo>
                  <a:pt x="985970" y="44138"/>
                  <a:pt x="984281" y="48009"/>
                  <a:pt x="977341" y="50777"/>
                </a:cubicBezTo>
                <a:cubicBezTo>
                  <a:pt x="970400" y="53545"/>
                  <a:pt x="961136" y="60274"/>
                  <a:pt x="949549" y="70964"/>
                </a:cubicBezTo>
                <a:cubicBezTo>
                  <a:pt x="937962" y="81655"/>
                  <a:pt x="927458" y="89159"/>
                  <a:pt x="918037" y="93475"/>
                </a:cubicBezTo>
                <a:cubicBezTo>
                  <a:pt x="908615" y="97791"/>
                  <a:pt x="906622" y="95773"/>
                  <a:pt x="912057" y="87420"/>
                </a:cubicBezTo>
                <a:cubicBezTo>
                  <a:pt x="917492" y="79067"/>
                  <a:pt x="923343" y="69538"/>
                  <a:pt x="929609" y="58833"/>
                </a:cubicBezTo>
                <a:cubicBezTo>
                  <a:pt x="935876" y="48128"/>
                  <a:pt x="938783" y="38781"/>
                  <a:pt x="938332" y="30794"/>
                </a:cubicBezTo>
                <a:cubicBezTo>
                  <a:pt x="937993" y="24803"/>
                  <a:pt x="941834" y="22362"/>
                  <a:pt x="949856" y="23470"/>
                </a:cubicBezTo>
                <a:close/>
                <a:moveTo>
                  <a:pt x="235482" y="23470"/>
                </a:moveTo>
                <a:cubicBezTo>
                  <a:pt x="238155" y="23839"/>
                  <a:pt x="241294" y="24603"/>
                  <a:pt x="244897" y="25761"/>
                </a:cubicBezTo>
                <a:cubicBezTo>
                  <a:pt x="256757" y="29718"/>
                  <a:pt x="264468" y="34185"/>
                  <a:pt x="268031" y="39161"/>
                </a:cubicBezTo>
                <a:cubicBezTo>
                  <a:pt x="271595" y="44138"/>
                  <a:pt x="269906" y="48009"/>
                  <a:pt x="262966" y="50777"/>
                </a:cubicBezTo>
                <a:cubicBezTo>
                  <a:pt x="256025" y="53545"/>
                  <a:pt x="246761" y="60274"/>
                  <a:pt x="235174" y="70964"/>
                </a:cubicBezTo>
                <a:cubicBezTo>
                  <a:pt x="223587" y="81655"/>
                  <a:pt x="213083" y="89159"/>
                  <a:pt x="203662" y="93475"/>
                </a:cubicBezTo>
                <a:cubicBezTo>
                  <a:pt x="194240" y="97791"/>
                  <a:pt x="192247" y="95773"/>
                  <a:pt x="197682" y="87420"/>
                </a:cubicBezTo>
                <a:cubicBezTo>
                  <a:pt x="203117" y="79067"/>
                  <a:pt x="208968" y="69538"/>
                  <a:pt x="215234" y="58833"/>
                </a:cubicBezTo>
                <a:cubicBezTo>
                  <a:pt x="221501" y="48128"/>
                  <a:pt x="224408" y="38781"/>
                  <a:pt x="223957" y="30794"/>
                </a:cubicBezTo>
                <a:cubicBezTo>
                  <a:pt x="223618" y="24803"/>
                  <a:pt x="227460" y="22362"/>
                  <a:pt x="235482" y="23470"/>
                </a:cubicBezTo>
                <a:close/>
                <a:moveTo>
                  <a:pt x="5445158" y="23002"/>
                </a:moveTo>
                <a:cubicBezTo>
                  <a:pt x="5448322" y="22428"/>
                  <a:pt x="5453630" y="23703"/>
                  <a:pt x="5461084" y="26825"/>
                </a:cubicBezTo>
                <a:cubicBezTo>
                  <a:pt x="5475990" y="33070"/>
                  <a:pt x="5481472" y="38064"/>
                  <a:pt x="5477528" y="41807"/>
                </a:cubicBezTo>
                <a:cubicBezTo>
                  <a:pt x="5473585" y="45550"/>
                  <a:pt x="5469706" y="49135"/>
                  <a:pt x="5465891" y="52562"/>
                </a:cubicBezTo>
                <a:cubicBezTo>
                  <a:pt x="5473176" y="51759"/>
                  <a:pt x="5482967" y="49307"/>
                  <a:pt x="5495264" y="45206"/>
                </a:cubicBezTo>
                <a:cubicBezTo>
                  <a:pt x="5507560" y="41105"/>
                  <a:pt x="5515863" y="42929"/>
                  <a:pt x="5520172" y="50680"/>
                </a:cubicBezTo>
                <a:cubicBezTo>
                  <a:pt x="5524482" y="58431"/>
                  <a:pt x="5517017" y="64307"/>
                  <a:pt x="5497780" y="68308"/>
                </a:cubicBezTo>
                <a:cubicBezTo>
                  <a:pt x="5478542" y="72309"/>
                  <a:pt x="5465504" y="71613"/>
                  <a:pt x="5458663" y="66221"/>
                </a:cubicBezTo>
                <a:cubicBezTo>
                  <a:pt x="5441842" y="89955"/>
                  <a:pt x="5423516" y="106234"/>
                  <a:pt x="5403683" y="115061"/>
                </a:cubicBezTo>
                <a:cubicBezTo>
                  <a:pt x="5383851" y="123887"/>
                  <a:pt x="5380104" y="122216"/>
                  <a:pt x="5392444" y="110049"/>
                </a:cubicBezTo>
                <a:cubicBezTo>
                  <a:pt x="5404784" y="97881"/>
                  <a:pt x="5416708" y="83677"/>
                  <a:pt x="5428216" y="67437"/>
                </a:cubicBezTo>
                <a:cubicBezTo>
                  <a:pt x="5439724" y="51197"/>
                  <a:pt x="5444352" y="38807"/>
                  <a:pt x="5442101" y="30267"/>
                </a:cubicBezTo>
                <a:cubicBezTo>
                  <a:pt x="5440975" y="25997"/>
                  <a:pt x="5441994" y="23576"/>
                  <a:pt x="5445158" y="23002"/>
                </a:cubicBezTo>
                <a:close/>
                <a:moveTo>
                  <a:pt x="4415660" y="20146"/>
                </a:moveTo>
                <a:cubicBezTo>
                  <a:pt x="4417453" y="19591"/>
                  <a:pt x="4419916" y="19670"/>
                  <a:pt x="4423047" y="20383"/>
                </a:cubicBezTo>
                <a:cubicBezTo>
                  <a:pt x="4435573" y="23237"/>
                  <a:pt x="4445722" y="28338"/>
                  <a:pt x="4453495" y="35688"/>
                </a:cubicBezTo>
                <a:cubicBezTo>
                  <a:pt x="4461267" y="43037"/>
                  <a:pt x="4463745" y="52211"/>
                  <a:pt x="4460927" y="63210"/>
                </a:cubicBezTo>
                <a:cubicBezTo>
                  <a:pt x="4458109" y="74209"/>
                  <a:pt x="4452380" y="76543"/>
                  <a:pt x="4443740" y="70212"/>
                </a:cubicBezTo>
                <a:cubicBezTo>
                  <a:pt x="4435100" y="63880"/>
                  <a:pt x="4426385" y="54570"/>
                  <a:pt x="4417594" y="42280"/>
                </a:cubicBezTo>
                <a:cubicBezTo>
                  <a:pt x="4410926" y="29191"/>
                  <a:pt x="4410281" y="21813"/>
                  <a:pt x="4415660" y="20146"/>
                </a:cubicBezTo>
                <a:close/>
                <a:moveTo>
                  <a:pt x="3307531" y="19580"/>
                </a:moveTo>
                <a:cubicBezTo>
                  <a:pt x="3308946" y="19827"/>
                  <a:pt x="3310614" y="20378"/>
                  <a:pt x="3312538" y="21233"/>
                </a:cubicBezTo>
                <a:cubicBezTo>
                  <a:pt x="3320232" y="24653"/>
                  <a:pt x="3327459" y="29245"/>
                  <a:pt x="3334220" y="35010"/>
                </a:cubicBezTo>
                <a:cubicBezTo>
                  <a:pt x="3340982" y="40775"/>
                  <a:pt x="3342821" y="45184"/>
                  <a:pt x="3339738" y="48239"/>
                </a:cubicBezTo>
                <a:cubicBezTo>
                  <a:pt x="3336654" y="51293"/>
                  <a:pt x="3333622" y="54742"/>
                  <a:pt x="3330639" y="58585"/>
                </a:cubicBezTo>
                <a:cubicBezTo>
                  <a:pt x="3327656" y="62428"/>
                  <a:pt x="3322630" y="71420"/>
                  <a:pt x="3315560" y="85559"/>
                </a:cubicBezTo>
                <a:cubicBezTo>
                  <a:pt x="3308490" y="99699"/>
                  <a:pt x="3302346" y="110662"/>
                  <a:pt x="3297126" y="118449"/>
                </a:cubicBezTo>
                <a:cubicBezTo>
                  <a:pt x="3307021" y="125274"/>
                  <a:pt x="3311505" y="134316"/>
                  <a:pt x="3310580" y="145573"/>
                </a:cubicBezTo>
                <a:cubicBezTo>
                  <a:pt x="3309656" y="156830"/>
                  <a:pt x="3308741" y="180997"/>
                  <a:pt x="3307838" y="218074"/>
                </a:cubicBezTo>
                <a:cubicBezTo>
                  <a:pt x="3306934" y="255150"/>
                  <a:pt x="3303715" y="278478"/>
                  <a:pt x="3298180" y="288057"/>
                </a:cubicBezTo>
                <a:cubicBezTo>
                  <a:pt x="3292645" y="297637"/>
                  <a:pt x="3287231" y="296636"/>
                  <a:pt x="3281939" y="285057"/>
                </a:cubicBezTo>
                <a:cubicBezTo>
                  <a:pt x="3276648" y="273477"/>
                  <a:pt x="3275131" y="263511"/>
                  <a:pt x="3277390" y="255157"/>
                </a:cubicBezTo>
                <a:cubicBezTo>
                  <a:pt x="3279649" y="246804"/>
                  <a:pt x="3281448" y="231654"/>
                  <a:pt x="3282789" y="209706"/>
                </a:cubicBezTo>
                <a:cubicBezTo>
                  <a:pt x="3284130" y="187758"/>
                  <a:pt x="3284581" y="170629"/>
                  <a:pt x="3284144" y="158318"/>
                </a:cubicBezTo>
                <a:cubicBezTo>
                  <a:pt x="3283707" y="146007"/>
                  <a:pt x="3283309" y="137349"/>
                  <a:pt x="3282950" y="132344"/>
                </a:cubicBezTo>
                <a:cubicBezTo>
                  <a:pt x="3280900" y="138654"/>
                  <a:pt x="3275300" y="146383"/>
                  <a:pt x="3266151" y="155532"/>
                </a:cubicBezTo>
                <a:cubicBezTo>
                  <a:pt x="3257002" y="164681"/>
                  <a:pt x="3246125" y="172554"/>
                  <a:pt x="3233520" y="179151"/>
                </a:cubicBezTo>
                <a:cubicBezTo>
                  <a:pt x="3220915" y="185747"/>
                  <a:pt x="3220280" y="182126"/>
                  <a:pt x="3231616" y="168288"/>
                </a:cubicBezTo>
                <a:cubicBezTo>
                  <a:pt x="3242952" y="154450"/>
                  <a:pt x="3252915" y="140744"/>
                  <a:pt x="3261505" y="127171"/>
                </a:cubicBezTo>
                <a:cubicBezTo>
                  <a:pt x="3270095" y="113598"/>
                  <a:pt x="3277720" y="99932"/>
                  <a:pt x="3284381" y="86172"/>
                </a:cubicBezTo>
                <a:cubicBezTo>
                  <a:pt x="3291042" y="72413"/>
                  <a:pt x="3295702" y="60453"/>
                  <a:pt x="3298363" y="50293"/>
                </a:cubicBezTo>
                <a:cubicBezTo>
                  <a:pt x="3301023" y="40133"/>
                  <a:pt x="3302127" y="31895"/>
                  <a:pt x="3301675" y="25578"/>
                </a:cubicBezTo>
                <a:cubicBezTo>
                  <a:pt x="3301336" y="20840"/>
                  <a:pt x="3303288" y="18841"/>
                  <a:pt x="3307531" y="19580"/>
                </a:cubicBezTo>
                <a:close/>
                <a:moveTo>
                  <a:pt x="2711037" y="18574"/>
                </a:moveTo>
                <a:cubicBezTo>
                  <a:pt x="2712925" y="18516"/>
                  <a:pt x="2715260" y="18901"/>
                  <a:pt x="2718040" y="19727"/>
                </a:cubicBezTo>
                <a:cubicBezTo>
                  <a:pt x="2729161" y="23032"/>
                  <a:pt x="2737510" y="26879"/>
                  <a:pt x="2743089" y="31267"/>
                </a:cubicBezTo>
                <a:cubicBezTo>
                  <a:pt x="2748667" y="35655"/>
                  <a:pt x="2749323" y="40474"/>
                  <a:pt x="2745057" y="45722"/>
                </a:cubicBezTo>
                <a:cubicBezTo>
                  <a:pt x="2740791" y="50971"/>
                  <a:pt x="2735750" y="59403"/>
                  <a:pt x="2729935" y="71018"/>
                </a:cubicBezTo>
                <a:cubicBezTo>
                  <a:pt x="2724120" y="82634"/>
                  <a:pt x="2715548" y="94479"/>
                  <a:pt x="2704220" y="106553"/>
                </a:cubicBezTo>
                <a:cubicBezTo>
                  <a:pt x="2732570" y="105765"/>
                  <a:pt x="2750098" y="102868"/>
                  <a:pt x="2756801" y="97863"/>
                </a:cubicBezTo>
                <a:cubicBezTo>
                  <a:pt x="2763505" y="92858"/>
                  <a:pt x="2771274" y="92285"/>
                  <a:pt x="2780108" y="96142"/>
                </a:cubicBezTo>
                <a:cubicBezTo>
                  <a:pt x="2788942" y="100000"/>
                  <a:pt x="2796051" y="104822"/>
                  <a:pt x="2801435" y="110608"/>
                </a:cubicBezTo>
                <a:cubicBezTo>
                  <a:pt x="2806820" y="116394"/>
                  <a:pt x="2807225" y="121779"/>
                  <a:pt x="2802651" y="126762"/>
                </a:cubicBezTo>
                <a:cubicBezTo>
                  <a:pt x="2798076" y="131745"/>
                  <a:pt x="2794903" y="143562"/>
                  <a:pt x="2793132" y="162211"/>
                </a:cubicBezTo>
                <a:cubicBezTo>
                  <a:pt x="2791361" y="180861"/>
                  <a:pt x="2789802" y="199618"/>
                  <a:pt x="2788454" y="218482"/>
                </a:cubicBezTo>
                <a:cubicBezTo>
                  <a:pt x="2787106" y="237347"/>
                  <a:pt x="2783127" y="253619"/>
                  <a:pt x="2776516" y="267300"/>
                </a:cubicBezTo>
                <a:cubicBezTo>
                  <a:pt x="2769905" y="280980"/>
                  <a:pt x="2759648" y="291381"/>
                  <a:pt x="2745745" y="298501"/>
                </a:cubicBezTo>
                <a:cubicBezTo>
                  <a:pt x="2731843" y="305621"/>
                  <a:pt x="2724364" y="303832"/>
                  <a:pt x="2723310" y="293134"/>
                </a:cubicBezTo>
                <a:cubicBezTo>
                  <a:pt x="2722256" y="282436"/>
                  <a:pt x="2716534" y="270261"/>
                  <a:pt x="2706145" y="256609"/>
                </a:cubicBezTo>
                <a:cubicBezTo>
                  <a:pt x="2695755" y="242957"/>
                  <a:pt x="2697160" y="239329"/>
                  <a:pt x="2710361" y="245725"/>
                </a:cubicBezTo>
                <a:cubicBezTo>
                  <a:pt x="2723561" y="252121"/>
                  <a:pt x="2732778" y="255720"/>
                  <a:pt x="2738012" y="256523"/>
                </a:cubicBezTo>
                <a:cubicBezTo>
                  <a:pt x="2743246" y="257326"/>
                  <a:pt x="2748118" y="252519"/>
                  <a:pt x="2752628" y="242101"/>
                </a:cubicBezTo>
                <a:cubicBezTo>
                  <a:pt x="2757138" y="231682"/>
                  <a:pt x="2760293" y="215905"/>
                  <a:pt x="2762093" y="194767"/>
                </a:cubicBezTo>
                <a:cubicBezTo>
                  <a:pt x="2763893" y="173630"/>
                  <a:pt x="2764793" y="155948"/>
                  <a:pt x="2764793" y="141723"/>
                </a:cubicBezTo>
                <a:cubicBezTo>
                  <a:pt x="2764793" y="128888"/>
                  <a:pt x="2763556" y="121643"/>
                  <a:pt x="2761082" y="119987"/>
                </a:cubicBezTo>
                <a:cubicBezTo>
                  <a:pt x="2758608" y="118330"/>
                  <a:pt x="2752460" y="118735"/>
                  <a:pt x="2742637" y="121202"/>
                </a:cubicBezTo>
                <a:lnTo>
                  <a:pt x="2714501" y="128257"/>
                </a:lnTo>
                <a:cubicBezTo>
                  <a:pt x="2707675" y="129189"/>
                  <a:pt x="2701610" y="126952"/>
                  <a:pt x="2696304" y="121546"/>
                </a:cubicBezTo>
                <a:cubicBezTo>
                  <a:pt x="2682580" y="137134"/>
                  <a:pt x="2668294" y="149129"/>
                  <a:pt x="2653444" y="157533"/>
                </a:cubicBezTo>
                <a:cubicBezTo>
                  <a:pt x="2649732" y="159634"/>
                  <a:pt x="2646937" y="160912"/>
                  <a:pt x="2645059" y="161368"/>
                </a:cubicBezTo>
                <a:lnTo>
                  <a:pt x="2643397" y="160735"/>
                </a:lnTo>
                <a:lnTo>
                  <a:pt x="2643079" y="166298"/>
                </a:lnTo>
                <a:cubicBezTo>
                  <a:pt x="2642873" y="173630"/>
                  <a:pt x="2642994" y="182693"/>
                  <a:pt x="2643442" y="193487"/>
                </a:cubicBezTo>
                <a:cubicBezTo>
                  <a:pt x="2644339" y="215076"/>
                  <a:pt x="2643628" y="231424"/>
                  <a:pt x="2641313" y="242531"/>
                </a:cubicBezTo>
                <a:cubicBezTo>
                  <a:pt x="2638997" y="253637"/>
                  <a:pt x="2635885" y="262571"/>
                  <a:pt x="2631977" y="269333"/>
                </a:cubicBezTo>
                <a:cubicBezTo>
                  <a:pt x="2628070" y="276094"/>
                  <a:pt x="2623886" y="276194"/>
                  <a:pt x="2619426" y="269634"/>
                </a:cubicBezTo>
                <a:cubicBezTo>
                  <a:pt x="2614966" y="263073"/>
                  <a:pt x="2611553" y="257624"/>
                  <a:pt x="2609187" y="253286"/>
                </a:cubicBezTo>
                <a:cubicBezTo>
                  <a:pt x="2606821" y="248948"/>
                  <a:pt x="2604508" y="246603"/>
                  <a:pt x="2602250" y="246252"/>
                </a:cubicBezTo>
                <a:cubicBezTo>
                  <a:pt x="2599991" y="245901"/>
                  <a:pt x="2588767" y="247374"/>
                  <a:pt x="2568575" y="250672"/>
                </a:cubicBezTo>
                <a:cubicBezTo>
                  <a:pt x="2563872" y="270777"/>
                  <a:pt x="2558505" y="276277"/>
                  <a:pt x="2552475" y="267171"/>
                </a:cubicBezTo>
                <a:cubicBezTo>
                  <a:pt x="2546445" y="258065"/>
                  <a:pt x="2543430" y="245940"/>
                  <a:pt x="2543430" y="230797"/>
                </a:cubicBezTo>
                <a:cubicBezTo>
                  <a:pt x="2543430" y="216528"/>
                  <a:pt x="2542989" y="198800"/>
                  <a:pt x="2542107" y="177613"/>
                </a:cubicBezTo>
                <a:cubicBezTo>
                  <a:pt x="2541225" y="156425"/>
                  <a:pt x="2538078" y="141088"/>
                  <a:pt x="2532664" y="131602"/>
                </a:cubicBezTo>
                <a:cubicBezTo>
                  <a:pt x="2527251" y="122116"/>
                  <a:pt x="2528172" y="117373"/>
                  <a:pt x="2535428" y="117373"/>
                </a:cubicBezTo>
                <a:cubicBezTo>
                  <a:pt x="2540218" y="117373"/>
                  <a:pt x="2545818" y="117810"/>
                  <a:pt x="2552228" y="118685"/>
                </a:cubicBezTo>
                <a:cubicBezTo>
                  <a:pt x="2559111" y="110038"/>
                  <a:pt x="2566790" y="96666"/>
                  <a:pt x="2575265" y="78568"/>
                </a:cubicBezTo>
                <a:cubicBezTo>
                  <a:pt x="2583740" y="60471"/>
                  <a:pt x="2586404" y="46213"/>
                  <a:pt x="2583256" y="35795"/>
                </a:cubicBezTo>
                <a:cubicBezTo>
                  <a:pt x="2580109" y="25377"/>
                  <a:pt x="2588035" y="24291"/>
                  <a:pt x="2607036" y="32536"/>
                </a:cubicBezTo>
                <a:cubicBezTo>
                  <a:pt x="2623240" y="40366"/>
                  <a:pt x="2628249" y="47260"/>
                  <a:pt x="2622061" y="53218"/>
                </a:cubicBezTo>
                <a:cubicBezTo>
                  <a:pt x="2615873" y="59177"/>
                  <a:pt x="2609208" y="67512"/>
                  <a:pt x="2602067" y="78224"/>
                </a:cubicBezTo>
                <a:cubicBezTo>
                  <a:pt x="2594926" y="88936"/>
                  <a:pt x="2583984" y="102423"/>
                  <a:pt x="2569242" y="118685"/>
                </a:cubicBezTo>
                <a:cubicBezTo>
                  <a:pt x="2586594" y="116190"/>
                  <a:pt x="2598654" y="111967"/>
                  <a:pt x="2605423" y="106016"/>
                </a:cubicBezTo>
                <a:cubicBezTo>
                  <a:pt x="2612191" y="100064"/>
                  <a:pt x="2619519" y="99010"/>
                  <a:pt x="2627406" y="102854"/>
                </a:cubicBezTo>
                <a:cubicBezTo>
                  <a:pt x="2635293" y="106697"/>
                  <a:pt x="2642195" y="110698"/>
                  <a:pt x="2648110" y="114856"/>
                </a:cubicBezTo>
                <a:cubicBezTo>
                  <a:pt x="2654025" y="119015"/>
                  <a:pt x="2655362" y="123894"/>
                  <a:pt x="2652122" y="129494"/>
                </a:cubicBezTo>
                <a:cubicBezTo>
                  <a:pt x="2648881" y="135094"/>
                  <a:pt x="2646400" y="141762"/>
                  <a:pt x="2644679" y="149499"/>
                </a:cubicBezTo>
                <a:cubicBezTo>
                  <a:pt x="2644249" y="151433"/>
                  <a:pt x="2643900" y="153800"/>
                  <a:pt x="2643634" y="156600"/>
                </a:cubicBezTo>
                <a:lnTo>
                  <a:pt x="2643612" y="156972"/>
                </a:lnTo>
                <a:lnTo>
                  <a:pt x="2644801" y="154238"/>
                </a:lnTo>
                <a:cubicBezTo>
                  <a:pt x="2646593" y="151405"/>
                  <a:pt x="2649302" y="147749"/>
                  <a:pt x="2652928" y="143271"/>
                </a:cubicBezTo>
                <a:cubicBezTo>
                  <a:pt x="2667433" y="125361"/>
                  <a:pt x="2680705" y="104886"/>
                  <a:pt x="2692744" y="81849"/>
                </a:cubicBezTo>
                <a:cubicBezTo>
                  <a:pt x="2704782" y="58811"/>
                  <a:pt x="2709228" y="41872"/>
                  <a:pt x="2706080" y="31031"/>
                </a:cubicBezTo>
                <a:cubicBezTo>
                  <a:pt x="2703720" y="22900"/>
                  <a:pt x="2705372" y="18748"/>
                  <a:pt x="2711037" y="18574"/>
                </a:cubicBezTo>
                <a:close/>
                <a:moveTo>
                  <a:pt x="5546867" y="18232"/>
                </a:moveTo>
                <a:cubicBezTo>
                  <a:pt x="5555062" y="19652"/>
                  <a:pt x="5562286" y="22118"/>
                  <a:pt x="5568538" y="25632"/>
                </a:cubicBezTo>
                <a:cubicBezTo>
                  <a:pt x="5574791" y="29145"/>
                  <a:pt x="5576185" y="32726"/>
                  <a:pt x="5572722" y="36376"/>
                </a:cubicBezTo>
                <a:cubicBezTo>
                  <a:pt x="5569259" y="40026"/>
                  <a:pt x="5566043" y="42718"/>
                  <a:pt x="5563075" y="44453"/>
                </a:cubicBezTo>
                <a:cubicBezTo>
                  <a:pt x="5572224" y="44525"/>
                  <a:pt x="5582829" y="42517"/>
                  <a:pt x="5594888" y="38430"/>
                </a:cubicBezTo>
                <a:cubicBezTo>
                  <a:pt x="5606949" y="34343"/>
                  <a:pt x="5616133" y="36154"/>
                  <a:pt x="5622443" y="43862"/>
                </a:cubicBezTo>
                <a:cubicBezTo>
                  <a:pt x="5628753" y="51569"/>
                  <a:pt x="5622612" y="57223"/>
                  <a:pt x="5604020" y="60822"/>
                </a:cubicBezTo>
                <a:cubicBezTo>
                  <a:pt x="5585427" y="64422"/>
                  <a:pt x="5569929" y="63970"/>
                  <a:pt x="5557525" y="59467"/>
                </a:cubicBezTo>
                <a:cubicBezTo>
                  <a:pt x="5547659" y="71427"/>
                  <a:pt x="5535516" y="82064"/>
                  <a:pt x="5521097" y="91378"/>
                </a:cubicBezTo>
                <a:cubicBezTo>
                  <a:pt x="5506678" y="100692"/>
                  <a:pt x="5502663" y="100455"/>
                  <a:pt x="5509052" y="90668"/>
                </a:cubicBezTo>
                <a:cubicBezTo>
                  <a:pt x="5515440" y="80881"/>
                  <a:pt x="5521086" y="71753"/>
                  <a:pt x="5525991" y="63285"/>
                </a:cubicBezTo>
                <a:cubicBezTo>
                  <a:pt x="5530895" y="54817"/>
                  <a:pt x="5534452" y="47611"/>
                  <a:pt x="5536660" y="41667"/>
                </a:cubicBezTo>
                <a:cubicBezTo>
                  <a:pt x="5538868" y="35723"/>
                  <a:pt x="5539072" y="29977"/>
                  <a:pt x="5537273" y="24427"/>
                </a:cubicBezTo>
                <a:cubicBezTo>
                  <a:pt x="5535473" y="18877"/>
                  <a:pt x="5538671" y="16812"/>
                  <a:pt x="5546867" y="18232"/>
                </a:cubicBezTo>
                <a:close/>
                <a:moveTo>
                  <a:pt x="3074249" y="15487"/>
                </a:moveTo>
                <a:cubicBezTo>
                  <a:pt x="3076059" y="15702"/>
                  <a:pt x="3078189" y="16226"/>
                  <a:pt x="3080639" y="17060"/>
                </a:cubicBezTo>
                <a:cubicBezTo>
                  <a:pt x="3090441" y="20394"/>
                  <a:pt x="3099242" y="25273"/>
                  <a:pt x="3107043" y="31697"/>
                </a:cubicBezTo>
                <a:cubicBezTo>
                  <a:pt x="3114844" y="38122"/>
                  <a:pt x="3113568" y="42750"/>
                  <a:pt x="3103214" y="45582"/>
                </a:cubicBezTo>
                <a:cubicBezTo>
                  <a:pt x="3092861" y="48415"/>
                  <a:pt x="3070590" y="59661"/>
                  <a:pt x="3036403" y="79321"/>
                </a:cubicBezTo>
                <a:lnTo>
                  <a:pt x="3036403" y="113286"/>
                </a:lnTo>
                <a:cubicBezTo>
                  <a:pt x="3056394" y="110662"/>
                  <a:pt x="3071949" y="108016"/>
                  <a:pt x="3083070" y="105349"/>
                </a:cubicBezTo>
                <a:cubicBezTo>
                  <a:pt x="3094191" y="102681"/>
                  <a:pt x="3104795" y="99516"/>
                  <a:pt x="3114884" y="95852"/>
                </a:cubicBezTo>
                <a:cubicBezTo>
                  <a:pt x="3124972" y="92188"/>
                  <a:pt x="3135110" y="94009"/>
                  <a:pt x="3145299" y="101316"/>
                </a:cubicBezTo>
                <a:cubicBezTo>
                  <a:pt x="3155488" y="108622"/>
                  <a:pt x="3154380" y="114494"/>
                  <a:pt x="3141976" y="118932"/>
                </a:cubicBezTo>
                <a:cubicBezTo>
                  <a:pt x="3129572" y="123371"/>
                  <a:pt x="3115074" y="126371"/>
                  <a:pt x="3098482" y="127935"/>
                </a:cubicBezTo>
                <a:lnTo>
                  <a:pt x="3098482" y="168718"/>
                </a:lnTo>
                <a:cubicBezTo>
                  <a:pt x="3098482" y="181753"/>
                  <a:pt x="3098016" y="195516"/>
                  <a:pt x="3097084" y="210007"/>
                </a:cubicBezTo>
                <a:cubicBezTo>
                  <a:pt x="3096152" y="224498"/>
                  <a:pt x="3093893" y="237451"/>
                  <a:pt x="3090308" y="248866"/>
                </a:cubicBezTo>
                <a:cubicBezTo>
                  <a:pt x="3086723" y="260280"/>
                  <a:pt x="3082446" y="265353"/>
                  <a:pt x="3077477" y="264084"/>
                </a:cubicBezTo>
                <a:cubicBezTo>
                  <a:pt x="3072508" y="262815"/>
                  <a:pt x="3069791" y="248389"/>
                  <a:pt x="3069325" y="220805"/>
                </a:cubicBezTo>
                <a:cubicBezTo>
                  <a:pt x="3068859" y="193222"/>
                  <a:pt x="3068852" y="172611"/>
                  <a:pt x="3069303" y="158974"/>
                </a:cubicBezTo>
                <a:cubicBezTo>
                  <a:pt x="3069755" y="145336"/>
                  <a:pt x="3069114" y="136460"/>
                  <a:pt x="3067378" y="132344"/>
                </a:cubicBezTo>
                <a:cubicBezTo>
                  <a:pt x="3052077" y="133248"/>
                  <a:pt x="3041752" y="133699"/>
                  <a:pt x="3036403" y="133699"/>
                </a:cubicBezTo>
                <a:cubicBezTo>
                  <a:pt x="3036403" y="149359"/>
                  <a:pt x="3032686" y="167173"/>
                  <a:pt x="3025250" y="187142"/>
                </a:cubicBezTo>
                <a:cubicBezTo>
                  <a:pt x="3017815" y="207110"/>
                  <a:pt x="3005640" y="223444"/>
                  <a:pt x="2988726" y="236142"/>
                </a:cubicBezTo>
                <a:cubicBezTo>
                  <a:pt x="2971811" y="248840"/>
                  <a:pt x="2969442" y="245388"/>
                  <a:pt x="2981617" y="225785"/>
                </a:cubicBezTo>
                <a:cubicBezTo>
                  <a:pt x="2993791" y="206182"/>
                  <a:pt x="3001664" y="187920"/>
                  <a:pt x="3005235" y="170998"/>
                </a:cubicBezTo>
                <a:cubicBezTo>
                  <a:pt x="3008806" y="154077"/>
                  <a:pt x="3010154" y="135761"/>
                  <a:pt x="3009279" y="116050"/>
                </a:cubicBezTo>
                <a:cubicBezTo>
                  <a:pt x="3008404" y="96340"/>
                  <a:pt x="3005479" y="81953"/>
                  <a:pt x="3000503" y="72890"/>
                </a:cubicBezTo>
                <a:cubicBezTo>
                  <a:pt x="2995526" y="63827"/>
                  <a:pt x="2997057" y="59768"/>
                  <a:pt x="3005095" y="60715"/>
                </a:cubicBezTo>
                <a:cubicBezTo>
                  <a:pt x="3013133" y="61661"/>
                  <a:pt x="3021146" y="62988"/>
                  <a:pt x="3029133" y="64694"/>
                </a:cubicBezTo>
                <a:cubicBezTo>
                  <a:pt x="3037292" y="61697"/>
                  <a:pt x="3045692" y="55459"/>
                  <a:pt x="3054332" y="45980"/>
                </a:cubicBezTo>
                <a:cubicBezTo>
                  <a:pt x="3062972" y="36501"/>
                  <a:pt x="3067066" y="28478"/>
                  <a:pt x="3066615" y="21910"/>
                </a:cubicBezTo>
                <a:cubicBezTo>
                  <a:pt x="3066276" y="16984"/>
                  <a:pt x="3068821" y="14843"/>
                  <a:pt x="3074249" y="15487"/>
                </a:cubicBezTo>
                <a:close/>
                <a:moveTo>
                  <a:pt x="3667297" y="15339"/>
                </a:moveTo>
                <a:cubicBezTo>
                  <a:pt x="3671140" y="14055"/>
                  <a:pt x="3678141" y="15984"/>
                  <a:pt x="3688302" y="21125"/>
                </a:cubicBezTo>
                <a:cubicBezTo>
                  <a:pt x="3698461" y="26266"/>
                  <a:pt x="3701964" y="31869"/>
                  <a:pt x="3698809" y="37935"/>
                </a:cubicBezTo>
                <a:cubicBezTo>
                  <a:pt x="3695654" y="44001"/>
                  <a:pt x="3694077" y="65971"/>
                  <a:pt x="3694077" y="103843"/>
                </a:cubicBezTo>
                <a:lnTo>
                  <a:pt x="3716104" y="99907"/>
                </a:lnTo>
                <a:cubicBezTo>
                  <a:pt x="3726658" y="97139"/>
                  <a:pt x="3734176" y="98340"/>
                  <a:pt x="3738657" y="103510"/>
                </a:cubicBezTo>
                <a:cubicBezTo>
                  <a:pt x="3743138" y="108679"/>
                  <a:pt x="3740776" y="112971"/>
                  <a:pt x="3731570" y="116384"/>
                </a:cubicBezTo>
                <a:cubicBezTo>
                  <a:pt x="3722363" y="119796"/>
                  <a:pt x="3709421" y="122700"/>
                  <a:pt x="3692743" y="125095"/>
                </a:cubicBezTo>
                <a:lnTo>
                  <a:pt x="3692743" y="130000"/>
                </a:lnTo>
                <a:cubicBezTo>
                  <a:pt x="3706524" y="131620"/>
                  <a:pt x="3717391" y="135212"/>
                  <a:pt x="3725342" y="140776"/>
                </a:cubicBezTo>
                <a:cubicBezTo>
                  <a:pt x="3733294" y="146340"/>
                  <a:pt x="3735757" y="153525"/>
                  <a:pt x="3732731" y="162330"/>
                </a:cubicBezTo>
                <a:cubicBezTo>
                  <a:pt x="3729705" y="171134"/>
                  <a:pt x="3723181" y="170676"/>
                  <a:pt x="3713157" y="160953"/>
                </a:cubicBezTo>
                <a:cubicBezTo>
                  <a:pt x="3703133" y="151230"/>
                  <a:pt x="3696328" y="144397"/>
                  <a:pt x="3692743" y="140454"/>
                </a:cubicBezTo>
                <a:cubicBezTo>
                  <a:pt x="3692743" y="148771"/>
                  <a:pt x="3691435" y="157375"/>
                  <a:pt x="3688818" y="166266"/>
                </a:cubicBezTo>
                <a:cubicBezTo>
                  <a:pt x="3686201" y="175157"/>
                  <a:pt x="3681899" y="175652"/>
                  <a:pt x="3675912" y="167750"/>
                </a:cubicBezTo>
                <a:cubicBezTo>
                  <a:pt x="3669925" y="159849"/>
                  <a:pt x="3667605" y="153073"/>
                  <a:pt x="3668953" y="147423"/>
                </a:cubicBezTo>
                <a:cubicBezTo>
                  <a:pt x="3670301" y="141773"/>
                  <a:pt x="3670939" y="136747"/>
                  <a:pt x="3670868" y="132344"/>
                </a:cubicBezTo>
                <a:cubicBezTo>
                  <a:pt x="3652971" y="159705"/>
                  <a:pt x="3633891" y="177795"/>
                  <a:pt x="3613629" y="186615"/>
                </a:cubicBezTo>
                <a:cubicBezTo>
                  <a:pt x="3593366" y="195434"/>
                  <a:pt x="3588537" y="194846"/>
                  <a:pt x="3599141" y="184851"/>
                </a:cubicBezTo>
                <a:cubicBezTo>
                  <a:pt x="3609746" y="174856"/>
                  <a:pt x="3620602" y="164083"/>
                  <a:pt x="3631708" y="152532"/>
                </a:cubicBezTo>
                <a:cubicBezTo>
                  <a:pt x="3642814" y="140981"/>
                  <a:pt x="3650504" y="132452"/>
                  <a:pt x="3654778" y="126945"/>
                </a:cubicBezTo>
                <a:cubicBezTo>
                  <a:pt x="3645829" y="131333"/>
                  <a:pt x="3638488" y="134008"/>
                  <a:pt x="3632751" y="134968"/>
                </a:cubicBezTo>
                <a:cubicBezTo>
                  <a:pt x="3627015" y="135929"/>
                  <a:pt x="3620028" y="132556"/>
                  <a:pt x="3611789" y="124848"/>
                </a:cubicBezTo>
                <a:cubicBezTo>
                  <a:pt x="3603551" y="117140"/>
                  <a:pt x="3604992" y="113745"/>
                  <a:pt x="3616113" y="114663"/>
                </a:cubicBezTo>
                <a:cubicBezTo>
                  <a:pt x="3627234" y="115580"/>
                  <a:pt x="3645521" y="113580"/>
                  <a:pt x="3670975" y="108661"/>
                </a:cubicBezTo>
                <a:lnTo>
                  <a:pt x="3670975" y="62091"/>
                </a:lnTo>
                <a:cubicBezTo>
                  <a:pt x="3670975" y="44023"/>
                  <a:pt x="3669401" y="32034"/>
                  <a:pt x="3666254" y="26126"/>
                </a:cubicBezTo>
                <a:cubicBezTo>
                  <a:pt x="3663106" y="20218"/>
                  <a:pt x="3663453" y="16622"/>
                  <a:pt x="3667297" y="15339"/>
                </a:cubicBezTo>
                <a:close/>
                <a:moveTo>
                  <a:pt x="4847730" y="14420"/>
                </a:moveTo>
                <a:cubicBezTo>
                  <a:pt x="4851963" y="15416"/>
                  <a:pt x="4859288" y="19770"/>
                  <a:pt x="4869704" y="27481"/>
                </a:cubicBezTo>
                <a:cubicBezTo>
                  <a:pt x="4883593" y="37763"/>
                  <a:pt x="4884195" y="44292"/>
                  <a:pt x="4871511" y="47067"/>
                </a:cubicBezTo>
                <a:cubicBezTo>
                  <a:pt x="4858827" y="49841"/>
                  <a:pt x="4835478" y="55782"/>
                  <a:pt x="4801463" y="64888"/>
                </a:cubicBezTo>
                <a:cubicBezTo>
                  <a:pt x="4811702" y="68172"/>
                  <a:pt x="4818309" y="72302"/>
                  <a:pt x="4821284" y="77278"/>
                </a:cubicBezTo>
                <a:cubicBezTo>
                  <a:pt x="4824260" y="82254"/>
                  <a:pt x="4825748" y="88413"/>
                  <a:pt x="4825748" y="95755"/>
                </a:cubicBezTo>
                <a:cubicBezTo>
                  <a:pt x="4834782" y="94952"/>
                  <a:pt x="4844139" y="92952"/>
                  <a:pt x="4853819" y="89754"/>
                </a:cubicBezTo>
                <a:cubicBezTo>
                  <a:pt x="4863499" y="86556"/>
                  <a:pt x="4872938" y="88757"/>
                  <a:pt x="4882137" y="96357"/>
                </a:cubicBezTo>
                <a:cubicBezTo>
                  <a:pt x="4891336" y="103958"/>
                  <a:pt x="4888881" y="109156"/>
                  <a:pt x="4874770" y="111952"/>
                </a:cubicBezTo>
                <a:cubicBezTo>
                  <a:pt x="4860659" y="114749"/>
                  <a:pt x="4844771" y="117732"/>
                  <a:pt x="4827103" y="120901"/>
                </a:cubicBezTo>
                <a:cubicBezTo>
                  <a:pt x="4828896" y="133090"/>
                  <a:pt x="4829792" y="144949"/>
                  <a:pt x="4829792" y="156479"/>
                </a:cubicBezTo>
                <a:cubicBezTo>
                  <a:pt x="4845179" y="155676"/>
                  <a:pt x="4859749" y="154360"/>
                  <a:pt x="4873501" y="152532"/>
                </a:cubicBezTo>
                <a:cubicBezTo>
                  <a:pt x="4887254" y="150703"/>
                  <a:pt x="4898955" y="148656"/>
                  <a:pt x="4908606" y="146390"/>
                </a:cubicBezTo>
                <a:cubicBezTo>
                  <a:pt x="4918257" y="144125"/>
                  <a:pt x="4926563" y="144196"/>
                  <a:pt x="4933525" y="146606"/>
                </a:cubicBezTo>
                <a:cubicBezTo>
                  <a:pt x="4940488" y="149015"/>
                  <a:pt x="4948113" y="153679"/>
                  <a:pt x="4956402" y="160598"/>
                </a:cubicBezTo>
                <a:cubicBezTo>
                  <a:pt x="4964691" y="167517"/>
                  <a:pt x="4965285" y="171963"/>
                  <a:pt x="4958187" y="173934"/>
                </a:cubicBezTo>
                <a:cubicBezTo>
                  <a:pt x="4951089" y="175906"/>
                  <a:pt x="4941828" y="176444"/>
                  <a:pt x="4930406" y="175548"/>
                </a:cubicBezTo>
                <a:cubicBezTo>
                  <a:pt x="4918984" y="174651"/>
                  <a:pt x="4904565" y="174651"/>
                  <a:pt x="4887149" y="175548"/>
                </a:cubicBezTo>
                <a:cubicBezTo>
                  <a:pt x="4869733" y="176444"/>
                  <a:pt x="4850614" y="177695"/>
                  <a:pt x="4829792" y="179301"/>
                </a:cubicBezTo>
                <a:cubicBezTo>
                  <a:pt x="4830695" y="213546"/>
                  <a:pt x="4831147" y="235214"/>
                  <a:pt x="4831147" y="244305"/>
                </a:cubicBezTo>
                <a:cubicBezTo>
                  <a:pt x="4831147" y="255218"/>
                  <a:pt x="4829964" y="266837"/>
                  <a:pt x="4827598" y="279163"/>
                </a:cubicBezTo>
                <a:cubicBezTo>
                  <a:pt x="4825232" y="291488"/>
                  <a:pt x="4818062" y="303172"/>
                  <a:pt x="4806088" y="314214"/>
                </a:cubicBezTo>
                <a:lnTo>
                  <a:pt x="4797857" y="319403"/>
                </a:lnTo>
                <a:lnTo>
                  <a:pt x="4787374" y="319403"/>
                </a:lnTo>
                <a:lnTo>
                  <a:pt x="4784792" y="317161"/>
                </a:lnTo>
                <a:cubicBezTo>
                  <a:pt x="4782570" y="308083"/>
                  <a:pt x="4774191" y="297708"/>
                  <a:pt x="4759658" y="286035"/>
                </a:cubicBezTo>
                <a:cubicBezTo>
                  <a:pt x="4745124" y="274362"/>
                  <a:pt x="4745798" y="270548"/>
                  <a:pt x="4761680" y="274592"/>
                </a:cubicBezTo>
                <a:cubicBezTo>
                  <a:pt x="4777561" y="278636"/>
                  <a:pt x="4787919" y="279145"/>
                  <a:pt x="4792751" y="276119"/>
                </a:cubicBezTo>
                <a:cubicBezTo>
                  <a:pt x="4797584" y="273093"/>
                  <a:pt x="4800667" y="263650"/>
                  <a:pt x="4802001" y="247790"/>
                </a:cubicBezTo>
                <a:cubicBezTo>
                  <a:pt x="4803334" y="231930"/>
                  <a:pt x="4803592" y="210097"/>
                  <a:pt x="4802775" y="182291"/>
                </a:cubicBezTo>
                <a:cubicBezTo>
                  <a:pt x="4775557" y="185848"/>
                  <a:pt x="4754205" y="188988"/>
                  <a:pt x="4738717" y="191713"/>
                </a:cubicBezTo>
                <a:cubicBezTo>
                  <a:pt x="4723230" y="194437"/>
                  <a:pt x="4712471" y="196474"/>
                  <a:pt x="4706441" y="197822"/>
                </a:cubicBezTo>
                <a:cubicBezTo>
                  <a:pt x="4700411" y="199170"/>
                  <a:pt x="4694169" y="199127"/>
                  <a:pt x="4687716" y="197693"/>
                </a:cubicBezTo>
                <a:cubicBezTo>
                  <a:pt x="4681263" y="196259"/>
                  <a:pt x="4674509" y="192125"/>
                  <a:pt x="4667454" y="185292"/>
                </a:cubicBezTo>
                <a:cubicBezTo>
                  <a:pt x="4660398" y="178459"/>
                  <a:pt x="4659585" y="174655"/>
                  <a:pt x="4665012" y="173881"/>
                </a:cubicBezTo>
                <a:cubicBezTo>
                  <a:pt x="4670440" y="173106"/>
                  <a:pt x="4677198" y="172719"/>
                  <a:pt x="4685286" y="172719"/>
                </a:cubicBezTo>
                <a:cubicBezTo>
                  <a:pt x="4693345" y="172719"/>
                  <a:pt x="4707524" y="171615"/>
                  <a:pt x="4727822" y="169406"/>
                </a:cubicBezTo>
                <a:cubicBezTo>
                  <a:pt x="4748121" y="167198"/>
                  <a:pt x="4773062" y="163979"/>
                  <a:pt x="4802646" y="159748"/>
                </a:cubicBezTo>
                <a:cubicBezTo>
                  <a:pt x="4802646" y="147258"/>
                  <a:pt x="4801936" y="135879"/>
                  <a:pt x="4800516" y="125611"/>
                </a:cubicBezTo>
                <a:cubicBezTo>
                  <a:pt x="4791898" y="127361"/>
                  <a:pt x="4783491" y="128698"/>
                  <a:pt x="4775295" y="129623"/>
                </a:cubicBezTo>
                <a:cubicBezTo>
                  <a:pt x="4767100" y="130548"/>
                  <a:pt x="4757238" y="128153"/>
                  <a:pt x="4745708" y="122439"/>
                </a:cubicBezTo>
                <a:cubicBezTo>
                  <a:pt x="4734179" y="116724"/>
                  <a:pt x="4735283" y="112659"/>
                  <a:pt x="4749021" y="110242"/>
                </a:cubicBezTo>
                <a:cubicBezTo>
                  <a:pt x="4762759" y="107826"/>
                  <a:pt x="4778834" y="105040"/>
                  <a:pt x="4797247" y="101886"/>
                </a:cubicBezTo>
                <a:cubicBezTo>
                  <a:pt x="4796415" y="96967"/>
                  <a:pt x="4794181" y="91091"/>
                  <a:pt x="4790546" y="84258"/>
                </a:cubicBezTo>
                <a:cubicBezTo>
                  <a:pt x="4786911" y="77425"/>
                  <a:pt x="4784441" y="72761"/>
                  <a:pt x="4783136" y="70265"/>
                </a:cubicBezTo>
                <a:cubicBezTo>
                  <a:pt x="4771148" y="72961"/>
                  <a:pt x="4759479" y="73585"/>
                  <a:pt x="4748128" y="72137"/>
                </a:cubicBezTo>
                <a:cubicBezTo>
                  <a:pt x="4736778" y="70688"/>
                  <a:pt x="4738434" y="67129"/>
                  <a:pt x="4753097" y="61457"/>
                </a:cubicBezTo>
                <a:cubicBezTo>
                  <a:pt x="4767760" y="55785"/>
                  <a:pt x="4783262" y="49641"/>
                  <a:pt x="4799602" y="43023"/>
                </a:cubicBezTo>
                <a:cubicBezTo>
                  <a:pt x="4815943" y="36405"/>
                  <a:pt x="4826791" y="30418"/>
                  <a:pt x="4832147" y="25061"/>
                </a:cubicBezTo>
                <a:cubicBezTo>
                  <a:pt x="4837503" y="19705"/>
                  <a:pt x="4841630" y="16199"/>
                  <a:pt x="4844527" y="14543"/>
                </a:cubicBezTo>
                <a:cubicBezTo>
                  <a:pt x="4845251" y="14129"/>
                  <a:pt x="4846318" y="14088"/>
                  <a:pt x="4847730" y="14420"/>
                </a:cubicBezTo>
                <a:close/>
                <a:moveTo>
                  <a:pt x="2281686" y="10531"/>
                </a:moveTo>
                <a:cubicBezTo>
                  <a:pt x="2283367" y="10262"/>
                  <a:pt x="2285572" y="10363"/>
                  <a:pt x="2288300" y="10832"/>
                </a:cubicBezTo>
                <a:cubicBezTo>
                  <a:pt x="2299213" y="12711"/>
                  <a:pt x="2309136" y="16020"/>
                  <a:pt x="2318070" y="20759"/>
                </a:cubicBezTo>
                <a:cubicBezTo>
                  <a:pt x="2327004" y="25499"/>
                  <a:pt x="2329428" y="30686"/>
                  <a:pt x="2325341" y="36322"/>
                </a:cubicBezTo>
                <a:cubicBezTo>
                  <a:pt x="2321254" y="41958"/>
                  <a:pt x="2318802" y="58614"/>
                  <a:pt x="2317984" y="86291"/>
                </a:cubicBezTo>
                <a:cubicBezTo>
                  <a:pt x="2347425" y="81946"/>
                  <a:pt x="2366254" y="77486"/>
                  <a:pt x="2374470" y="72911"/>
                </a:cubicBezTo>
                <a:cubicBezTo>
                  <a:pt x="2382687" y="68337"/>
                  <a:pt x="2390417" y="68229"/>
                  <a:pt x="2397659" y="72589"/>
                </a:cubicBezTo>
                <a:cubicBezTo>
                  <a:pt x="2404900" y="76948"/>
                  <a:pt x="2412329" y="82003"/>
                  <a:pt x="2419943" y="87753"/>
                </a:cubicBezTo>
                <a:cubicBezTo>
                  <a:pt x="2427558" y="93504"/>
                  <a:pt x="2428096" y="98985"/>
                  <a:pt x="2421557" y="104198"/>
                </a:cubicBezTo>
                <a:cubicBezTo>
                  <a:pt x="2415017" y="109411"/>
                  <a:pt x="2407037" y="125812"/>
                  <a:pt x="2397616" y="153403"/>
                </a:cubicBezTo>
                <a:cubicBezTo>
                  <a:pt x="2411110" y="167843"/>
                  <a:pt x="2408686" y="175594"/>
                  <a:pt x="2390345" y="176655"/>
                </a:cubicBezTo>
                <a:cubicBezTo>
                  <a:pt x="2372004" y="177717"/>
                  <a:pt x="2347432" y="179911"/>
                  <a:pt x="2316629" y="183238"/>
                </a:cubicBezTo>
                <a:cubicBezTo>
                  <a:pt x="2316629" y="249203"/>
                  <a:pt x="2315658" y="289706"/>
                  <a:pt x="2313715" y="304749"/>
                </a:cubicBezTo>
                <a:lnTo>
                  <a:pt x="2309928" y="319403"/>
                </a:lnTo>
                <a:lnTo>
                  <a:pt x="2293781" y="319403"/>
                </a:lnTo>
                <a:lnTo>
                  <a:pt x="2290935" y="301254"/>
                </a:lnTo>
                <a:cubicBezTo>
                  <a:pt x="2289953" y="281572"/>
                  <a:pt x="2289462" y="242821"/>
                  <a:pt x="2289462" y="185001"/>
                </a:cubicBezTo>
                <a:cubicBezTo>
                  <a:pt x="2275652" y="185862"/>
                  <a:pt x="2257583" y="187948"/>
                  <a:pt x="2235256" y="191261"/>
                </a:cubicBezTo>
                <a:cubicBezTo>
                  <a:pt x="2234510" y="198675"/>
                  <a:pt x="2233033" y="204207"/>
                  <a:pt x="2230825" y="207856"/>
                </a:cubicBezTo>
                <a:cubicBezTo>
                  <a:pt x="2228616" y="211506"/>
                  <a:pt x="2225522" y="212122"/>
                  <a:pt x="2221543" y="209706"/>
                </a:cubicBezTo>
                <a:cubicBezTo>
                  <a:pt x="2217563" y="207290"/>
                  <a:pt x="2214660" y="201281"/>
                  <a:pt x="2212831" y="191680"/>
                </a:cubicBezTo>
                <a:cubicBezTo>
                  <a:pt x="2211003" y="182080"/>
                  <a:pt x="2208060" y="167797"/>
                  <a:pt x="2204001" y="148832"/>
                </a:cubicBezTo>
                <a:cubicBezTo>
                  <a:pt x="2199943" y="129867"/>
                  <a:pt x="2195401" y="115831"/>
                  <a:pt x="2190374" y="106725"/>
                </a:cubicBezTo>
                <a:cubicBezTo>
                  <a:pt x="2185348" y="97619"/>
                  <a:pt x="2186915" y="93066"/>
                  <a:pt x="2195074" y="93066"/>
                </a:cubicBezTo>
                <a:cubicBezTo>
                  <a:pt x="2200954" y="93066"/>
                  <a:pt x="2206780" y="93737"/>
                  <a:pt x="2212552" y="95078"/>
                </a:cubicBezTo>
                <a:cubicBezTo>
                  <a:pt x="2218324" y="96418"/>
                  <a:pt x="2228810" y="96440"/>
                  <a:pt x="2244010" y="95142"/>
                </a:cubicBezTo>
                <a:cubicBezTo>
                  <a:pt x="2259211" y="93844"/>
                  <a:pt x="2274361" y="92005"/>
                  <a:pt x="2289462" y="89625"/>
                </a:cubicBezTo>
                <a:cubicBezTo>
                  <a:pt x="2289462" y="55079"/>
                  <a:pt x="2286540" y="32841"/>
                  <a:pt x="2280696" y="22910"/>
                </a:cubicBezTo>
                <a:cubicBezTo>
                  <a:pt x="2276314" y="15463"/>
                  <a:pt x="2276644" y="11336"/>
                  <a:pt x="2281686" y="10531"/>
                </a:cubicBezTo>
                <a:close/>
                <a:moveTo>
                  <a:pt x="1585302" y="7634"/>
                </a:moveTo>
                <a:cubicBezTo>
                  <a:pt x="1588433" y="8155"/>
                  <a:pt x="1592256" y="9210"/>
                  <a:pt x="1596769" y="10800"/>
                </a:cubicBezTo>
                <a:cubicBezTo>
                  <a:pt x="1614823" y="17160"/>
                  <a:pt x="1622033" y="24552"/>
                  <a:pt x="1618398" y="32977"/>
                </a:cubicBezTo>
                <a:cubicBezTo>
                  <a:pt x="1614763" y="41402"/>
                  <a:pt x="1612511" y="51856"/>
                  <a:pt x="1611644" y="64339"/>
                </a:cubicBezTo>
                <a:cubicBezTo>
                  <a:pt x="1610776" y="76822"/>
                  <a:pt x="1610342" y="92242"/>
                  <a:pt x="1610342" y="110597"/>
                </a:cubicBezTo>
                <a:cubicBezTo>
                  <a:pt x="1626331" y="106094"/>
                  <a:pt x="1638829" y="102717"/>
                  <a:pt x="1647835" y="100466"/>
                </a:cubicBezTo>
                <a:cubicBezTo>
                  <a:pt x="1656840" y="98214"/>
                  <a:pt x="1664767" y="100279"/>
                  <a:pt x="1671614" y="106661"/>
                </a:cubicBezTo>
                <a:cubicBezTo>
                  <a:pt x="1678462" y="113042"/>
                  <a:pt x="1677576" y="118223"/>
                  <a:pt x="1668958" y="122202"/>
                </a:cubicBezTo>
                <a:cubicBezTo>
                  <a:pt x="1660339" y="126181"/>
                  <a:pt x="1651445" y="129318"/>
                  <a:pt x="1642274" y="131613"/>
                </a:cubicBezTo>
                <a:cubicBezTo>
                  <a:pt x="1633104" y="133907"/>
                  <a:pt x="1622015" y="136202"/>
                  <a:pt x="1609009" y="138496"/>
                </a:cubicBezTo>
                <a:lnTo>
                  <a:pt x="1609009" y="180785"/>
                </a:lnTo>
                <a:cubicBezTo>
                  <a:pt x="1619835" y="178190"/>
                  <a:pt x="1629450" y="175515"/>
                  <a:pt x="1637854" y="172762"/>
                </a:cubicBezTo>
                <a:cubicBezTo>
                  <a:pt x="1646257" y="170009"/>
                  <a:pt x="1654123" y="172063"/>
                  <a:pt x="1661451" y="178925"/>
                </a:cubicBezTo>
                <a:cubicBezTo>
                  <a:pt x="1668779" y="185787"/>
                  <a:pt x="1668979" y="190752"/>
                  <a:pt x="1662053" y="193821"/>
                </a:cubicBezTo>
                <a:cubicBezTo>
                  <a:pt x="1655127" y="196889"/>
                  <a:pt x="1646885" y="199510"/>
                  <a:pt x="1637327" y="201683"/>
                </a:cubicBezTo>
                <a:cubicBezTo>
                  <a:pt x="1627769" y="203855"/>
                  <a:pt x="1618265" y="206117"/>
                  <a:pt x="1608815" y="208469"/>
                </a:cubicBezTo>
                <a:cubicBezTo>
                  <a:pt x="1608041" y="227685"/>
                  <a:pt x="1607653" y="243653"/>
                  <a:pt x="1607653" y="256373"/>
                </a:cubicBezTo>
                <a:cubicBezTo>
                  <a:pt x="1625837" y="255541"/>
                  <a:pt x="1640571" y="254225"/>
                  <a:pt x="1651857" y="252426"/>
                </a:cubicBezTo>
                <a:cubicBezTo>
                  <a:pt x="1663143" y="250626"/>
                  <a:pt x="1677300" y="249034"/>
                  <a:pt x="1694329" y="247650"/>
                </a:cubicBezTo>
                <a:cubicBezTo>
                  <a:pt x="1711358" y="246266"/>
                  <a:pt x="1724791" y="249672"/>
                  <a:pt x="1734629" y="257868"/>
                </a:cubicBezTo>
                <a:cubicBezTo>
                  <a:pt x="1744466" y="266063"/>
                  <a:pt x="1747341" y="272387"/>
                  <a:pt x="1743254" y="276840"/>
                </a:cubicBezTo>
                <a:cubicBezTo>
                  <a:pt x="1739167" y="281292"/>
                  <a:pt x="1732514" y="282615"/>
                  <a:pt x="1723293" y="280808"/>
                </a:cubicBezTo>
                <a:cubicBezTo>
                  <a:pt x="1714072" y="279002"/>
                  <a:pt x="1702829" y="277879"/>
                  <a:pt x="1689565" y="277442"/>
                </a:cubicBezTo>
                <a:cubicBezTo>
                  <a:pt x="1676300" y="277005"/>
                  <a:pt x="1661565" y="276786"/>
                  <a:pt x="1645361" y="276786"/>
                </a:cubicBezTo>
                <a:cubicBezTo>
                  <a:pt x="1630361" y="276786"/>
                  <a:pt x="1607284" y="278586"/>
                  <a:pt x="1576130" y="282185"/>
                </a:cubicBezTo>
                <a:cubicBezTo>
                  <a:pt x="1544976" y="285784"/>
                  <a:pt x="1522064" y="288932"/>
                  <a:pt x="1507394" y="291628"/>
                </a:cubicBezTo>
                <a:cubicBezTo>
                  <a:pt x="1492724" y="294324"/>
                  <a:pt x="1482377" y="296124"/>
                  <a:pt x="1476354" y="297027"/>
                </a:cubicBezTo>
                <a:cubicBezTo>
                  <a:pt x="1470332" y="297931"/>
                  <a:pt x="1463011" y="294260"/>
                  <a:pt x="1454392" y="286014"/>
                </a:cubicBezTo>
                <a:cubicBezTo>
                  <a:pt x="1445774" y="277768"/>
                  <a:pt x="1443838" y="273255"/>
                  <a:pt x="1448585" y="272473"/>
                </a:cubicBezTo>
                <a:cubicBezTo>
                  <a:pt x="1453331" y="271692"/>
                  <a:pt x="1461541" y="271079"/>
                  <a:pt x="1473214" y="270634"/>
                </a:cubicBezTo>
                <a:cubicBezTo>
                  <a:pt x="1484887" y="270189"/>
                  <a:pt x="1500224" y="268838"/>
                  <a:pt x="1519224" y="266579"/>
                </a:cubicBezTo>
                <a:cubicBezTo>
                  <a:pt x="1538225" y="264321"/>
                  <a:pt x="1559097" y="261973"/>
                  <a:pt x="1581841" y="259535"/>
                </a:cubicBezTo>
                <a:lnTo>
                  <a:pt x="1581841" y="213331"/>
                </a:lnTo>
                <a:cubicBezTo>
                  <a:pt x="1573968" y="214234"/>
                  <a:pt x="1564095" y="214686"/>
                  <a:pt x="1552221" y="214686"/>
                </a:cubicBezTo>
                <a:cubicBezTo>
                  <a:pt x="1540649" y="214686"/>
                  <a:pt x="1530994" y="211979"/>
                  <a:pt x="1523258" y="206566"/>
                </a:cubicBezTo>
                <a:cubicBezTo>
                  <a:pt x="1515521" y="201152"/>
                  <a:pt x="1517299" y="197556"/>
                  <a:pt x="1528592" y="195778"/>
                </a:cubicBezTo>
                <a:cubicBezTo>
                  <a:pt x="1539885" y="194000"/>
                  <a:pt x="1548296" y="192648"/>
                  <a:pt x="1553824" y="191723"/>
                </a:cubicBezTo>
                <a:cubicBezTo>
                  <a:pt x="1559352" y="190798"/>
                  <a:pt x="1569143" y="188773"/>
                  <a:pt x="1583196" y="185647"/>
                </a:cubicBezTo>
                <a:lnTo>
                  <a:pt x="1583196" y="141809"/>
                </a:lnTo>
                <a:cubicBezTo>
                  <a:pt x="1570175" y="144505"/>
                  <a:pt x="1558954" y="145853"/>
                  <a:pt x="1549533" y="145853"/>
                </a:cubicBezTo>
                <a:cubicBezTo>
                  <a:pt x="1540971" y="145853"/>
                  <a:pt x="1531686" y="144505"/>
                  <a:pt x="1521677" y="141809"/>
                </a:cubicBezTo>
                <a:cubicBezTo>
                  <a:pt x="1509860" y="160781"/>
                  <a:pt x="1497137" y="174296"/>
                  <a:pt x="1483507" y="182356"/>
                </a:cubicBezTo>
                <a:cubicBezTo>
                  <a:pt x="1469876" y="190415"/>
                  <a:pt x="1468489" y="186418"/>
                  <a:pt x="1479344" y="170364"/>
                </a:cubicBezTo>
                <a:cubicBezTo>
                  <a:pt x="1490200" y="154310"/>
                  <a:pt x="1500098" y="135420"/>
                  <a:pt x="1509039" y="113695"/>
                </a:cubicBezTo>
                <a:cubicBezTo>
                  <a:pt x="1517981" y="91969"/>
                  <a:pt x="1521325" y="77023"/>
                  <a:pt x="1519074" y="68856"/>
                </a:cubicBezTo>
                <a:cubicBezTo>
                  <a:pt x="1516822" y="60690"/>
                  <a:pt x="1522924" y="59890"/>
                  <a:pt x="1537379" y="66458"/>
                </a:cubicBezTo>
                <a:cubicBezTo>
                  <a:pt x="1551834" y="73026"/>
                  <a:pt x="1557380" y="78812"/>
                  <a:pt x="1554017" y="83817"/>
                </a:cubicBezTo>
                <a:cubicBezTo>
                  <a:pt x="1550655" y="88822"/>
                  <a:pt x="1546740" y="95117"/>
                  <a:pt x="1542273" y="102703"/>
                </a:cubicBezTo>
                <a:cubicBezTo>
                  <a:pt x="1537806" y="110289"/>
                  <a:pt x="1533500" y="117911"/>
                  <a:pt x="1529356" y="125568"/>
                </a:cubicBezTo>
                <a:cubicBezTo>
                  <a:pt x="1529571" y="124579"/>
                  <a:pt x="1535300" y="123428"/>
                  <a:pt x="1546543" y="122116"/>
                </a:cubicBezTo>
                <a:cubicBezTo>
                  <a:pt x="1557785" y="120804"/>
                  <a:pt x="1570003" y="118599"/>
                  <a:pt x="1583196" y="115502"/>
                </a:cubicBezTo>
                <a:cubicBezTo>
                  <a:pt x="1583196" y="82720"/>
                  <a:pt x="1582977" y="60858"/>
                  <a:pt x="1582540" y="49917"/>
                </a:cubicBezTo>
                <a:cubicBezTo>
                  <a:pt x="1582103" y="38975"/>
                  <a:pt x="1579852" y="28130"/>
                  <a:pt x="1575786" y="17382"/>
                </a:cubicBezTo>
                <a:cubicBezTo>
                  <a:pt x="1572737" y="9321"/>
                  <a:pt x="1575909" y="6072"/>
                  <a:pt x="1585302" y="7634"/>
                </a:cubicBezTo>
                <a:close/>
                <a:moveTo>
                  <a:pt x="4495137" y="17"/>
                </a:moveTo>
                <a:cubicBezTo>
                  <a:pt x="4496852" y="113"/>
                  <a:pt x="4498946" y="638"/>
                  <a:pt x="4501420" y="1594"/>
                </a:cubicBezTo>
                <a:cubicBezTo>
                  <a:pt x="4511315" y="5415"/>
                  <a:pt x="4519668" y="10481"/>
                  <a:pt x="4526479" y="16791"/>
                </a:cubicBezTo>
                <a:cubicBezTo>
                  <a:pt x="4533291" y="23100"/>
                  <a:pt x="4534280" y="28406"/>
                  <a:pt x="4529448" y="32708"/>
                </a:cubicBezTo>
                <a:cubicBezTo>
                  <a:pt x="4524615" y="37010"/>
                  <a:pt x="4518850" y="43621"/>
                  <a:pt x="4512153" y="52541"/>
                </a:cubicBezTo>
                <a:cubicBezTo>
                  <a:pt x="4505457" y="61461"/>
                  <a:pt x="4494737" y="76310"/>
                  <a:pt x="4479996" y="97089"/>
                </a:cubicBezTo>
                <a:cubicBezTo>
                  <a:pt x="4493533" y="96300"/>
                  <a:pt x="4505109" y="95217"/>
                  <a:pt x="4514724" y="93841"/>
                </a:cubicBezTo>
                <a:cubicBezTo>
                  <a:pt x="4524339" y="92464"/>
                  <a:pt x="4535994" y="90413"/>
                  <a:pt x="4549689" y="87689"/>
                </a:cubicBezTo>
                <a:cubicBezTo>
                  <a:pt x="4563384" y="84964"/>
                  <a:pt x="4574989" y="87911"/>
                  <a:pt x="4584504" y="96530"/>
                </a:cubicBezTo>
                <a:cubicBezTo>
                  <a:pt x="4594018" y="105148"/>
                  <a:pt x="4592158" y="110565"/>
                  <a:pt x="4578922" y="112781"/>
                </a:cubicBezTo>
                <a:cubicBezTo>
                  <a:pt x="4565685" y="114996"/>
                  <a:pt x="4549947" y="116563"/>
                  <a:pt x="4531706" y="117481"/>
                </a:cubicBezTo>
                <a:cubicBezTo>
                  <a:pt x="4513466" y="118398"/>
                  <a:pt x="4493977" y="119187"/>
                  <a:pt x="4473241" y="119847"/>
                </a:cubicBezTo>
                <a:cubicBezTo>
                  <a:pt x="4488213" y="130000"/>
                  <a:pt x="4504292" y="142131"/>
                  <a:pt x="4521478" y="156242"/>
                </a:cubicBezTo>
                <a:cubicBezTo>
                  <a:pt x="4538665" y="170353"/>
                  <a:pt x="4554170" y="180305"/>
                  <a:pt x="4567994" y="186098"/>
                </a:cubicBezTo>
                <a:cubicBezTo>
                  <a:pt x="4581818" y="191892"/>
                  <a:pt x="4594904" y="197560"/>
                  <a:pt x="4607251" y="203102"/>
                </a:cubicBezTo>
                <a:cubicBezTo>
                  <a:pt x="4619598" y="208645"/>
                  <a:pt x="4616540" y="212861"/>
                  <a:pt x="4598077" y="215750"/>
                </a:cubicBezTo>
                <a:cubicBezTo>
                  <a:pt x="4579613" y="218640"/>
                  <a:pt x="4565997" y="219608"/>
                  <a:pt x="4557229" y="218654"/>
                </a:cubicBezTo>
                <a:cubicBezTo>
                  <a:pt x="4548459" y="217701"/>
                  <a:pt x="4540146" y="213047"/>
                  <a:pt x="4532287" y="204694"/>
                </a:cubicBezTo>
                <a:cubicBezTo>
                  <a:pt x="4524429" y="196341"/>
                  <a:pt x="4514559" y="185346"/>
                  <a:pt x="4502678" y="171708"/>
                </a:cubicBezTo>
                <a:cubicBezTo>
                  <a:pt x="4490797" y="158071"/>
                  <a:pt x="4475858" y="140905"/>
                  <a:pt x="4457861" y="120212"/>
                </a:cubicBezTo>
                <a:cubicBezTo>
                  <a:pt x="4439535" y="122005"/>
                  <a:pt x="4423065" y="123475"/>
                  <a:pt x="4408452" y="124622"/>
                </a:cubicBezTo>
                <a:cubicBezTo>
                  <a:pt x="4418361" y="130157"/>
                  <a:pt x="4420839" y="134911"/>
                  <a:pt x="4415884" y="138883"/>
                </a:cubicBezTo>
                <a:cubicBezTo>
                  <a:pt x="4410929" y="142856"/>
                  <a:pt x="4404218" y="150413"/>
                  <a:pt x="4395751" y="161555"/>
                </a:cubicBezTo>
                <a:cubicBezTo>
                  <a:pt x="4387283" y="172698"/>
                  <a:pt x="4375964" y="185579"/>
                  <a:pt x="4361796" y="200198"/>
                </a:cubicBezTo>
                <a:cubicBezTo>
                  <a:pt x="4347628" y="214818"/>
                  <a:pt x="4330915" y="225839"/>
                  <a:pt x="4311656" y="233260"/>
                </a:cubicBezTo>
                <a:cubicBezTo>
                  <a:pt x="4292397" y="240681"/>
                  <a:pt x="4289884" y="238254"/>
                  <a:pt x="4304117" y="225979"/>
                </a:cubicBezTo>
                <a:cubicBezTo>
                  <a:pt x="4318349" y="213703"/>
                  <a:pt x="4334116" y="197585"/>
                  <a:pt x="4351418" y="177623"/>
                </a:cubicBezTo>
                <a:cubicBezTo>
                  <a:pt x="4368719" y="157662"/>
                  <a:pt x="4379134" y="140769"/>
                  <a:pt x="4382661" y="126945"/>
                </a:cubicBezTo>
                <a:cubicBezTo>
                  <a:pt x="4360649" y="130544"/>
                  <a:pt x="4344420" y="133470"/>
                  <a:pt x="4333973" y="135721"/>
                </a:cubicBezTo>
                <a:cubicBezTo>
                  <a:pt x="4323526" y="137973"/>
                  <a:pt x="4313280" y="134122"/>
                  <a:pt x="4303235" y="124170"/>
                </a:cubicBezTo>
                <a:cubicBezTo>
                  <a:pt x="4293190" y="114218"/>
                  <a:pt x="4295570" y="109701"/>
                  <a:pt x="4310376" y="110619"/>
                </a:cubicBezTo>
                <a:cubicBezTo>
                  <a:pt x="4325182" y="111537"/>
                  <a:pt x="4344703" y="110873"/>
                  <a:pt x="4368938" y="108629"/>
                </a:cubicBezTo>
                <a:cubicBezTo>
                  <a:pt x="4393173" y="106385"/>
                  <a:pt x="4424176" y="103542"/>
                  <a:pt x="4461948" y="100100"/>
                </a:cubicBezTo>
                <a:cubicBezTo>
                  <a:pt x="4468488" y="86190"/>
                  <a:pt x="4475353" y="70305"/>
                  <a:pt x="4482545" y="52444"/>
                </a:cubicBezTo>
                <a:cubicBezTo>
                  <a:pt x="4489736" y="34583"/>
                  <a:pt x="4492206" y="20688"/>
                  <a:pt x="4489955" y="10757"/>
                </a:cubicBezTo>
                <a:cubicBezTo>
                  <a:pt x="4488266" y="3309"/>
                  <a:pt x="4489994" y="-271"/>
                  <a:pt x="4495137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80" y="2666257"/>
            <a:ext cx="1637163" cy="16371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68" y="2666257"/>
            <a:ext cx="1734283" cy="16371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62" y="2722384"/>
            <a:ext cx="1835981" cy="1709757"/>
          </a:xfrm>
          <a:prstGeom prst="rect">
            <a:avLst/>
          </a:prstGeom>
        </p:spPr>
      </p:pic>
      <p:sp>
        <p:nvSpPr>
          <p:cNvPr id="14" name="副标题 2"/>
          <p:cNvSpPr txBox="1"/>
          <p:nvPr/>
        </p:nvSpPr>
        <p:spPr bwMode="auto">
          <a:xfrm>
            <a:off x="2623410" y="4870163"/>
            <a:ext cx="1637960" cy="776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一座塔大约高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200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米。</a:t>
            </a:r>
          </a:p>
        </p:txBody>
      </p:sp>
      <p:sp>
        <p:nvSpPr>
          <p:cNvPr id="15" name="副标题 2"/>
          <p:cNvSpPr txBox="1"/>
          <p:nvPr/>
        </p:nvSpPr>
        <p:spPr bwMode="auto">
          <a:xfrm>
            <a:off x="4953415" y="4867367"/>
            <a:ext cx="1800352" cy="776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某市大约有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300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万人口。</a:t>
            </a:r>
          </a:p>
        </p:txBody>
      </p:sp>
      <p:sp>
        <p:nvSpPr>
          <p:cNvPr id="16" name="副标题 2"/>
          <p:cNvSpPr txBox="1"/>
          <p:nvPr/>
        </p:nvSpPr>
        <p:spPr bwMode="auto">
          <a:xfrm>
            <a:off x="7394551" y="4867367"/>
            <a:ext cx="2407030" cy="776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一台电脑的价钱大约是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4000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元。</a:t>
            </a: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新知探究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727753" y="1133061"/>
            <a:ext cx="8736495" cy="5078896"/>
          </a:xfrm>
          <a:prstGeom prst="roundRect">
            <a:avLst>
              <a:gd name="adj" fmla="val 8056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57" y="2513112"/>
            <a:ext cx="2128101" cy="1417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0" t="26135"/>
          <a:stretch>
            <a:fillRect/>
          </a:stretch>
        </p:blipFill>
        <p:spPr>
          <a:xfrm>
            <a:off x="5519936" y="2332315"/>
            <a:ext cx="1440160" cy="17789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80"/>
          <a:stretch>
            <a:fillRect/>
          </a:stretch>
        </p:blipFill>
        <p:spPr>
          <a:xfrm flipH="1">
            <a:off x="7968208" y="2240073"/>
            <a:ext cx="1224136" cy="1791694"/>
          </a:xfrm>
          <a:prstGeom prst="rect">
            <a:avLst/>
          </a:prstGeom>
        </p:spPr>
      </p:pic>
      <p:sp>
        <p:nvSpPr>
          <p:cNvPr id="16" name="副标题 2"/>
          <p:cNvSpPr txBox="1"/>
          <p:nvPr/>
        </p:nvSpPr>
        <p:spPr bwMode="auto">
          <a:xfrm>
            <a:off x="2671757" y="4447198"/>
            <a:ext cx="1840067" cy="776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爸爸月工资大约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5000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元。</a:t>
            </a:r>
          </a:p>
        </p:txBody>
      </p:sp>
      <p:sp>
        <p:nvSpPr>
          <p:cNvPr id="17" name="副标题 2"/>
          <p:cNvSpPr txBox="1"/>
          <p:nvPr/>
        </p:nvSpPr>
        <p:spPr bwMode="auto">
          <a:xfrm>
            <a:off x="5303760" y="4444402"/>
            <a:ext cx="1800352" cy="776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小明身高大约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140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厘米。</a:t>
            </a:r>
          </a:p>
        </p:txBody>
      </p:sp>
      <p:sp>
        <p:nvSpPr>
          <p:cNvPr id="18" name="副标题 2"/>
          <p:cNvSpPr txBox="1"/>
          <p:nvPr/>
        </p:nvSpPr>
        <p:spPr bwMode="auto">
          <a:xfrm>
            <a:off x="7717015" y="4444402"/>
            <a:ext cx="1979387" cy="776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妈妈体重大约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60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千克。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3086107" y="1679729"/>
            <a:ext cx="5834740" cy="319403"/>
          </a:xfrm>
          <a:custGeom>
            <a:avLst/>
            <a:gdLst/>
            <a:ahLst/>
            <a:cxnLst/>
            <a:rect l="l" t="t" r="r" b="b"/>
            <a:pathLst>
              <a:path w="5834740" h="319403">
                <a:moveTo>
                  <a:pt x="4001886" y="245596"/>
                </a:moveTo>
                <a:lnTo>
                  <a:pt x="4047939" y="245596"/>
                </a:lnTo>
                <a:lnTo>
                  <a:pt x="4047939" y="291628"/>
                </a:lnTo>
                <a:lnTo>
                  <a:pt x="4001886" y="291628"/>
                </a:lnTo>
                <a:close/>
                <a:moveTo>
                  <a:pt x="1151183" y="238516"/>
                </a:moveTo>
                <a:cubicBezTo>
                  <a:pt x="1155915" y="238522"/>
                  <a:pt x="1160655" y="239774"/>
                  <a:pt x="1165401" y="242273"/>
                </a:cubicBezTo>
                <a:cubicBezTo>
                  <a:pt x="1174894" y="247270"/>
                  <a:pt x="1179642" y="255161"/>
                  <a:pt x="1179642" y="265945"/>
                </a:cubicBezTo>
                <a:cubicBezTo>
                  <a:pt x="1179642" y="276729"/>
                  <a:pt x="1174145" y="284379"/>
                  <a:pt x="1163153" y="288896"/>
                </a:cubicBezTo>
                <a:cubicBezTo>
                  <a:pt x="1152162" y="293413"/>
                  <a:pt x="1142461" y="292865"/>
                  <a:pt x="1134050" y="287251"/>
                </a:cubicBezTo>
                <a:cubicBezTo>
                  <a:pt x="1125639" y="281637"/>
                  <a:pt x="1121671" y="273975"/>
                  <a:pt x="1122144" y="264267"/>
                </a:cubicBezTo>
                <a:cubicBezTo>
                  <a:pt x="1122617" y="254559"/>
                  <a:pt x="1127572" y="247216"/>
                  <a:pt x="1137008" y="242240"/>
                </a:cubicBezTo>
                <a:cubicBezTo>
                  <a:pt x="1141726" y="239752"/>
                  <a:pt x="1146451" y="238511"/>
                  <a:pt x="1151183" y="238516"/>
                </a:cubicBezTo>
                <a:close/>
                <a:moveTo>
                  <a:pt x="5542080" y="232797"/>
                </a:moveTo>
                <a:cubicBezTo>
                  <a:pt x="5535398" y="232425"/>
                  <a:pt x="5511350" y="234353"/>
                  <a:pt x="5469935" y="238584"/>
                </a:cubicBezTo>
                <a:cubicBezTo>
                  <a:pt x="5471699" y="254874"/>
                  <a:pt x="5472961" y="268003"/>
                  <a:pt x="5473721" y="277969"/>
                </a:cubicBezTo>
                <a:cubicBezTo>
                  <a:pt x="5515809" y="274413"/>
                  <a:pt x="5539836" y="272297"/>
                  <a:pt x="5545802" y="271623"/>
                </a:cubicBezTo>
                <a:cubicBezTo>
                  <a:pt x="5549114" y="255089"/>
                  <a:pt x="5550993" y="244578"/>
                  <a:pt x="5551437" y="240089"/>
                </a:cubicBezTo>
                <a:cubicBezTo>
                  <a:pt x="5551882" y="235601"/>
                  <a:pt x="5548763" y="233170"/>
                  <a:pt x="5542080" y="232797"/>
                </a:cubicBezTo>
                <a:close/>
                <a:moveTo>
                  <a:pt x="5789124" y="230109"/>
                </a:moveTo>
                <a:cubicBezTo>
                  <a:pt x="5785752" y="230299"/>
                  <a:pt x="5782473" y="231578"/>
                  <a:pt x="5779286" y="233948"/>
                </a:cubicBezTo>
                <a:cubicBezTo>
                  <a:pt x="5772911" y="238688"/>
                  <a:pt x="5769724" y="245004"/>
                  <a:pt x="5769724" y="252899"/>
                </a:cubicBezTo>
                <a:cubicBezTo>
                  <a:pt x="5769724" y="260793"/>
                  <a:pt x="5773273" y="266719"/>
                  <a:pt x="5780372" y="270677"/>
                </a:cubicBezTo>
                <a:cubicBezTo>
                  <a:pt x="5787470" y="274635"/>
                  <a:pt x="5794418" y="274434"/>
                  <a:pt x="5801215" y="270075"/>
                </a:cubicBezTo>
                <a:cubicBezTo>
                  <a:pt x="5808012" y="265701"/>
                  <a:pt x="5811207" y="259391"/>
                  <a:pt x="5810798" y="251146"/>
                </a:cubicBezTo>
                <a:cubicBezTo>
                  <a:pt x="5810390" y="242900"/>
                  <a:pt x="5806629" y="236788"/>
                  <a:pt x="5799516" y="232808"/>
                </a:cubicBezTo>
                <a:cubicBezTo>
                  <a:pt x="5795960" y="230818"/>
                  <a:pt x="5792496" y="229919"/>
                  <a:pt x="5789124" y="230109"/>
                </a:cubicBezTo>
                <a:close/>
                <a:moveTo>
                  <a:pt x="3696615" y="214686"/>
                </a:moveTo>
                <a:lnTo>
                  <a:pt x="3672545" y="219698"/>
                </a:lnTo>
                <a:cubicBezTo>
                  <a:pt x="3667110" y="231901"/>
                  <a:pt x="3664547" y="238516"/>
                  <a:pt x="3664855" y="239541"/>
                </a:cubicBezTo>
                <a:cubicBezTo>
                  <a:pt x="3665163" y="240566"/>
                  <a:pt x="3666565" y="241437"/>
                  <a:pt x="3669061" y="242154"/>
                </a:cubicBezTo>
                <a:cubicBezTo>
                  <a:pt x="3671556" y="242871"/>
                  <a:pt x="3675779" y="244463"/>
                  <a:pt x="3681730" y="246930"/>
                </a:cubicBezTo>
                <a:cubicBezTo>
                  <a:pt x="3687208" y="240276"/>
                  <a:pt x="3692170" y="229528"/>
                  <a:pt x="3696615" y="214686"/>
                </a:cubicBezTo>
                <a:close/>
                <a:moveTo>
                  <a:pt x="2020712" y="207512"/>
                </a:moveTo>
                <a:cubicBezTo>
                  <a:pt x="2018002" y="206903"/>
                  <a:pt x="2011014" y="207483"/>
                  <a:pt x="1999750" y="209254"/>
                </a:cubicBezTo>
                <a:cubicBezTo>
                  <a:pt x="1988486" y="211025"/>
                  <a:pt x="1973038" y="213130"/>
                  <a:pt x="1953406" y="215568"/>
                </a:cubicBezTo>
                <a:cubicBezTo>
                  <a:pt x="1954267" y="231041"/>
                  <a:pt x="1955084" y="245990"/>
                  <a:pt x="1955858" y="260417"/>
                </a:cubicBezTo>
                <a:cubicBezTo>
                  <a:pt x="1971776" y="258667"/>
                  <a:pt x="1992204" y="256136"/>
                  <a:pt x="2017141" y="252823"/>
                </a:cubicBezTo>
                <a:cubicBezTo>
                  <a:pt x="2020439" y="237967"/>
                  <a:pt x="2022537" y="226853"/>
                  <a:pt x="2023433" y="219482"/>
                </a:cubicBezTo>
                <a:cubicBezTo>
                  <a:pt x="2024329" y="212112"/>
                  <a:pt x="2023422" y="208121"/>
                  <a:pt x="2020712" y="207512"/>
                </a:cubicBezTo>
                <a:close/>
                <a:moveTo>
                  <a:pt x="5791606" y="207189"/>
                </a:moveTo>
                <a:cubicBezTo>
                  <a:pt x="5797127" y="207311"/>
                  <a:pt x="5802772" y="208584"/>
                  <a:pt x="5808540" y="211007"/>
                </a:cubicBezTo>
                <a:cubicBezTo>
                  <a:pt x="5820076" y="215854"/>
                  <a:pt x="5827737" y="223534"/>
                  <a:pt x="5831523" y="234045"/>
                </a:cubicBezTo>
                <a:cubicBezTo>
                  <a:pt x="5835309" y="244556"/>
                  <a:pt x="5835754" y="254953"/>
                  <a:pt x="5832857" y="265235"/>
                </a:cubicBezTo>
                <a:cubicBezTo>
                  <a:pt x="5829961" y="275517"/>
                  <a:pt x="5824540" y="283386"/>
                  <a:pt x="5816595" y="288842"/>
                </a:cubicBezTo>
                <a:cubicBezTo>
                  <a:pt x="5808651" y="294299"/>
                  <a:pt x="5799211" y="297027"/>
                  <a:pt x="5788277" y="297027"/>
                </a:cubicBezTo>
                <a:cubicBezTo>
                  <a:pt x="5777342" y="297027"/>
                  <a:pt x="5767441" y="292589"/>
                  <a:pt x="5758571" y="283712"/>
                </a:cubicBezTo>
                <a:cubicBezTo>
                  <a:pt x="5749701" y="274836"/>
                  <a:pt x="5745267" y="265292"/>
                  <a:pt x="5745267" y="255082"/>
                </a:cubicBezTo>
                <a:cubicBezTo>
                  <a:pt x="5745267" y="244872"/>
                  <a:pt x="5747655" y="235941"/>
                  <a:pt x="5752430" y="228291"/>
                </a:cubicBezTo>
                <a:cubicBezTo>
                  <a:pt x="5757205" y="220640"/>
                  <a:pt x="5764866" y="214635"/>
                  <a:pt x="5775414" y="210276"/>
                </a:cubicBezTo>
                <a:cubicBezTo>
                  <a:pt x="5780687" y="208096"/>
                  <a:pt x="5786085" y="207067"/>
                  <a:pt x="5791606" y="207189"/>
                </a:cubicBezTo>
                <a:close/>
                <a:moveTo>
                  <a:pt x="5555610" y="206364"/>
                </a:moveTo>
                <a:cubicBezTo>
                  <a:pt x="5558765" y="206505"/>
                  <a:pt x="5562250" y="207523"/>
                  <a:pt x="5566064" y="209416"/>
                </a:cubicBezTo>
                <a:cubicBezTo>
                  <a:pt x="5573694" y="213201"/>
                  <a:pt x="5581176" y="217798"/>
                  <a:pt x="5588511" y="223204"/>
                </a:cubicBezTo>
                <a:cubicBezTo>
                  <a:pt x="5595846" y="228610"/>
                  <a:pt x="5596222" y="233945"/>
                  <a:pt x="5589640" y="239207"/>
                </a:cubicBezTo>
                <a:cubicBezTo>
                  <a:pt x="5583058" y="244470"/>
                  <a:pt x="5576002" y="255190"/>
                  <a:pt x="5568474" y="271365"/>
                </a:cubicBezTo>
                <a:cubicBezTo>
                  <a:pt x="5575673" y="282766"/>
                  <a:pt x="5577361" y="289215"/>
                  <a:pt x="5573540" y="290714"/>
                </a:cubicBezTo>
                <a:cubicBezTo>
                  <a:pt x="5569718" y="292212"/>
                  <a:pt x="5560063" y="293188"/>
                  <a:pt x="5544576" y="293639"/>
                </a:cubicBezTo>
                <a:cubicBezTo>
                  <a:pt x="5529088" y="294091"/>
                  <a:pt x="5505212" y="295170"/>
                  <a:pt x="5472946" y="296877"/>
                </a:cubicBezTo>
                <a:cubicBezTo>
                  <a:pt x="5465862" y="311375"/>
                  <a:pt x="5459782" y="308560"/>
                  <a:pt x="5454706" y="288434"/>
                </a:cubicBezTo>
                <a:cubicBezTo>
                  <a:pt x="5449629" y="268307"/>
                  <a:pt x="5446191" y="254412"/>
                  <a:pt x="5444392" y="246747"/>
                </a:cubicBezTo>
                <a:cubicBezTo>
                  <a:pt x="5442592" y="239082"/>
                  <a:pt x="5440075" y="232019"/>
                  <a:pt x="5436842" y="225559"/>
                </a:cubicBezTo>
                <a:cubicBezTo>
                  <a:pt x="5433607" y="219099"/>
                  <a:pt x="5436497" y="216808"/>
                  <a:pt x="5445510" y="218687"/>
                </a:cubicBezTo>
                <a:cubicBezTo>
                  <a:pt x="5454523" y="220565"/>
                  <a:pt x="5460435" y="221691"/>
                  <a:pt x="5463245" y="222064"/>
                </a:cubicBezTo>
                <a:cubicBezTo>
                  <a:pt x="5466056" y="222437"/>
                  <a:pt x="5479493" y="221085"/>
                  <a:pt x="5503555" y="218009"/>
                </a:cubicBezTo>
                <a:cubicBezTo>
                  <a:pt x="5527619" y="214933"/>
                  <a:pt x="5542145" y="211785"/>
                  <a:pt x="5547135" y="208566"/>
                </a:cubicBezTo>
                <a:cubicBezTo>
                  <a:pt x="5549631" y="206956"/>
                  <a:pt x="5552456" y="206222"/>
                  <a:pt x="5555610" y="206364"/>
                </a:cubicBezTo>
                <a:close/>
                <a:moveTo>
                  <a:pt x="1887286" y="169441"/>
                </a:moveTo>
                <a:cubicBezTo>
                  <a:pt x="1890452" y="169198"/>
                  <a:pt x="1889440" y="177568"/>
                  <a:pt x="1884251" y="194552"/>
                </a:cubicBezTo>
                <a:cubicBezTo>
                  <a:pt x="1871774" y="225728"/>
                  <a:pt x="1864192" y="249701"/>
                  <a:pt x="1861503" y="266472"/>
                </a:cubicBezTo>
                <a:cubicBezTo>
                  <a:pt x="1858815" y="283243"/>
                  <a:pt x="1853501" y="287466"/>
                  <a:pt x="1845564" y="279141"/>
                </a:cubicBezTo>
                <a:cubicBezTo>
                  <a:pt x="1837627" y="270817"/>
                  <a:pt x="1831769" y="261786"/>
                  <a:pt x="1827990" y="252049"/>
                </a:cubicBezTo>
                <a:cubicBezTo>
                  <a:pt x="1824212" y="242312"/>
                  <a:pt x="1824760" y="236666"/>
                  <a:pt x="1829636" y="235110"/>
                </a:cubicBezTo>
                <a:cubicBezTo>
                  <a:pt x="1834511" y="233554"/>
                  <a:pt x="1840366" y="228076"/>
                  <a:pt x="1847199" y="218676"/>
                </a:cubicBezTo>
                <a:cubicBezTo>
                  <a:pt x="1854032" y="209276"/>
                  <a:pt x="1863991" y="196112"/>
                  <a:pt x="1877077" y="179183"/>
                </a:cubicBezTo>
                <a:cubicBezTo>
                  <a:pt x="1881984" y="172835"/>
                  <a:pt x="1885387" y="169587"/>
                  <a:pt x="1887286" y="169441"/>
                </a:cubicBezTo>
                <a:close/>
                <a:moveTo>
                  <a:pt x="5525077" y="168041"/>
                </a:moveTo>
                <a:cubicBezTo>
                  <a:pt x="5532053" y="165739"/>
                  <a:pt x="5539679" y="168152"/>
                  <a:pt x="5547953" y="175279"/>
                </a:cubicBezTo>
                <a:cubicBezTo>
                  <a:pt x="5556227" y="182406"/>
                  <a:pt x="5554083" y="187382"/>
                  <a:pt x="5541521" y="190207"/>
                </a:cubicBezTo>
                <a:cubicBezTo>
                  <a:pt x="5528959" y="193032"/>
                  <a:pt x="5516491" y="195344"/>
                  <a:pt x="5504115" y="197144"/>
                </a:cubicBezTo>
                <a:cubicBezTo>
                  <a:pt x="5491739" y="198944"/>
                  <a:pt x="5482967" y="198836"/>
                  <a:pt x="5477797" y="196821"/>
                </a:cubicBezTo>
                <a:cubicBezTo>
                  <a:pt x="5472627" y="194807"/>
                  <a:pt x="5468648" y="191487"/>
                  <a:pt x="5465859" y="186862"/>
                </a:cubicBezTo>
                <a:cubicBezTo>
                  <a:pt x="5463070" y="182237"/>
                  <a:pt x="5465823" y="179638"/>
                  <a:pt x="5474119" y="179065"/>
                </a:cubicBezTo>
                <a:cubicBezTo>
                  <a:pt x="5482414" y="178491"/>
                  <a:pt x="5490979" y="177315"/>
                  <a:pt x="5499813" y="175537"/>
                </a:cubicBezTo>
                <a:cubicBezTo>
                  <a:pt x="5509679" y="172841"/>
                  <a:pt x="5518100" y="170342"/>
                  <a:pt x="5525077" y="168041"/>
                </a:cubicBezTo>
                <a:close/>
                <a:moveTo>
                  <a:pt x="2678941" y="158994"/>
                </a:moveTo>
                <a:cubicBezTo>
                  <a:pt x="2681260" y="159305"/>
                  <a:pt x="2684064" y="159940"/>
                  <a:pt x="2687355" y="160899"/>
                </a:cubicBezTo>
                <a:cubicBezTo>
                  <a:pt x="2700520" y="164735"/>
                  <a:pt x="2709995" y="170547"/>
                  <a:pt x="2715781" y="178333"/>
                </a:cubicBezTo>
                <a:cubicBezTo>
                  <a:pt x="2721568" y="186120"/>
                  <a:pt x="2722995" y="195699"/>
                  <a:pt x="2720062" y="207071"/>
                </a:cubicBezTo>
                <a:cubicBezTo>
                  <a:pt x="2717129" y="218443"/>
                  <a:pt x="2707883" y="215761"/>
                  <a:pt x="2692324" y="199026"/>
                </a:cubicBezTo>
                <a:cubicBezTo>
                  <a:pt x="2680637" y="182836"/>
                  <a:pt x="2673596" y="171475"/>
                  <a:pt x="2671201" y="164943"/>
                </a:cubicBezTo>
                <a:cubicBezTo>
                  <a:pt x="2669405" y="160044"/>
                  <a:pt x="2671985" y="158061"/>
                  <a:pt x="2678941" y="158994"/>
                </a:cubicBezTo>
                <a:close/>
                <a:moveTo>
                  <a:pt x="1151199" y="137283"/>
                </a:moveTo>
                <a:cubicBezTo>
                  <a:pt x="1155931" y="137289"/>
                  <a:pt x="1160669" y="138539"/>
                  <a:pt x="1165412" y="141034"/>
                </a:cubicBezTo>
                <a:cubicBezTo>
                  <a:pt x="1174898" y="146025"/>
                  <a:pt x="1179642" y="153919"/>
                  <a:pt x="1179642" y="164717"/>
                </a:cubicBezTo>
                <a:cubicBezTo>
                  <a:pt x="1179642" y="175501"/>
                  <a:pt x="1174145" y="183152"/>
                  <a:pt x="1163153" y="187669"/>
                </a:cubicBezTo>
                <a:cubicBezTo>
                  <a:pt x="1152162" y="192186"/>
                  <a:pt x="1142461" y="191637"/>
                  <a:pt x="1134050" y="186023"/>
                </a:cubicBezTo>
                <a:cubicBezTo>
                  <a:pt x="1125639" y="180409"/>
                  <a:pt x="1121671" y="172744"/>
                  <a:pt x="1122144" y="163029"/>
                </a:cubicBezTo>
                <a:cubicBezTo>
                  <a:pt x="1122617" y="153313"/>
                  <a:pt x="1127575" y="145971"/>
                  <a:pt x="1137019" y="141002"/>
                </a:cubicBezTo>
                <a:cubicBezTo>
                  <a:pt x="1141740" y="138518"/>
                  <a:pt x="1146467" y="137278"/>
                  <a:pt x="1151199" y="137283"/>
                </a:cubicBezTo>
                <a:close/>
                <a:moveTo>
                  <a:pt x="619938" y="132690"/>
                </a:moveTo>
                <a:cubicBezTo>
                  <a:pt x="636118" y="131606"/>
                  <a:pt x="649690" y="133979"/>
                  <a:pt x="660655" y="139808"/>
                </a:cubicBezTo>
                <a:cubicBezTo>
                  <a:pt x="675275" y="147581"/>
                  <a:pt x="681714" y="154579"/>
                  <a:pt x="679971" y="160802"/>
                </a:cubicBezTo>
                <a:cubicBezTo>
                  <a:pt x="678229" y="167026"/>
                  <a:pt x="671195" y="169690"/>
                  <a:pt x="658870" y="168793"/>
                </a:cubicBezTo>
                <a:cubicBezTo>
                  <a:pt x="646544" y="167897"/>
                  <a:pt x="629225" y="167449"/>
                  <a:pt x="606911" y="167449"/>
                </a:cubicBezTo>
                <a:cubicBezTo>
                  <a:pt x="584627" y="167449"/>
                  <a:pt x="560686" y="168571"/>
                  <a:pt x="535089" y="170815"/>
                </a:cubicBezTo>
                <a:cubicBezTo>
                  <a:pt x="509491" y="173060"/>
                  <a:pt x="488067" y="175730"/>
                  <a:pt x="470816" y="178828"/>
                </a:cubicBezTo>
                <a:cubicBezTo>
                  <a:pt x="453564" y="181925"/>
                  <a:pt x="438507" y="184851"/>
                  <a:pt x="425644" y="187604"/>
                </a:cubicBezTo>
                <a:cubicBezTo>
                  <a:pt x="412781" y="190358"/>
                  <a:pt x="399394" y="187368"/>
                  <a:pt x="385484" y="178634"/>
                </a:cubicBezTo>
                <a:cubicBezTo>
                  <a:pt x="372879" y="164767"/>
                  <a:pt x="371983" y="158519"/>
                  <a:pt x="382796" y="159888"/>
                </a:cubicBezTo>
                <a:cubicBezTo>
                  <a:pt x="393608" y="161258"/>
                  <a:pt x="412132" y="160827"/>
                  <a:pt x="438367" y="158598"/>
                </a:cubicBezTo>
                <a:cubicBezTo>
                  <a:pt x="464603" y="156368"/>
                  <a:pt x="492609" y="152994"/>
                  <a:pt x="522387" y="148477"/>
                </a:cubicBezTo>
                <a:cubicBezTo>
                  <a:pt x="552164" y="143960"/>
                  <a:pt x="578998" y="139443"/>
                  <a:pt x="602889" y="134925"/>
                </a:cubicBezTo>
                <a:cubicBezTo>
                  <a:pt x="608862" y="133796"/>
                  <a:pt x="614545" y="133051"/>
                  <a:pt x="619938" y="132690"/>
                </a:cubicBezTo>
                <a:close/>
                <a:moveTo>
                  <a:pt x="4428521" y="132258"/>
                </a:moveTo>
                <a:cubicBezTo>
                  <a:pt x="4436609" y="133205"/>
                  <a:pt x="4444511" y="135316"/>
                  <a:pt x="4452226" y="138593"/>
                </a:cubicBezTo>
                <a:cubicBezTo>
                  <a:pt x="4459941" y="141870"/>
                  <a:pt x="4462450" y="145896"/>
                  <a:pt x="4459754" y="150671"/>
                </a:cubicBezTo>
                <a:cubicBezTo>
                  <a:pt x="4457058" y="155446"/>
                  <a:pt x="4455710" y="162337"/>
                  <a:pt x="4455710" y="171342"/>
                </a:cubicBezTo>
                <a:cubicBezTo>
                  <a:pt x="4458435" y="171443"/>
                  <a:pt x="4463881" y="170342"/>
                  <a:pt x="4472048" y="168041"/>
                </a:cubicBezTo>
                <a:cubicBezTo>
                  <a:pt x="4480214" y="165739"/>
                  <a:pt x="4487180" y="168399"/>
                  <a:pt x="4492945" y="176021"/>
                </a:cubicBezTo>
                <a:cubicBezTo>
                  <a:pt x="4498710" y="183643"/>
                  <a:pt x="4497458" y="188612"/>
                  <a:pt x="4489192" y="190928"/>
                </a:cubicBezTo>
                <a:cubicBezTo>
                  <a:pt x="4480924" y="193243"/>
                  <a:pt x="4469764" y="195176"/>
                  <a:pt x="4455710" y="196725"/>
                </a:cubicBezTo>
                <a:lnTo>
                  <a:pt x="4455710" y="215869"/>
                </a:lnTo>
                <a:cubicBezTo>
                  <a:pt x="4475744" y="213244"/>
                  <a:pt x="4491296" y="210566"/>
                  <a:pt x="4502366" y="207835"/>
                </a:cubicBezTo>
                <a:cubicBezTo>
                  <a:pt x="4513437" y="205103"/>
                  <a:pt x="4523500" y="208121"/>
                  <a:pt x="4532556" y="216890"/>
                </a:cubicBezTo>
                <a:cubicBezTo>
                  <a:pt x="4541612" y="225660"/>
                  <a:pt x="4538171" y="230851"/>
                  <a:pt x="4522231" y="232464"/>
                </a:cubicBezTo>
                <a:cubicBezTo>
                  <a:pt x="4506292" y="234077"/>
                  <a:pt x="4484118" y="235723"/>
                  <a:pt x="4455710" y="237401"/>
                </a:cubicBezTo>
                <a:cubicBezTo>
                  <a:pt x="4455710" y="254437"/>
                  <a:pt x="4454771" y="272846"/>
                  <a:pt x="4452893" y="292628"/>
                </a:cubicBezTo>
                <a:cubicBezTo>
                  <a:pt x="4451953" y="302519"/>
                  <a:pt x="4450414" y="310346"/>
                  <a:pt x="4448276" y="316109"/>
                </a:cubicBezTo>
                <a:lnTo>
                  <a:pt x="4445838" y="319403"/>
                </a:lnTo>
                <a:lnTo>
                  <a:pt x="4431980" y="319403"/>
                </a:lnTo>
                <a:lnTo>
                  <a:pt x="4429296" y="298264"/>
                </a:lnTo>
                <a:cubicBezTo>
                  <a:pt x="4428794" y="275700"/>
                  <a:pt x="4428995" y="256387"/>
                  <a:pt x="4429898" y="240326"/>
                </a:cubicBezTo>
                <a:cubicBezTo>
                  <a:pt x="4403526" y="244800"/>
                  <a:pt x="4386246" y="248170"/>
                  <a:pt x="4378058" y="250436"/>
                </a:cubicBezTo>
                <a:cubicBezTo>
                  <a:pt x="4369870" y="252702"/>
                  <a:pt x="4360714" y="249536"/>
                  <a:pt x="4350590" y="240939"/>
                </a:cubicBezTo>
                <a:cubicBezTo>
                  <a:pt x="4340465" y="232342"/>
                  <a:pt x="4343534" y="228044"/>
                  <a:pt x="4359796" y="228044"/>
                </a:cubicBezTo>
                <a:cubicBezTo>
                  <a:pt x="4373950" y="228044"/>
                  <a:pt x="4397317" y="225541"/>
                  <a:pt x="4429898" y="220536"/>
                </a:cubicBezTo>
                <a:lnTo>
                  <a:pt x="4429898" y="199844"/>
                </a:lnTo>
                <a:cubicBezTo>
                  <a:pt x="4426499" y="200647"/>
                  <a:pt x="4420538" y="201747"/>
                  <a:pt x="4412013" y="203145"/>
                </a:cubicBezTo>
                <a:cubicBezTo>
                  <a:pt x="4403487" y="204544"/>
                  <a:pt x="4395338" y="201396"/>
                  <a:pt x="4387566" y="193702"/>
                </a:cubicBezTo>
                <a:cubicBezTo>
                  <a:pt x="4379793" y="186009"/>
                  <a:pt x="4382231" y="182162"/>
                  <a:pt x="4394879" y="182162"/>
                </a:cubicBezTo>
                <a:cubicBezTo>
                  <a:pt x="4404373" y="182162"/>
                  <a:pt x="4415594" y="180642"/>
                  <a:pt x="4428543" y="177602"/>
                </a:cubicBezTo>
                <a:cubicBezTo>
                  <a:pt x="4428543" y="162616"/>
                  <a:pt x="4426517" y="151076"/>
                  <a:pt x="4422467" y="142981"/>
                </a:cubicBezTo>
                <a:cubicBezTo>
                  <a:pt x="4418415" y="134886"/>
                  <a:pt x="4420434" y="131312"/>
                  <a:pt x="4428521" y="132258"/>
                </a:cubicBezTo>
                <a:close/>
                <a:moveTo>
                  <a:pt x="2602809" y="131667"/>
                </a:moveTo>
                <a:cubicBezTo>
                  <a:pt x="2597883" y="132104"/>
                  <a:pt x="2585347" y="134330"/>
                  <a:pt x="2565198" y="138346"/>
                </a:cubicBezTo>
                <a:lnTo>
                  <a:pt x="2566381" y="176741"/>
                </a:lnTo>
                <a:cubicBezTo>
                  <a:pt x="2574312" y="175996"/>
                  <a:pt x="2580912" y="174232"/>
                  <a:pt x="2586182" y="171450"/>
                </a:cubicBezTo>
                <a:cubicBezTo>
                  <a:pt x="2591452" y="168668"/>
                  <a:pt x="2597145" y="170285"/>
                  <a:pt x="2603261" y="176301"/>
                </a:cubicBezTo>
                <a:cubicBezTo>
                  <a:pt x="2609377" y="182316"/>
                  <a:pt x="2607620" y="187292"/>
                  <a:pt x="2597991" y="191229"/>
                </a:cubicBezTo>
                <a:cubicBezTo>
                  <a:pt x="2588361" y="195165"/>
                  <a:pt x="2577882" y="197133"/>
                  <a:pt x="2566554" y="197133"/>
                </a:cubicBezTo>
                <a:lnTo>
                  <a:pt x="2567715" y="232066"/>
                </a:lnTo>
                <a:cubicBezTo>
                  <a:pt x="2572247" y="232195"/>
                  <a:pt x="2579001" y="230428"/>
                  <a:pt x="2587978" y="226764"/>
                </a:cubicBezTo>
                <a:cubicBezTo>
                  <a:pt x="2596955" y="223100"/>
                  <a:pt x="2602974" y="223293"/>
                  <a:pt x="2606036" y="227344"/>
                </a:cubicBezTo>
                <a:cubicBezTo>
                  <a:pt x="2609097" y="231396"/>
                  <a:pt x="2611353" y="231137"/>
                  <a:pt x="2612801" y="226570"/>
                </a:cubicBezTo>
                <a:cubicBezTo>
                  <a:pt x="2614249" y="222003"/>
                  <a:pt x="2615199" y="206487"/>
                  <a:pt x="2615651" y="180022"/>
                </a:cubicBezTo>
                <a:cubicBezTo>
                  <a:pt x="2616103" y="153557"/>
                  <a:pt x="2615307" y="138772"/>
                  <a:pt x="2613263" y="135668"/>
                </a:cubicBezTo>
                <a:cubicBezTo>
                  <a:pt x="2611220" y="132563"/>
                  <a:pt x="2607735" y="131229"/>
                  <a:pt x="2602809" y="131667"/>
                </a:cubicBezTo>
                <a:close/>
                <a:moveTo>
                  <a:pt x="5180346" y="131513"/>
                </a:moveTo>
                <a:cubicBezTo>
                  <a:pt x="5178363" y="130949"/>
                  <a:pt x="5175549" y="131003"/>
                  <a:pt x="5171902" y="131677"/>
                </a:cubicBezTo>
                <a:cubicBezTo>
                  <a:pt x="5164610" y="133025"/>
                  <a:pt x="5151407" y="135685"/>
                  <a:pt x="5132292" y="139658"/>
                </a:cubicBezTo>
                <a:cubicBezTo>
                  <a:pt x="5133109" y="148663"/>
                  <a:pt x="5134300" y="158321"/>
                  <a:pt x="5135862" y="168632"/>
                </a:cubicBezTo>
                <a:cubicBezTo>
                  <a:pt x="5153286" y="166940"/>
                  <a:pt x="5168759" y="164896"/>
                  <a:pt x="5182281" y="162502"/>
                </a:cubicBezTo>
                <a:cubicBezTo>
                  <a:pt x="5183931" y="147817"/>
                  <a:pt x="5184436" y="138672"/>
                  <a:pt x="5183798" y="135065"/>
                </a:cubicBezTo>
                <a:cubicBezTo>
                  <a:pt x="5183479" y="133262"/>
                  <a:pt x="5182328" y="132078"/>
                  <a:pt x="5180346" y="131513"/>
                </a:cubicBezTo>
                <a:close/>
                <a:moveTo>
                  <a:pt x="2927714" y="122740"/>
                </a:moveTo>
                <a:cubicBezTo>
                  <a:pt x="2930624" y="122163"/>
                  <a:pt x="2933735" y="122485"/>
                  <a:pt x="2937047" y="123708"/>
                </a:cubicBezTo>
                <a:cubicBezTo>
                  <a:pt x="2943672" y="126153"/>
                  <a:pt x="2950416" y="130139"/>
                  <a:pt x="2957278" y="135668"/>
                </a:cubicBezTo>
                <a:cubicBezTo>
                  <a:pt x="2964139" y="141196"/>
                  <a:pt x="2964229" y="146122"/>
                  <a:pt x="2957547" y="150445"/>
                </a:cubicBezTo>
                <a:cubicBezTo>
                  <a:pt x="2950864" y="154769"/>
                  <a:pt x="2944565" y="162093"/>
                  <a:pt x="2938650" y="172418"/>
                </a:cubicBezTo>
                <a:cubicBezTo>
                  <a:pt x="2932734" y="182743"/>
                  <a:pt x="2932924" y="193018"/>
                  <a:pt x="2939220" y="203242"/>
                </a:cubicBezTo>
                <a:cubicBezTo>
                  <a:pt x="2945515" y="213467"/>
                  <a:pt x="2946863" y="224380"/>
                  <a:pt x="2943264" y="235981"/>
                </a:cubicBezTo>
                <a:cubicBezTo>
                  <a:pt x="2987202" y="248787"/>
                  <a:pt x="3019263" y="256760"/>
                  <a:pt x="3039447" y="259900"/>
                </a:cubicBezTo>
                <a:cubicBezTo>
                  <a:pt x="3059631" y="263041"/>
                  <a:pt x="3076731" y="265267"/>
                  <a:pt x="3090749" y="266579"/>
                </a:cubicBezTo>
                <a:cubicBezTo>
                  <a:pt x="3104767" y="267891"/>
                  <a:pt x="3120760" y="267651"/>
                  <a:pt x="3138728" y="265859"/>
                </a:cubicBezTo>
                <a:cubicBezTo>
                  <a:pt x="3156696" y="264066"/>
                  <a:pt x="3170456" y="263543"/>
                  <a:pt x="3180006" y="264288"/>
                </a:cubicBezTo>
                <a:cubicBezTo>
                  <a:pt x="3189557" y="265034"/>
                  <a:pt x="3181759" y="271308"/>
                  <a:pt x="3156614" y="283110"/>
                </a:cubicBezTo>
                <a:cubicBezTo>
                  <a:pt x="3131468" y="294912"/>
                  <a:pt x="3114550" y="301982"/>
                  <a:pt x="3105860" y="304319"/>
                </a:cubicBezTo>
                <a:cubicBezTo>
                  <a:pt x="3097170" y="306657"/>
                  <a:pt x="3085354" y="305215"/>
                  <a:pt x="3070411" y="299996"/>
                </a:cubicBezTo>
                <a:cubicBezTo>
                  <a:pt x="3055468" y="294776"/>
                  <a:pt x="3040426" y="289570"/>
                  <a:pt x="3025282" y="284379"/>
                </a:cubicBezTo>
                <a:cubicBezTo>
                  <a:pt x="3010139" y="279188"/>
                  <a:pt x="2991260" y="272799"/>
                  <a:pt x="2968646" y="265213"/>
                </a:cubicBezTo>
                <a:cubicBezTo>
                  <a:pt x="2946032" y="257627"/>
                  <a:pt x="2930354" y="254688"/>
                  <a:pt x="2921614" y="256394"/>
                </a:cubicBezTo>
                <a:cubicBezTo>
                  <a:pt x="2912873" y="258101"/>
                  <a:pt x="2905044" y="261248"/>
                  <a:pt x="2898124" y="265837"/>
                </a:cubicBezTo>
                <a:cubicBezTo>
                  <a:pt x="2891205" y="270426"/>
                  <a:pt x="2882576" y="267974"/>
                  <a:pt x="2872237" y="258481"/>
                </a:cubicBezTo>
                <a:cubicBezTo>
                  <a:pt x="2861897" y="248987"/>
                  <a:pt x="2862600" y="244241"/>
                  <a:pt x="2874345" y="244241"/>
                </a:cubicBezTo>
                <a:cubicBezTo>
                  <a:pt x="2883781" y="244241"/>
                  <a:pt x="2900401" y="240971"/>
                  <a:pt x="2924206" y="234432"/>
                </a:cubicBezTo>
                <a:cubicBezTo>
                  <a:pt x="2923359" y="221311"/>
                  <a:pt x="2920222" y="210825"/>
                  <a:pt x="2914795" y="202973"/>
                </a:cubicBezTo>
                <a:cubicBezTo>
                  <a:pt x="2909367" y="195122"/>
                  <a:pt x="2908008" y="186482"/>
                  <a:pt x="2910719" y="177053"/>
                </a:cubicBezTo>
                <a:cubicBezTo>
                  <a:pt x="2913429" y="167625"/>
                  <a:pt x="2915006" y="161641"/>
                  <a:pt x="2915451" y="159103"/>
                </a:cubicBezTo>
                <a:cubicBezTo>
                  <a:pt x="2915896" y="156565"/>
                  <a:pt x="2914232" y="155970"/>
                  <a:pt x="2910460" y="157318"/>
                </a:cubicBezTo>
                <a:cubicBezTo>
                  <a:pt x="2906689" y="158666"/>
                  <a:pt x="2902807" y="160017"/>
                  <a:pt x="2898813" y="161372"/>
                </a:cubicBezTo>
                <a:cubicBezTo>
                  <a:pt x="2894819" y="162728"/>
                  <a:pt x="2888828" y="160437"/>
                  <a:pt x="2880841" y="154500"/>
                </a:cubicBezTo>
                <a:cubicBezTo>
                  <a:pt x="2872853" y="148563"/>
                  <a:pt x="2873140" y="144960"/>
                  <a:pt x="2881701" y="143691"/>
                </a:cubicBezTo>
                <a:cubicBezTo>
                  <a:pt x="2890262" y="142422"/>
                  <a:pt x="2897464" y="140540"/>
                  <a:pt x="2903308" y="138044"/>
                </a:cubicBezTo>
                <a:cubicBezTo>
                  <a:pt x="2909152" y="135549"/>
                  <a:pt x="2914580" y="131925"/>
                  <a:pt x="2919592" y="127171"/>
                </a:cubicBezTo>
                <a:cubicBezTo>
                  <a:pt x="2922098" y="124794"/>
                  <a:pt x="2924805" y="123317"/>
                  <a:pt x="2927714" y="122740"/>
                </a:cubicBezTo>
                <a:close/>
                <a:moveTo>
                  <a:pt x="927867" y="122202"/>
                </a:moveTo>
                <a:cubicBezTo>
                  <a:pt x="922246" y="122639"/>
                  <a:pt x="906665" y="125317"/>
                  <a:pt x="881125" y="130236"/>
                </a:cubicBezTo>
                <a:cubicBezTo>
                  <a:pt x="881985" y="138597"/>
                  <a:pt x="883190" y="149595"/>
                  <a:pt x="884739" y="163233"/>
                </a:cubicBezTo>
                <a:cubicBezTo>
                  <a:pt x="908730" y="158816"/>
                  <a:pt x="923486" y="156264"/>
                  <a:pt x="929007" y="155575"/>
                </a:cubicBezTo>
                <a:cubicBezTo>
                  <a:pt x="930269" y="152464"/>
                  <a:pt x="931800" y="146014"/>
                  <a:pt x="933599" y="136227"/>
                </a:cubicBezTo>
                <a:cubicBezTo>
                  <a:pt x="935399" y="126440"/>
                  <a:pt x="933488" y="121765"/>
                  <a:pt x="927867" y="122202"/>
                </a:cubicBezTo>
                <a:close/>
                <a:moveTo>
                  <a:pt x="213492" y="122202"/>
                </a:moveTo>
                <a:cubicBezTo>
                  <a:pt x="207871" y="122639"/>
                  <a:pt x="192290" y="125317"/>
                  <a:pt x="166750" y="130236"/>
                </a:cubicBezTo>
                <a:cubicBezTo>
                  <a:pt x="167610" y="138597"/>
                  <a:pt x="168815" y="149595"/>
                  <a:pt x="170364" y="163233"/>
                </a:cubicBezTo>
                <a:cubicBezTo>
                  <a:pt x="194355" y="158816"/>
                  <a:pt x="209111" y="156264"/>
                  <a:pt x="214632" y="155575"/>
                </a:cubicBezTo>
                <a:cubicBezTo>
                  <a:pt x="215894" y="152464"/>
                  <a:pt x="217425" y="146014"/>
                  <a:pt x="219224" y="136227"/>
                </a:cubicBezTo>
                <a:cubicBezTo>
                  <a:pt x="221024" y="126440"/>
                  <a:pt x="219113" y="121765"/>
                  <a:pt x="213492" y="122202"/>
                </a:cubicBezTo>
                <a:close/>
                <a:moveTo>
                  <a:pt x="790491" y="120441"/>
                </a:moveTo>
                <a:cubicBezTo>
                  <a:pt x="794790" y="120575"/>
                  <a:pt x="799845" y="122191"/>
                  <a:pt x="805656" y="125289"/>
                </a:cubicBezTo>
                <a:cubicBezTo>
                  <a:pt x="817279" y="131484"/>
                  <a:pt x="820760" y="137478"/>
                  <a:pt x="816099" y="143271"/>
                </a:cubicBezTo>
                <a:cubicBezTo>
                  <a:pt x="811439" y="149065"/>
                  <a:pt x="808273" y="154891"/>
                  <a:pt x="806603" y="160749"/>
                </a:cubicBezTo>
                <a:cubicBezTo>
                  <a:pt x="804932" y="166607"/>
                  <a:pt x="803208" y="183295"/>
                  <a:pt x="801429" y="210814"/>
                </a:cubicBezTo>
                <a:cubicBezTo>
                  <a:pt x="800569" y="225885"/>
                  <a:pt x="800339" y="231593"/>
                  <a:pt x="800741" y="227936"/>
                </a:cubicBezTo>
                <a:cubicBezTo>
                  <a:pt x="840837" y="201005"/>
                  <a:pt x="853682" y="196398"/>
                  <a:pt x="839277" y="214116"/>
                </a:cubicBezTo>
                <a:cubicBezTo>
                  <a:pt x="824872" y="231833"/>
                  <a:pt x="814619" y="244395"/>
                  <a:pt x="808517" y="251802"/>
                </a:cubicBezTo>
                <a:cubicBezTo>
                  <a:pt x="802415" y="259208"/>
                  <a:pt x="796044" y="267924"/>
                  <a:pt x="789405" y="277948"/>
                </a:cubicBezTo>
                <a:cubicBezTo>
                  <a:pt x="782765" y="287971"/>
                  <a:pt x="776571" y="287595"/>
                  <a:pt x="770820" y="276818"/>
                </a:cubicBezTo>
                <a:cubicBezTo>
                  <a:pt x="765070" y="266042"/>
                  <a:pt x="764446" y="256713"/>
                  <a:pt x="768949" y="248833"/>
                </a:cubicBezTo>
                <a:cubicBezTo>
                  <a:pt x="773452" y="240953"/>
                  <a:pt x="776373" y="227828"/>
                  <a:pt x="777714" y="209459"/>
                </a:cubicBezTo>
                <a:cubicBezTo>
                  <a:pt x="779055" y="191089"/>
                  <a:pt x="779726" y="178405"/>
                  <a:pt x="779726" y="171407"/>
                </a:cubicBezTo>
                <a:lnTo>
                  <a:pt x="779726" y="152521"/>
                </a:lnTo>
                <a:cubicBezTo>
                  <a:pt x="779726" y="148979"/>
                  <a:pt x="776628" y="149413"/>
                  <a:pt x="770433" y="153822"/>
                </a:cubicBezTo>
                <a:cubicBezTo>
                  <a:pt x="764238" y="158232"/>
                  <a:pt x="756279" y="162054"/>
                  <a:pt x="746556" y="165287"/>
                </a:cubicBezTo>
                <a:cubicBezTo>
                  <a:pt x="736834" y="168521"/>
                  <a:pt x="728011" y="166854"/>
                  <a:pt x="720088" y="160286"/>
                </a:cubicBezTo>
                <a:cubicBezTo>
                  <a:pt x="712165" y="153718"/>
                  <a:pt x="712484" y="150115"/>
                  <a:pt x="721045" y="149477"/>
                </a:cubicBezTo>
                <a:cubicBezTo>
                  <a:pt x="729606" y="148839"/>
                  <a:pt x="740158" y="145928"/>
                  <a:pt x="752698" y="140744"/>
                </a:cubicBezTo>
                <a:cubicBezTo>
                  <a:pt x="765238" y="135560"/>
                  <a:pt x="774294" y="130139"/>
                  <a:pt x="779865" y="124482"/>
                </a:cubicBezTo>
                <a:cubicBezTo>
                  <a:pt x="782651" y="121654"/>
                  <a:pt x="786193" y="120306"/>
                  <a:pt x="790491" y="120441"/>
                </a:cubicBezTo>
                <a:close/>
                <a:moveTo>
                  <a:pt x="76116" y="120441"/>
                </a:moveTo>
                <a:cubicBezTo>
                  <a:pt x="80415" y="120575"/>
                  <a:pt x="85470" y="122191"/>
                  <a:pt x="91281" y="125289"/>
                </a:cubicBezTo>
                <a:cubicBezTo>
                  <a:pt x="102904" y="131484"/>
                  <a:pt x="106385" y="137478"/>
                  <a:pt x="101724" y="143271"/>
                </a:cubicBezTo>
                <a:cubicBezTo>
                  <a:pt x="97064" y="149065"/>
                  <a:pt x="93898" y="154891"/>
                  <a:pt x="92227" y="160749"/>
                </a:cubicBezTo>
                <a:cubicBezTo>
                  <a:pt x="90557" y="166607"/>
                  <a:pt x="88832" y="183295"/>
                  <a:pt x="87054" y="210814"/>
                </a:cubicBezTo>
                <a:cubicBezTo>
                  <a:pt x="86194" y="225885"/>
                  <a:pt x="85965" y="231593"/>
                  <a:pt x="86366" y="227936"/>
                </a:cubicBezTo>
                <a:cubicBezTo>
                  <a:pt x="126461" y="201005"/>
                  <a:pt x="139306" y="196398"/>
                  <a:pt x="124902" y="214116"/>
                </a:cubicBezTo>
                <a:cubicBezTo>
                  <a:pt x="110497" y="231833"/>
                  <a:pt x="100244" y="244395"/>
                  <a:pt x="94142" y="251802"/>
                </a:cubicBezTo>
                <a:cubicBezTo>
                  <a:pt x="88040" y="259208"/>
                  <a:pt x="81669" y="267924"/>
                  <a:pt x="75030" y="277948"/>
                </a:cubicBezTo>
                <a:cubicBezTo>
                  <a:pt x="68390" y="287971"/>
                  <a:pt x="62196" y="287595"/>
                  <a:pt x="56445" y="276818"/>
                </a:cubicBezTo>
                <a:cubicBezTo>
                  <a:pt x="50695" y="266042"/>
                  <a:pt x="50071" y="256713"/>
                  <a:pt x="54574" y="248833"/>
                </a:cubicBezTo>
                <a:cubicBezTo>
                  <a:pt x="59077" y="240953"/>
                  <a:pt x="61998" y="227828"/>
                  <a:pt x="63339" y="209459"/>
                </a:cubicBezTo>
                <a:cubicBezTo>
                  <a:pt x="64680" y="191089"/>
                  <a:pt x="65351" y="178405"/>
                  <a:pt x="65351" y="171407"/>
                </a:cubicBezTo>
                <a:lnTo>
                  <a:pt x="65351" y="152521"/>
                </a:lnTo>
                <a:cubicBezTo>
                  <a:pt x="65351" y="148979"/>
                  <a:pt x="62253" y="149413"/>
                  <a:pt x="56058" y="153822"/>
                </a:cubicBezTo>
                <a:cubicBezTo>
                  <a:pt x="49863" y="158232"/>
                  <a:pt x="41904" y="162054"/>
                  <a:pt x="32181" y="165287"/>
                </a:cubicBezTo>
                <a:cubicBezTo>
                  <a:pt x="22459" y="168521"/>
                  <a:pt x="13636" y="166854"/>
                  <a:pt x="5713" y="160286"/>
                </a:cubicBezTo>
                <a:cubicBezTo>
                  <a:pt x="-2210" y="153718"/>
                  <a:pt x="-1891" y="150115"/>
                  <a:pt x="6670" y="149477"/>
                </a:cubicBezTo>
                <a:cubicBezTo>
                  <a:pt x="15231" y="148839"/>
                  <a:pt x="25782" y="145928"/>
                  <a:pt x="38323" y="140744"/>
                </a:cubicBezTo>
                <a:cubicBezTo>
                  <a:pt x="50863" y="135560"/>
                  <a:pt x="59919" y="130139"/>
                  <a:pt x="65490" y="124482"/>
                </a:cubicBezTo>
                <a:cubicBezTo>
                  <a:pt x="68276" y="121654"/>
                  <a:pt x="71818" y="120306"/>
                  <a:pt x="76116" y="120441"/>
                </a:cubicBezTo>
                <a:close/>
                <a:moveTo>
                  <a:pt x="3340232" y="114663"/>
                </a:moveTo>
                <a:cubicBezTo>
                  <a:pt x="3344405" y="114663"/>
                  <a:pt x="3351536" y="116470"/>
                  <a:pt x="3361624" y="120083"/>
                </a:cubicBezTo>
                <a:cubicBezTo>
                  <a:pt x="3371713" y="123697"/>
                  <a:pt x="3375631" y="129447"/>
                  <a:pt x="3373380" y="137335"/>
                </a:cubicBezTo>
                <a:cubicBezTo>
                  <a:pt x="3371691" y="143250"/>
                  <a:pt x="3370636" y="156413"/>
                  <a:pt x="3370214" y="176823"/>
                </a:cubicBezTo>
                <a:lnTo>
                  <a:pt x="3370036" y="196067"/>
                </a:lnTo>
                <a:lnTo>
                  <a:pt x="3371593" y="194809"/>
                </a:lnTo>
                <a:cubicBezTo>
                  <a:pt x="3375285" y="191867"/>
                  <a:pt x="3383054" y="185744"/>
                  <a:pt x="3394901" y="176440"/>
                </a:cubicBezTo>
                <a:cubicBezTo>
                  <a:pt x="3410696" y="164036"/>
                  <a:pt x="3418071" y="160196"/>
                  <a:pt x="3417024" y="164922"/>
                </a:cubicBezTo>
                <a:cubicBezTo>
                  <a:pt x="3415978" y="169647"/>
                  <a:pt x="3411844" y="176523"/>
                  <a:pt x="3404624" y="185550"/>
                </a:cubicBezTo>
                <a:cubicBezTo>
                  <a:pt x="3397403" y="194577"/>
                  <a:pt x="3390868" y="203357"/>
                  <a:pt x="3385017" y="211889"/>
                </a:cubicBezTo>
                <a:cubicBezTo>
                  <a:pt x="3379166" y="220422"/>
                  <a:pt x="3373971" y="229223"/>
                  <a:pt x="3369433" y="238293"/>
                </a:cubicBezTo>
                <a:cubicBezTo>
                  <a:pt x="3364894" y="247363"/>
                  <a:pt x="3361241" y="253569"/>
                  <a:pt x="3358473" y="256910"/>
                </a:cubicBezTo>
                <a:cubicBezTo>
                  <a:pt x="3355705" y="260252"/>
                  <a:pt x="3350385" y="258248"/>
                  <a:pt x="3342513" y="250898"/>
                </a:cubicBezTo>
                <a:cubicBezTo>
                  <a:pt x="3334640" y="243549"/>
                  <a:pt x="3332740" y="236253"/>
                  <a:pt x="3336812" y="229012"/>
                </a:cubicBezTo>
                <a:cubicBezTo>
                  <a:pt x="3340885" y="221770"/>
                  <a:pt x="3343810" y="213510"/>
                  <a:pt x="3345589" y="204232"/>
                </a:cubicBezTo>
                <a:cubicBezTo>
                  <a:pt x="3347367" y="194954"/>
                  <a:pt x="3347811" y="182635"/>
                  <a:pt x="3346922" y="167277"/>
                </a:cubicBezTo>
                <a:cubicBezTo>
                  <a:pt x="3346033" y="151919"/>
                  <a:pt x="3343333" y="139310"/>
                  <a:pt x="3338824" y="129451"/>
                </a:cubicBezTo>
                <a:cubicBezTo>
                  <a:pt x="3334313" y="119592"/>
                  <a:pt x="3334783" y="114663"/>
                  <a:pt x="3340232" y="114663"/>
                </a:cubicBezTo>
                <a:close/>
                <a:moveTo>
                  <a:pt x="1828910" y="107352"/>
                </a:moveTo>
                <a:cubicBezTo>
                  <a:pt x="1832097" y="107139"/>
                  <a:pt x="1836376" y="107643"/>
                  <a:pt x="1841746" y="108866"/>
                </a:cubicBezTo>
                <a:cubicBezTo>
                  <a:pt x="1852487" y="111311"/>
                  <a:pt x="1859611" y="115573"/>
                  <a:pt x="1863117" y="121654"/>
                </a:cubicBezTo>
                <a:cubicBezTo>
                  <a:pt x="1866623" y="127734"/>
                  <a:pt x="1867186" y="134861"/>
                  <a:pt x="1864805" y="143035"/>
                </a:cubicBezTo>
                <a:cubicBezTo>
                  <a:pt x="1862425" y="151209"/>
                  <a:pt x="1856467" y="152808"/>
                  <a:pt x="1846930" y="147832"/>
                </a:cubicBezTo>
                <a:cubicBezTo>
                  <a:pt x="1840319" y="143114"/>
                  <a:pt x="1834114" y="136478"/>
                  <a:pt x="1828313" y="127924"/>
                </a:cubicBezTo>
                <a:cubicBezTo>
                  <a:pt x="1822512" y="119370"/>
                  <a:pt x="1820616" y="113444"/>
                  <a:pt x="1822624" y="110146"/>
                </a:cubicBezTo>
                <a:cubicBezTo>
                  <a:pt x="1823627" y="108496"/>
                  <a:pt x="1825723" y="107565"/>
                  <a:pt x="1828910" y="107352"/>
                </a:cubicBezTo>
                <a:close/>
                <a:moveTo>
                  <a:pt x="2289462" y="106704"/>
                </a:moveTo>
                <a:cubicBezTo>
                  <a:pt x="2259720" y="110246"/>
                  <a:pt x="2239529" y="112770"/>
                  <a:pt x="2228889" y="114276"/>
                </a:cubicBezTo>
                <a:cubicBezTo>
                  <a:pt x="2230653" y="133276"/>
                  <a:pt x="2232761" y="152299"/>
                  <a:pt x="2235213" y="171342"/>
                </a:cubicBezTo>
                <a:cubicBezTo>
                  <a:pt x="2249065" y="170525"/>
                  <a:pt x="2267148" y="168467"/>
                  <a:pt x="2289462" y="165169"/>
                </a:cubicBezTo>
                <a:close/>
                <a:moveTo>
                  <a:pt x="5187670" y="103639"/>
                </a:moveTo>
                <a:cubicBezTo>
                  <a:pt x="5190757" y="103431"/>
                  <a:pt x="5194148" y="104051"/>
                  <a:pt x="5197844" y="105499"/>
                </a:cubicBezTo>
                <a:cubicBezTo>
                  <a:pt x="5205236" y="108396"/>
                  <a:pt x="5211905" y="112537"/>
                  <a:pt x="5217848" y="117922"/>
                </a:cubicBezTo>
                <a:cubicBezTo>
                  <a:pt x="5223793" y="123306"/>
                  <a:pt x="5224177" y="128580"/>
                  <a:pt x="5219000" y="133742"/>
                </a:cubicBezTo>
                <a:cubicBezTo>
                  <a:pt x="5213823" y="138905"/>
                  <a:pt x="5208317" y="148721"/>
                  <a:pt x="5202480" y="163190"/>
                </a:cubicBezTo>
                <a:cubicBezTo>
                  <a:pt x="5210568" y="175666"/>
                  <a:pt x="5209715" y="182194"/>
                  <a:pt x="5199920" y="182775"/>
                </a:cubicBezTo>
                <a:cubicBezTo>
                  <a:pt x="5190126" y="183356"/>
                  <a:pt x="5169132" y="185338"/>
                  <a:pt x="5136938" y="188723"/>
                </a:cubicBezTo>
                <a:cubicBezTo>
                  <a:pt x="5132722" y="201529"/>
                  <a:pt x="5128180" y="203378"/>
                  <a:pt x="5123311" y="194272"/>
                </a:cubicBezTo>
                <a:cubicBezTo>
                  <a:pt x="5118442" y="185166"/>
                  <a:pt x="5114456" y="173959"/>
                  <a:pt x="5111351" y="160652"/>
                </a:cubicBezTo>
                <a:cubicBezTo>
                  <a:pt x="5108246" y="147344"/>
                  <a:pt x="5104633" y="137030"/>
                  <a:pt x="5100510" y="129709"/>
                </a:cubicBezTo>
                <a:cubicBezTo>
                  <a:pt x="5096387" y="122388"/>
                  <a:pt x="5097502" y="118728"/>
                  <a:pt x="5103855" y="118728"/>
                </a:cubicBezTo>
                <a:cubicBezTo>
                  <a:pt x="5108774" y="118728"/>
                  <a:pt x="5113832" y="119173"/>
                  <a:pt x="5119030" y="120062"/>
                </a:cubicBezTo>
                <a:cubicBezTo>
                  <a:pt x="5124229" y="120951"/>
                  <a:pt x="5134338" y="119886"/>
                  <a:pt x="5149360" y="116868"/>
                </a:cubicBezTo>
                <a:cubicBezTo>
                  <a:pt x="5164381" y="113849"/>
                  <a:pt x="5174369" y="110475"/>
                  <a:pt x="5179324" y="106747"/>
                </a:cubicBezTo>
                <a:cubicBezTo>
                  <a:pt x="5181801" y="104883"/>
                  <a:pt x="5184583" y="103847"/>
                  <a:pt x="5187670" y="103639"/>
                </a:cubicBezTo>
                <a:close/>
                <a:moveTo>
                  <a:pt x="2369994" y="97417"/>
                </a:moveTo>
                <a:cubicBezTo>
                  <a:pt x="2367231" y="97083"/>
                  <a:pt x="2363579" y="97254"/>
                  <a:pt x="2359037" y="97928"/>
                </a:cubicBezTo>
                <a:cubicBezTo>
                  <a:pt x="2349952" y="99276"/>
                  <a:pt x="2336204" y="101154"/>
                  <a:pt x="2317791" y="103563"/>
                </a:cubicBezTo>
                <a:cubicBezTo>
                  <a:pt x="2317016" y="125102"/>
                  <a:pt x="2316629" y="144096"/>
                  <a:pt x="2316629" y="160544"/>
                </a:cubicBezTo>
                <a:cubicBezTo>
                  <a:pt x="2333006" y="159712"/>
                  <a:pt x="2351949" y="157648"/>
                  <a:pt x="2373459" y="154349"/>
                </a:cubicBezTo>
                <a:cubicBezTo>
                  <a:pt x="2375969" y="139220"/>
                  <a:pt x="2377446" y="127038"/>
                  <a:pt x="2377891" y="117803"/>
                </a:cubicBezTo>
                <a:cubicBezTo>
                  <a:pt x="2378335" y="108568"/>
                  <a:pt x="2377575" y="102610"/>
                  <a:pt x="2375611" y="99928"/>
                </a:cubicBezTo>
                <a:cubicBezTo>
                  <a:pt x="2374628" y="98587"/>
                  <a:pt x="2372756" y="97750"/>
                  <a:pt x="2369994" y="97417"/>
                </a:cubicBezTo>
                <a:close/>
                <a:moveTo>
                  <a:pt x="941714" y="94656"/>
                </a:moveTo>
                <a:cubicBezTo>
                  <a:pt x="947425" y="93851"/>
                  <a:pt x="954862" y="96540"/>
                  <a:pt x="964026" y="102724"/>
                </a:cubicBezTo>
                <a:cubicBezTo>
                  <a:pt x="976244" y="110970"/>
                  <a:pt x="978674" y="118140"/>
                  <a:pt x="971318" y="124235"/>
                </a:cubicBezTo>
                <a:cubicBezTo>
                  <a:pt x="963961" y="130329"/>
                  <a:pt x="958641" y="139980"/>
                  <a:pt x="955357" y="153188"/>
                </a:cubicBezTo>
                <a:cubicBezTo>
                  <a:pt x="963459" y="160745"/>
                  <a:pt x="965675" y="165674"/>
                  <a:pt x="962004" y="167976"/>
                </a:cubicBezTo>
                <a:cubicBezTo>
                  <a:pt x="958333" y="170278"/>
                  <a:pt x="946674" y="172067"/>
                  <a:pt x="927028" y="173343"/>
                </a:cubicBezTo>
                <a:cubicBezTo>
                  <a:pt x="939619" y="179036"/>
                  <a:pt x="944312" y="184446"/>
                  <a:pt x="941106" y="189572"/>
                </a:cubicBezTo>
                <a:cubicBezTo>
                  <a:pt x="937902" y="194699"/>
                  <a:pt x="935428" y="205314"/>
                  <a:pt x="933685" y="221418"/>
                </a:cubicBezTo>
                <a:cubicBezTo>
                  <a:pt x="931943" y="237522"/>
                  <a:pt x="932735" y="250568"/>
                  <a:pt x="936062" y="260556"/>
                </a:cubicBezTo>
                <a:cubicBezTo>
                  <a:pt x="939389" y="270544"/>
                  <a:pt x="947606" y="275947"/>
                  <a:pt x="960713" y="276764"/>
                </a:cubicBezTo>
                <a:cubicBezTo>
                  <a:pt x="973820" y="277582"/>
                  <a:pt x="984131" y="277001"/>
                  <a:pt x="991645" y="275022"/>
                </a:cubicBezTo>
                <a:cubicBezTo>
                  <a:pt x="999159" y="273043"/>
                  <a:pt x="1004189" y="267465"/>
                  <a:pt x="1006735" y="258287"/>
                </a:cubicBezTo>
                <a:cubicBezTo>
                  <a:pt x="1009280" y="249109"/>
                  <a:pt x="1012309" y="238623"/>
                  <a:pt x="1015823" y="226828"/>
                </a:cubicBezTo>
                <a:cubicBezTo>
                  <a:pt x="1019336" y="215033"/>
                  <a:pt x="1022494" y="218486"/>
                  <a:pt x="1025298" y="237185"/>
                </a:cubicBezTo>
                <a:cubicBezTo>
                  <a:pt x="1028101" y="255885"/>
                  <a:pt x="1031995" y="268594"/>
                  <a:pt x="1036978" y="275312"/>
                </a:cubicBezTo>
                <a:cubicBezTo>
                  <a:pt x="1041961" y="282031"/>
                  <a:pt x="1037397" y="288455"/>
                  <a:pt x="1023287" y="294586"/>
                </a:cubicBezTo>
                <a:cubicBezTo>
                  <a:pt x="1009176" y="300716"/>
                  <a:pt x="991910" y="303781"/>
                  <a:pt x="971490" y="303781"/>
                </a:cubicBezTo>
                <a:cubicBezTo>
                  <a:pt x="951614" y="303781"/>
                  <a:pt x="936507" y="300067"/>
                  <a:pt x="926168" y="292639"/>
                </a:cubicBezTo>
                <a:cubicBezTo>
                  <a:pt x="915828" y="285211"/>
                  <a:pt x="911558" y="266852"/>
                  <a:pt x="913358" y="237562"/>
                </a:cubicBezTo>
                <a:cubicBezTo>
                  <a:pt x="915158" y="208272"/>
                  <a:pt x="914588" y="187597"/>
                  <a:pt x="911648" y="175537"/>
                </a:cubicBezTo>
                <a:cubicBezTo>
                  <a:pt x="908006" y="176440"/>
                  <a:pt x="903231" y="177251"/>
                  <a:pt x="897322" y="177968"/>
                </a:cubicBezTo>
                <a:cubicBezTo>
                  <a:pt x="909024" y="185468"/>
                  <a:pt x="913175" y="191164"/>
                  <a:pt x="909777" y="195058"/>
                </a:cubicBezTo>
                <a:cubicBezTo>
                  <a:pt x="906378" y="198951"/>
                  <a:pt x="902234" y="206451"/>
                  <a:pt x="897344" y="217557"/>
                </a:cubicBezTo>
                <a:cubicBezTo>
                  <a:pt x="892454" y="228664"/>
                  <a:pt x="885846" y="240007"/>
                  <a:pt x="877522" y="251587"/>
                </a:cubicBezTo>
                <a:cubicBezTo>
                  <a:pt x="869197" y="263166"/>
                  <a:pt x="859873" y="272470"/>
                  <a:pt x="849548" y="279496"/>
                </a:cubicBezTo>
                <a:cubicBezTo>
                  <a:pt x="839223" y="286523"/>
                  <a:pt x="829504" y="290976"/>
                  <a:pt x="820391" y="292854"/>
                </a:cubicBezTo>
                <a:cubicBezTo>
                  <a:pt x="811278" y="294733"/>
                  <a:pt x="810905" y="291574"/>
                  <a:pt x="819272" y="283379"/>
                </a:cubicBezTo>
                <a:cubicBezTo>
                  <a:pt x="827640" y="275183"/>
                  <a:pt x="837126" y="264898"/>
                  <a:pt x="847730" y="252522"/>
                </a:cubicBezTo>
                <a:cubicBezTo>
                  <a:pt x="858335" y="240147"/>
                  <a:pt x="866975" y="225656"/>
                  <a:pt x="873650" y="209050"/>
                </a:cubicBezTo>
                <a:cubicBezTo>
                  <a:pt x="876988" y="200747"/>
                  <a:pt x="879303" y="194253"/>
                  <a:pt x="880595" y="189567"/>
                </a:cubicBezTo>
                <a:lnTo>
                  <a:pt x="881381" y="185763"/>
                </a:lnTo>
                <a:lnTo>
                  <a:pt x="879998" y="188186"/>
                </a:lnTo>
                <a:cubicBezTo>
                  <a:pt x="876022" y="193233"/>
                  <a:pt x="872537" y="191670"/>
                  <a:pt x="869542" y="183496"/>
                </a:cubicBezTo>
                <a:cubicBezTo>
                  <a:pt x="865548" y="172597"/>
                  <a:pt x="862009" y="161638"/>
                  <a:pt x="858926" y="150617"/>
                </a:cubicBezTo>
                <a:cubicBezTo>
                  <a:pt x="855843" y="139597"/>
                  <a:pt x="852222" y="130172"/>
                  <a:pt x="848064" y="122342"/>
                </a:cubicBezTo>
                <a:cubicBezTo>
                  <a:pt x="843905" y="114512"/>
                  <a:pt x="846974" y="111271"/>
                  <a:pt x="857270" y="112619"/>
                </a:cubicBezTo>
                <a:cubicBezTo>
                  <a:pt x="867566" y="113967"/>
                  <a:pt x="881838" y="112684"/>
                  <a:pt x="900086" y="108769"/>
                </a:cubicBezTo>
                <a:cubicBezTo>
                  <a:pt x="918334" y="104854"/>
                  <a:pt x="930498" y="100806"/>
                  <a:pt x="936579" y="96626"/>
                </a:cubicBezTo>
                <a:cubicBezTo>
                  <a:pt x="938099" y="95581"/>
                  <a:pt x="939810" y="94925"/>
                  <a:pt x="941714" y="94656"/>
                </a:cubicBezTo>
                <a:close/>
                <a:moveTo>
                  <a:pt x="227339" y="94656"/>
                </a:moveTo>
                <a:cubicBezTo>
                  <a:pt x="233050" y="93851"/>
                  <a:pt x="240487" y="96540"/>
                  <a:pt x="249651" y="102724"/>
                </a:cubicBezTo>
                <a:cubicBezTo>
                  <a:pt x="261869" y="110970"/>
                  <a:pt x="264299" y="118140"/>
                  <a:pt x="256943" y="124235"/>
                </a:cubicBezTo>
                <a:cubicBezTo>
                  <a:pt x="249586" y="130329"/>
                  <a:pt x="244266" y="139980"/>
                  <a:pt x="240982" y="153188"/>
                </a:cubicBezTo>
                <a:cubicBezTo>
                  <a:pt x="249084" y="160745"/>
                  <a:pt x="251300" y="165674"/>
                  <a:pt x="247629" y="167976"/>
                </a:cubicBezTo>
                <a:cubicBezTo>
                  <a:pt x="243958" y="170278"/>
                  <a:pt x="232299" y="172067"/>
                  <a:pt x="212653" y="173343"/>
                </a:cubicBezTo>
                <a:cubicBezTo>
                  <a:pt x="225244" y="179036"/>
                  <a:pt x="229937" y="184446"/>
                  <a:pt x="226731" y="189572"/>
                </a:cubicBezTo>
                <a:cubicBezTo>
                  <a:pt x="223526" y="194699"/>
                  <a:pt x="221053" y="205314"/>
                  <a:pt x="219310" y="221418"/>
                </a:cubicBezTo>
                <a:cubicBezTo>
                  <a:pt x="217568" y="237522"/>
                  <a:pt x="218360" y="250568"/>
                  <a:pt x="221688" y="260556"/>
                </a:cubicBezTo>
                <a:cubicBezTo>
                  <a:pt x="225014" y="270544"/>
                  <a:pt x="233231" y="275947"/>
                  <a:pt x="246338" y="276764"/>
                </a:cubicBezTo>
                <a:cubicBezTo>
                  <a:pt x="259445" y="277582"/>
                  <a:pt x="269756" y="277001"/>
                  <a:pt x="277270" y="275022"/>
                </a:cubicBezTo>
                <a:cubicBezTo>
                  <a:pt x="284784" y="273043"/>
                  <a:pt x="289814" y="267465"/>
                  <a:pt x="292359" y="258287"/>
                </a:cubicBezTo>
                <a:cubicBezTo>
                  <a:pt x="294905" y="249109"/>
                  <a:pt x="297934" y="238623"/>
                  <a:pt x="301448" y="226828"/>
                </a:cubicBezTo>
                <a:cubicBezTo>
                  <a:pt x="304961" y="215033"/>
                  <a:pt x="308119" y="218486"/>
                  <a:pt x="310923" y="237185"/>
                </a:cubicBezTo>
                <a:cubicBezTo>
                  <a:pt x="313727" y="255885"/>
                  <a:pt x="317620" y="268594"/>
                  <a:pt x="322603" y="275312"/>
                </a:cubicBezTo>
                <a:cubicBezTo>
                  <a:pt x="327586" y="282031"/>
                  <a:pt x="323022" y="288455"/>
                  <a:pt x="308912" y="294586"/>
                </a:cubicBezTo>
                <a:cubicBezTo>
                  <a:pt x="294801" y="300716"/>
                  <a:pt x="277535" y="303781"/>
                  <a:pt x="257115" y="303781"/>
                </a:cubicBezTo>
                <a:cubicBezTo>
                  <a:pt x="237239" y="303781"/>
                  <a:pt x="222132" y="300067"/>
                  <a:pt x="211793" y="292639"/>
                </a:cubicBezTo>
                <a:cubicBezTo>
                  <a:pt x="201453" y="285211"/>
                  <a:pt x="197184" y="266852"/>
                  <a:pt x="198983" y="237562"/>
                </a:cubicBezTo>
                <a:cubicBezTo>
                  <a:pt x="200783" y="208272"/>
                  <a:pt x="200213" y="187597"/>
                  <a:pt x="197273" y="175537"/>
                </a:cubicBezTo>
                <a:cubicBezTo>
                  <a:pt x="193631" y="176440"/>
                  <a:pt x="188855" y="177251"/>
                  <a:pt x="182947" y="177968"/>
                </a:cubicBezTo>
                <a:cubicBezTo>
                  <a:pt x="194649" y="185468"/>
                  <a:pt x="198801" y="191164"/>
                  <a:pt x="195402" y="195058"/>
                </a:cubicBezTo>
                <a:cubicBezTo>
                  <a:pt x="192003" y="198951"/>
                  <a:pt x="187859" y="206451"/>
                  <a:pt x="182969" y="217557"/>
                </a:cubicBezTo>
                <a:cubicBezTo>
                  <a:pt x="178079" y="228664"/>
                  <a:pt x="171471" y="240007"/>
                  <a:pt x="163147" y="251587"/>
                </a:cubicBezTo>
                <a:cubicBezTo>
                  <a:pt x="154822" y="263166"/>
                  <a:pt x="145498" y="272470"/>
                  <a:pt x="135173" y="279496"/>
                </a:cubicBezTo>
                <a:cubicBezTo>
                  <a:pt x="124848" y="286523"/>
                  <a:pt x="115129" y="290976"/>
                  <a:pt x="106016" y="292854"/>
                </a:cubicBezTo>
                <a:cubicBezTo>
                  <a:pt x="96902" y="294733"/>
                  <a:pt x="96530" y="291574"/>
                  <a:pt x="104897" y="283379"/>
                </a:cubicBezTo>
                <a:cubicBezTo>
                  <a:pt x="113265" y="275183"/>
                  <a:pt x="122751" y="264898"/>
                  <a:pt x="133355" y="252522"/>
                </a:cubicBezTo>
                <a:cubicBezTo>
                  <a:pt x="143960" y="240147"/>
                  <a:pt x="152600" y="225656"/>
                  <a:pt x="159275" y="209050"/>
                </a:cubicBezTo>
                <a:cubicBezTo>
                  <a:pt x="162613" y="200747"/>
                  <a:pt x="164928" y="194253"/>
                  <a:pt x="166220" y="189567"/>
                </a:cubicBezTo>
                <a:lnTo>
                  <a:pt x="167006" y="185763"/>
                </a:lnTo>
                <a:lnTo>
                  <a:pt x="165623" y="188186"/>
                </a:lnTo>
                <a:cubicBezTo>
                  <a:pt x="161647" y="193233"/>
                  <a:pt x="158162" y="191670"/>
                  <a:pt x="155167" y="183496"/>
                </a:cubicBezTo>
                <a:cubicBezTo>
                  <a:pt x="151173" y="172597"/>
                  <a:pt x="147635" y="161638"/>
                  <a:pt x="144551" y="150617"/>
                </a:cubicBezTo>
                <a:cubicBezTo>
                  <a:pt x="141468" y="139597"/>
                  <a:pt x="137847" y="130172"/>
                  <a:pt x="133689" y="122342"/>
                </a:cubicBezTo>
                <a:cubicBezTo>
                  <a:pt x="129530" y="114512"/>
                  <a:pt x="132599" y="111271"/>
                  <a:pt x="142895" y="112619"/>
                </a:cubicBezTo>
                <a:cubicBezTo>
                  <a:pt x="153192" y="113967"/>
                  <a:pt x="167463" y="112684"/>
                  <a:pt x="185712" y="108769"/>
                </a:cubicBezTo>
                <a:cubicBezTo>
                  <a:pt x="203959" y="104854"/>
                  <a:pt x="216123" y="100806"/>
                  <a:pt x="222204" y="96626"/>
                </a:cubicBezTo>
                <a:cubicBezTo>
                  <a:pt x="223724" y="95581"/>
                  <a:pt x="225435" y="94925"/>
                  <a:pt x="227339" y="94656"/>
                </a:cubicBezTo>
                <a:close/>
                <a:moveTo>
                  <a:pt x="5494254" y="94071"/>
                </a:moveTo>
                <a:cubicBezTo>
                  <a:pt x="5495420" y="93935"/>
                  <a:pt x="5496818" y="94110"/>
                  <a:pt x="5498447" y="94594"/>
                </a:cubicBezTo>
                <a:cubicBezTo>
                  <a:pt x="5504965" y="96530"/>
                  <a:pt x="5511292" y="99193"/>
                  <a:pt x="5517430" y="102585"/>
                </a:cubicBezTo>
                <a:cubicBezTo>
                  <a:pt x="5523568" y="105976"/>
                  <a:pt x="5525607" y="109041"/>
                  <a:pt x="5523550" y="111780"/>
                </a:cubicBezTo>
                <a:cubicBezTo>
                  <a:pt x="5521492" y="114519"/>
                  <a:pt x="5519366" y="117595"/>
                  <a:pt x="5517172" y="121008"/>
                </a:cubicBezTo>
                <a:cubicBezTo>
                  <a:pt x="5554872" y="146964"/>
                  <a:pt x="5581545" y="164187"/>
                  <a:pt x="5597190" y="172676"/>
                </a:cubicBezTo>
                <a:cubicBezTo>
                  <a:pt x="5612835" y="181165"/>
                  <a:pt x="5627663" y="188038"/>
                  <a:pt x="5641673" y="193294"/>
                </a:cubicBezTo>
                <a:cubicBezTo>
                  <a:pt x="5655684" y="198549"/>
                  <a:pt x="5669257" y="203855"/>
                  <a:pt x="5682392" y="209211"/>
                </a:cubicBezTo>
                <a:cubicBezTo>
                  <a:pt x="5695528" y="214567"/>
                  <a:pt x="5692907" y="218170"/>
                  <a:pt x="5674530" y="220020"/>
                </a:cubicBezTo>
                <a:cubicBezTo>
                  <a:pt x="5656153" y="221870"/>
                  <a:pt x="5641473" y="222795"/>
                  <a:pt x="5630488" y="222795"/>
                </a:cubicBezTo>
                <a:cubicBezTo>
                  <a:pt x="5619532" y="222795"/>
                  <a:pt x="5609859" y="219296"/>
                  <a:pt x="5601470" y="212298"/>
                </a:cubicBezTo>
                <a:cubicBezTo>
                  <a:pt x="5593081" y="205300"/>
                  <a:pt x="5582269" y="195846"/>
                  <a:pt x="5569033" y="183937"/>
                </a:cubicBezTo>
                <a:cubicBezTo>
                  <a:pt x="5555797" y="172027"/>
                  <a:pt x="5535943" y="154385"/>
                  <a:pt x="5509471" y="131011"/>
                </a:cubicBezTo>
                <a:cubicBezTo>
                  <a:pt x="5502415" y="140647"/>
                  <a:pt x="5493381" y="151657"/>
                  <a:pt x="5482368" y="164040"/>
                </a:cubicBezTo>
                <a:cubicBezTo>
                  <a:pt x="5471355" y="176422"/>
                  <a:pt x="5459692" y="187629"/>
                  <a:pt x="5447382" y="197660"/>
                </a:cubicBezTo>
                <a:cubicBezTo>
                  <a:pt x="5435070" y="207691"/>
                  <a:pt x="5422756" y="216356"/>
                  <a:pt x="5410437" y="223655"/>
                </a:cubicBezTo>
                <a:cubicBezTo>
                  <a:pt x="5398119" y="230955"/>
                  <a:pt x="5385582" y="236235"/>
                  <a:pt x="5372827" y="239498"/>
                </a:cubicBezTo>
                <a:cubicBezTo>
                  <a:pt x="5360071" y="242760"/>
                  <a:pt x="5360189" y="239566"/>
                  <a:pt x="5373181" y="229915"/>
                </a:cubicBezTo>
                <a:cubicBezTo>
                  <a:pt x="5386174" y="220264"/>
                  <a:pt x="5401586" y="208082"/>
                  <a:pt x="5419418" y="193369"/>
                </a:cubicBezTo>
                <a:cubicBezTo>
                  <a:pt x="5437250" y="178656"/>
                  <a:pt x="5453702" y="162021"/>
                  <a:pt x="5468773" y="143465"/>
                </a:cubicBezTo>
                <a:cubicBezTo>
                  <a:pt x="5483845" y="124909"/>
                  <a:pt x="5490929" y="111641"/>
                  <a:pt x="5490025" y="103660"/>
                </a:cubicBezTo>
                <a:cubicBezTo>
                  <a:pt x="5489348" y="97675"/>
                  <a:pt x="5490757" y="94479"/>
                  <a:pt x="5494254" y="94071"/>
                </a:cubicBezTo>
                <a:close/>
                <a:moveTo>
                  <a:pt x="5450630" y="80649"/>
                </a:moveTo>
                <a:cubicBezTo>
                  <a:pt x="5452130" y="80486"/>
                  <a:pt x="5454001" y="80650"/>
                  <a:pt x="5456244" y="81139"/>
                </a:cubicBezTo>
                <a:cubicBezTo>
                  <a:pt x="5465214" y="83096"/>
                  <a:pt x="5472211" y="86631"/>
                  <a:pt x="5477238" y="91743"/>
                </a:cubicBezTo>
                <a:cubicBezTo>
                  <a:pt x="5482264" y="96856"/>
                  <a:pt x="5483580" y="103778"/>
                  <a:pt x="5481185" y="112512"/>
                </a:cubicBezTo>
                <a:cubicBezTo>
                  <a:pt x="5478790" y="121245"/>
                  <a:pt x="5472215" y="122069"/>
                  <a:pt x="5461460" y="114985"/>
                </a:cubicBezTo>
                <a:cubicBezTo>
                  <a:pt x="5454821" y="107414"/>
                  <a:pt x="5450049" y="99390"/>
                  <a:pt x="5447145" y="90915"/>
                </a:cubicBezTo>
                <a:cubicBezTo>
                  <a:pt x="5444967" y="84559"/>
                  <a:pt x="5446128" y="81137"/>
                  <a:pt x="5450630" y="80649"/>
                </a:cubicBezTo>
                <a:close/>
                <a:moveTo>
                  <a:pt x="5236975" y="73868"/>
                </a:moveTo>
                <a:cubicBezTo>
                  <a:pt x="5223920" y="73266"/>
                  <a:pt x="5198145" y="75665"/>
                  <a:pt x="5159653" y="81064"/>
                </a:cubicBezTo>
                <a:lnTo>
                  <a:pt x="5071546" y="91389"/>
                </a:lnTo>
                <a:cubicBezTo>
                  <a:pt x="5075103" y="130222"/>
                  <a:pt x="5078616" y="174418"/>
                  <a:pt x="5082086" y="223978"/>
                </a:cubicBezTo>
                <a:cubicBezTo>
                  <a:pt x="5135576" y="220450"/>
                  <a:pt x="5171487" y="217095"/>
                  <a:pt x="5189821" y="213911"/>
                </a:cubicBezTo>
                <a:cubicBezTo>
                  <a:pt x="5208155" y="210728"/>
                  <a:pt x="5220380" y="212058"/>
                  <a:pt x="5226496" y="217901"/>
                </a:cubicBezTo>
                <a:cubicBezTo>
                  <a:pt x="5232612" y="223745"/>
                  <a:pt x="5236861" y="223702"/>
                  <a:pt x="5239241" y="217772"/>
                </a:cubicBezTo>
                <a:cubicBezTo>
                  <a:pt x="5241621" y="211843"/>
                  <a:pt x="5244163" y="199381"/>
                  <a:pt x="5246866" y="180387"/>
                </a:cubicBezTo>
                <a:cubicBezTo>
                  <a:pt x="5249569" y="161394"/>
                  <a:pt x="5251591" y="140027"/>
                  <a:pt x="5252932" y="116287"/>
                </a:cubicBezTo>
                <a:cubicBezTo>
                  <a:pt x="5254273" y="92547"/>
                  <a:pt x="5251892" y="78941"/>
                  <a:pt x="5245790" y="75471"/>
                </a:cubicBezTo>
                <a:cubicBezTo>
                  <a:pt x="5244265" y="74603"/>
                  <a:pt x="5241327" y="74069"/>
                  <a:pt x="5236975" y="73868"/>
                </a:cubicBezTo>
                <a:close/>
                <a:moveTo>
                  <a:pt x="5553105" y="70314"/>
                </a:moveTo>
                <a:cubicBezTo>
                  <a:pt x="5554725" y="70170"/>
                  <a:pt x="5556815" y="70398"/>
                  <a:pt x="5559375" y="70997"/>
                </a:cubicBezTo>
                <a:cubicBezTo>
                  <a:pt x="5569614" y="73392"/>
                  <a:pt x="5577738" y="77124"/>
                  <a:pt x="5583746" y="82193"/>
                </a:cubicBezTo>
                <a:cubicBezTo>
                  <a:pt x="5589755" y="87262"/>
                  <a:pt x="5591572" y="94414"/>
                  <a:pt x="5589199" y="103649"/>
                </a:cubicBezTo>
                <a:cubicBezTo>
                  <a:pt x="5586825" y="112885"/>
                  <a:pt x="5580304" y="114025"/>
                  <a:pt x="5569635" y="107070"/>
                </a:cubicBezTo>
                <a:cubicBezTo>
                  <a:pt x="5562150" y="99584"/>
                  <a:pt x="5556009" y="91102"/>
                  <a:pt x="5551212" y="81623"/>
                </a:cubicBezTo>
                <a:cubicBezTo>
                  <a:pt x="5547614" y="74514"/>
                  <a:pt x="5548245" y="70744"/>
                  <a:pt x="5553105" y="70314"/>
                </a:cubicBezTo>
                <a:close/>
                <a:moveTo>
                  <a:pt x="3635780" y="64188"/>
                </a:moveTo>
                <a:cubicBezTo>
                  <a:pt x="3638254" y="64427"/>
                  <a:pt x="3641242" y="64979"/>
                  <a:pt x="3644743" y="65845"/>
                </a:cubicBezTo>
                <a:cubicBezTo>
                  <a:pt x="3658746" y="69308"/>
                  <a:pt x="3664877" y="77658"/>
                  <a:pt x="3663135" y="90894"/>
                </a:cubicBezTo>
                <a:cubicBezTo>
                  <a:pt x="3661392" y="104130"/>
                  <a:pt x="3654398" y="105736"/>
                  <a:pt x="3642151" y="95712"/>
                </a:cubicBezTo>
                <a:cubicBezTo>
                  <a:pt x="3634694" y="85473"/>
                  <a:pt x="3629761" y="77070"/>
                  <a:pt x="3627352" y="70502"/>
                </a:cubicBezTo>
                <a:cubicBezTo>
                  <a:pt x="3625545" y="65576"/>
                  <a:pt x="3628354" y="63472"/>
                  <a:pt x="3635780" y="64188"/>
                </a:cubicBezTo>
                <a:close/>
                <a:moveTo>
                  <a:pt x="3471172" y="58711"/>
                </a:moveTo>
                <a:cubicBezTo>
                  <a:pt x="3473366" y="58916"/>
                  <a:pt x="3476038" y="59437"/>
                  <a:pt x="3479189" y="60274"/>
                </a:cubicBezTo>
                <a:cubicBezTo>
                  <a:pt x="3491794" y="63622"/>
                  <a:pt x="3499918" y="67186"/>
                  <a:pt x="3503560" y="70964"/>
                </a:cubicBezTo>
                <a:cubicBezTo>
                  <a:pt x="3507203" y="74743"/>
                  <a:pt x="3508102" y="79110"/>
                  <a:pt x="3506260" y="84064"/>
                </a:cubicBezTo>
                <a:cubicBezTo>
                  <a:pt x="3504417" y="89019"/>
                  <a:pt x="3501918" y="101864"/>
                  <a:pt x="3498763" y="122600"/>
                </a:cubicBezTo>
                <a:cubicBezTo>
                  <a:pt x="3495608" y="143336"/>
                  <a:pt x="3487334" y="169600"/>
                  <a:pt x="3473941" y="201392"/>
                </a:cubicBezTo>
                <a:cubicBezTo>
                  <a:pt x="3489113" y="207917"/>
                  <a:pt x="3502352" y="215431"/>
                  <a:pt x="3513659" y="223935"/>
                </a:cubicBezTo>
                <a:cubicBezTo>
                  <a:pt x="3524967" y="232439"/>
                  <a:pt x="3529874" y="242796"/>
                  <a:pt x="3528383" y="255007"/>
                </a:cubicBezTo>
                <a:cubicBezTo>
                  <a:pt x="3526892" y="267217"/>
                  <a:pt x="3523404" y="273900"/>
                  <a:pt x="3517918" y="275054"/>
                </a:cubicBezTo>
                <a:cubicBezTo>
                  <a:pt x="3512433" y="276209"/>
                  <a:pt x="3506941" y="272394"/>
                  <a:pt x="3501442" y="263611"/>
                </a:cubicBezTo>
                <a:cubicBezTo>
                  <a:pt x="3495942" y="254828"/>
                  <a:pt x="3490389" y="246772"/>
                  <a:pt x="3484782" y="239444"/>
                </a:cubicBezTo>
                <a:cubicBezTo>
                  <a:pt x="3479175" y="232116"/>
                  <a:pt x="3473109" y="224315"/>
                  <a:pt x="3466584" y="216041"/>
                </a:cubicBezTo>
                <a:cubicBezTo>
                  <a:pt x="3456417" y="234984"/>
                  <a:pt x="3443693" y="249783"/>
                  <a:pt x="3428414" y="260438"/>
                </a:cubicBezTo>
                <a:cubicBezTo>
                  <a:pt x="3413135" y="271093"/>
                  <a:pt x="3399103" y="278281"/>
                  <a:pt x="3386318" y="282002"/>
                </a:cubicBezTo>
                <a:cubicBezTo>
                  <a:pt x="3373534" y="285723"/>
                  <a:pt x="3367142" y="285756"/>
                  <a:pt x="3367142" y="282099"/>
                </a:cubicBezTo>
                <a:cubicBezTo>
                  <a:pt x="3367142" y="279604"/>
                  <a:pt x="3374688" y="273097"/>
                  <a:pt x="3389781" y="262578"/>
                </a:cubicBezTo>
                <a:cubicBezTo>
                  <a:pt x="3404875" y="252060"/>
                  <a:pt x="3418390" y="239064"/>
                  <a:pt x="3430328" y="223591"/>
                </a:cubicBezTo>
                <a:cubicBezTo>
                  <a:pt x="3442267" y="208118"/>
                  <a:pt x="3450692" y="192136"/>
                  <a:pt x="3455603" y="175644"/>
                </a:cubicBezTo>
                <a:cubicBezTo>
                  <a:pt x="3460515" y="159153"/>
                  <a:pt x="3464322" y="142830"/>
                  <a:pt x="3467025" y="126676"/>
                </a:cubicBezTo>
                <a:cubicBezTo>
                  <a:pt x="3469728" y="110522"/>
                  <a:pt x="3470642" y="97964"/>
                  <a:pt x="3469768" y="89001"/>
                </a:cubicBezTo>
                <a:cubicBezTo>
                  <a:pt x="3468893" y="80038"/>
                  <a:pt x="3467093" y="72173"/>
                  <a:pt x="3464368" y="65404"/>
                </a:cubicBezTo>
                <a:cubicBezTo>
                  <a:pt x="3462325" y="60328"/>
                  <a:pt x="3464593" y="58097"/>
                  <a:pt x="3471172" y="58711"/>
                </a:cubicBezTo>
                <a:close/>
                <a:moveTo>
                  <a:pt x="3384780" y="55273"/>
                </a:moveTo>
                <a:cubicBezTo>
                  <a:pt x="3389756" y="55273"/>
                  <a:pt x="3397106" y="56732"/>
                  <a:pt x="3406828" y="59650"/>
                </a:cubicBezTo>
                <a:cubicBezTo>
                  <a:pt x="3416551" y="62568"/>
                  <a:pt x="3423868" y="67283"/>
                  <a:pt x="3428780" y="73793"/>
                </a:cubicBezTo>
                <a:cubicBezTo>
                  <a:pt x="3433691" y="80304"/>
                  <a:pt x="3434408" y="88090"/>
                  <a:pt x="3430931" y="97153"/>
                </a:cubicBezTo>
                <a:cubicBezTo>
                  <a:pt x="3427453" y="106216"/>
                  <a:pt x="3420158" y="106238"/>
                  <a:pt x="3409044" y="97218"/>
                </a:cubicBezTo>
                <a:cubicBezTo>
                  <a:pt x="3397930" y="88198"/>
                  <a:pt x="3389635" y="80045"/>
                  <a:pt x="3384157" y="72761"/>
                </a:cubicBezTo>
                <a:cubicBezTo>
                  <a:pt x="3378220" y="61102"/>
                  <a:pt x="3378428" y="55273"/>
                  <a:pt x="3384780" y="55273"/>
                </a:cubicBezTo>
                <a:close/>
                <a:moveTo>
                  <a:pt x="852477" y="51447"/>
                </a:moveTo>
                <a:cubicBezTo>
                  <a:pt x="854819" y="51344"/>
                  <a:pt x="857865" y="51752"/>
                  <a:pt x="861615" y="52670"/>
                </a:cubicBezTo>
                <a:cubicBezTo>
                  <a:pt x="875511" y="54635"/>
                  <a:pt x="884710" y="58922"/>
                  <a:pt x="889213" y="65533"/>
                </a:cubicBezTo>
                <a:cubicBezTo>
                  <a:pt x="893716" y="72144"/>
                  <a:pt x="894529" y="79984"/>
                  <a:pt x="891654" y="89055"/>
                </a:cubicBezTo>
                <a:cubicBezTo>
                  <a:pt x="888779" y="98125"/>
                  <a:pt x="883068" y="99735"/>
                  <a:pt x="874521" y="93884"/>
                </a:cubicBezTo>
                <a:cubicBezTo>
                  <a:pt x="865974" y="88033"/>
                  <a:pt x="857937" y="78783"/>
                  <a:pt x="850408" y="66135"/>
                </a:cubicBezTo>
                <a:cubicBezTo>
                  <a:pt x="844762" y="56649"/>
                  <a:pt x="845451" y="51753"/>
                  <a:pt x="852477" y="51447"/>
                </a:cubicBezTo>
                <a:close/>
                <a:moveTo>
                  <a:pt x="138102" y="51447"/>
                </a:moveTo>
                <a:cubicBezTo>
                  <a:pt x="140444" y="51344"/>
                  <a:pt x="143490" y="51752"/>
                  <a:pt x="147240" y="52670"/>
                </a:cubicBezTo>
                <a:cubicBezTo>
                  <a:pt x="161136" y="54635"/>
                  <a:pt x="170335" y="58922"/>
                  <a:pt x="174838" y="65533"/>
                </a:cubicBezTo>
                <a:cubicBezTo>
                  <a:pt x="179341" y="72144"/>
                  <a:pt x="180155" y="79984"/>
                  <a:pt x="177279" y="89055"/>
                </a:cubicBezTo>
                <a:cubicBezTo>
                  <a:pt x="174404" y="98125"/>
                  <a:pt x="168693" y="99735"/>
                  <a:pt x="160147" y="93884"/>
                </a:cubicBezTo>
                <a:cubicBezTo>
                  <a:pt x="151600" y="88033"/>
                  <a:pt x="143562" y="78783"/>
                  <a:pt x="136033" y="66135"/>
                </a:cubicBezTo>
                <a:cubicBezTo>
                  <a:pt x="130387" y="56649"/>
                  <a:pt x="131076" y="51753"/>
                  <a:pt x="138102" y="51447"/>
                </a:cubicBezTo>
                <a:close/>
                <a:moveTo>
                  <a:pt x="5250945" y="47257"/>
                </a:moveTo>
                <a:cubicBezTo>
                  <a:pt x="5255435" y="47299"/>
                  <a:pt x="5259919" y="48275"/>
                  <a:pt x="5264397" y="50186"/>
                </a:cubicBezTo>
                <a:cubicBezTo>
                  <a:pt x="5273353" y="54007"/>
                  <a:pt x="5282369" y="59693"/>
                  <a:pt x="5291446" y="67243"/>
                </a:cubicBezTo>
                <a:cubicBezTo>
                  <a:pt x="5300524" y="74793"/>
                  <a:pt x="5301653" y="82218"/>
                  <a:pt x="5294834" y="89517"/>
                </a:cubicBezTo>
                <a:cubicBezTo>
                  <a:pt x="5288015" y="96816"/>
                  <a:pt x="5283050" y="118248"/>
                  <a:pt x="5279938" y="153811"/>
                </a:cubicBezTo>
                <a:cubicBezTo>
                  <a:pt x="5276827" y="189375"/>
                  <a:pt x="5273890" y="214302"/>
                  <a:pt x="5271130" y="228592"/>
                </a:cubicBezTo>
                <a:cubicBezTo>
                  <a:pt x="5268369" y="242882"/>
                  <a:pt x="5262611" y="255835"/>
                  <a:pt x="5253857" y="267450"/>
                </a:cubicBezTo>
                <a:cubicBezTo>
                  <a:pt x="5245102" y="279066"/>
                  <a:pt x="5238165" y="279658"/>
                  <a:pt x="5233046" y="269225"/>
                </a:cubicBezTo>
                <a:cubicBezTo>
                  <a:pt x="5227926" y="258793"/>
                  <a:pt x="5224800" y="251113"/>
                  <a:pt x="5223667" y="246188"/>
                </a:cubicBezTo>
                <a:cubicBezTo>
                  <a:pt x="5222535" y="241262"/>
                  <a:pt x="5215576" y="238379"/>
                  <a:pt x="5202791" y="237540"/>
                </a:cubicBezTo>
                <a:cubicBezTo>
                  <a:pt x="5190007" y="236701"/>
                  <a:pt x="5174273" y="237175"/>
                  <a:pt x="5155587" y="238960"/>
                </a:cubicBezTo>
                <a:cubicBezTo>
                  <a:pt x="5136902" y="240745"/>
                  <a:pt x="5112803" y="242491"/>
                  <a:pt x="5083291" y="244198"/>
                </a:cubicBezTo>
                <a:cubicBezTo>
                  <a:pt x="5082488" y="252171"/>
                  <a:pt x="5079692" y="257344"/>
                  <a:pt x="5074902" y="259718"/>
                </a:cubicBezTo>
                <a:cubicBezTo>
                  <a:pt x="5070113" y="262091"/>
                  <a:pt x="5066086" y="258251"/>
                  <a:pt x="5062824" y="248199"/>
                </a:cubicBezTo>
                <a:cubicBezTo>
                  <a:pt x="5059562" y="238146"/>
                  <a:pt x="5057257" y="224799"/>
                  <a:pt x="5055908" y="208157"/>
                </a:cubicBezTo>
                <a:cubicBezTo>
                  <a:pt x="5054561" y="191516"/>
                  <a:pt x="5051868" y="169077"/>
                  <a:pt x="5047831" y="140841"/>
                </a:cubicBezTo>
                <a:cubicBezTo>
                  <a:pt x="5043795" y="112605"/>
                  <a:pt x="5039062" y="92855"/>
                  <a:pt x="5033634" y="81591"/>
                </a:cubicBezTo>
                <a:cubicBezTo>
                  <a:pt x="5028207" y="70326"/>
                  <a:pt x="5030104" y="65655"/>
                  <a:pt x="5039324" y="67577"/>
                </a:cubicBezTo>
                <a:cubicBezTo>
                  <a:pt x="5048545" y="69498"/>
                  <a:pt x="5055804" y="70850"/>
                  <a:pt x="5061103" y="71631"/>
                </a:cubicBezTo>
                <a:cubicBezTo>
                  <a:pt x="5066402" y="72413"/>
                  <a:pt x="5094867" y="69907"/>
                  <a:pt x="5146499" y="64113"/>
                </a:cubicBezTo>
                <a:cubicBezTo>
                  <a:pt x="5198131" y="58320"/>
                  <a:pt x="5228450" y="53595"/>
                  <a:pt x="5237455" y="49938"/>
                </a:cubicBezTo>
                <a:cubicBezTo>
                  <a:pt x="5241958" y="48110"/>
                  <a:pt x="5246455" y="47216"/>
                  <a:pt x="5250945" y="47257"/>
                </a:cubicBezTo>
                <a:close/>
                <a:moveTo>
                  <a:pt x="3722465" y="45299"/>
                </a:moveTo>
                <a:cubicBezTo>
                  <a:pt x="3723338" y="45058"/>
                  <a:pt x="3724226" y="45141"/>
                  <a:pt x="3725127" y="45550"/>
                </a:cubicBezTo>
                <a:cubicBezTo>
                  <a:pt x="3728734" y="47185"/>
                  <a:pt x="3733871" y="50376"/>
                  <a:pt x="3740539" y="55122"/>
                </a:cubicBezTo>
                <a:cubicBezTo>
                  <a:pt x="3748269" y="61489"/>
                  <a:pt x="3749090" y="66200"/>
                  <a:pt x="3743002" y="69254"/>
                </a:cubicBezTo>
                <a:cubicBezTo>
                  <a:pt x="3736915" y="72309"/>
                  <a:pt x="3725862" y="79088"/>
                  <a:pt x="3709844" y="89592"/>
                </a:cubicBezTo>
                <a:cubicBezTo>
                  <a:pt x="3693826" y="100097"/>
                  <a:pt x="3689893" y="99355"/>
                  <a:pt x="3698046" y="87366"/>
                </a:cubicBezTo>
                <a:cubicBezTo>
                  <a:pt x="3706198" y="75378"/>
                  <a:pt x="3711848" y="65003"/>
                  <a:pt x="3714996" y="56241"/>
                </a:cubicBezTo>
                <a:cubicBezTo>
                  <a:pt x="3717357" y="49669"/>
                  <a:pt x="3719846" y="46022"/>
                  <a:pt x="3722465" y="45299"/>
                </a:cubicBezTo>
                <a:close/>
                <a:moveTo>
                  <a:pt x="4368596" y="43214"/>
                </a:moveTo>
                <a:cubicBezTo>
                  <a:pt x="4370919" y="43124"/>
                  <a:pt x="4373905" y="43677"/>
                  <a:pt x="4377553" y="44872"/>
                </a:cubicBezTo>
                <a:cubicBezTo>
                  <a:pt x="4392144" y="49655"/>
                  <a:pt x="4401619" y="55975"/>
                  <a:pt x="4405979" y="63834"/>
                </a:cubicBezTo>
                <a:cubicBezTo>
                  <a:pt x="4410338" y="71692"/>
                  <a:pt x="4411033" y="79676"/>
                  <a:pt x="4408065" y="87786"/>
                </a:cubicBezTo>
                <a:cubicBezTo>
                  <a:pt x="4405097" y="95895"/>
                  <a:pt x="4398905" y="96562"/>
                  <a:pt x="4389491" y="89786"/>
                </a:cubicBezTo>
                <a:cubicBezTo>
                  <a:pt x="4380077" y="83010"/>
                  <a:pt x="4372100" y="73542"/>
                  <a:pt x="4365561" y="61382"/>
                </a:cubicBezTo>
                <a:cubicBezTo>
                  <a:pt x="4360613" y="49540"/>
                  <a:pt x="4361625" y="43484"/>
                  <a:pt x="4368596" y="43214"/>
                </a:cubicBezTo>
                <a:close/>
                <a:moveTo>
                  <a:pt x="2913493" y="40431"/>
                </a:moveTo>
                <a:cubicBezTo>
                  <a:pt x="2925998" y="40431"/>
                  <a:pt x="2937911" y="43392"/>
                  <a:pt x="2949233" y="49314"/>
                </a:cubicBezTo>
                <a:cubicBezTo>
                  <a:pt x="2960554" y="55237"/>
                  <a:pt x="2965649" y="64035"/>
                  <a:pt x="2964516" y="75708"/>
                </a:cubicBezTo>
                <a:cubicBezTo>
                  <a:pt x="2963383" y="87380"/>
                  <a:pt x="2950075" y="85789"/>
                  <a:pt x="2924593" y="70932"/>
                </a:cubicBezTo>
                <a:cubicBezTo>
                  <a:pt x="2902738" y="50598"/>
                  <a:pt x="2899038" y="40431"/>
                  <a:pt x="2913493" y="40431"/>
                </a:cubicBezTo>
                <a:close/>
                <a:moveTo>
                  <a:pt x="781167" y="40431"/>
                </a:moveTo>
                <a:cubicBezTo>
                  <a:pt x="792596" y="40431"/>
                  <a:pt x="803340" y="42453"/>
                  <a:pt x="813400" y="46497"/>
                </a:cubicBezTo>
                <a:cubicBezTo>
                  <a:pt x="823460" y="50540"/>
                  <a:pt x="827672" y="58886"/>
                  <a:pt x="826037" y="71535"/>
                </a:cubicBezTo>
                <a:cubicBezTo>
                  <a:pt x="824402" y="84183"/>
                  <a:pt x="818078" y="87642"/>
                  <a:pt x="807065" y="81913"/>
                </a:cubicBezTo>
                <a:cubicBezTo>
                  <a:pt x="796052" y="76184"/>
                  <a:pt x="785594" y="67838"/>
                  <a:pt x="775692" y="56875"/>
                </a:cubicBezTo>
                <a:cubicBezTo>
                  <a:pt x="765790" y="45912"/>
                  <a:pt x="767615" y="40431"/>
                  <a:pt x="781167" y="40431"/>
                </a:cubicBezTo>
                <a:close/>
                <a:moveTo>
                  <a:pt x="66792" y="40431"/>
                </a:moveTo>
                <a:cubicBezTo>
                  <a:pt x="78221" y="40431"/>
                  <a:pt x="88965" y="42453"/>
                  <a:pt x="99025" y="46497"/>
                </a:cubicBezTo>
                <a:cubicBezTo>
                  <a:pt x="109085" y="50540"/>
                  <a:pt x="113297" y="58886"/>
                  <a:pt x="111662" y="71535"/>
                </a:cubicBezTo>
                <a:cubicBezTo>
                  <a:pt x="110027" y="84183"/>
                  <a:pt x="103703" y="87642"/>
                  <a:pt x="92690" y="81913"/>
                </a:cubicBezTo>
                <a:cubicBezTo>
                  <a:pt x="81677" y="76184"/>
                  <a:pt x="71219" y="67838"/>
                  <a:pt x="61317" y="56875"/>
                </a:cubicBezTo>
                <a:cubicBezTo>
                  <a:pt x="51415" y="45912"/>
                  <a:pt x="53240" y="40431"/>
                  <a:pt x="66792" y="40431"/>
                </a:cubicBezTo>
                <a:close/>
                <a:moveTo>
                  <a:pt x="3781694" y="37131"/>
                </a:moveTo>
                <a:cubicBezTo>
                  <a:pt x="3785074" y="37442"/>
                  <a:pt x="3790264" y="39362"/>
                  <a:pt x="3797262" y="42894"/>
                </a:cubicBezTo>
                <a:cubicBezTo>
                  <a:pt x="3811258" y="49956"/>
                  <a:pt x="3816155" y="56606"/>
                  <a:pt x="3811954" y="62844"/>
                </a:cubicBezTo>
                <a:cubicBezTo>
                  <a:pt x="3807752" y="69082"/>
                  <a:pt x="3803640" y="77783"/>
                  <a:pt x="3799617" y="88947"/>
                </a:cubicBezTo>
                <a:cubicBezTo>
                  <a:pt x="3795595" y="100111"/>
                  <a:pt x="3788314" y="113623"/>
                  <a:pt x="3777774" y="129483"/>
                </a:cubicBezTo>
                <a:cubicBezTo>
                  <a:pt x="3795469" y="126085"/>
                  <a:pt x="3811631" y="120736"/>
                  <a:pt x="3826258" y="113437"/>
                </a:cubicBezTo>
                <a:cubicBezTo>
                  <a:pt x="3840885" y="106137"/>
                  <a:pt x="3852658" y="105904"/>
                  <a:pt x="3861578" y="112738"/>
                </a:cubicBezTo>
                <a:cubicBezTo>
                  <a:pt x="3870498" y="119571"/>
                  <a:pt x="3869533" y="125196"/>
                  <a:pt x="3858685" y="129612"/>
                </a:cubicBezTo>
                <a:cubicBezTo>
                  <a:pt x="3847836" y="134029"/>
                  <a:pt x="3829864" y="138116"/>
                  <a:pt x="3804769" y="141873"/>
                </a:cubicBezTo>
                <a:cubicBezTo>
                  <a:pt x="3818263" y="144440"/>
                  <a:pt x="3823401" y="150664"/>
                  <a:pt x="3820181" y="160544"/>
                </a:cubicBezTo>
                <a:cubicBezTo>
                  <a:pt x="3816962" y="170425"/>
                  <a:pt x="3814223" y="181241"/>
                  <a:pt x="3811964" y="192993"/>
                </a:cubicBezTo>
                <a:cubicBezTo>
                  <a:pt x="3809706" y="204744"/>
                  <a:pt x="3805508" y="217769"/>
                  <a:pt x="3799370" y="232066"/>
                </a:cubicBezTo>
                <a:cubicBezTo>
                  <a:pt x="3806970" y="241057"/>
                  <a:pt x="3815815" y="249722"/>
                  <a:pt x="3825903" y="258061"/>
                </a:cubicBezTo>
                <a:cubicBezTo>
                  <a:pt x="3835991" y="266400"/>
                  <a:pt x="3846474" y="272742"/>
                  <a:pt x="3857351" y="277087"/>
                </a:cubicBezTo>
                <a:cubicBezTo>
                  <a:pt x="3868228" y="281432"/>
                  <a:pt x="3878155" y="286086"/>
                  <a:pt x="3887132" y="291047"/>
                </a:cubicBezTo>
                <a:cubicBezTo>
                  <a:pt x="3896109" y="296009"/>
                  <a:pt x="3891528" y="299372"/>
                  <a:pt x="3873387" y="301136"/>
                </a:cubicBezTo>
                <a:cubicBezTo>
                  <a:pt x="3855247" y="302899"/>
                  <a:pt x="3841552" y="303061"/>
                  <a:pt x="3832302" y="301620"/>
                </a:cubicBezTo>
                <a:cubicBezTo>
                  <a:pt x="3823053" y="300178"/>
                  <a:pt x="3816302" y="296152"/>
                  <a:pt x="3812050" y="289542"/>
                </a:cubicBezTo>
                <a:cubicBezTo>
                  <a:pt x="3807798" y="282931"/>
                  <a:pt x="3798481" y="269229"/>
                  <a:pt x="3784098" y="248435"/>
                </a:cubicBezTo>
                <a:cubicBezTo>
                  <a:pt x="3777946" y="256853"/>
                  <a:pt x="3770693" y="263847"/>
                  <a:pt x="3762340" y="269419"/>
                </a:cubicBezTo>
                <a:cubicBezTo>
                  <a:pt x="3753987" y="274990"/>
                  <a:pt x="3743870" y="279184"/>
                  <a:pt x="3731989" y="282002"/>
                </a:cubicBezTo>
                <a:cubicBezTo>
                  <a:pt x="3729019" y="282707"/>
                  <a:pt x="3726725" y="283080"/>
                  <a:pt x="3725107" y="283121"/>
                </a:cubicBezTo>
                <a:lnTo>
                  <a:pt x="3723390" y="282591"/>
                </a:lnTo>
                <a:lnTo>
                  <a:pt x="3722815" y="292628"/>
                </a:lnTo>
                <a:cubicBezTo>
                  <a:pt x="3720377" y="302760"/>
                  <a:pt x="3715379" y="304040"/>
                  <a:pt x="3707822" y="296468"/>
                </a:cubicBezTo>
                <a:cubicBezTo>
                  <a:pt x="3700265" y="288896"/>
                  <a:pt x="3693389" y="282336"/>
                  <a:pt x="3687194" y="276786"/>
                </a:cubicBezTo>
                <a:cubicBezTo>
                  <a:pt x="3674130" y="287326"/>
                  <a:pt x="3661378" y="294898"/>
                  <a:pt x="3648938" y="299501"/>
                </a:cubicBezTo>
                <a:cubicBezTo>
                  <a:pt x="3636498" y="304104"/>
                  <a:pt x="3623337" y="306868"/>
                  <a:pt x="3609456" y="307793"/>
                </a:cubicBezTo>
                <a:cubicBezTo>
                  <a:pt x="3595574" y="308718"/>
                  <a:pt x="3593982" y="306051"/>
                  <a:pt x="3604680" y="299791"/>
                </a:cubicBezTo>
                <a:cubicBezTo>
                  <a:pt x="3615378" y="293532"/>
                  <a:pt x="3626370" y="287796"/>
                  <a:pt x="3637656" y="282583"/>
                </a:cubicBezTo>
                <a:cubicBezTo>
                  <a:pt x="3648941" y="277370"/>
                  <a:pt x="3659151" y="270756"/>
                  <a:pt x="3668286" y="262740"/>
                </a:cubicBezTo>
                <a:cubicBezTo>
                  <a:pt x="3658750" y="256416"/>
                  <a:pt x="3651641" y="252099"/>
                  <a:pt x="3646959" y="249791"/>
                </a:cubicBezTo>
                <a:cubicBezTo>
                  <a:pt x="3642277" y="247482"/>
                  <a:pt x="3641076" y="244087"/>
                  <a:pt x="3643356" y="239605"/>
                </a:cubicBezTo>
                <a:cubicBezTo>
                  <a:pt x="3645636" y="235124"/>
                  <a:pt x="3647643" y="229965"/>
                  <a:pt x="3649379" y="224129"/>
                </a:cubicBezTo>
                <a:cubicBezTo>
                  <a:pt x="3629589" y="226767"/>
                  <a:pt x="3616045" y="230126"/>
                  <a:pt x="3608746" y="234206"/>
                </a:cubicBezTo>
                <a:cubicBezTo>
                  <a:pt x="3601446" y="238286"/>
                  <a:pt x="3592670" y="235350"/>
                  <a:pt x="3582417" y="225398"/>
                </a:cubicBezTo>
                <a:cubicBezTo>
                  <a:pt x="3572164" y="215446"/>
                  <a:pt x="3573487" y="210929"/>
                  <a:pt x="3586386" y="211846"/>
                </a:cubicBezTo>
                <a:cubicBezTo>
                  <a:pt x="3599285" y="212764"/>
                  <a:pt x="3621781" y="210692"/>
                  <a:pt x="3653874" y="205630"/>
                </a:cubicBezTo>
                <a:cubicBezTo>
                  <a:pt x="3656284" y="195549"/>
                  <a:pt x="3656588" y="186414"/>
                  <a:pt x="3654789" y="178226"/>
                </a:cubicBezTo>
                <a:cubicBezTo>
                  <a:pt x="3652989" y="170037"/>
                  <a:pt x="3658413" y="168998"/>
                  <a:pt x="3671061" y="175107"/>
                </a:cubicBezTo>
                <a:cubicBezTo>
                  <a:pt x="3683709" y="181216"/>
                  <a:pt x="3689001" y="186134"/>
                  <a:pt x="3686936" y="189863"/>
                </a:cubicBezTo>
                <a:cubicBezTo>
                  <a:pt x="3684871" y="193591"/>
                  <a:pt x="3681852" y="197313"/>
                  <a:pt x="3677880" y="201027"/>
                </a:cubicBezTo>
                <a:lnTo>
                  <a:pt x="3697282" y="198833"/>
                </a:lnTo>
                <a:cubicBezTo>
                  <a:pt x="3698644" y="194903"/>
                  <a:pt x="3699100" y="190239"/>
                  <a:pt x="3698648" y="184840"/>
                </a:cubicBezTo>
                <a:cubicBezTo>
                  <a:pt x="3698196" y="179441"/>
                  <a:pt x="3701914" y="178968"/>
                  <a:pt x="3709801" y="183420"/>
                </a:cubicBezTo>
                <a:cubicBezTo>
                  <a:pt x="3717688" y="187873"/>
                  <a:pt x="3722890" y="191705"/>
                  <a:pt x="3725407" y="194918"/>
                </a:cubicBezTo>
                <a:cubicBezTo>
                  <a:pt x="3727924" y="198130"/>
                  <a:pt x="3727967" y="202328"/>
                  <a:pt x="3725536" y="207512"/>
                </a:cubicBezTo>
                <a:cubicBezTo>
                  <a:pt x="3723105" y="212696"/>
                  <a:pt x="3720094" y="220009"/>
                  <a:pt x="3716502" y="229453"/>
                </a:cubicBezTo>
                <a:cubicBezTo>
                  <a:pt x="3712909" y="238896"/>
                  <a:pt x="3708138" y="248220"/>
                  <a:pt x="3702187" y="257427"/>
                </a:cubicBezTo>
                <a:cubicBezTo>
                  <a:pt x="3707793" y="261026"/>
                  <a:pt x="3713243" y="265260"/>
                  <a:pt x="3718534" y="270129"/>
                </a:cubicBezTo>
                <a:lnTo>
                  <a:pt x="3723548" y="279359"/>
                </a:lnTo>
                <a:lnTo>
                  <a:pt x="3728806" y="274538"/>
                </a:lnTo>
                <a:cubicBezTo>
                  <a:pt x="3738564" y="266744"/>
                  <a:pt x="3746967" y="259323"/>
                  <a:pt x="3754016" y="252275"/>
                </a:cubicBezTo>
                <a:cubicBezTo>
                  <a:pt x="3761064" y="245227"/>
                  <a:pt x="3767126" y="238168"/>
                  <a:pt x="3772203" y="231098"/>
                </a:cubicBezTo>
                <a:cubicBezTo>
                  <a:pt x="3766165" y="221390"/>
                  <a:pt x="3760329" y="212854"/>
                  <a:pt x="3754693" y="205490"/>
                </a:cubicBezTo>
                <a:cubicBezTo>
                  <a:pt x="3749057" y="198126"/>
                  <a:pt x="3744046" y="191386"/>
                  <a:pt x="3739657" y="185270"/>
                </a:cubicBezTo>
                <a:cubicBezTo>
                  <a:pt x="3735269" y="179154"/>
                  <a:pt x="3736588" y="175526"/>
                  <a:pt x="3743615" y="174386"/>
                </a:cubicBezTo>
                <a:cubicBezTo>
                  <a:pt x="3750642" y="173246"/>
                  <a:pt x="3755926" y="174899"/>
                  <a:pt x="3759468" y="179344"/>
                </a:cubicBezTo>
                <a:cubicBezTo>
                  <a:pt x="3763010" y="183790"/>
                  <a:pt x="3770675" y="195068"/>
                  <a:pt x="3782463" y="213180"/>
                </a:cubicBezTo>
                <a:cubicBezTo>
                  <a:pt x="3786435" y="203887"/>
                  <a:pt x="3789095" y="192792"/>
                  <a:pt x="3790443" y="179893"/>
                </a:cubicBezTo>
                <a:cubicBezTo>
                  <a:pt x="3791791" y="166994"/>
                  <a:pt x="3792114" y="155195"/>
                  <a:pt x="3791411" y="144498"/>
                </a:cubicBezTo>
                <a:cubicBezTo>
                  <a:pt x="3786779" y="145401"/>
                  <a:pt x="3780520" y="145401"/>
                  <a:pt x="3772633" y="144498"/>
                </a:cubicBezTo>
                <a:cubicBezTo>
                  <a:pt x="3762523" y="156443"/>
                  <a:pt x="3751825" y="165280"/>
                  <a:pt x="3740539" y="171009"/>
                </a:cubicBezTo>
                <a:cubicBezTo>
                  <a:pt x="3729253" y="176738"/>
                  <a:pt x="3729264" y="171801"/>
                  <a:pt x="3740572" y="156199"/>
                </a:cubicBezTo>
                <a:cubicBezTo>
                  <a:pt x="3751879" y="140597"/>
                  <a:pt x="3761329" y="121471"/>
                  <a:pt x="3768922" y="98820"/>
                </a:cubicBezTo>
                <a:cubicBezTo>
                  <a:pt x="3776515" y="76170"/>
                  <a:pt x="3779875" y="62332"/>
                  <a:pt x="3779000" y="57305"/>
                </a:cubicBezTo>
                <a:cubicBezTo>
                  <a:pt x="3778125" y="52279"/>
                  <a:pt x="3777451" y="46855"/>
                  <a:pt x="3776978" y="41033"/>
                </a:cubicBezTo>
                <a:cubicBezTo>
                  <a:pt x="3776741" y="38122"/>
                  <a:pt x="3778313" y="36821"/>
                  <a:pt x="3781694" y="37131"/>
                </a:cubicBezTo>
                <a:close/>
                <a:moveTo>
                  <a:pt x="4030451" y="36516"/>
                </a:moveTo>
                <a:cubicBezTo>
                  <a:pt x="4056436" y="32816"/>
                  <a:pt x="4077064" y="45636"/>
                  <a:pt x="4092337" y="74976"/>
                </a:cubicBezTo>
                <a:cubicBezTo>
                  <a:pt x="4101429" y="106940"/>
                  <a:pt x="4088988" y="138661"/>
                  <a:pt x="4055016" y="170138"/>
                </a:cubicBezTo>
                <a:cubicBezTo>
                  <a:pt x="4044892" y="185338"/>
                  <a:pt x="4039830" y="203335"/>
                  <a:pt x="4039830" y="224129"/>
                </a:cubicBezTo>
                <a:lnTo>
                  <a:pt x="4007392" y="224129"/>
                </a:lnTo>
                <a:cubicBezTo>
                  <a:pt x="4006417" y="187619"/>
                  <a:pt x="4021367" y="154371"/>
                  <a:pt x="4052241" y="124385"/>
                </a:cubicBezTo>
                <a:cubicBezTo>
                  <a:pt x="4059168" y="114032"/>
                  <a:pt x="4062193" y="103026"/>
                  <a:pt x="4061319" y="91367"/>
                </a:cubicBezTo>
                <a:cubicBezTo>
                  <a:pt x="4056601" y="75492"/>
                  <a:pt x="4047645" y="68007"/>
                  <a:pt x="4034452" y="68910"/>
                </a:cubicBezTo>
                <a:lnTo>
                  <a:pt x="4029161" y="68910"/>
                </a:lnTo>
                <a:cubicBezTo>
                  <a:pt x="4012885" y="69685"/>
                  <a:pt x="4005198" y="83630"/>
                  <a:pt x="4006102" y="110748"/>
                </a:cubicBezTo>
                <a:lnTo>
                  <a:pt x="3972287" y="110748"/>
                </a:lnTo>
                <a:cubicBezTo>
                  <a:pt x="3971327" y="73635"/>
                  <a:pt x="3983064" y="50849"/>
                  <a:pt x="4007500" y="42388"/>
                </a:cubicBezTo>
                <a:cubicBezTo>
                  <a:pt x="4011472" y="39405"/>
                  <a:pt x="4019123" y="37448"/>
                  <a:pt x="4030451" y="36516"/>
                </a:cubicBezTo>
                <a:close/>
                <a:moveTo>
                  <a:pt x="1858755" y="36008"/>
                </a:moveTo>
                <a:cubicBezTo>
                  <a:pt x="1860869" y="35853"/>
                  <a:pt x="1863477" y="36012"/>
                  <a:pt x="1866580" y="36483"/>
                </a:cubicBezTo>
                <a:cubicBezTo>
                  <a:pt x="1878991" y="38369"/>
                  <a:pt x="1888692" y="42087"/>
                  <a:pt x="1895683" y="47637"/>
                </a:cubicBezTo>
                <a:cubicBezTo>
                  <a:pt x="1902674" y="53186"/>
                  <a:pt x="1905026" y="61045"/>
                  <a:pt x="1902739" y="71212"/>
                </a:cubicBezTo>
                <a:cubicBezTo>
                  <a:pt x="1900451" y="81379"/>
                  <a:pt x="1891715" y="81680"/>
                  <a:pt x="1876528" y="72115"/>
                </a:cubicBezTo>
                <a:cubicBezTo>
                  <a:pt x="1864325" y="62722"/>
                  <a:pt x="1856513" y="53964"/>
                  <a:pt x="1853093" y="45840"/>
                </a:cubicBezTo>
                <a:cubicBezTo>
                  <a:pt x="1850528" y="39748"/>
                  <a:pt x="1852415" y="36470"/>
                  <a:pt x="1858755" y="36008"/>
                </a:cubicBezTo>
                <a:close/>
                <a:moveTo>
                  <a:pt x="2004689" y="29068"/>
                </a:moveTo>
                <a:cubicBezTo>
                  <a:pt x="2007039" y="28405"/>
                  <a:pt x="2010788" y="28908"/>
                  <a:pt x="2015937" y="30579"/>
                </a:cubicBezTo>
                <a:cubicBezTo>
                  <a:pt x="2026233" y="33920"/>
                  <a:pt x="2034582" y="38548"/>
                  <a:pt x="2040985" y="44464"/>
                </a:cubicBezTo>
                <a:cubicBezTo>
                  <a:pt x="2047388" y="50379"/>
                  <a:pt x="2045413" y="54993"/>
                  <a:pt x="2035059" y="58306"/>
                </a:cubicBezTo>
                <a:cubicBezTo>
                  <a:pt x="2024706" y="61618"/>
                  <a:pt x="2007383" y="68215"/>
                  <a:pt x="1983090" y="78095"/>
                </a:cubicBezTo>
                <a:cubicBezTo>
                  <a:pt x="1999295" y="81709"/>
                  <a:pt x="2005802" y="87553"/>
                  <a:pt x="2002611" y="95626"/>
                </a:cubicBezTo>
                <a:cubicBezTo>
                  <a:pt x="1999420" y="103700"/>
                  <a:pt x="1996964" y="114089"/>
                  <a:pt x="1995244" y="126795"/>
                </a:cubicBezTo>
                <a:cubicBezTo>
                  <a:pt x="2023924" y="121388"/>
                  <a:pt x="2046399" y="117111"/>
                  <a:pt x="2062668" y="113964"/>
                </a:cubicBezTo>
                <a:cubicBezTo>
                  <a:pt x="2078937" y="110816"/>
                  <a:pt x="2091563" y="114154"/>
                  <a:pt x="2100547" y="123977"/>
                </a:cubicBezTo>
                <a:cubicBezTo>
                  <a:pt x="2109532" y="133800"/>
                  <a:pt x="2107968" y="139002"/>
                  <a:pt x="2095858" y="139582"/>
                </a:cubicBezTo>
                <a:cubicBezTo>
                  <a:pt x="2083748" y="140163"/>
                  <a:pt x="2068572" y="140898"/>
                  <a:pt x="2050332" y="141787"/>
                </a:cubicBezTo>
                <a:cubicBezTo>
                  <a:pt x="2032091" y="142676"/>
                  <a:pt x="2013026" y="144777"/>
                  <a:pt x="1993136" y="148090"/>
                </a:cubicBezTo>
                <a:cubicBezTo>
                  <a:pt x="1990899" y="157769"/>
                  <a:pt x="1988002" y="173164"/>
                  <a:pt x="1984446" y="194272"/>
                </a:cubicBezTo>
                <a:cubicBezTo>
                  <a:pt x="2003733" y="191763"/>
                  <a:pt x="2016080" y="188436"/>
                  <a:pt x="2021486" y="184292"/>
                </a:cubicBezTo>
                <a:cubicBezTo>
                  <a:pt x="2026893" y="180147"/>
                  <a:pt x="2033754" y="180004"/>
                  <a:pt x="2042072" y="183861"/>
                </a:cubicBezTo>
                <a:cubicBezTo>
                  <a:pt x="2050389" y="187719"/>
                  <a:pt x="2057713" y="192548"/>
                  <a:pt x="2064044" y="198349"/>
                </a:cubicBezTo>
                <a:cubicBezTo>
                  <a:pt x="2070376" y="204149"/>
                  <a:pt x="2070490" y="209857"/>
                  <a:pt x="2064389" y="215471"/>
                </a:cubicBezTo>
                <a:cubicBezTo>
                  <a:pt x="2058287" y="221085"/>
                  <a:pt x="2050984" y="232912"/>
                  <a:pt x="2042480" y="250952"/>
                </a:cubicBezTo>
                <a:cubicBezTo>
                  <a:pt x="2054182" y="266368"/>
                  <a:pt x="2052361" y="274076"/>
                  <a:pt x="2037017" y="274076"/>
                </a:cubicBezTo>
                <a:cubicBezTo>
                  <a:pt x="2025487" y="274076"/>
                  <a:pt x="2013875" y="274527"/>
                  <a:pt x="2002181" y="275431"/>
                </a:cubicBezTo>
                <a:cubicBezTo>
                  <a:pt x="1990486" y="276334"/>
                  <a:pt x="1974845" y="277603"/>
                  <a:pt x="1955256" y="279238"/>
                </a:cubicBezTo>
                <a:cubicBezTo>
                  <a:pt x="1954768" y="281203"/>
                  <a:pt x="1952947" y="284433"/>
                  <a:pt x="1949792" y="288929"/>
                </a:cubicBezTo>
                <a:cubicBezTo>
                  <a:pt x="1946638" y="293424"/>
                  <a:pt x="1943063" y="292266"/>
                  <a:pt x="1939069" y="285455"/>
                </a:cubicBezTo>
                <a:cubicBezTo>
                  <a:pt x="1935076" y="278643"/>
                  <a:pt x="1931735" y="265579"/>
                  <a:pt x="1929046" y="246263"/>
                </a:cubicBezTo>
                <a:cubicBezTo>
                  <a:pt x="1926357" y="226947"/>
                  <a:pt x="1922969" y="213004"/>
                  <a:pt x="1918882" y="204436"/>
                </a:cubicBezTo>
                <a:cubicBezTo>
                  <a:pt x="1914795" y="195868"/>
                  <a:pt x="1916107" y="192060"/>
                  <a:pt x="1922818" y="193014"/>
                </a:cubicBezTo>
                <a:cubicBezTo>
                  <a:pt x="1929530" y="193968"/>
                  <a:pt x="1935119" y="195115"/>
                  <a:pt x="1939586" y="196456"/>
                </a:cubicBezTo>
                <a:cubicBezTo>
                  <a:pt x="1944053" y="197797"/>
                  <a:pt x="1947093" y="198445"/>
                  <a:pt x="1948706" y="198402"/>
                </a:cubicBezTo>
                <a:cubicBezTo>
                  <a:pt x="1950319" y="198359"/>
                  <a:pt x="1954604" y="198467"/>
                  <a:pt x="1961559" y="198725"/>
                </a:cubicBezTo>
                <a:cubicBezTo>
                  <a:pt x="1963208" y="183051"/>
                  <a:pt x="1964936" y="167678"/>
                  <a:pt x="1966743" y="152607"/>
                </a:cubicBezTo>
                <a:cubicBezTo>
                  <a:pt x="1943483" y="157095"/>
                  <a:pt x="1927401" y="160239"/>
                  <a:pt x="1918495" y="162039"/>
                </a:cubicBezTo>
                <a:cubicBezTo>
                  <a:pt x="1909590" y="163839"/>
                  <a:pt x="1900333" y="160670"/>
                  <a:pt x="1890725" y="152532"/>
                </a:cubicBezTo>
                <a:cubicBezTo>
                  <a:pt x="1881117" y="144394"/>
                  <a:pt x="1883533" y="140325"/>
                  <a:pt x="1897974" y="140325"/>
                </a:cubicBezTo>
                <a:cubicBezTo>
                  <a:pt x="1910278" y="140325"/>
                  <a:pt x="1933731" y="137363"/>
                  <a:pt x="1968334" y="131441"/>
                </a:cubicBezTo>
                <a:cubicBezTo>
                  <a:pt x="1969066" y="125461"/>
                  <a:pt x="1969431" y="118090"/>
                  <a:pt x="1969431" y="109328"/>
                </a:cubicBezTo>
                <a:cubicBezTo>
                  <a:pt x="1969431" y="100996"/>
                  <a:pt x="1968220" y="93826"/>
                  <a:pt x="1965796" y="87818"/>
                </a:cubicBezTo>
                <a:cubicBezTo>
                  <a:pt x="1951628" y="92292"/>
                  <a:pt x="1938571" y="95210"/>
                  <a:pt x="1926626" y="96573"/>
                </a:cubicBezTo>
                <a:cubicBezTo>
                  <a:pt x="1914680" y="97935"/>
                  <a:pt x="1916613" y="94203"/>
                  <a:pt x="1932423" y="85376"/>
                </a:cubicBezTo>
                <a:cubicBezTo>
                  <a:pt x="1948233" y="76550"/>
                  <a:pt x="1963978" y="67372"/>
                  <a:pt x="1979659" y="57843"/>
                </a:cubicBezTo>
                <a:cubicBezTo>
                  <a:pt x="1995340" y="48314"/>
                  <a:pt x="2002733" y="40553"/>
                  <a:pt x="2001837" y="34558"/>
                </a:cubicBezTo>
                <a:cubicBezTo>
                  <a:pt x="2001388" y="31561"/>
                  <a:pt x="2002339" y="29731"/>
                  <a:pt x="2004689" y="29068"/>
                </a:cubicBezTo>
                <a:close/>
                <a:moveTo>
                  <a:pt x="949856" y="23470"/>
                </a:moveTo>
                <a:cubicBezTo>
                  <a:pt x="952531" y="23839"/>
                  <a:pt x="955669" y="24603"/>
                  <a:pt x="959272" y="25761"/>
                </a:cubicBezTo>
                <a:cubicBezTo>
                  <a:pt x="971131" y="29718"/>
                  <a:pt x="978843" y="34185"/>
                  <a:pt x="982406" y="39161"/>
                </a:cubicBezTo>
                <a:cubicBezTo>
                  <a:pt x="985970" y="44138"/>
                  <a:pt x="984281" y="48009"/>
                  <a:pt x="977341" y="50777"/>
                </a:cubicBezTo>
                <a:cubicBezTo>
                  <a:pt x="970400" y="53545"/>
                  <a:pt x="961136" y="60274"/>
                  <a:pt x="949549" y="70964"/>
                </a:cubicBezTo>
                <a:cubicBezTo>
                  <a:pt x="937962" y="81655"/>
                  <a:pt x="927458" y="89159"/>
                  <a:pt x="918037" y="93475"/>
                </a:cubicBezTo>
                <a:cubicBezTo>
                  <a:pt x="908615" y="97791"/>
                  <a:pt x="906622" y="95773"/>
                  <a:pt x="912057" y="87420"/>
                </a:cubicBezTo>
                <a:cubicBezTo>
                  <a:pt x="917492" y="79067"/>
                  <a:pt x="923343" y="69538"/>
                  <a:pt x="929609" y="58833"/>
                </a:cubicBezTo>
                <a:cubicBezTo>
                  <a:pt x="935876" y="48128"/>
                  <a:pt x="938783" y="38781"/>
                  <a:pt x="938332" y="30794"/>
                </a:cubicBezTo>
                <a:cubicBezTo>
                  <a:pt x="937993" y="24803"/>
                  <a:pt x="941834" y="22362"/>
                  <a:pt x="949856" y="23470"/>
                </a:cubicBezTo>
                <a:close/>
                <a:moveTo>
                  <a:pt x="235482" y="23470"/>
                </a:moveTo>
                <a:cubicBezTo>
                  <a:pt x="238155" y="23839"/>
                  <a:pt x="241294" y="24603"/>
                  <a:pt x="244897" y="25761"/>
                </a:cubicBezTo>
                <a:cubicBezTo>
                  <a:pt x="256757" y="29718"/>
                  <a:pt x="264468" y="34185"/>
                  <a:pt x="268031" y="39161"/>
                </a:cubicBezTo>
                <a:cubicBezTo>
                  <a:pt x="271595" y="44138"/>
                  <a:pt x="269906" y="48009"/>
                  <a:pt x="262966" y="50777"/>
                </a:cubicBezTo>
                <a:cubicBezTo>
                  <a:pt x="256025" y="53545"/>
                  <a:pt x="246761" y="60274"/>
                  <a:pt x="235174" y="70964"/>
                </a:cubicBezTo>
                <a:cubicBezTo>
                  <a:pt x="223587" y="81655"/>
                  <a:pt x="213083" y="89159"/>
                  <a:pt x="203662" y="93475"/>
                </a:cubicBezTo>
                <a:cubicBezTo>
                  <a:pt x="194240" y="97791"/>
                  <a:pt x="192247" y="95773"/>
                  <a:pt x="197682" y="87420"/>
                </a:cubicBezTo>
                <a:cubicBezTo>
                  <a:pt x="203117" y="79067"/>
                  <a:pt x="208968" y="69538"/>
                  <a:pt x="215234" y="58833"/>
                </a:cubicBezTo>
                <a:cubicBezTo>
                  <a:pt x="221501" y="48128"/>
                  <a:pt x="224408" y="38781"/>
                  <a:pt x="223957" y="30794"/>
                </a:cubicBezTo>
                <a:cubicBezTo>
                  <a:pt x="223618" y="24803"/>
                  <a:pt x="227460" y="22362"/>
                  <a:pt x="235482" y="23470"/>
                </a:cubicBezTo>
                <a:close/>
                <a:moveTo>
                  <a:pt x="5445158" y="23002"/>
                </a:moveTo>
                <a:cubicBezTo>
                  <a:pt x="5448322" y="22428"/>
                  <a:pt x="5453630" y="23703"/>
                  <a:pt x="5461084" y="26825"/>
                </a:cubicBezTo>
                <a:cubicBezTo>
                  <a:pt x="5475990" y="33070"/>
                  <a:pt x="5481472" y="38064"/>
                  <a:pt x="5477528" y="41807"/>
                </a:cubicBezTo>
                <a:cubicBezTo>
                  <a:pt x="5473585" y="45550"/>
                  <a:pt x="5469706" y="49135"/>
                  <a:pt x="5465891" y="52562"/>
                </a:cubicBezTo>
                <a:cubicBezTo>
                  <a:pt x="5473176" y="51759"/>
                  <a:pt x="5482967" y="49307"/>
                  <a:pt x="5495264" y="45206"/>
                </a:cubicBezTo>
                <a:cubicBezTo>
                  <a:pt x="5507560" y="41105"/>
                  <a:pt x="5515863" y="42929"/>
                  <a:pt x="5520172" y="50680"/>
                </a:cubicBezTo>
                <a:cubicBezTo>
                  <a:pt x="5524482" y="58431"/>
                  <a:pt x="5517017" y="64307"/>
                  <a:pt x="5497780" y="68308"/>
                </a:cubicBezTo>
                <a:cubicBezTo>
                  <a:pt x="5478542" y="72309"/>
                  <a:pt x="5465504" y="71613"/>
                  <a:pt x="5458663" y="66221"/>
                </a:cubicBezTo>
                <a:cubicBezTo>
                  <a:pt x="5441842" y="89955"/>
                  <a:pt x="5423516" y="106234"/>
                  <a:pt x="5403683" y="115061"/>
                </a:cubicBezTo>
                <a:cubicBezTo>
                  <a:pt x="5383851" y="123887"/>
                  <a:pt x="5380104" y="122216"/>
                  <a:pt x="5392444" y="110049"/>
                </a:cubicBezTo>
                <a:cubicBezTo>
                  <a:pt x="5404784" y="97881"/>
                  <a:pt x="5416708" y="83677"/>
                  <a:pt x="5428216" y="67437"/>
                </a:cubicBezTo>
                <a:cubicBezTo>
                  <a:pt x="5439724" y="51197"/>
                  <a:pt x="5444352" y="38807"/>
                  <a:pt x="5442101" y="30267"/>
                </a:cubicBezTo>
                <a:cubicBezTo>
                  <a:pt x="5440975" y="25997"/>
                  <a:pt x="5441994" y="23576"/>
                  <a:pt x="5445158" y="23002"/>
                </a:cubicBezTo>
                <a:close/>
                <a:moveTo>
                  <a:pt x="4415660" y="20146"/>
                </a:moveTo>
                <a:cubicBezTo>
                  <a:pt x="4417453" y="19591"/>
                  <a:pt x="4419916" y="19670"/>
                  <a:pt x="4423047" y="20383"/>
                </a:cubicBezTo>
                <a:cubicBezTo>
                  <a:pt x="4435573" y="23237"/>
                  <a:pt x="4445722" y="28338"/>
                  <a:pt x="4453495" y="35688"/>
                </a:cubicBezTo>
                <a:cubicBezTo>
                  <a:pt x="4461267" y="43037"/>
                  <a:pt x="4463745" y="52211"/>
                  <a:pt x="4460927" y="63210"/>
                </a:cubicBezTo>
                <a:cubicBezTo>
                  <a:pt x="4458109" y="74209"/>
                  <a:pt x="4452380" y="76543"/>
                  <a:pt x="4443740" y="70212"/>
                </a:cubicBezTo>
                <a:cubicBezTo>
                  <a:pt x="4435100" y="63880"/>
                  <a:pt x="4426385" y="54570"/>
                  <a:pt x="4417594" y="42280"/>
                </a:cubicBezTo>
                <a:cubicBezTo>
                  <a:pt x="4410926" y="29191"/>
                  <a:pt x="4410281" y="21813"/>
                  <a:pt x="4415660" y="20146"/>
                </a:cubicBezTo>
                <a:close/>
                <a:moveTo>
                  <a:pt x="3307531" y="19580"/>
                </a:moveTo>
                <a:cubicBezTo>
                  <a:pt x="3308946" y="19827"/>
                  <a:pt x="3310614" y="20378"/>
                  <a:pt x="3312538" y="21233"/>
                </a:cubicBezTo>
                <a:cubicBezTo>
                  <a:pt x="3320232" y="24653"/>
                  <a:pt x="3327459" y="29245"/>
                  <a:pt x="3334220" y="35010"/>
                </a:cubicBezTo>
                <a:cubicBezTo>
                  <a:pt x="3340982" y="40775"/>
                  <a:pt x="3342821" y="45184"/>
                  <a:pt x="3339738" y="48239"/>
                </a:cubicBezTo>
                <a:cubicBezTo>
                  <a:pt x="3336654" y="51293"/>
                  <a:pt x="3333622" y="54742"/>
                  <a:pt x="3330639" y="58585"/>
                </a:cubicBezTo>
                <a:cubicBezTo>
                  <a:pt x="3327656" y="62428"/>
                  <a:pt x="3322630" y="71420"/>
                  <a:pt x="3315560" y="85559"/>
                </a:cubicBezTo>
                <a:cubicBezTo>
                  <a:pt x="3308490" y="99699"/>
                  <a:pt x="3302346" y="110662"/>
                  <a:pt x="3297126" y="118449"/>
                </a:cubicBezTo>
                <a:cubicBezTo>
                  <a:pt x="3307021" y="125274"/>
                  <a:pt x="3311505" y="134316"/>
                  <a:pt x="3310580" y="145573"/>
                </a:cubicBezTo>
                <a:cubicBezTo>
                  <a:pt x="3309656" y="156830"/>
                  <a:pt x="3308741" y="180997"/>
                  <a:pt x="3307838" y="218074"/>
                </a:cubicBezTo>
                <a:cubicBezTo>
                  <a:pt x="3306934" y="255150"/>
                  <a:pt x="3303715" y="278478"/>
                  <a:pt x="3298180" y="288057"/>
                </a:cubicBezTo>
                <a:cubicBezTo>
                  <a:pt x="3292645" y="297637"/>
                  <a:pt x="3287231" y="296636"/>
                  <a:pt x="3281939" y="285057"/>
                </a:cubicBezTo>
                <a:cubicBezTo>
                  <a:pt x="3276648" y="273477"/>
                  <a:pt x="3275131" y="263511"/>
                  <a:pt x="3277390" y="255157"/>
                </a:cubicBezTo>
                <a:cubicBezTo>
                  <a:pt x="3279649" y="246804"/>
                  <a:pt x="3281448" y="231654"/>
                  <a:pt x="3282789" y="209706"/>
                </a:cubicBezTo>
                <a:cubicBezTo>
                  <a:pt x="3284130" y="187758"/>
                  <a:pt x="3284581" y="170629"/>
                  <a:pt x="3284144" y="158318"/>
                </a:cubicBezTo>
                <a:cubicBezTo>
                  <a:pt x="3283707" y="146007"/>
                  <a:pt x="3283309" y="137349"/>
                  <a:pt x="3282950" y="132344"/>
                </a:cubicBezTo>
                <a:cubicBezTo>
                  <a:pt x="3280900" y="138654"/>
                  <a:pt x="3275300" y="146383"/>
                  <a:pt x="3266151" y="155532"/>
                </a:cubicBezTo>
                <a:cubicBezTo>
                  <a:pt x="3257002" y="164681"/>
                  <a:pt x="3246125" y="172554"/>
                  <a:pt x="3233520" y="179151"/>
                </a:cubicBezTo>
                <a:cubicBezTo>
                  <a:pt x="3220915" y="185747"/>
                  <a:pt x="3220280" y="182126"/>
                  <a:pt x="3231616" y="168288"/>
                </a:cubicBezTo>
                <a:cubicBezTo>
                  <a:pt x="3242952" y="154450"/>
                  <a:pt x="3252915" y="140744"/>
                  <a:pt x="3261505" y="127171"/>
                </a:cubicBezTo>
                <a:cubicBezTo>
                  <a:pt x="3270095" y="113598"/>
                  <a:pt x="3277720" y="99932"/>
                  <a:pt x="3284381" y="86172"/>
                </a:cubicBezTo>
                <a:cubicBezTo>
                  <a:pt x="3291042" y="72413"/>
                  <a:pt x="3295702" y="60453"/>
                  <a:pt x="3298363" y="50293"/>
                </a:cubicBezTo>
                <a:cubicBezTo>
                  <a:pt x="3301023" y="40133"/>
                  <a:pt x="3302127" y="31895"/>
                  <a:pt x="3301675" y="25578"/>
                </a:cubicBezTo>
                <a:cubicBezTo>
                  <a:pt x="3301336" y="20840"/>
                  <a:pt x="3303288" y="18841"/>
                  <a:pt x="3307531" y="19580"/>
                </a:cubicBezTo>
                <a:close/>
                <a:moveTo>
                  <a:pt x="2711037" y="18574"/>
                </a:moveTo>
                <a:cubicBezTo>
                  <a:pt x="2712925" y="18516"/>
                  <a:pt x="2715260" y="18901"/>
                  <a:pt x="2718040" y="19727"/>
                </a:cubicBezTo>
                <a:cubicBezTo>
                  <a:pt x="2729161" y="23032"/>
                  <a:pt x="2737510" y="26879"/>
                  <a:pt x="2743089" y="31267"/>
                </a:cubicBezTo>
                <a:cubicBezTo>
                  <a:pt x="2748667" y="35655"/>
                  <a:pt x="2749323" y="40474"/>
                  <a:pt x="2745057" y="45722"/>
                </a:cubicBezTo>
                <a:cubicBezTo>
                  <a:pt x="2740791" y="50971"/>
                  <a:pt x="2735750" y="59403"/>
                  <a:pt x="2729935" y="71018"/>
                </a:cubicBezTo>
                <a:cubicBezTo>
                  <a:pt x="2724120" y="82634"/>
                  <a:pt x="2715548" y="94479"/>
                  <a:pt x="2704220" y="106553"/>
                </a:cubicBezTo>
                <a:cubicBezTo>
                  <a:pt x="2732570" y="105765"/>
                  <a:pt x="2750098" y="102868"/>
                  <a:pt x="2756801" y="97863"/>
                </a:cubicBezTo>
                <a:cubicBezTo>
                  <a:pt x="2763505" y="92858"/>
                  <a:pt x="2771274" y="92285"/>
                  <a:pt x="2780108" y="96142"/>
                </a:cubicBezTo>
                <a:cubicBezTo>
                  <a:pt x="2788942" y="100000"/>
                  <a:pt x="2796051" y="104822"/>
                  <a:pt x="2801435" y="110608"/>
                </a:cubicBezTo>
                <a:cubicBezTo>
                  <a:pt x="2806820" y="116394"/>
                  <a:pt x="2807225" y="121779"/>
                  <a:pt x="2802651" y="126762"/>
                </a:cubicBezTo>
                <a:cubicBezTo>
                  <a:pt x="2798076" y="131745"/>
                  <a:pt x="2794903" y="143562"/>
                  <a:pt x="2793132" y="162211"/>
                </a:cubicBezTo>
                <a:cubicBezTo>
                  <a:pt x="2791361" y="180861"/>
                  <a:pt x="2789802" y="199618"/>
                  <a:pt x="2788454" y="218482"/>
                </a:cubicBezTo>
                <a:cubicBezTo>
                  <a:pt x="2787106" y="237347"/>
                  <a:pt x="2783127" y="253619"/>
                  <a:pt x="2776516" y="267300"/>
                </a:cubicBezTo>
                <a:cubicBezTo>
                  <a:pt x="2769905" y="280980"/>
                  <a:pt x="2759648" y="291381"/>
                  <a:pt x="2745745" y="298501"/>
                </a:cubicBezTo>
                <a:cubicBezTo>
                  <a:pt x="2731843" y="305621"/>
                  <a:pt x="2724364" y="303832"/>
                  <a:pt x="2723310" y="293134"/>
                </a:cubicBezTo>
                <a:cubicBezTo>
                  <a:pt x="2722256" y="282436"/>
                  <a:pt x="2716534" y="270261"/>
                  <a:pt x="2706145" y="256609"/>
                </a:cubicBezTo>
                <a:cubicBezTo>
                  <a:pt x="2695755" y="242957"/>
                  <a:pt x="2697160" y="239329"/>
                  <a:pt x="2710361" y="245725"/>
                </a:cubicBezTo>
                <a:cubicBezTo>
                  <a:pt x="2723561" y="252121"/>
                  <a:pt x="2732778" y="255720"/>
                  <a:pt x="2738012" y="256523"/>
                </a:cubicBezTo>
                <a:cubicBezTo>
                  <a:pt x="2743246" y="257326"/>
                  <a:pt x="2748118" y="252519"/>
                  <a:pt x="2752628" y="242101"/>
                </a:cubicBezTo>
                <a:cubicBezTo>
                  <a:pt x="2757138" y="231682"/>
                  <a:pt x="2760293" y="215905"/>
                  <a:pt x="2762093" y="194767"/>
                </a:cubicBezTo>
                <a:cubicBezTo>
                  <a:pt x="2763893" y="173630"/>
                  <a:pt x="2764793" y="155948"/>
                  <a:pt x="2764793" y="141723"/>
                </a:cubicBezTo>
                <a:cubicBezTo>
                  <a:pt x="2764793" y="128888"/>
                  <a:pt x="2763556" y="121643"/>
                  <a:pt x="2761082" y="119987"/>
                </a:cubicBezTo>
                <a:cubicBezTo>
                  <a:pt x="2758608" y="118330"/>
                  <a:pt x="2752460" y="118735"/>
                  <a:pt x="2742637" y="121202"/>
                </a:cubicBezTo>
                <a:lnTo>
                  <a:pt x="2714501" y="128257"/>
                </a:lnTo>
                <a:cubicBezTo>
                  <a:pt x="2707675" y="129189"/>
                  <a:pt x="2701610" y="126952"/>
                  <a:pt x="2696304" y="121546"/>
                </a:cubicBezTo>
                <a:cubicBezTo>
                  <a:pt x="2682580" y="137134"/>
                  <a:pt x="2668294" y="149129"/>
                  <a:pt x="2653444" y="157533"/>
                </a:cubicBezTo>
                <a:cubicBezTo>
                  <a:pt x="2649732" y="159634"/>
                  <a:pt x="2646937" y="160912"/>
                  <a:pt x="2645059" y="161368"/>
                </a:cubicBezTo>
                <a:lnTo>
                  <a:pt x="2643397" y="160735"/>
                </a:lnTo>
                <a:lnTo>
                  <a:pt x="2643079" y="166298"/>
                </a:lnTo>
                <a:cubicBezTo>
                  <a:pt x="2642873" y="173630"/>
                  <a:pt x="2642994" y="182693"/>
                  <a:pt x="2643442" y="193487"/>
                </a:cubicBezTo>
                <a:cubicBezTo>
                  <a:pt x="2644339" y="215076"/>
                  <a:pt x="2643628" y="231424"/>
                  <a:pt x="2641313" y="242531"/>
                </a:cubicBezTo>
                <a:cubicBezTo>
                  <a:pt x="2638997" y="253637"/>
                  <a:pt x="2635885" y="262571"/>
                  <a:pt x="2631977" y="269333"/>
                </a:cubicBezTo>
                <a:cubicBezTo>
                  <a:pt x="2628070" y="276094"/>
                  <a:pt x="2623886" y="276194"/>
                  <a:pt x="2619426" y="269634"/>
                </a:cubicBezTo>
                <a:cubicBezTo>
                  <a:pt x="2614966" y="263073"/>
                  <a:pt x="2611553" y="257624"/>
                  <a:pt x="2609187" y="253286"/>
                </a:cubicBezTo>
                <a:cubicBezTo>
                  <a:pt x="2606821" y="248948"/>
                  <a:pt x="2604508" y="246603"/>
                  <a:pt x="2602250" y="246252"/>
                </a:cubicBezTo>
                <a:cubicBezTo>
                  <a:pt x="2599991" y="245901"/>
                  <a:pt x="2588767" y="247374"/>
                  <a:pt x="2568575" y="250672"/>
                </a:cubicBezTo>
                <a:cubicBezTo>
                  <a:pt x="2563872" y="270777"/>
                  <a:pt x="2558505" y="276277"/>
                  <a:pt x="2552475" y="267171"/>
                </a:cubicBezTo>
                <a:cubicBezTo>
                  <a:pt x="2546445" y="258065"/>
                  <a:pt x="2543430" y="245940"/>
                  <a:pt x="2543430" y="230797"/>
                </a:cubicBezTo>
                <a:cubicBezTo>
                  <a:pt x="2543430" y="216528"/>
                  <a:pt x="2542989" y="198800"/>
                  <a:pt x="2542107" y="177613"/>
                </a:cubicBezTo>
                <a:cubicBezTo>
                  <a:pt x="2541225" y="156425"/>
                  <a:pt x="2538078" y="141088"/>
                  <a:pt x="2532664" y="131602"/>
                </a:cubicBezTo>
                <a:cubicBezTo>
                  <a:pt x="2527251" y="122116"/>
                  <a:pt x="2528172" y="117373"/>
                  <a:pt x="2535428" y="117373"/>
                </a:cubicBezTo>
                <a:cubicBezTo>
                  <a:pt x="2540218" y="117373"/>
                  <a:pt x="2545818" y="117810"/>
                  <a:pt x="2552228" y="118685"/>
                </a:cubicBezTo>
                <a:cubicBezTo>
                  <a:pt x="2559111" y="110038"/>
                  <a:pt x="2566790" y="96666"/>
                  <a:pt x="2575265" y="78568"/>
                </a:cubicBezTo>
                <a:cubicBezTo>
                  <a:pt x="2583740" y="60471"/>
                  <a:pt x="2586404" y="46213"/>
                  <a:pt x="2583256" y="35795"/>
                </a:cubicBezTo>
                <a:cubicBezTo>
                  <a:pt x="2580109" y="25377"/>
                  <a:pt x="2588035" y="24291"/>
                  <a:pt x="2607036" y="32536"/>
                </a:cubicBezTo>
                <a:cubicBezTo>
                  <a:pt x="2623240" y="40366"/>
                  <a:pt x="2628249" y="47260"/>
                  <a:pt x="2622061" y="53218"/>
                </a:cubicBezTo>
                <a:cubicBezTo>
                  <a:pt x="2615873" y="59177"/>
                  <a:pt x="2609208" y="67512"/>
                  <a:pt x="2602067" y="78224"/>
                </a:cubicBezTo>
                <a:cubicBezTo>
                  <a:pt x="2594926" y="88936"/>
                  <a:pt x="2583984" y="102423"/>
                  <a:pt x="2569242" y="118685"/>
                </a:cubicBezTo>
                <a:cubicBezTo>
                  <a:pt x="2586594" y="116190"/>
                  <a:pt x="2598654" y="111967"/>
                  <a:pt x="2605423" y="106016"/>
                </a:cubicBezTo>
                <a:cubicBezTo>
                  <a:pt x="2612191" y="100064"/>
                  <a:pt x="2619519" y="99010"/>
                  <a:pt x="2627406" y="102854"/>
                </a:cubicBezTo>
                <a:cubicBezTo>
                  <a:pt x="2635293" y="106697"/>
                  <a:pt x="2642195" y="110698"/>
                  <a:pt x="2648110" y="114856"/>
                </a:cubicBezTo>
                <a:cubicBezTo>
                  <a:pt x="2654025" y="119015"/>
                  <a:pt x="2655362" y="123894"/>
                  <a:pt x="2652122" y="129494"/>
                </a:cubicBezTo>
                <a:cubicBezTo>
                  <a:pt x="2648881" y="135094"/>
                  <a:pt x="2646400" y="141762"/>
                  <a:pt x="2644679" y="149499"/>
                </a:cubicBezTo>
                <a:cubicBezTo>
                  <a:pt x="2644249" y="151433"/>
                  <a:pt x="2643900" y="153800"/>
                  <a:pt x="2643634" y="156600"/>
                </a:cubicBezTo>
                <a:lnTo>
                  <a:pt x="2643612" y="156972"/>
                </a:lnTo>
                <a:lnTo>
                  <a:pt x="2644801" y="154238"/>
                </a:lnTo>
                <a:cubicBezTo>
                  <a:pt x="2646593" y="151405"/>
                  <a:pt x="2649302" y="147749"/>
                  <a:pt x="2652928" y="143271"/>
                </a:cubicBezTo>
                <a:cubicBezTo>
                  <a:pt x="2667433" y="125361"/>
                  <a:pt x="2680705" y="104886"/>
                  <a:pt x="2692744" y="81849"/>
                </a:cubicBezTo>
                <a:cubicBezTo>
                  <a:pt x="2704782" y="58811"/>
                  <a:pt x="2709228" y="41872"/>
                  <a:pt x="2706080" y="31031"/>
                </a:cubicBezTo>
                <a:cubicBezTo>
                  <a:pt x="2703720" y="22900"/>
                  <a:pt x="2705372" y="18748"/>
                  <a:pt x="2711037" y="18574"/>
                </a:cubicBezTo>
                <a:close/>
                <a:moveTo>
                  <a:pt x="5546867" y="18232"/>
                </a:moveTo>
                <a:cubicBezTo>
                  <a:pt x="5555062" y="19652"/>
                  <a:pt x="5562286" y="22118"/>
                  <a:pt x="5568538" y="25632"/>
                </a:cubicBezTo>
                <a:cubicBezTo>
                  <a:pt x="5574791" y="29145"/>
                  <a:pt x="5576185" y="32726"/>
                  <a:pt x="5572722" y="36376"/>
                </a:cubicBezTo>
                <a:cubicBezTo>
                  <a:pt x="5569259" y="40026"/>
                  <a:pt x="5566043" y="42718"/>
                  <a:pt x="5563075" y="44453"/>
                </a:cubicBezTo>
                <a:cubicBezTo>
                  <a:pt x="5572224" y="44525"/>
                  <a:pt x="5582829" y="42517"/>
                  <a:pt x="5594888" y="38430"/>
                </a:cubicBezTo>
                <a:cubicBezTo>
                  <a:pt x="5606949" y="34343"/>
                  <a:pt x="5616133" y="36154"/>
                  <a:pt x="5622443" y="43862"/>
                </a:cubicBezTo>
                <a:cubicBezTo>
                  <a:pt x="5628753" y="51569"/>
                  <a:pt x="5622612" y="57223"/>
                  <a:pt x="5604020" y="60822"/>
                </a:cubicBezTo>
                <a:cubicBezTo>
                  <a:pt x="5585427" y="64422"/>
                  <a:pt x="5569929" y="63970"/>
                  <a:pt x="5557525" y="59467"/>
                </a:cubicBezTo>
                <a:cubicBezTo>
                  <a:pt x="5547659" y="71427"/>
                  <a:pt x="5535516" y="82064"/>
                  <a:pt x="5521097" y="91378"/>
                </a:cubicBezTo>
                <a:cubicBezTo>
                  <a:pt x="5506678" y="100692"/>
                  <a:pt x="5502663" y="100455"/>
                  <a:pt x="5509052" y="90668"/>
                </a:cubicBezTo>
                <a:cubicBezTo>
                  <a:pt x="5515440" y="80881"/>
                  <a:pt x="5521086" y="71753"/>
                  <a:pt x="5525991" y="63285"/>
                </a:cubicBezTo>
                <a:cubicBezTo>
                  <a:pt x="5530895" y="54817"/>
                  <a:pt x="5534452" y="47611"/>
                  <a:pt x="5536660" y="41667"/>
                </a:cubicBezTo>
                <a:cubicBezTo>
                  <a:pt x="5538868" y="35723"/>
                  <a:pt x="5539072" y="29977"/>
                  <a:pt x="5537273" y="24427"/>
                </a:cubicBezTo>
                <a:cubicBezTo>
                  <a:pt x="5535473" y="18877"/>
                  <a:pt x="5538671" y="16812"/>
                  <a:pt x="5546867" y="18232"/>
                </a:cubicBezTo>
                <a:close/>
                <a:moveTo>
                  <a:pt x="3074249" y="15487"/>
                </a:moveTo>
                <a:cubicBezTo>
                  <a:pt x="3076059" y="15702"/>
                  <a:pt x="3078189" y="16226"/>
                  <a:pt x="3080639" y="17060"/>
                </a:cubicBezTo>
                <a:cubicBezTo>
                  <a:pt x="3090441" y="20394"/>
                  <a:pt x="3099242" y="25273"/>
                  <a:pt x="3107043" y="31697"/>
                </a:cubicBezTo>
                <a:cubicBezTo>
                  <a:pt x="3114844" y="38122"/>
                  <a:pt x="3113568" y="42750"/>
                  <a:pt x="3103214" y="45582"/>
                </a:cubicBezTo>
                <a:cubicBezTo>
                  <a:pt x="3092861" y="48415"/>
                  <a:pt x="3070590" y="59661"/>
                  <a:pt x="3036403" y="79321"/>
                </a:cubicBezTo>
                <a:lnTo>
                  <a:pt x="3036403" y="113286"/>
                </a:lnTo>
                <a:cubicBezTo>
                  <a:pt x="3056394" y="110662"/>
                  <a:pt x="3071949" y="108016"/>
                  <a:pt x="3083070" y="105349"/>
                </a:cubicBezTo>
                <a:cubicBezTo>
                  <a:pt x="3094191" y="102681"/>
                  <a:pt x="3104795" y="99516"/>
                  <a:pt x="3114884" y="95852"/>
                </a:cubicBezTo>
                <a:cubicBezTo>
                  <a:pt x="3124972" y="92188"/>
                  <a:pt x="3135110" y="94009"/>
                  <a:pt x="3145299" y="101316"/>
                </a:cubicBezTo>
                <a:cubicBezTo>
                  <a:pt x="3155488" y="108622"/>
                  <a:pt x="3154380" y="114494"/>
                  <a:pt x="3141976" y="118932"/>
                </a:cubicBezTo>
                <a:cubicBezTo>
                  <a:pt x="3129572" y="123371"/>
                  <a:pt x="3115074" y="126371"/>
                  <a:pt x="3098482" y="127935"/>
                </a:cubicBezTo>
                <a:lnTo>
                  <a:pt x="3098482" y="168718"/>
                </a:lnTo>
                <a:cubicBezTo>
                  <a:pt x="3098482" y="181753"/>
                  <a:pt x="3098016" y="195516"/>
                  <a:pt x="3097084" y="210007"/>
                </a:cubicBezTo>
                <a:cubicBezTo>
                  <a:pt x="3096152" y="224498"/>
                  <a:pt x="3093893" y="237451"/>
                  <a:pt x="3090308" y="248866"/>
                </a:cubicBezTo>
                <a:cubicBezTo>
                  <a:pt x="3086723" y="260280"/>
                  <a:pt x="3082446" y="265353"/>
                  <a:pt x="3077477" y="264084"/>
                </a:cubicBezTo>
                <a:cubicBezTo>
                  <a:pt x="3072508" y="262815"/>
                  <a:pt x="3069791" y="248389"/>
                  <a:pt x="3069325" y="220805"/>
                </a:cubicBezTo>
                <a:cubicBezTo>
                  <a:pt x="3068859" y="193222"/>
                  <a:pt x="3068852" y="172611"/>
                  <a:pt x="3069303" y="158974"/>
                </a:cubicBezTo>
                <a:cubicBezTo>
                  <a:pt x="3069755" y="145336"/>
                  <a:pt x="3069114" y="136460"/>
                  <a:pt x="3067378" y="132344"/>
                </a:cubicBezTo>
                <a:cubicBezTo>
                  <a:pt x="3052077" y="133248"/>
                  <a:pt x="3041752" y="133699"/>
                  <a:pt x="3036403" y="133699"/>
                </a:cubicBezTo>
                <a:cubicBezTo>
                  <a:pt x="3036403" y="149359"/>
                  <a:pt x="3032686" y="167173"/>
                  <a:pt x="3025250" y="187142"/>
                </a:cubicBezTo>
                <a:cubicBezTo>
                  <a:pt x="3017815" y="207110"/>
                  <a:pt x="3005640" y="223444"/>
                  <a:pt x="2988726" y="236142"/>
                </a:cubicBezTo>
                <a:cubicBezTo>
                  <a:pt x="2971811" y="248840"/>
                  <a:pt x="2969442" y="245388"/>
                  <a:pt x="2981617" y="225785"/>
                </a:cubicBezTo>
                <a:cubicBezTo>
                  <a:pt x="2993791" y="206182"/>
                  <a:pt x="3001664" y="187920"/>
                  <a:pt x="3005235" y="170998"/>
                </a:cubicBezTo>
                <a:cubicBezTo>
                  <a:pt x="3008806" y="154077"/>
                  <a:pt x="3010154" y="135761"/>
                  <a:pt x="3009279" y="116050"/>
                </a:cubicBezTo>
                <a:cubicBezTo>
                  <a:pt x="3008404" y="96340"/>
                  <a:pt x="3005479" y="81953"/>
                  <a:pt x="3000503" y="72890"/>
                </a:cubicBezTo>
                <a:cubicBezTo>
                  <a:pt x="2995526" y="63827"/>
                  <a:pt x="2997057" y="59768"/>
                  <a:pt x="3005095" y="60715"/>
                </a:cubicBezTo>
                <a:cubicBezTo>
                  <a:pt x="3013133" y="61661"/>
                  <a:pt x="3021146" y="62988"/>
                  <a:pt x="3029133" y="64694"/>
                </a:cubicBezTo>
                <a:cubicBezTo>
                  <a:pt x="3037292" y="61697"/>
                  <a:pt x="3045692" y="55459"/>
                  <a:pt x="3054332" y="45980"/>
                </a:cubicBezTo>
                <a:cubicBezTo>
                  <a:pt x="3062972" y="36501"/>
                  <a:pt x="3067066" y="28478"/>
                  <a:pt x="3066615" y="21910"/>
                </a:cubicBezTo>
                <a:cubicBezTo>
                  <a:pt x="3066276" y="16984"/>
                  <a:pt x="3068821" y="14843"/>
                  <a:pt x="3074249" y="15487"/>
                </a:cubicBezTo>
                <a:close/>
                <a:moveTo>
                  <a:pt x="3667297" y="15339"/>
                </a:moveTo>
                <a:cubicBezTo>
                  <a:pt x="3671140" y="14055"/>
                  <a:pt x="3678141" y="15984"/>
                  <a:pt x="3688302" y="21125"/>
                </a:cubicBezTo>
                <a:cubicBezTo>
                  <a:pt x="3698461" y="26266"/>
                  <a:pt x="3701964" y="31869"/>
                  <a:pt x="3698809" y="37935"/>
                </a:cubicBezTo>
                <a:cubicBezTo>
                  <a:pt x="3695654" y="44001"/>
                  <a:pt x="3694077" y="65971"/>
                  <a:pt x="3694077" y="103843"/>
                </a:cubicBezTo>
                <a:lnTo>
                  <a:pt x="3716104" y="99907"/>
                </a:lnTo>
                <a:cubicBezTo>
                  <a:pt x="3726658" y="97139"/>
                  <a:pt x="3734176" y="98340"/>
                  <a:pt x="3738657" y="103510"/>
                </a:cubicBezTo>
                <a:cubicBezTo>
                  <a:pt x="3743138" y="108679"/>
                  <a:pt x="3740776" y="112971"/>
                  <a:pt x="3731570" y="116384"/>
                </a:cubicBezTo>
                <a:cubicBezTo>
                  <a:pt x="3722363" y="119796"/>
                  <a:pt x="3709421" y="122700"/>
                  <a:pt x="3692743" y="125095"/>
                </a:cubicBezTo>
                <a:lnTo>
                  <a:pt x="3692743" y="130000"/>
                </a:lnTo>
                <a:cubicBezTo>
                  <a:pt x="3706524" y="131620"/>
                  <a:pt x="3717391" y="135212"/>
                  <a:pt x="3725342" y="140776"/>
                </a:cubicBezTo>
                <a:cubicBezTo>
                  <a:pt x="3733294" y="146340"/>
                  <a:pt x="3735757" y="153525"/>
                  <a:pt x="3732731" y="162330"/>
                </a:cubicBezTo>
                <a:cubicBezTo>
                  <a:pt x="3729705" y="171134"/>
                  <a:pt x="3723181" y="170676"/>
                  <a:pt x="3713157" y="160953"/>
                </a:cubicBezTo>
                <a:cubicBezTo>
                  <a:pt x="3703133" y="151230"/>
                  <a:pt x="3696328" y="144397"/>
                  <a:pt x="3692743" y="140454"/>
                </a:cubicBezTo>
                <a:cubicBezTo>
                  <a:pt x="3692743" y="148771"/>
                  <a:pt x="3691435" y="157375"/>
                  <a:pt x="3688818" y="166266"/>
                </a:cubicBezTo>
                <a:cubicBezTo>
                  <a:pt x="3686201" y="175157"/>
                  <a:pt x="3681899" y="175652"/>
                  <a:pt x="3675912" y="167750"/>
                </a:cubicBezTo>
                <a:cubicBezTo>
                  <a:pt x="3669925" y="159849"/>
                  <a:pt x="3667605" y="153073"/>
                  <a:pt x="3668953" y="147423"/>
                </a:cubicBezTo>
                <a:cubicBezTo>
                  <a:pt x="3670301" y="141773"/>
                  <a:pt x="3670939" y="136747"/>
                  <a:pt x="3670868" y="132344"/>
                </a:cubicBezTo>
                <a:cubicBezTo>
                  <a:pt x="3652971" y="159705"/>
                  <a:pt x="3633891" y="177795"/>
                  <a:pt x="3613629" y="186615"/>
                </a:cubicBezTo>
                <a:cubicBezTo>
                  <a:pt x="3593366" y="195434"/>
                  <a:pt x="3588537" y="194846"/>
                  <a:pt x="3599141" y="184851"/>
                </a:cubicBezTo>
                <a:cubicBezTo>
                  <a:pt x="3609746" y="174856"/>
                  <a:pt x="3620602" y="164083"/>
                  <a:pt x="3631708" y="152532"/>
                </a:cubicBezTo>
                <a:cubicBezTo>
                  <a:pt x="3642814" y="140981"/>
                  <a:pt x="3650504" y="132452"/>
                  <a:pt x="3654778" y="126945"/>
                </a:cubicBezTo>
                <a:cubicBezTo>
                  <a:pt x="3645829" y="131333"/>
                  <a:pt x="3638488" y="134008"/>
                  <a:pt x="3632751" y="134968"/>
                </a:cubicBezTo>
                <a:cubicBezTo>
                  <a:pt x="3627015" y="135929"/>
                  <a:pt x="3620028" y="132556"/>
                  <a:pt x="3611789" y="124848"/>
                </a:cubicBezTo>
                <a:cubicBezTo>
                  <a:pt x="3603551" y="117140"/>
                  <a:pt x="3604992" y="113745"/>
                  <a:pt x="3616113" y="114663"/>
                </a:cubicBezTo>
                <a:cubicBezTo>
                  <a:pt x="3627234" y="115580"/>
                  <a:pt x="3645521" y="113580"/>
                  <a:pt x="3670975" y="108661"/>
                </a:cubicBezTo>
                <a:lnTo>
                  <a:pt x="3670975" y="62091"/>
                </a:lnTo>
                <a:cubicBezTo>
                  <a:pt x="3670975" y="44023"/>
                  <a:pt x="3669401" y="32034"/>
                  <a:pt x="3666254" y="26126"/>
                </a:cubicBezTo>
                <a:cubicBezTo>
                  <a:pt x="3663106" y="20218"/>
                  <a:pt x="3663453" y="16622"/>
                  <a:pt x="3667297" y="15339"/>
                </a:cubicBezTo>
                <a:close/>
                <a:moveTo>
                  <a:pt x="4847730" y="14420"/>
                </a:moveTo>
                <a:cubicBezTo>
                  <a:pt x="4851963" y="15416"/>
                  <a:pt x="4859288" y="19770"/>
                  <a:pt x="4869704" y="27481"/>
                </a:cubicBezTo>
                <a:cubicBezTo>
                  <a:pt x="4883593" y="37763"/>
                  <a:pt x="4884195" y="44292"/>
                  <a:pt x="4871511" y="47067"/>
                </a:cubicBezTo>
                <a:cubicBezTo>
                  <a:pt x="4858827" y="49841"/>
                  <a:pt x="4835478" y="55782"/>
                  <a:pt x="4801463" y="64888"/>
                </a:cubicBezTo>
                <a:cubicBezTo>
                  <a:pt x="4811702" y="68172"/>
                  <a:pt x="4818309" y="72302"/>
                  <a:pt x="4821284" y="77278"/>
                </a:cubicBezTo>
                <a:cubicBezTo>
                  <a:pt x="4824260" y="82254"/>
                  <a:pt x="4825748" y="88413"/>
                  <a:pt x="4825748" y="95755"/>
                </a:cubicBezTo>
                <a:cubicBezTo>
                  <a:pt x="4834782" y="94952"/>
                  <a:pt x="4844139" y="92952"/>
                  <a:pt x="4853819" y="89754"/>
                </a:cubicBezTo>
                <a:cubicBezTo>
                  <a:pt x="4863499" y="86556"/>
                  <a:pt x="4872938" y="88757"/>
                  <a:pt x="4882137" y="96357"/>
                </a:cubicBezTo>
                <a:cubicBezTo>
                  <a:pt x="4891336" y="103958"/>
                  <a:pt x="4888881" y="109156"/>
                  <a:pt x="4874770" y="111952"/>
                </a:cubicBezTo>
                <a:cubicBezTo>
                  <a:pt x="4860659" y="114749"/>
                  <a:pt x="4844771" y="117732"/>
                  <a:pt x="4827103" y="120901"/>
                </a:cubicBezTo>
                <a:cubicBezTo>
                  <a:pt x="4828896" y="133090"/>
                  <a:pt x="4829792" y="144949"/>
                  <a:pt x="4829792" y="156479"/>
                </a:cubicBezTo>
                <a:cubicBezTo>
                  <a:pt x="4845179" y="155676"/>
                  <a:pt x="4859749" y="154360"/>
                  <a:pt x="4873501" y="152532"/>
                </a:cubicBezTo>
                <a:cubicBezTo>
                  <a:pt x="4887254" y="150703"/>
                  <a:pt x="4898955" y="148656"/>
                  <a:pt x="4908606" y="146390"/>
                </a:cubicBezTo>
                <a:cubicBezTo>
                  <a:pt x="4918257" y="144125"/>
                  <a:pt x="4926563" y="144196"/>
                  <a:pt x="4933525" y="146606"/>
                </a:cubicBezTo>
                <a:cubicBezTo>
                  <a:pt x="4940488" y="149015"/>
                  <a:pt x="4948113" y="153679"/>
                  <a:pt x="4956402" y="160598"/>
                </a:cubicBezTo>
                <a:cubicBezTo>
                  <a:pt x="4964691" y="167517"/>
                  <a:pt x="4965285" y="171963"/>
                  <a:pt x="4958187" y="173934"/>
                </a:cubicBezTo>
                <a:cubicBezTo>
                  <a:pt x="4951089" y="175906"/>
                  <a:pt x="4941828" y="176444"/>
                  <a:pt x="4930406" y="175548"/>
                </a:cubicBezTo>
                <a:cubicBezTo>
                  <a:pt x="4918984" y="174651"/>
                  <a:pt x="4904565" y="174651"/>
                  <a:pt x="4887149" y="175548"/>
                </a:cubicBezTo>
                <a:cubicBezTo>
                  <a:pt x="4869733" y="176444"/>
                  <a:pt x="4850614" y="177695"/>
                  <a:pt x="4829792" y="179301"/>
                </a:cubicBezTo>
                <a:cubicBezTo>
                  <a:pt x="4830695" y="213546"/>
                  <a:pt x="4831147" y="235214"/>
                  <a:pt x="4831147" y="244305"/>
                </a:cubicBezTo>
                <a:cubicBezTo>
                  <a:pt x="4831147" y="255218"/>
                  <a:pt x="4829964" y="266837"/>
                  <a:pt x="4827598" y="279163"/>
                </a:cubicBezTo>
                <a:cubicBezTo>
                  <a:pt x="4825232" y="291488"/>
                  <a:pt x="4818062" y="303172"/>
                  <a:pt x="4806088" y="314214"/>
                </a:cubicBezTo>
                <a:lnTo>
                  <a:pt x="4797857" y="319403"/>
                </a:lnTo>
                <a:lnTo>
                  <a:pt x="4787374" y="319403"/>
                </a:lnTo>
                <a:lnTo>
                  <a:pt x="4784792" y="317161"/>
                </a:lnTo>
                <a:cubicBezTo>
                  <a:pt x="4782570" y="308083"/>
                  <a:pt x="4774191" y="297708"/>
                  <a:pt x="4759658" y="286035"/>
                </a:cubicBezTo>
                <a:cubicBezTo>
                  <a:pt x="4745124" y="274362"/>
                  <a:pt x="4745798" y="270548"/>
                  <a:pt x="4761680" y="274592"/>
                </a:cubicBezTo>
                <a:cubicBezTo>
                  <a:pt x="4777561" y="278636"/>
                  <a:pt x="4787919" y="279145"/>
                  <a:pt x="4792751" y="276119"/>
                </a:cubicBezTo>
                <a:cubicBezTo>
                  <a:pt x="4797584" y="273093"/>
                  <a:pt x="4800667" y="263650"/>
                  <a:pt x="4802001" y="247790"/>
                </a:cubicBezTo>
                <a:cubicBezTo>
                  <a:pt x="4803334" y="231930"/>
                  <a:pt x="4803592" y="210097"/>
                  <a:pt x="4802775" y="182291"/>
                </a:cubicBezTo>
                <a:cubicBezTo>
                  <a:pt x="4775557" y="185848"/>
                  <a:pt x="4754205" y="188988"/>
                  <a:pt x="4738717" y="191713"/>
                </a:cubicBezTo>
                <a:cubicBezTo>
                  <a:pt x="4723230" y="194437"/>
                  <a:pt x="4712471" y="196474"/>
                  <a:pt x="4706441" y="197822"/>
                </a:cubicBezTo>
                <a:cubicBezTo>
                  <a:pt x="4700411" y="199170"/>
                  <a:pt x="4694169" y="199127"/>
                  <a:pt x="4687716" y="197693"/>
                </a:cubicBezTo>
                <a:cubicBezTo>
                  <a:pt x="4681263" y="196259"/>
                  <a:pt x="4674509" y="192125"/>
                  <a:pt x="4667454" y="185292"/>
                </a:cubicBezTo>
                <a:cubicBezTo>
                  <a:pt x="4660398" y="178459"/>
                  <a:pt x="4659585" y="174655"/>
                  <a:pt x="4665012" y="173881"/>
                </a:cubicBezTo>
                <a:cubicBezTo>
                  <a:pt x="4670440" y="173106"/>
                  <a:pt x="4677198" y="172719"/>
                  <a:pt x="4685286" y="172719"/>
                </a:cubicBezTo>
                <a:cubicBezTo>
                  <a:pt x="4693345" y="172719"/>
                  <a:pt x="4707524" y="171615"/>
                  <a:pt x="4727822" y="169406"/>
                </a:cubicBezTo>
                <a:cubicBezTo>
                  <a:pt x="4748121" y="167198"/>
                  <a:pt x="4773062" y="163979"/>
                  <a:pt x="4802646" y="159748"/>
                </a:cubicBezTo>
                <a:cubicBezTo>
                  <a:pt x="4802646" y="147258"/>
                  <a:pt x="4801936" y="135879"/>
                  <a:pt x="4800516" y="125611"/>
                </a:cubicBezTo>
                <a:cubicBezTo>
                  <a:pt x="4791898" y="127361"/>
                  <a:pt x="4783491" y="128698"/>
                  <a:pt x="4775295" y="129623"/>
                </a:cubicBezTo>
                <a:cubicBezTo>
                  <a:pt x="4767100" y="130548"/>
                  <a:pt x="4757238" y="128153"/>
                  <a:pt x="4745708" y="122439"/>
                </a:cubicBezTo>
                <a:cubicBezTo>
                  <a:pt x="4734179" y="116724"/>
                  <a:pt x="4735283" y="112659"/>
                  <a:pt x="4749021" y="110242"/>
                </a:cubicBezTo>
                <a:cubicBezTo>
                  <a:pt x="4762759" y="107826"/>
                  <a:pt x="4778834" y="105040"/>
                  <a:pt x="4797247" y="101886"/>
                </a:cubicBezTo>
                <a:cubicBezTo>
                  <a:pt x="4796415" y="96967"/>
                  <a:pt x="4794181" y="91091"/>
                  <a:pt x="4790546" y="84258"/>
                </a:cubicBezTo>
                <a:cubicBezTo>
                  <a:pt x="4786911" y="77425"/>
                  <a:pt x="4784441" y="72761"/>
                  <a:pt x="4783136" y="70265"/>
                </a:cubicBezTo>
                <a:cubicBezTo>
                  <a:pt x="4771148" y="72961"/>
                  <a:pt x="4759479" y="73585"/>
                  <a:pt x="4748128" y="72137"/>
                </a:cubicBezTo>
                <a:cubicBezTo>
                  <a:pt x="4736778" y="70688"/>
                  <a:pt x="4738434" y="67129"/>
                  <a:pt x="4753097" y="61457"/>
                </a:cubicBezTo>
                <a:cubicBezTo>
                  <a:pt x="4767760" y="55785"/>
                  <a:pt x="4783262" y="49641"/>
                  <a:pt x="4799602" y="43023"/>
                </a:cubicBezTo>
                <a:cubicBezTo>
                  <a:pt x="4815943" y="36405"/>
                  <a:pt x="4826791" y="30418"/>
                  <a:pt x="4832147" y="25061"/>
                </a:cubicBezTo>
                <a:cubicBezTo>
                  <a:pt x="4837503" y="19705"/>
                  <a:pt x="4841630" y="16199"/>
                  <a:pt x="4844527" y="14543"/>
                </a:cubicBezTo>
                <a:cubicBezTo>
                  <a:pt x="4845251" y="14129"/>
                  <a:pt x="4846318" y="14088"/>
                  <a:pt x="4847730" y="14420"/>
                </a:cubicBezTo>
                <a:close/>
                <a:moveTo>
                  <a:pt x="2281686" y="10531"/>
                </a:moveTo>
                <a:cubicBezTo>
                  <a:pt x="2283367" y="10262"/>
                  <a:pt x="2285572" y="10363"/>
                  <a:pt x="2288300" y="10832"/>
                </a:cubicBezTo>
                <a:cubicBezTo>
                  <a:pt x="2299213" y="12711"/>
                  <a:pt x="2309136" y="16020"/>
                  <a:pt x="2318070" y="20759"/>
                </a:cubicBezTo>
                <a:cubicBezTo>
                  <a:pt x="2327004" y="25499"/>
                  <a:pt x="2329428" y="30686"/>
                  <a:pt x="2325341" y="36322"/>
                </a:cubicBezTo>
                <a:cubicBezTo>
                  <a:pt x="2321254" y="41958"/>
                  <a:pt x="2318802" y="58614"/>
                  <a:pt x="2317984" y="86291"/>
                </a:cubicBezTo>
                <a:cubicBezTo>
                  <a:pt x="2347425" y="81946"/>
                  <a:pt x="2366254" y="77486"/>
                  <a:pt x="2374470" y="72911"/>
                </a:cubicBezTo>
                <a:cubicBezTo>
                  <a:pt x="2382687" y="68337"/>
                  <a:pt x="2390417" y="68229"/>
                  <a:pt x="2397659" y="72589"/>
                </a:cubicBezTo>
                <a:cubicBezTo>
                  <a:pt x="2404900" y="76948"/>
                  <a:pt x="2412329" y="82003"/>
                  <a:pt x="2419943" y="87753"/>
                </a:cubicBezTo>
                <a:cubicBezTo>
                  <a:pt x="2427558" y="93504"/>
                  <a:pt x="2428096" y="98985"/>
                  <a:pt x="2421557" y="104198"/>
                </a:cubicBezTo>
                <a:cubicBezTo>
                  <a:pt x="2415017" y="109411"/>
                  <a:pt x="2407037" y="125812"/>
                  <a:pt x="2397616" y="153403"/>
                </a:cubicBezTo>
                <a:cubicBezTo>
                  <a:pt x="2411110" y="167843"/>
                  <a:pt x="2408686" y="175594"/>
                  <a:pt x="2390345" y="176655"/>
                </a:cubicBezTo>
                <a:cubicBezTo>
                  <a:pt x="2372004" y="177717"/>
                  <a:pt x="2347432" y="179911"/>
                  <a:pt x="2316629" y="183238"/>
                </a:cubicBezTo>
                <a:cubicBezTo>
                  <a:pt x="2316629" y="249203"/>
                  <a:pt x="2315658" y="289706"/>
                  <a:pt x="2313715" y="304749"/>
                </a:cubicBezTo>
                <a:lnTo>
                  <a:pt x="2309928" y="319403"/>
                </a:lnTo>
                <a:lnTo>
                  <a:pt x="2293781" y="319403"/>
                </a:lnTo>
                <a:lnTo>
                  <a:pt x="2290935" y="301254"/>
                </a:lnTo>
                <a:cubicBezTo>
                  <a:pt x="2289953" y="281572"/>
                  <a:pt x="2289462" y="242821"/>
                  <a:pt x="2289462" y="185001"/>
                </a:cubicBezTo>
                <a:cubicBezTo>
                  <a:pt x="2275652" y="185862"/>
                  <a:pt x="2257583" y="187948"/>
                  <a:pt x="2235256" y="191261"/>
                </a:cubicBezTo>
                <a:cubicBezTo>
                  <a:pt x="2234510" y="198675"/>
                  <a:pt x="2233033" y="204207"/>
                  <a:pt x="2230825" y="207856"/>
                </a:cubicBezTo>
                <a:cubicBezTo>
                  <a:pt x="2228616" y="211506"/>
                  <a:pt x="2225522" y="212122"/>
                  <a:pt x="2221543" y="209706"/>
                </a:cubicBezTo>
                <a:cubicBezTo>
                  <a:pt x="2217563" y="207290"/>
                  <a:pt x="2214660" y="201281"/>
                  <a:pt x="2212831" y="191680"/>
                </a:cubicBezTo>
                <a:cubicBezTo>
                  <a:pt x="2211003" y="182080"/>
                  <a:pt x="2208060" y="167797"/>
                  <a:pt x="2204001" y="148832"/>
                </a:cubicBezTo>
                <a:cubicBezTo>
                  <a:pt x="2199943" y="129867"/>
                  <a:pt x="2195401" y="115831"/>
                  <a:pt x="2190374" y="106725"/>
                </a:cubicBezTo>
                <a:cubicBezTo>
                  <a:pt x="2185348" y="97619"/>
                  <a:pt x="2186915" y="93066"/>
                  <a:pt x="2195074" y="93066"/>
                </a:cubicBezTo>
                <a:cubicBezTo>
                  <a:pt x="2200954" y="93066"/>
                  <a:pt x="2206780" y="93737"/>
                  <a:pt x="2212552" y="95078"/>
                </a:cubicBezTo>
                <a:cubicBezTo>
                  <a:pt x="2218324" y="96418"/>
                  <a:pt x="2228810" y="96440"/>
                  <a:pt x="2244010" y="95142"/>
                </a:cubicBezTo>
                <a:cubicBezTo>
                  <a:pt x="2259211" y="93844"/>
                  <a:pt x="2274361" y="92005"/>
                  <a:pt x="2289462" y="89625"/>
                </a:cubicBezTo>
                <a:cubicBezTo>
                  <a:pt x="2289462" y="55079"/>
                  <a:pt x="2286540" y="32841"/>
                  <a:pt x="2280696" y="22910"/>
                </a:cubicBezTo>
                <a:cubicBezTo>
                  <a:pt x="2276314" y="15463"/>
                  <a:pt x="2276644" y="11336"/>
                  <a:pt x="2281686" y="10531"/>
                </a:cubicBezTo>
                <a:close/>
                <a:moveTo>
                  <a:pt x="1585302" y="7634"/>
                </a:moveTo>
                <a:cubicBezTo>
                  <a:pt x="1588433" y="8155"/>
                  <a:pt x="1592256" y="9210"/>
                  <a:pt x="1596769" y="10800"/>
                </a:cubicBezTo>
                <a:cubicBezTo>
                  <a:pt x="1614823" y="17160"/>
                  <a:pt x="1622033" y="24552"/>
                  <a:pt x="1618398" y="32977"/>
                </a:cubicBezTo>
                <a:cubicBezTo>
                  <a:pt x="1614763" y="41402"/>
                  <a:pt x="1612511" y="51856"/>
                  <a:pt x="1611644" y="64339"/>
                </a:cubicBezTo>
                <a:cubicBezTo>
                  <a:pt x="1610776" y="76822"/>
                  <a:pt x="1610342" y="92242"/>
                  <a:pt x="1610342" y="110597"/>
                </a:cubicBezTo>
                <a:cubicBezTo>
                  <a:pt x="1626331" y="106094"/>
                  <a:pt x="1638829" y="102717"/>
                  <a:pt x="1647835" y="100466"/>
                </a:cubicBezTo>
                <a:cubicBezTo>
                  <a:pt x="1656840" y="98214"/>
                  <a:pt x="1664767" y="100279"/>
                  <a:pt x="1671614" y="106661"/>
                </a:cubicBezTo>
                <a:cubicBezTo>
                  <a:pt x="1678462" y="113042"/>
                  <a:pt x="1677576" y="118223"/>
                  <a:pt x="1668958" y="122202"/>
                </a:cubicBezTo>
                <a:cubicBezTo>
                  <a:pt x="1660339" y="126181"/>
                  <a:pt x="1651445" y="129318"/>
                  <a:pt x="1642274" y="131613"/>
                </a:cubicBezTo>
                <a:cubicBezTo>
                  <a:pt x="1633104" y="133907"/>
                  <a:pt x="1622015" y="136202"/>
                  <a:pt x="1609009" y="138496"/>
                </a:cubicBezTo>
                <a:lnTo>
                  <a:pt x="1609009" y="180785"/>
                </a:lnTo>
                <a:cubicBezTo>
                  <a:pt x="1619835" y="178190"/>
                  <a:pt x="1629450" y="175515"/>
                  <a:pt x="1637854" y="172762"/>
                </a:cubicBezTo>
                <a:cubicBezTo>
                  <a:pt x="1646257" y="170009"/>
                  <a:pt x="1654123" y="172063"/>
                  <a:pt x="1661451" y="178925"/>
                </a:cubicBezTo>
                <a:cubicBezTo>
                  <a:pt x="1668779" y="185787"/>
                  <a:pt x="1668979" y="190752"/>
                  <a:pt x="1662053" y="193821"/>
                </a:cubicBezTo>
                <a:cubicBezTo>
                  <a:pt x="1655127" y="196889"/>
                  <a:pt x="1646885" y="199510"/>
                  <a:pt x="1637327" y="201683"/>
                </a:cubicBezTo>
                <a:cubicBezTo>
                  <a:pt x="1627769" y="203855"/>
                  <a:pt x="1618265" y="206117"/>
                  <a:pt x="1608815" y="208469"/>
                </a:cubicBezTo>
                <a:cubicBezTo>
                  <a:pt x="1608041" y="227685"/>
                  <a:pt x="1607653" y="243653"/>
                  <a:pt x="1607653" y="256373"/>
                </a:cubicBezTo>
                <a:cubicBezTo>
                  <a:pt x="1625837" y="255541"/>
                  <a:pt x="1640571" y="254225"/>
                  <a:pt x="1651857" y="252426"/>
                </a:cubicBezTo>
                <a:cubicBezTo>
                  <a:pt x="1663143" y="250626"/>
                  <a:pt x="1677300" y="249034"/>
                  <a:pt x="1694329" y="247650"/>
                </a:cubicBezTo>
                <a:cubicBezTo>
                  <a:pt x="1711358" y="246266"/>
                  <a:pt x="1724791" y="249672"/>
                  <a:pt x="1734629" y="257868"/>
                </a:cubicBezTo>
                <a:cubicBezTo>
                  <a:pt x="1744466" y="266063"/>
                  <a:pt x="1747341" y="272387"/>
                  <a:pt x="1743254" y="276840"/>
                </a:cubicBezTo>
                <a:cubicBezTo>
                  <a:pt x="1739167" y="281292"/>
                  <a:pt x="1732514" y="282615"/>
                  <a:pt x="1723293" y="280808"/>
                </a:cubicBezTo>
                <a:cubicBezTo>
                  <a:pt x="1714072" y="279002"/>
                  <a:pt x="1702829" y="277879"/>
                  <a:pt x="1689565" y="277442"/>
                </a:cubicBezTo>
                <a:cubicBezTo>
                  <a:pt x="1676300" y="277005"/>
                  <a:pt x="1661565" y="276786"/>
                  <a:pt x="1645361" y="276786"/>
                </a:cubicBezTo>
                <a:cubicBezTo>
                  <a:pt x="1630361" y="276786"/>
                  <a:pt x="1607284" y="278586"/>
                  <a:pt x="1576130" y="282185"/>
                </a:cubicBezTo>
                <a:cubicBezTo>
                  <a:pt x="1544976" y="285784"/>
                  <a:pt x="1522064" y="288932"/>
                  <a:pt x="1507394" y="291628"/>
                </a:cubicBezTo>
                <a:cubicBezTo>
                  <a:pt x="1492724" y="294324"/>
                  <a:pt x="1482377" y="296124"/>
                  <a:pt x="1476354" y="297027"/>
                </a:cubicBezTo>
                <a:cubicBezTo>
                  <a:pt x="1470332" y="297931"/>
                  <a:pt x="1463011" y="294260"/>
                  <a:pt x="1454392" y="286014"/>
                </a:cubicBezTo>
                <a:cubicBezTo>
                  <a:pt x="1445774" y="277768"/>
                  <a:pt x="1443838" y="273255"/>
                  <a:pt x="1448585" y="272473"/>
                </a:cubicBezTo>
                <a:cubicBezTo>
                  <a:pt x="1453331" y="271692"/>
                  <a:pt x="1461541" y="271079"/>
                  <a:pt x="1473214" y="270634"/>
                </a:cubicBezTo>
                <a:cubicBezTo>
                  <a:pt x="1484887" y="270189"/>
                  <a:pt x="1500224" y="268838"/>
                  <a:pt x="1519224" y="266579"/>
                </a:cubicBezTo>
                <a:cubicBezTo>
                  <a:pt x="1538225" y="264321"/>
                  <a:pt x="1559097" y="261973"/>
                  <a:pt x="1581841" y="259535"/>
                </a:cubicBezTo>
                <a:lnTo>
                  <a:pt x="1581841" y="213331"/>
                </a:lnTo>
                <a:cubicBezTo>
                  <a:pt x="1573968" y="214234"/>
                  <a:pt x="1564095" y="214686"/>
                  <a:pt x="1552221" y="214686"/>
                </a:cubicBezTo>
                <a:cubicBezTo>
                  <a:pt x="1540649" y="214686"/>
                  <a:pt x="1530994" y="211979"/>
                  <a:pt x="1523258" y="206566"/>
                </a:cubicBezTo>
                <a:cubicBezTo>
                  <a:pt x="1515521" y="201152"/>
                  <a:pt x="1517299" y="197556"/>
                  <a:pt x="1528592" y="195778"/>
                </a:cubicBezTo>
                <a:cubicBezTo>
                  <a:pt x="1539885" y="194000"/>
                  <a:pt x="1548296" y="192648"/>
                  <a:pt x="1553824" y="191723"/>
                </a:cubicBezTo>
                <a:cubicBezTo>
                  <a:pt x="1559352" y="190798"/>
                  <a:pt x="1569143" y="188773"/>
                  <a:pt x="1583196" y="185647"/>
                </a:cubicBezTo>
                <a:lnTo>
                  <a:pt x="1583196" y="141809"/>
                </a:lnTo>
                <a:cubicBezTo>
                  <a:pt x="1570175" y="144505"/>
                  <a:pt x="1558954" y="145853"/>
                  <a:pt x="1549533" y="145853"/>
                </a:cubicBezTo>
                <a:cubicBezTo>
                  <a:pt x="1540971" y="145853"/>
                  <a:pt x="1531686" y="144505"/>
                  <a:pt x="1521677" y="141809"/>
                </a:cubicBezTo>
                <a:cubicBezTo>
                  <a:pt x="1509860" y="160781"/>
                  <a:pt x="1497137" y="174296"/>
                  <a:pt x="1483507" y="182356"/>
                </a:cubicBezTo>
                <a:cubicBezTo>
                  <a:pt x="1469876" y="190415"/>
                  <a:pt x="1468489" y="186418"/>
                  <a:pt x="1479344" y="170364"/>
                </a:cubicBezTo>
                <a:cubicBezTo>
                  <a:pt x="1490200" y="154310"/>
                  <a:pt x="1500098" y="135420"/>
                  <a:pt x="1509039" y="113695"/>
                </a:cubicBezTo>
                <a:cubicBezTo>
                  <a:pt x="1517981" y="91969"/>
                  <a:pt x="1521325" y="77023"/>
                  <a:pt x="1519074" y="68856"/>
                </a:cubicBezTo>
                <a:cubicBezTo>
                  <a:pt x="1516822" y="60690"/>
                  <a:pt x="1522924" y="59890"/>
                  <a:pt x="1537379" y="66458"/>
                </a:cubicBezTo>
                <a:cubicBezTo>
                  <a:pt x="1551834" y="73026"/>
                  <a:pt x="1557380" y="78812"/>
                  <a:pt x="1554017" y="83817"/>
                </a:cubicBezTo>
                <a:cubicBezTo>
                  <a:pt x="1550655" y="88822"/>
                  <a:pt x="1546740" y="95117"/>
                  <a:pt x="1542273" y="102703"/>
                </a:cubicBezTo>
                <a:cubicBezTo>
                  <a:pt x="1537806" y="110289"/>
                  <a:pt x="1533500" y="117911"/>
                  <a:pt x="1529356" y="125568"/>
                </a:cubicBezTo>
                <a:cubicBezTo>
                  <a:pt x="1529571" y="124579"/>
                  <a:pt x="1535300" y="123428"/>
                  <a:pt x="1546543" y="122116"/>
                </a:cubicBezTo>
                <a:cubicBezTo>
                  <a:pt x="1557785" y="120804"/>
                  <a:pt x="1570003" y="118599"/>
                  <a:pt x="1583196" y="115502"/>
                </a:cubicBezTo>
                <a:cubicBezTo>
                  <a:pt x="1583196" y="82720"/>
                  <a:pt x="1582977" y="60858"/>
                  <a:pt x="1582540" y="49917"/>
                </a:cubicBezTo>
                <a:cubicBezTo>
                  <a:pt x="1582103" y="38975"/>
                  <a:pt x="1579852" y="28130"/>
                  <a:pt x="1575786" y="17382"/>
                </a:cubicBezTo>
                <a:cubicBezTo>
                  <a:pt x="1572737" y="9321"/>
                  <a:pt x="1575909" y="6072"/>
                  <a:pt x="1585302" y="7634"/>
                </a:cubicBezTo>
                <a:close/>
                <a:moveTo>
                  <a:pt x="4495137" y="17"/>
                </a:moveTo>
                <a:cubicBezTo>
                  <a:pt x="4496852" y="113"/>
                  <a:pt x="4498946" y="638"/>
                  <a:pt x="4501420" y="1594"/>
                </a:cubicBezTo>
                <a:cubicBezTo>
                  <a:pt x="4511315" y="5415"/>
                  <a:pt x="4519668" y="10481"/>
                  <a:pt x="4526479" y="16791"/>
                </a:cubicBezTo>
                <a:cubicBezTo>
                  <a:pt x="4533291" y="23100"/>
                  <a:pt x="4534280" y="28406"/>
                  <a:pt x="4529448" y="32708"/>
                </a:cubicBezTo>
                <a:cubicBezTo>
                  <a:pt x="4524615" y="37010"/>
                  <a:pt x="4518850" y="43621"/>
                  <a:pt x="4512153" y="52541"/>
                </a:cubicBezTo>
                <a:cubicBezTo>
                  <a:pt x="4505457" y="61461"/>
                  <a:pt x="4494737" y="76310"/>
                  <a:pt x="4479996" y="97089"/>
                </a:cubicBezTo>
                <a:cubicBezTo>
                  <a:pt x="4493533" y="96300"/>
                  <a:pt x="4505109" y="95217"/>
                  <a:pt x="4514724" y="93841"/>
                </a:cubicBezTo>
                <a:cubicBezTo>
                  <a:pt x="4524339" y="92464"/>
                  <a:pt x="4535994" y="90413"/>
                  <a:pt x="4549689" y="87689"/>
                </a:cubicBezTo>
                <a:cubicBezTo>
                  <a:pt x="4563384" y="84964"/>
                  <a:pt x="4574989" y="87911"/>
                  <a:pt x="4584504" y="96530"/>
                </a:cubicBezTo>
                <a:cubicBezTo>
                  <a:pt x="4594018" y="105148"/>
                  <a:pt x="4592158" y="110565"/>
                  <a:pt x="4578922" y="112781"/>
                </a:cubicBezTo>
                <a:cubicBezTo>
                  <a:pt x="4565685" y="114996"/>
                  <a:pt x="4549947" y="116563"/>
                  <a:pt x="4531706" y="117481"/>
                </a:cubicBezTo>
                <a:cubicBezTo>
                  <a:pt x="4513466" y="118398"/>
                  <a:pt x="4493977" y="119187"/>
                  <a:pt x="4473241" y="119847"/>
                </a:cubicBezTo>
                <a:cubicBezTo>
                  <a:pt x="4488213" y="130000"/>
                  <a:pt x="4504292" y="142131"/>
                  <a:pt x="4521478" y="156242"/>
                </a:cubicBezTo>
                <a:cubicBezTo>
                  <a:pt x="4538665" y="170353"/>
                  <a:pt x="4554170" y="180305"/>
                  <a:pt x="4567994" y="186098"/>
                </a:cubicBezTo>
                <a:cubicBezTo>
                  <a:pt x="4581818" y="191892"/>
                  <a:pt x="4594904" y="197560"/>
                  <a:pt x="4607251" y="203102"/>
                </a:cubicBezTo>
                <a:cubicBezTo>
                  <a:pt x="4619598" y="208645"/>
                  <a:pt x="4616540" y="212861"/>
                  <a:pt x="4598077" y="215750"/>
                </a:cubicBezTo>
                <a:cubicBezTo>
                  <a:pt x="4579613" y="218640"/>
                  <a:pt x="4565997" y="219608"/>
                  <a:pt x="4557229" y="218654"/>
                </a:cubicBezTo>
                <a:cubicBezTo>
                  <a:pt x="4548459" y="217701"/>
                  <a:pt x="4540146" y="213047"/>
                  <a:pt x="4532287" y="204694"/>
                </a:cubicBezTo>
                <a:cubicBezTo>
                  <a:pt x="4524429" y="196341"/>
                  <a:pt x="4514559" y="185346"/>
                  <a:pt x="4502678" y="171708"/>
                </a:cubicBezTo>
                <a:cubicBezTo>
                  <a:pt x="4490797" y="158071"/>
                  <a:pt x="4475858" y="140905"/>
                  <a:pt x="4457861" y="120212"/>
                </a:cubicBezTo>
                <a:cubicBezTo>
                  <a:pt x="4439535" y="122005"/>
                  <a:pt x="4423065" y="123475"/>
                  <a:pt x="4408452" y="124622"/>
                </a:cubicBezTo>
                <a:cubicBezTo>
                  <a:pt x="4418361" y="130157"/>
                  <a:pt x="4420839" y="134911"/>
                  <a:pt x="4415884" y="138883"/>
                </a:cubicBezTo>
                <a:cubicBezTo>
                  <a:pt x="4410929" y="142856"/>
                  <a:pt x="4404218" y="150413"/>
                  <a:pt x="4395751" y="161555"/>
                </a:cubicBezTo>
                <a:cubicBezTo>
                  <a:pt x="4387283" y="172698"/>
                  <a:pt x="4375964" y="185579"/>
                  <a:pt x="4361796" y="200198"/>
                </a:cubicBezTo>
                <a:cubicBezTo>
                  <a:pt x="4347628" y="214818"/>
                  <a:pt x="4330915" y="225839"/>
                  <a:pt x="4311656" y="233260"/>
                </a:cubicBezTo>
                <a:cubicBezTo>
                  <a:pt x="4292397" y="240681"/>
                  <a:pt x="4289884" y="238254"/>
                  <a:pt x="4304117" y="225979"/>
                </a:cubicBezTo>
                <a:cubicBezTo>
                  <a:pt x="4318349" y="213703"/>
                  <a:pt x="4334116" y="197585"/>
                  <a:pt x="4351418" y="177623"/>
                </a:cubicBezTo>
                <a:cubicBezTo>
                  <a:pt x="4368719" y="157662"/>
                  <a:pt x="4379134" y="140769"/>
                  <a:pt x="4382661" y="126945"/>
                </a:cubicBezTo>
                <a:cubicBezTo>
                  <a:pt x="4360649" y="130544"/>
                  <a:pt x="4344420" y="133470"/>
                  <a:pt x="4333973" y="135721"/>
                </a:cubicBezTo>
                <a:cubicBezTo>
                  <a:pt x="4323526" y="137973"/>
                  <a:pt x="4313280" y="134122"/>
                  <a:pt x="4303235" y="124170"/>
                </a:cubicBezTo>
                <a:cubicBezTo>
                  <a:pt x="4293190" y="114218"/>
                  <a:pt x="4295570" y="109701"/>
                  <a:pt x="4310376" y="110619"/>
                </a:cubicBezTo>
                <a:cubicBezTo>
                  <a:pt x="4325182" y="111537"/>
                  <a:pt x="4344703" y="110873"/>
                  <a:pt x="4368938" y="108629"/>
                </a:cubicBezTo>
                <a:cubicBezTo>
                  <a:pt x="4393173" y="106385"/>
                  <a:pt x="4424176" y="103542"/>
                  <a:pt x="4461948" y="100100"/>
                </a:cubicBezTo>
                <a:cubicBezTo>
                  <a:pt x="4468488" y="86190"/>
                  <a:pt x="4475353" y="70305"/>
                  <a:pt x="4482545" y="52444"/>
                </a:cubicBezTo>
                <a:cubicBezTo>
                  <a:pt x="4489736" y="34583"/>
                  <a:pt x="4492206" y="20688"/>
                  <a:pt x="4489955" y="10757"/>
                </a:cubicBezTo>
                <a:cubicBezTo>
                  <a:pt x="4488266" y="3309"/>
                  <a:pt x="4489994" y="-271"/>
                  <a:pt x="4495137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新知探究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1727753" y="1133061"/>
            <a:ext cx="8736495" cy="5078896"/>
          </a:xfrm>
          <a:prstGeom prst="roundRect">
            <a:avLst>
              <a:gd name="adj" fmla="val 8056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8"/>
          <p:cNvGrpSpPr/>
          <p:nvPr/>
        </p:nvGrpSpPr>
        <p:grpSpPr>
          <a:xfrm>
            <a:off x="1719265" y="2428553"/>
            <a:ext cx="8745537" cy="2973388"/>
            <a:chOff x="308" y="2198"/>
            <a:chExt cx="13771" cy="4684"/>
          </a:xfrm>
        </p:grpSpPr>
        <p:pic>
          <p:nvPicPr>
            <p:cNvPr id="19468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" y="2198"/>
              <a:ext cx="4970" cy="46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9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4" y="2238"/>
              <a:ext cx="4305" cy="46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0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9" y="2209"/>
              <a:ext cx="4500" cy="46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文本框 9"/>
          <p:cNvSpPr txBox="1"/>
          <p:nvPr/>
        </p:nvSpPr>
        <p:spPr>
          <a:xfrm>
            <a:off x="3283414" y="4981834"/>
            <a:ext cx="865187" cy="3674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31401" y="4977431"/>
            <a:ext cx="1077913" cy="3674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3000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45782" y="4981834"/>
            <a:ext cx="1277937" cy="3674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10000</a:t>
            </a:r>
          </a:p>
        </p:txBody>
      </p:sp>
      <p:sp>
        <p:nvSpPr>
          <p:cNvPr id="9" name="副标题 2"/>
          <p:cNvSpPr txBox="1"/>
          <p:nvPr/>
        </p:nvSpPr>
        <p:spPr bwMode="auto">
          <a:xfrm>
            <a:off x="1703512" y="1775797"/>
            <a:ext cx="1413296" cy="4449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试一试：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新知探究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1059740" y="1456059"/>
            <a:ext cx="10343322" cy="4462670"/>
          </a:xfrm>
          <a:prstGeom prst="roundRect">
            <a:avLst>
              <a:gd name="adj" fmla="val 8056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555112" y="1973529"/>
            <a:ext cx="4027767" cy="316679"/>
          </a:xfrm>
          <a:custGeom>
            <a:avLst/>
            <a:gdLst/>
            <a:ahLst/>
            <a:cxnLst/>
            <a:rect l="l" t="t" r="r" b="b"/>
            <a:pathLst>
              <a:path w="4027767" h="316679">
                <a:moveTo>
                  <a:pt x="922381" y="244884"/>
                </a:moveTo>
                <a:cubicBezTo>
                  <a:pt x="925010" y="244836"/>
                  <a:pt x="928683" y="245625"/>
                  <a:pt x="933399" y="247251"/>
                </a:cubicBezTo>
                <a:cubicBezTo>
                  <a:pt x="952263" y="253754"/>
                  <a:pt x="966464" y="261086"/>
                  <a:pt x="976000" y="269245"/>
                </a:cubicBezTo>
                <a:cubicBezTo>
                  <a:pt x="985536" y="277405"/>
                  <a:pt x="988630" y="289028"/>
                  <a:pt x="985282" y="304114"/>
                </a:cubicBezTo>
                <a:cubicBezTo>
                  <a:pt x="981933" y="319200"/>
                  <a:pt x="975125" y="320702"/>
                  <a:pt x="964858" y="308620"/>
                </a:cubicBezTo>
                <a:cubicBezTo>
                  <a:pt x="954590" y="296538"/>
                  <a:pt x="941935" y="282969"/>
                  <a:pt x="926892" y="267912"/>
                </a:cubicBezTo>
                <a:cubicBezTo>
                  <a:pt x="915997" y="252704"/>
                  <a:pt x="914493" y="245028"/>
                  <a:pt x="922381" y="244884"/>
                </a:cubicBezTo>
                <a:close/>
                <a:moveTo>
                  <a:pt x="3982151" y="224741"/>
                </a:moveTo>
                <a:cubicBezTo>
                  <a:pt x="3978779" y="224931"/>
                  <a:pt x="3975500" y="226210"/>
                  <a:pt x="3972313" y="228580"/>
                </a:cubicBezTo>
                <a:cubicBezTo>
                  <a:pt x="3965938" y="233320"/>
                  <a:pt x="3962751" y="239636"/>
                  <a:pt x="3962751" y="247531"/>
                </a:cubicBezTo>
                <a:cubicBezTo>
                  <a:pt x="3962751" y="255425"/>
                  <a:pt x="3966300" y="261351"/>
                  <a:pt x="3973399" y="265309"/>
                </a:cubicBezTo>
                <a:cubicBezTo>
                  <a:pt x="3980497" y="269267"/>
                  <a:pt x="3987445" y="269066"/>
                  <a:pt x="3994242" y="264707"/>
                </a:cubicBezTo>
                <a:cubicBezTo>
                  <a:pt x="4001040" y="260333"/>
                  <a:pt x="4004234" y="254023"/>
                  <a:pt x="4003825" y="245778"/>
                </a:cubicBezTo>
                <a:cubicBezTo>
                  <a:pt x="4003417" y="237532"/>
                  <a:pt x="3999656" y="231420"/>
                  <a:pt x="3992543" y="227440"/>
                </a:cubicBezTo>
                <a:cubicBezTo>
                  <a:pt x="3988987" y="225450"/>
                  <a:pt x="3985523" y="224551"/>
                  <a:pt x="3982151" y="224741"/>
                </a:cubicBezTo>
                <a:close/>
                <a:moveTo>
                  <a:pt x="1199278" y="214635"/>
                </a:moveTo>
                <a:cubicBezTo>
                  <a:pt x="1203025" y="214933"/>
                  <a:pt x="1200607" y="218309"/>
                  <a:pt x="1192024" y="224762"/>
                </a:cubicBezTo>
                <a:cubicBezTo>
                  <a:pt x="1180581" y="233366"/>
                  <a:pt x="1167714" y="241587"/>
                  <a:pt x="1153424" y="249424"/>
                </a:cubicBezTo>
                <a:cubicBezTo>
                  <a:pt x="1139134" y="257261"/>
                  <a:pt x="1128214" y="264685"/>
                  <a:pt x="1120664" y="271698"/>
                </a:cubicBezTo>
                <a:cubicBezTo>
                  <a:pt x="1113113" y="278710"/>
                  <a:pt x="1103907" y="276996"/>
                  <a:pt x="1093044" y="266557"/>
                </a:cubicBezTo>
                <a:cubicBezTo>
                  <a:pt x="1082182" y="256117"/>
                  <a:pt x="1078679" y="250478"/>
                  <a:pt x="1082536" y="249639"/>
                </a:cubicBezTo>
                <a:cubicBezTo>
                  <a:pt x="1086394" y="248800"/>
                  <a:pt x="1092897" y="247724"/>
                  <a:pt x="1102046" y="246412"/>
                </a:cubicBezTo>
                <a:cubicBezTo>
                  <a:pt x="1111195" y="245100"/>
                  <a:pt x="1120427" y="242228"/>
                  <a:pt x="1129741" y="237797"/>
                </a:cubicBezTo>
                <a:cubicBezTo>
                  <a:pt x="1139055" y="233366"/>
                  <a:pt x="1149111" y="229351"/>
                  <a:pt x="1159909" y="225752"/>
                </a:cubicBezTo>
                <a:cubicBezTo>
                  <a:pt x="1171812" y="221163"/>
                  <a:pt x="1183000" y="217700"/>
                  <a:pt x="1193476" y="215362"/>
                </a:cubicBezTo>
                <a:cubicBezTo>
                  <a:pt x="1196095" y="214778"/>
                  <a:pt x="1198029" y="214535"/>
                  <a:pt x="1199278" y="214635"/>
                </a:cubicBezTo>
                <a:close/>
                <a:moveTo>
                  <a:pt x="3670817" y="209318"/>
                </a:moveTo>
                <a:lnTo>
                  <a:pt x="3646747" y="214330"/>
                </a:lnTo>
                <a:cubicBezTo>
                  <a:pt x="3641312" y="226533"/>
                  <a:pt x="3638749" y="233148"/>
                  <a:pt x="3639057" y="234173"/>
                </a:cubicBezTo>
                <a:cubicBezTo>
                  <a:pt x="3639366" y="235198"/>
                  <a:pt x="3640767" y="236069"/>
                  <a:pt x="3643262" y="236786"/>
                </a:cubicBezTo>
                <a:cubicBezTo>
                  <a:pt x="3645758" y="237503"/>
                  <a:pt x="3649981" y="239095"/>
                  <a:pt x="3655932" y="241562"/>
                </a:cubicBezTo>
                <a:cubicBezTo>
                  <a:pt x="3661410" y="234908"/>
                  <a:pt x="3666372" y="224160"/>
                  <a:pt x="3670817" y="209318"/>
                </a:cubicBezTo>
                <a:close/>
                <a:moveTo>
                  <a:pt x="2242067" y="209318"/>
                </a:moveTo>
                <a:lnTo>
                  <a:pt x="2217997" y="214330"/>
                </a:lnTo>
                <a:cubicBezTo>
                  <a:pt x="2212562" y="226533"/>
                  <a:pt x="2209999" y="233148"/>
                  <a:pt x="2210307" y="234173"/>
                </a:cubicBezTo>
                <a:cubicBezTo>
                  <a:pt x="2210616" y="235198"/>
                  <a:pt x="2212017" y="236069"/>
                  <a:pt x="2214513" y="236786"/>
                </a:cubicBezTo>
                <a:cubicBezTo>
                  <a:pt x="2217008" y="237503"/>
                  <a:pt x="2221231" y="239095"/>
                  <a:pt x="2227182" y="241562"/>
                </a:cubicBezTo>
                <a:cubicBezTo>
                  <a:pt x="2232660" y="234908"/>
                  <a:pt x="2237622" y="224160"/>
                  <a:pt x="2242067" y="209318"/>
                </a:cubicBezTo>
                <a:close/>
                <a:moveTo>
                  <a:pt x="157480" y="203160"/>
                </a:moveTo>
                <a:cubicBezTo>
                  <a:pt x="164390" y="203651"/>
                  <a:pt x="170256" y="205295"/>
                  <a:pt x="175078" y="208092"/>
                </a:cubicBezTo>
                <a:cubicBezTo>
                  <a:pt x="184722" y="213684"/>
                  <a:pt x="188630" y="218886"/>
                  <a:pt x="186802" y="223697"/>
                </a:cubicBezTo>
                <a:cubicBezTo>
                  <a:pt x="184973" y="228508"/>
                  <a:pt x="178509" y="230914"/>
                  <a:pt x="167410" y="230914"/>
                </a:cubicBezTo>
                <a:cubicBezTo>
                  <a:pt x="158433" y="230011"/>
                  <a:pt x="150037" y="229559"/>
                  <a:pt x="142221" y="229559"/>
                </a:cubicBezTo>
                <a:cubicBezTo>
                  <a:pt x="134248" y="229559"/>
                  <a:pt x="122686" y="230003"/>
                  <a:pt x="107536" y="230893"/>
                </a:cubicBezTo>
                <a:cubicBezTo>
                  <a:pt x="92385" y="231782"/>
                  <a:pt x="76694" y="233804"/>
                  <a:pt x="60460" y="236958"/>
                </a:cubicBezTo>
                <a:cubicBezTo>
                  <a:pt x="44227" y="240113"/>
                  <a:pt x="33117" y="241920"/>
                  <a:pt x="27130" y="242379"/>
                </a:cubicBezTo>
                <a:cubicBezTo>
                  <a:pt x="21143" y="242838"/>
                  <a:pt x="13844" y="238995"/>
                  <a:pt x="5233" y="230849"/>
                </a:cubicBezTo>
                <a:cubicBezTo>
                  <a:pt x="-3379" y="222704"/>
                  <a:pt x="-1360" y="218632"/>
                  <a:pt x="11288" y="218632"/>
                </a:cubicBezTo>
                <a:cubicBezTo>
                  <a:pt x="21183" y="218632"/>
                  <a:pt x="39545" y="217291"/>
                  <a:pt x="66376" y="214609"/>
                </a:cubicBezTo>
                <a:cubicBezTo>
                  <a:pt x="93206" y="211928"/>
                  <a:pt x="115620" y="208773"/>
                  <a:pt x="133617" y="205145"/>
                </a:cubicBezTo>
                <a:cubicBezTo>
                  <a:pt x="142615" y="203331"/>
                  <a:pt x="150570" y="202669"/>
                  <a:pt x="157480" y="203160"/>
                </a:cubicBezTo>
                <a:close/>
                <a:moveTo>
                  <a:pt x="3984632" y="201821"/>
                </a:moveTo>
                <a:cubicBezTo>
                  <a:pt x="3990154" y="201943"/>
                  <a:pt x="3995798" y="203216"/>
                  <a:pt x="4001567" y="205639"/>
                </a:cubicBezTo>
                <a:cubicBezTo>
                  <a:pt x="4013103" y="210486"/>
                  <a:pt x="4020765" y="218166"/>
                  <a:pt x="4024550" y="228677"/>
                </a:cubicBezTo>
                <a:cubicBezTo>
                  <a:pt x="4028336" y="239188"/>
                  <a:pt x="4028781" y="249585"/>
                  <a:pt x="4025884" y="259867"/>
                </a:cubicBezTo>
                <a:cubicBezTo>
                  <a:pt x="4022987" y="270149"/>
                  <a:pt x="4017567" y="278018"/>
                  <a:pt x="4009622" y="283474"/>
                </a:cubicBezTo>
                <a:cubicBezTo>
                  <a:pt x="4001678" y="288931"/>
                  <a:pt x="3992238" y="291659"/>
                  <a:pt x="3981304" y="291659"/>
                </a:cubicBezTo>
                <a:cubicBezTo>
                  <a:pt x="3970369" y="291659"/>
                  <a:pt x="3960468" y="287221"/>
                  <a:pt x="3951598" y="278344"/>
                </a:cubicBezTo>
                <a:cubicBezTo>
                  <a:pt x="3942729" y="269468"/>
                  <a:pt x="3938294" y="259924"/>
                  <a:pt x="3938294" y="249714"/>
                </a:cubicBezTo>
                <a:cubicBezTo>
                  <a:pt x="3938294" y="239504"/>
                  <a:pt x="3940682" y="230573"/>
                  <a:pt x="3945457" y="222923"/>
                </a:cubicBezTo>
                <a:cubicBezTo>
                  <a:pt x="3950232" y="215272"/>
                  <a:pt x="3957893" y="209267"/>
                  <a:pt x="3968441" y="204908"/>
                </a:cubicBezTo>
                <a:cubicBezTo>
                  <a:pt x="3973714" y="202728"/>
                  <a:pt x="3979112" y="201699"/>
                  <a:pt x="3984632" y="201821"/>
                </a:cubicBezTo>
                <a:close/>
                <a:moveTo>
                  <a:pt x="886216" y="167480"/>
                </a:moveTo>
                <a:cubicBezTo>
                  <a:pt x="878773" y="170147"/>
                  <a:pt x="868025" y="172635"/>
                  <a:pt x="853972" y="174944"/>
                </a:cubicBezTo>
                <a:cubicBezTo>
                  <a:pt x="856639" y="194906"/>
                  <a:pt x="858761" y="211713"/>
                  <a:pt x="860339" y="225364"/>
                </a:cubicBezTo>
                <a:cubicBezTo>
                  <a:pt x="868714" y="224576"/>
                  <a:pt x="877339" y="223070"/>
                  <a:pt x="886216" y="220847"/>
                </a:cubicBezTo>
                <a:lnTo>
                  <a:pt x="886216" y="203919"/>
                </a:lnTo>
                <a:cubicBezTo>
                  <a:pt x="879476" y="204822"/>
                  <a:pt x="872840" y="203513"/>
                  <a:pt x="866308" y="199993"/>
                </a:cubicBezTo>
                <a:cubicBezTo>
                  <a:pt x="859776" y="196472"/>
                  <a:pt x="859694" y="193321"/>
                  <a:pt x="866061" y="190539"/>
                </a:cubicBezTo>
                <a:cubicBezTo>
                  <a:pt x="872428" y="187757"/>
                  <a:pt x="879146" y="185305"/>
                  <a:pt x="886216" y="183183"/>
                </a:cubicBezTo>
                <a:close/>
                <a:moveTo>
                  <a:pt x="934066" y="160038"/>
                </a:moveTo>
                <a:cubicBezTo>
                  <a:pt x="929656" y="160482"/>
                  <a:pt x="922224" y="161823"/>
                  <a:pt x="911770" y="164060"/>
                </a:cubicBezTo>
                <a:lnTo>
                  <a:pt x="910673" y="178106"/>
                </a:lnTo>
                <a:lnTo>
                  <a:pt x="919191" y="176880"/>
                </a:lnTo>
                <a:cubicBezTo>
                  <a:pt x="924641" y="175002"/>
                  <a:pt x="929982" y="175629"/>
                  <a:pt x="935216" y="178762"/>
                </a:cubicBezTo>
                <a:cubicBezTo>
                  <a:pt x="940451" y="181896"/>
                  <a:pt x="940651" y="185703"/>
                  <a:pt x="935819" y="190184"/>
                </a:cubicBezTo>
                <a:cubicBezTo>
                  <a:pt x="930986" y="194666"/>
                  <a:pt x="922468" y="198125"/>
                  <a:pt x="910264" y="200563"/>
                </a:cubicBezTo>
                <a:lnTo>
                  <a:pt x="907963" y="215900"/>
                </a:lnTo>
                <a:cubicBezTo>
                  <a:pt x="919148" y="215068"/>
                  <a:pt x="930506" y="214272"/>
                  <a:pt x="942035" y="213512"/>
                </a:cubicBezTo>
                <a:cubicBezTo>
                  <a:pt x="944416" y="202355"/>
                  <a:pt x="945832" y="191152"/>
                  <a:pt x="946283" y="179902"/>
                </a:cubicBezTo>
                <a:cubicBezTo>
                  <a:pt x="946735" y="168652"/>
                  <a:pt x="945914" y="162418"/>
                  <a:pt x="943821" y="161199"/>
                </a:cubicBezTo>
                <a:cubicBezTo>
                  <a:pt x="941727" y="159980"/>
                  <a:pt x="938475" y="159593"/>
                  <a:pt x="934066" y="160038"/>
                </a:cubicBezTo>
                <a:close/>
                <a:moveTo>
                  <a:pt x="2653143" y="153626"/>
                </a:moveTo>
                <a:cubicBezTo>
                  <a:pt x="2655462" y="153937"/>
                  <a:pt x="2658266" y="154572"/>
                  <a:pt x="2661557" y="155531"/>
                </a:cubicBezTo>
                <a:cubicBezTo>
                  <a:pt x="2674722" y="159367"/>
                  <a:pt x="2684197" y="165179"/>
                  <a:pt x="2689983" y="172965"/>
                </a:cubicBezTo>
                <a:cubicBezTo>
                  <a:pt x="2695770" y="180752"/>
                  <a:pt x="2697197" y="190331"/>
                  <a:pt x="2694264" y="201703"/>
                </a:cubicBezTo>
                <a:cubicBezTo>
                  <a:pt x="2691331" y="213075"/>
                  <a:pt x="2682086" y="210393"/>
                  <a:pt x="2666526" y="193658"/>
                </a:cubicBezTo>
                <a:cubicBezTo>
                  <a:pt x="2654839" y="177468"/>
                  <a:pt x="2647798" y="166107"/>
                  <a:pt x="2645403" y="159575"/>
                </a:cubicBezTo>
                <a:cubicBezTo>
                  <a:pt x="2643607" y="154676"/>
                  <a:pt x="2646187" y="152693"/>
                  <a:pt x="2653143" y="153626"/>
                </a:cubicBezTo>
                <a:close/>
                <a:moveTo>
                  <a:pt x="1938768" y="153626"/>
                </a:moveTo>
                <a:cubicBezTo>
                  <a:pt x="1941087" y="153937"/>
                  <a:pt x="1943891" y="154572"/>
                  <a:pt x="1947183" y="155531"/>
                </a:cubicBezTo>
                <a:cubicBezTo>
                  <a:pt x="1960347" y="159367"/>
                  <a:pt x="1969822" y="165179"/>
                  <a:pt x="1975608" y="172965"/>
                </a:cubicBezTo>
                <a:cubicBezTo>
                  <a:pt x="1981395" y="180752"/>
                  <a:pt x="1982821" y="190331"/>
                  <a:pt x="1979889" y="201703"/>
                </a:cubicBezTo>
                <a:cubicBezTo>
                  <a:pt x="1976956" y="213075"/>
                  <a:pt x="1967710" y="210393"/>
                  <a:pt x="1952152" y="193658"/>
                </a:cubicBezTo>
                <a:cubicBezTo>
                  <a:pt x="1940464" y="177468"/>
                  <a:pt x="1933423" y="166107"/>
                  <a:pt x="1931028" y="159575"/>
                </a:cubicBezTo>
                <a:cubicBezTo>
                  <a:pt x="1929232" y="154676"/>
                  <a:pt x="1931812" y="152693"/>
                  <a:pt x="1938768" y="153626"/>
                </a:cubicBezTo>
                <a:close/>
                <a:moveTo>
                  <a:pt x="2577011" y="126299"/>
                </a:moveTo>
                <a:cubicBezTo>
                  <a:pt x="2572085" y="126736"/>
                  <a:pt x="2559548" y="128962"/>
                  <a:pt x="2539400" y="132978"/>
                </a:cubicBezTo>
                <a:lnTo>
                  <a:pt x="2540583" y="171373"/>
                </a:lnTo>
                <a:cubicBezTo>
                  <a:pt x="2548513" y="170628"/>
                  <a:pt x="2555114" y="168864"/>
                  <a:pt x="2560384" y="166082"/>
                </a:cubicBezTo>
                <a:cubicBezTo>
                  <a:pt x="2565654" y="163300"/>
                  <a:pt x="2571347" y="164917"/>
                  <a:pt x="2577463" y="170933"/>
                </a:cubicBezTo>
                <a:cubicBezTo>
                  <a:pt x="2583579" y="176948"/>
                  <a:pt x="2581822" y="181924"/>
                  <a:pt x="2572193" y="185861"/>
                </a:cubicBezTo>
                <a:cubicBezTo>
                  <a:pt x="2562563" y="189797"/>
                  <a:pt x="2552084" y="191765"/>
                  <a:pt x="2540756" y="191765"/>
                </a:cubicBezTo>
                <a:lnTo>
                  <a:pt x="2541917" y="226698"/>
                </a:lnTo>
                <a:cubicBezTo>
                  <a:pt x="2546448" y="226827"/>
                  <a:pt x="2553203" y="225060"/>
                  <a:pt x="2562180" y="221396"/>
                </a:cubicBezTo>
                <a:cubicBezTo>
                  <a:pt x="2571157" y="217732"/>
                  <a:pt x="2577176" y="217925"/>
                  <a:pt x="2580238" y="221976"/>
                </a:cubicBezTo>
                <a:cubicBezTo>
                  <a:pt x="2583299" y="226028"/>
                  <a:pt x="2585554" y="225769"/>
                  <a:pt x="2587003" y="221202"/>
                </a:cubicBezTo>
                <a:cubicBezTo>
                  <a:pt x="2588451" y="216635"/>
                  <a:pt x="2589401" y="201119"/>
                  <a:pt x="2589853" y="174654"/>
                </a:cubicBezTo>
                <a:cubicBezTo>
                  <a:pt x="2590305" y="148189"/>
                  <a:pt x="2589509" y="133404"/>
                  <a:pt x="2587465" y="130300"/>
                </a:cubicBezTo>
                <a:cubicBezTo>
                  <a:pt x="2585422" y="127195"/>
                  <a:pt x="2581937" y="125861"/>
                  <a:pt x="2577011" y="126299"/>
                </a:cubicBezTo>
                <a:close/>
                <a:moveTo>
                  <a:pt x="1862636" y="126299"/>
                </a:moveTo>
                <a:cubicBezTo>
                  <a:pt x="1857710" y="126736"/>
                  <a:pt x="1845173" y="128962"/>
                  <a:pt x="1825025" y="132978"/>
                </a:cubicBezTo>
                <a:lnTo>
                  <a:pt x="1826208" y="171373"/>
                </a:lnTo>
                <a:cubicBezTo>
                  <a:pt x="1834139" y="170628"/>
                  <a:pt x="1840739" y="168864"/>
                  <a:pt x="1846009" y="166082"/>
                </a:cubicBezTo>
                <a:cubicBezTo>
                  <a:pt x="1851279" y="163300"/>
                  <a:pt x="1856972" y="164917"/>
                  <a:pt x="1863088" y="170933"/>
                </a:cubicBezTo>
                <a:cubicBezTo>
                  <a:pt x="1869204" y="176948"/>
                  <a:pt x="1867447" y="181924"/>
                  <a:pt x="1857818" y="185861"/>
                </a:cubicBezTo>
                <a:cubicBezTo>
                  <a:pt x="1848189" y="189797"/>
                  <a:pt x="1837709" y="191765"/>
                  <a:pt x="1826381" y="191765"/>
                </a:cubicBezTo>
                <a:lnTo>
                  <a:pt x="1827542" y="226698"/>
                </a:lnTo>
                <a:cubicBezTo>
                  <a:pt x="1832074" y="226827"/>
                  <a:pt x="1838828" y="225060"/>
                  <a:pt x="1847805" y="221396"/>
                </a:cubicBezTo>
                <a:cubicBezTo>
                  <a:pt x="1856782" y="217732"/>
                  <a:pt x="1862801" y="217925"/>
                  <a:pt x="1865863" y="221976"/>
                </a:cubicBezTo>
                <a:cubicBezTo>
                  <a:pt x="1868924" y="226028"/>
                  <a:pt x="1871179" y="225769"/>
                  <a:pt x="1872628" y="221202"/>
                </a:cubicBezTo>
                <a:cubicBezTo>
                  <a:pt x="1874076" y="216635"/>
                  <a:pt x="1875026" y="201119"/>
                  <a:pt x="1875478" y="174654"/>
                </a:cubicBezTo>
                <a:cubicBezTo>
                  <a:pt x="1875930" y="148189"/>
                  <a:pt x="1875134" y="133404"/>
                  <a:pt x="1873090" y="130300"/>
                </a:cubicBezTo>
                <a:cubicBezTo>
                  <a:pt x="1871047" y="127195"/>
                  <a:pt x="1867562" y="125861"/>
                  <a:pt x="1862636" y="126299"/>
                </a:cubicBezTo>
                <a:close/>
                <a:moveTo>
                  <a:pt x="2901917" y="117372"/>
                </a:moveTo>
                <a:cubicBezTo>
                  <a:pt x="2904826" y="116795"/>
                  <a:pt x="2907937" y="117117"/>
                  <a:pt x="2911249" y="118340"/>
                </a:cubicBezTo>
                <a:cubicBezTo>
                  <a:pt x="2917874" y="120785"/>
                  <a:pt x="2924618" y="124771"/>
                  <a:pt x="2931480" y="130300"/>
                </a:cubicBezTo>
                <a:cubicBezTo>
                  <a:pt x="2938342" y="135828"/>
                  <a:pt x="2938431" y="140754"/>
                  <a:pt x="2931749" y="145077"/>
                </a:cubicBezTo>
                <a:cubicBezTo>
                  <a:pt x="2925066" y="149401"/>
                  <a:pt x="2918767" y="156725"/>
                  <a:pt x="2912852" y="167050"/>
                </a:cubicBezTo>
                <a:cubicBezTo>
                  <a:pt x="2906937" y="177375"/>
                  <a:pt x="2907126" y="187650"/>
                  <a:pt x="2913422" y="197874"/>
                </a:cubicBezTo>
                <a:cubicBezTo>
                  <a:pt x="2919717" y="208099"/>
                  <a:pt x="2921065" y="219012"/>
                  <a:pt x="2917466" y="230613"/>
                </a:cubicBezTo>
                <a:cubicBezTo>
                  <a:pt x="2961404" y="243419"/>
                  <a:pt x="2993465" y="251392"/>
                  <a:pt x="3013649" y="254532"/>
                </a:cubicBezTo>
                <a:cubicBezTo>
                  <a:pt x="3033833" y="257673"/>
                  <a:pt x="3050934" y="259899"/>
                  <a:pt x="3064951" y="261211"/>
                </a:cubicBezTo>
                <a:cubicBezTo>
                  <a:pt x="3078969" y="262523"/>
                  <a:pt x="3094962" y="262283"/>
                  <a:pt x="3112930" y="260491"/>
                </a:cubicBezTo>
                <a:cubicBezTo>
                  <a:pt x="3130898" y="258698"/>
                  <a:pt x="3144658" y="258175"/>
                  <a:pt x="3154208" y="258920"/>
                </a:cubicBezTo>
                <a:cubicBezTo>
                  <a:pt x="3163759" y="259666"/>
                  <a:pt x="3155962" y="265940"/>
                  <a:pt x="3130816" y="277742"/>
                </a:cubicBezTo>
                <a:cubicBezTo>
                  <a:pt x="3105670" y="289544"/>
                  <a:pt x="3088752" y="296614"/>
                  <a:pt x="3080062" y="298951"/>
                </a:cubicBezTo>
                <a:cubicBezTo>
                  <a:pt x="3071372" y="301289"/>
                  <a:pt x="3059556" y="299847"/>
                  <a:pt x="3044613" y="294628"/>
                </a:cubicBezTo>
                <a:cubicBezTo>
                  <a:pt x="3029671" y="289408"/>
                  <a:pt x="3014628" y="284202"/>
                  <a:pt x="2999484" y="279011"/>
                </a:cubicBezTo>
                <a:cubicBezTo>
                  <a:pt x="2984341" y="273820"/>
                  <a:pt x="2965462" y="267431"/>
                  <a:pt x="2942848" y="259845"/>
                </a:cubicBezTo>
                <a:cubicBezTo>
                  <a:pt x="2920233" y="252259"/>
                  <a:pt x="2904556" y="249320"/>
                  <a:pt x="2895816" y="251026"/>
                </a:cubicBezTo>
                <a:cubicBezTo>
                  <a:pt x="2887075" y="252733"/>
                  <a:pt x="2879245" y="255880"/>
                  <a:pt x="2872327" y="260469"/>
                </a:cubicBezTo>
                <a:cubicBezTo>
                  <a:pt x="2865407" y="265058"/>
                  <a:pt x="2856778" y="262606"/>
                  <a:pt x="2846439" y="253113"/>
                </a:cubicBezTo>
                <a:cubicBezTo>
                  <a:pt x="2836099" y="243619"/>
                  <a:pt x="2836802" y="238873"/>
                  <a:pt x="2848547" y="238873"/>
                </a:cubicBezTo>
                <a:cubicBezTo>
                  <a:pt x="2857982" y="238873"/>
                  <a:pt x="2874603" y="235603"/>
                  <a:pt x="2898408" y="229064"/>
                </a:cubicBezTo>
                <a:cubicBezTo>
                  <a:pt x="2897561" y="215943"/>
                  <a:pt x="2894425" y="205457"/>
                  <a:pt x="2888997" y="197605"/>
                </a:cubicBezTo>
                <a:cubicBezTo>
                  <a:pt x="2883569" y="189754"/>
                  <a:pt x="2882210" y="181114"/>
                  <a:pt x="2884921" y="171685"/>
                </a:cubicBezTo>
                <a:cubicBezTo>
                  <a:pt x="2887631" y="162257"/>
                  <a:pt x="2889208" y="156273"/>
                  <a:pt x="2889653" y="153735"/>
                </a:cubicBezTo>
                <a:cubicBezTo>
                  <a:pt x="2890097" y="151197"/>
                  <a:pt x="2888434" y="150602"/>
                  <a:pt x="2884662" y="151950"/>
                </a:cubicBezTo>
                <a:cubicBezTo>
                  <a:pt x="2880891" y="153298"/>
                  <a:pt x="2877008" y="154649"/>
                  <a:pt x="2873015" y="156004"/>
                </a:cubicBezTo>
                <a:cubicBezTo>
                  <a:pt x="2869021" y="157360"/>
                  <a:pt x="2863030" y="155069"/>
                  <a:pt x="2855043" y="149132"/>
                </a:cubicBezTo>
                <a:cubicBezTo>
                  <a:pt x="2847055" y="143195"/>
                  <a:pt x="2847342" y="139592"/>
                  <a:pt x="2855903" y="138323"/>
                </a:cubicBezTo>
                <a:cubicBezTo>
                  <a:pt x="2864464" y="137054"/>
                  <a:pt x="2871667" y="135172"/>
                  <a:pt x="2877511" y="132676"/>
                </a:cubicBezTo>
                <a:cubicBezTo>
                  <a:pt x="2883354" y="130181"/>
                  <a:pt x="2888782" y="126557"/>
                  <a:pt x="2893794" y="121803"/>
                </a:cubicBezTo>
                <a:cubicBezTo>
                  <a:pt x="2896300" y="119426"/>
                  <a:pt x="2899007" y="117949"/>
                  <a:pt x="2901917" y="117372"/>
                </a:cubicBezTo>
                <a:close/>
                <a:moveTo>
                  <a:pt x="3314434" y="109295"/>
                </a:moveTo>
                <a:cubicBezTo>
                  <a:pt x="3318607" y="109295"/>
                  <a:pt x="3325738" y="111102"/>
                  <a:pt x="3335826" y="114715"/>
                </a:cubicBezTo>
                <a:cubicBezTo>
                  <a:pt x="3345915" y="118329"/>
                  <a:pt x="3349833" y="124079"/>
                  <a:pt x="3347582" y="131967"/>
                </a:cubicBezTo>
                <a:cubicBezTo>
                  <a:pt x="3345893" y="137882"/>
                  <a:pt x="3344838" y="151045"/>
                  <a:pt x="3344415" y="171455"/>
                </a:cubicBezTo>
                <a:lnTo>
                  <a:pt x="3344238" y="190699"/>
                </a:lnTo>
                <a:lnTo>
                  <a:pt x="3345795" y="189441"/>
                </a:lnTo>
                <a:cubicBezTo>
                  <a:pt x="3349487" y="186499"/>
                  <a:pt x="3357256" y="180376"/>
                  <a:pt x="3369103" y="171072"/>
                </a:cubicBezTo>
                <a:cubicBezTo>
                  <a:pt x="3384899" y="158668"/>
                  <a:pt x="3392273" y="154828"/>
                  <a:pt x="3391226" y="159554"/>
                </a:cubicBezTo>
                <a:cubicBezTo>
                  <a:pt x="3390180" y="164279"/>
                  <a:pt x="3386046" y="171155"/>
                  <a:pt x="3378825" y="180182"/>
                </a:cubicBezTo>
                <a:cubicBezTo>
                  <a:pt x="3371605" y="189209"/>
                  <a:pt x="3365069" y="197989"/>
                  <a:pt x="3359219" y="206521"/>
                </a:cubicBezTo>
                <a:cubicBezTo>
                  <a:pt x="3353368" y="215054"/>
                  <a:pt x="3348173" y="223855"/>
                  <a:pt x="3343634" y="232925"/>
                </a:cubicBezTo>
                <a:cubicBezTo>
                  <a:pt x="3339096" y="241995"/>
                  <a:pt x="3335443" y="248201"/>
                  <a:pt x="3332675" y="251542"/>
                </a:cubicBezTo>
                <a:cubicBezTo>
                  <a:pt x="3329908" y="254884"/>
                  <a:pt x="3324587" y="252880"/>
                  <a:pt x="3316714" y="245530"/>
                </a:cubicBezTo>
                <a:cubicBezTo>
                  <a:pt x="3308841" y="238181"/>
                  <a:pt x="3306942" y="230885"/>
                  <a:pt x="3311014" y="223644"/>
                </a:cubicBezTo>
                <a:cubicBezTo>
                  <a:pt x="3315087" y="216402"/>
                  <a:pt x="3318012" y="208142"/>
                  <a:pt x="3319790" y="198864"/>
                </a:cubicBezTo>
                <a:cubicBezTo>
                  <a:pt x="3321569" y="189586"/>
                  <a:pt x="3322013" y="177267"/>
                  <a:pt x="3321124" y="161909"/>
                </a:cubicBezTo>
                <a:cubicBezTo>
                  <a:pt x="3320235" y="146551"/>
                  <a:pt x="3317535" y="133942"/>
                  <a:pt x="3313025" y="124083"/>
                </a:cubicBezTo>
                <a:cubicBezTo>
                  <a:pt x="3308516" y="114224"/>
                  <a:pt x="3308985" y="109295"/>
                  <a:pt x="3314434" y="109295"/>
                </a:cubicBezTo>
                <a:close/>
                <a:moveTo>
                  <a:pt x="911856" y="83783"/>
                </a:moveTo>
                <a:lnTo>
                  <a:pt x="886366" y="91054"/>
                </a:lnTo>
                <a:lnTo>
                  <a:pt x="886366" y="110628"/>
                </a:lnTo>
                <a:lnTo>
                  <a:pt x="909339" y="106004"/>
                </a:lnTo>
                <a:close/>
                <a:moveTo>
                  <a:pt x="97327" y="63767"/>
                </a:moveTo>
                <a:cubicBezTo>
                  <a:pt x="98653" y="63866"/>
                  <a:pt x="100256" y="64275"/>
                  <a:pt x="102137" y="64994"/>
                </a:cubicBezTo>
                <a:cubicBezTo>
                  <a:pt x="109658" y="67869"/>
                  <a:pt x="116660" y="71397"/>
                  <a:pt x="123141" y="75577"/>
                </a:cubicBezTo>
                <a:cubicBezTo>
                  <a:pt x="129623" y="79757"/>
                  <a:pt x="131459" y="84447"/>
                  <a:pt x="128648" y="89645"/>
                </a:cubicBezTo>
                <a:cubicBezTo>
                  <a:pt x="125837" y="94843"/>
                  <a:pt x="121844" y="103186"/>
                  <a:pt x="116667" y="114672"/>
                </a:cubicBezTo>
                <a:cubicBezTo>
                  <a:pt x="136585" y="112966"/>
                  <a:pt x="154468" y="109391"/>
                  <a:pt x="170314" y="103949"/>
                </a:cubicBezTo>
                <a:cubicBezTo>
                  <a:pt x="186160" y="98507"/>
                  <a:pt x="198725" y="98948"/>
                  <a:pt x="208010" y="105272"/>
                </a:cubicBezTo>
                <a:cubicBezTo>
                  <a:pt x="217296" y="111596"/>
                  <a:pt x="216919" y="116784"/>
                  <a:pt x="206881" y="120835"/>
                </a:cubicBezTo>
                <a:cubicBezTo>
                  <a:pt x="196843" y="124886"/>
                  <a:pt x="185991" y="127808"/>
                  <a:pt x="174325" y="129600"/>
                </a:cubicBezTo>
                <a:cubicBezTo>
                  <a:pt x="162660" y="131393"/>
                  <a:pt x="150936" y="132981"/>
                  <a:pt x="139156" y="134365"/>
                </a:cubicBezTo>
                <a:cubicBezTo>
                  <a:pt x="127375" y="135749"/>
                  <a:pt x="118897" y="135086"/>
                  <a:pt x="113720" y="132375"/>
                </a:cubicBezTo>
                <a:cubicBezTo>
                  <a:pt x="112085" y="138025"/>
                  <a:pt x="108113" y="149670"/>
                  <a:pt x="101803" y="167308"/>
                </a:cubicBezTo>
                <a:cubicBezTo>
                  <a:pt x="158289" y="162045"/>
                  <a:pt x="189899" y="157582"/>
                  <a:pt x="196632" y="153918"/>
                </a:cubicBezTo>
                <a:cubicBezTo>
                  <a:pt x="203364" y="150254"/>
                  <a:pt x="211552" y="150595"/>
                  <a:pt x="221196" y="154940"/>
                </a:cubicBezTo>
                <a:cubicBezTo>
                  <a:pt x="230840" y="159285"/>
                  <a:pt x="238100" y="164329"/>
                  <a:pt x="242975" y="170072"/>
                </a:cubicBezTo>
                <a:cubicBezTo>
                  <a:pt x="247851" y="175815"/>
                  <a:pt x="248009" y="181383"/>
                  <a:pt x="243449" y="186775"/>
                </a:cubicBezTo>
                <a:cubicBezTo>
                  <a:pt x="238888" y="192167"/>
                  <a:pt x="235483" y="209278"/>
                  <a:pt x="233231" y="238109"/>
                </a:cubicBezTo>
                <a:cubicBezTo>
                  <a:pt x="230980" y="266940"/>
                  <a:pt x="222114" y="288472"/>
                  <a:pt x="206634" y="302705"/>
                </a:cubicBezTo>
                <a:cubicBezTo>
                  <a:pt x="191153" y="316937"/>
                  <a:pt x="181789" y="319257"/>
                  <a:pt x="178541" y="309663"/>
                </a:cubicBezTo>
                <a:cubicBezTo>
                  <a:pt x="175293" y="300070"/>
                  <a:pt x="169091" y="290369"/>
                  <a:pt x="159935" y="280560"/>
                </a:cubicBezTo>
                <a:cubicBezTo>
                  <a:pt x="150779" y="270751"/>
                  <a:pt x="150947" y="267012"/>
                  <a:pt x="160441" y="269342"/>
                </a:cubicBezTo>
                <a:cubicBezTo>
                  <a:pt x="169934" y="271673"/>
                  <a:pt x="177011" y="273698"/>
                  <a:pt x="181671" y="275419"/>
                </a:cubicBezTo>
                <a:cubicBezTo>
                  <a:pt x="186332" y="277140"/>
                  <a:pt x="191035" y="273881"/>
                  <a:pt x="195782" y="265642"/>
                </a:cubicBezTo>
                <a:cubicBezTo>
                  <a:pt x="200528" y="257404"/>
                  <a:pt x="204250" y="241243"/>
                  <a:pt x="206946" y="217158"/>
                </a:cubicBezTo>
                <a:cubicBezTo>
                  <a:pt x="209642" y="193074"/>
                  <a:pt x="208437" y="180121"/>
                  <a:pt x="203332" y="178300"/>
                </a:cubicBezTo>
                <a:cubicBezTo>
                  <a:pt x="198227" y="176479"/>
                  <a:pt x="188547" y="176450"/>
                  <a:pt x="174293" y="178214"/>
                </a:cubicBezTo>
                <a:cubicBezTo>
                  <a:pt x="160039" y="179978"/>
                  <a:pt x="144139" y="182211"/>
                  <a:pt x="126594" y="184914"/>
                </a:cubicBezTo>
                <a:cubicBezTo>
                  <a:pt x="109049" y="187617"/>
                  <a:pt x="96042" y="190787"/>
                  <a:pt x="87574" y="194422"/>
                </a:cubicBezTo>
                <a:cubicBezTo>
                  <a:pt x="79106" y="198057"/>
                  <a:pt x="73485" y="195508"/>
                  <a:pt x="70710" y="186775"/>
                </a:cubicBezTo>
                <a:cubicBezTo>
                  <a:pt x="67935" y="178042"/>
                  <a:pt x="69050" y="171338"/>
                  <a:pt x="74055" y="166663"/>
                </a:cubicBezTo>
                <a:cubicBezTo>
                  <a:pt x="79060" y="161988"/>
                  <a:pt x="83785" y="150308"/>
                  <a:pt x="88230" y="131622"/>
                </a:cubicBezTo>
                <a:cubicBezTo>
                  <a:pt x="92676" y="112937"/>
                  <a:pt x="94899" y="100117"/>
                  <a:pt x="94899" y="93162"/>
                </a:cubicBezTo>
                <a:cubicBezTo>
                  <a:pt x="94899" y="85576"/>
                  <a:pt x="94224" y="78266"/>
                  <a:pt x="92876" y="71232"/>
                </a:cubicBezTo>
                <a:cubicBezTo>
                  <a:pt x="91865" y="65957"/>
                  <a:pt x="93349" y="63468"/>
                  <a:pt x="97327" y="63767"/>
                </a:cubicBezTo>
                <a:close/>
                <a:moveTo>
                  <a:pt x="3609981" y="58820"/>
                </a:moveTo>
                <a:cubicBezTo>
                  <a:pt x="3612456" y="59059"/>
                  <a:pt x="3615444" y="59611"/>
                  <a:pt x="3618945" y="60477"/>
                </a:cubicBezTo>
                <a:cubicBezTo>
                  <a:pt x="3632948" y="63940"/>
                  <a:pt x="3639079" y="72290"/>
                  <a:pt x="3637336" y="85526"/>
                </a:cubicBezTo>
                <a:cubicBezTo>
                  <a:pt x="3635594" y="98762"/>
                  <a:pt x="3628600" y="100368"/>
                  <a:pt x="3616353" y="90344"/>
                </a:cubicBezTo>
                <a:cubicBezTo>
                  <a:pt x="3608896" y="80105"/>
                  <a:pt x="3603963" y="71702"/>
                  <a:pt x="3601554" y="65134"/>
                </a:cubicBezTo>
                <a:cubicBezTo>
                  <a:pt x="3599747" y="60208"/>
                  <a:pt x="3602556" y="58104"/>
                  <a:pt x="3609981" y="58820"/>
                </a:cubicBezTo>
                <a:close/>
                <a:moveTo>
                  <a:pt x="2181231" y="58820"/>
                </a:moveTo>
                <a:cubicBezTo>
                  <a:pt x="2183707" y="59059"/>
                  <a:pt x="2186694" y="59611"/>
                  <a:pt x="2190195" y="60477"/>
                </a:cubicBezTo>
                <a:cubicBezTo>
                  <a:pt x="2204198" y="63940"/>
                  <a:pt x="2210329" y="72290"/>
                  <a:pt x="2208587" y="85526"/>
                </a:cubicBezTo>
                <a:cubicBezTo>
                  <a:pt x="2206844" y="98762"/>
                  <a:pt x="2199850" y="100368"/>
                  <a:pt x="2187603" y="90344"/>
                </a:cubicBezTo>
                <a:cubicBezTo>
                  <a:pt x="2180146" y="80105"/>
                  <a:pt x="2175213" y="71702"/>
                  <a:pt x="2172804" y="65134"/>
                </a:cubicBezTo>
                <a:cubicBezTo>
                  <a:pt x="2170997" y="60208"/>
                  <a:pt x="2173806" y="58104"/>
                  <a:pt x="2181231" y="58820"/>
                </a:cubicBezTo>
                <a:close/>
                <a:moveTo>
                  <a:pt x="3445374" y="53343"/>
                </a:moveTo>
                <a:cubicBezTo>
                  <a:pt x="3447567" y="53548"/>
                  <a:pt x="3450240" y="54069"/>
                  <a:pt x="3453391" y="54906"/>
                </a:cubicBezTo>
                <a:cubicBezTo>
                  <a:pt x="3465996" y="58254"/>
                  <a:pt x="3474120" y="61818"/>
                  <a:pt x="3477762" y="65596"/>
                </a:cubicBezTo>
                <a:cubicBezTo>
                  <a:pt x="3481405" y="69375"/>
                  <a:pt x="3482304" y="73742"/>
                  <a:pt x="3480462" y="78696"/>
                </a:cubicBezTo>
                <a:cubicBezTo>
                  <a:pt x="3478619" y="83651"/>
                  <a:pt x="3476120" y="96496"/>
                  <a:pt x="3472965" y="117232"/>
                </a:cubicBezTo>
                <a:cubicBezTo>
                  <a:pt x="3469811" y="137968"/>
                  <a:pt x="3461536" y="164232"/>
                  <a:pt x="3448142" y="196024"/>
                </a:cubicBezTo>
                <a:cubicBezTo>
                  <a:pt x="3463315" y="202549"/>
                  <a:pt x="3476554" y="210063"/>
                  <a:pt x="3487861" y="218567"/>
                </a:cubicBezTo>
                <a:cubicBezTo>
                  <a:pt x="3499169" y="227071"/>
                  <a:pt x="3504077" y="237428"/>
                  <a:pt x="3502585" y="249639"/>
                </a:cubicBezTo>
                <a:cubicBezTo>
                  <a:pt x="3501094" y="261849"/>
                  <a:pt x="3497605" y="268532"/>
                  <a:pt x="3492120" y="269686"/>
                </a:cubicBezTo>
                <a:cubicBezTo>
                  <a:pt x="3486635" y="270841"/>
                  <a:pt x="3481143" y="267026"/>
                  <a:pt x="3475643" y="258243"/>
                </a:cubicBezTo>
                <a:cubicBezTo>
                  <a:pt x="3470144" y="249460"/>
                  <a:pt x="3464591" y="241404"/>
                  <a:pt x="3458983" y="234076"/>
                </a:cubicBezTo>
                <a:cubicBezTo>
                  <a:pt x="3453377" y="226748"/>
                  <a:pt x="3447311" y="218947"/>
                  <a:pt x="3440786" y="210673"/>
                </a:cubicBezTo>
                <a:cubicBezTo>
                  <a:pt x="3430619" y="229616"/>
                  <a:pt x="3417896" y="244415"/>
                  <a:pt x="3402616" y="255070"/>
                </a:cubicBezTo>
                <a:cubicBezTo>
                  <a:pt x="3387336" y="265725"/>
                  <a:pt x="3373305" y="272913"/>
                  <a:pt x="3360520" y="276634"/>
                </a:cubicBezTo>
                <a:cubicBezTo>
                  <a:pt x="3347736" y="280355"/>
                  <a:pt x="3341344" y="280388"/>
                  <a:pt x="3341344" y="276731"/>
                </a:cubicBezTo>
                <a:cubicBezTo>
                  <a:pt x="3341344" y="274236"/>
                  <a:pt x="3348890" y="267729"/>
                  <a:pt x="3363983" y="257210"/>
                </a:cubicBezTo>
                <a:cubicBezTo>
                  <a:pt x="3379076" y="246692"/>
                  <a:pt x="3392592" y="233696"/>
                  <a:pt x="3404530" y="218223"/>
                </a:cubicBezTo>
                <a:cubicBezTo>
                  <a:pt x="3416468" y="202750"/>
                  <a:pt x="3424893" y="186768"/>
                  <a:pt x="3429805" y="170276"/>
                </a:cubicBezTo>
                <a:cubicBezTo>
                  <a:pt x="3434717" y="153785"/>
                  <a:pt x="3438524" y="137462"/>
                  <a:pt x="3441227" y="121308"/>
                </a:cubicBezTo>
                <a:cubicBezTo>
                  <a:pt x="3443930" y="105154"/>
                  <a:pt x="3444844" y="92596"/>
                  <a:pt x="3443969" y="83633"/>
                </a:cubicBezTo>
                <a:cubicBezTo>
                  <a:pt x="3443095" y="74670"/>
                  <a:pt x="3441295" y="66805"/>
                  <a:pt x="3438570" y="60036"/>
                </a:cubicBezTo>
                <a:cubicBezTo>
                  <a:pt x="3436527" y="54960"/>
                  <a:pt x="3438795" y="52729"/>
                  <a:pt x="3445374" y="53343"/>
                </a:cubicBezTo>
                <a:close/>
                <a:moveTo>
                  <a:pt x="3358982" y="49905"/>
                </a:moveTo>
                <a:cubicBezTo>
                  <a:pt x="3363958" y="49905"/>
                  <a:pt x="3371307" y="51364"/>
                  <a:pt x="3381030" y="54282"/>
                </a:cubicBezTo>
                <a:cubicBezTo>
                  <a:pt x="3390753" y="57200"/>
                  <a:pt x="3398070" y="61915"/>
                  <a:pt x="3402981" y="68425"/>
                </a:cubicBezTo>
                <a:cubicBezTo>
                  <a:pt x="3407893" y="74936"/>
                  <a:pt x="3408610" y="82722"/>
                  <a:pt x="3405132" y="91785"/>
                </a:cubicBezTo>
                <a:cubicBezTo>
                  <a:pt x="3401655" y="100848"/>
                  <a:pt x="3394360" y="100870"/>
                  <a:pt x="3383246" y="91850"/>
                </a:cubicBezTo>
                <a:cubicBezTo>
                  <a:pt x="3372132" y="82830"/>
                  <a:pt x="3363836" y="74677"/>
                  <a:pt x="3358358" y="67393"/>
                </a:cubicBezTo>
                <a:cubicBezTo>
                  <a:pt x="3352421" y="55734"/>
                  <a:pt x="3352630" y="49905"/>
                  <a:pt x="3358982" y="49905"/>
                </a:cubicBezTo>
                <a:close/>
                <a:moveTo>
                  <a:pt x="3696667" y="39931"/>
                </a:moveTo>
                <a:cubicBezTo>
                  <a:pt x="3697540" y="39690"/>
                  <a:pt x="3698428" y="39773"/>
                  <a:pt x="3699329" y="40182"/>
                </a:cubicBezTo>
                <a:cubicBezTo>
                  <a:pt x="3702936" y="41817"/>
                  <a:pt x="3708073" y="45008"/>
                  <a:pt x="3714741" y="49754"/>
                </a:cubicBezTo>
                <a:cubicBezTo>
                  <a:pt x="3722471" y="56121"/>
                  <a:pt x="3723291" y="60832"/>
                  <a:pt x="3717204" y="63886"/>
                </a:cubicBezTo>
                <a:cubicBezTo>
                  <a:pt x="3711117" y="66941"/>
                  <a:pt x="3700064" y="73720"/>
                  <a:pt x="3684046" y="84224"/>
                </a:cubicBezTo>
                <a:cubicBezTo>
                  <a:pt x="3668028" y="94729"/>
                  <a:pt x="3664095" y="93987"/>
                  <a:pt x="3672247" y="81998"/>
                </a:cubicBezTo>
                <a:cubicBezTo>
                  <a:pt x="3680400" y="70010"/>
                  <a:pt x="3686050" y="59635"/>
                  <a:pt x="3689198" y="50873"/>
                </a:cubicBezTo>
                <a:cubicBezTo>
                  <a:pt x="3691559" y="44301"/>
                  <a:pt x="3694048" y="40654"/>
                  <a:pt x="3696667" y="39931"/>
                </a:cubicBezTo>
                <a:close/>
                <a:moveTo>
                  <a:pt x="2267917" y="39931"/>
                </a:moveTo>
                <a:cubicBezTo>
                  <a:pt x="2268790" y="39690"/>
                  <a:pt x="2269678" y="39773"/>
                  <a:pt x="2270579" y="40182"/>
                </a:cubicBezTo>
                <a:cubicBezTo>
                  <a:pt x="2274186" y="41817"/>
                  <a:pt x="2279323" y="45008"/>
                  <a:pt x="2285991" y="49754"/>
                </a:cubicBezTo>
                <a:cubicBezTo>
                  <a:pt x="2293721" y="56121"/>
                  <a:pt x="2294542" y="60832"/>
                  <a:pt x="2288454" y="63886"/>
                </a:cubicBezTo>
                <a:cubicBezTo>
                  <a:pt x="2282367" y="66941"/>
                  <a:pt x="2271314" y="73720"/>
                  <a:pt x="2255296" y="84224"/>
                </a:cubicBezTo>
                <a:cubicBezTo>
                  <a:pt x="2239278" y="94729"/>
                  <a:pt x="2235345" y="93987"/>
                  <a:pt x="2243498" y="81998"/>
                </a:cubicBezTo>
                <a:cubicBezTo>
                  <a:pt x="2251650" y="70010"/>
                  <a:pt x="2257300" y="59635"/>
                  <a:pt x="2260448" y="50873"/>
                </a:cubicBezTo>
                <a:cubicBezTo>
                  <a:pt x="2262809" y="44301"/>
                  <a:pt x="2265298" y="40654"/>
                  <a:pt x="2267917" y="39931"/>
                </a:cubicBezTo>
                <a:close/>
                <a:moveTo>
                  <a:pt x="2887695" y="35063"/>
                </a:moveTo>
                <a:cubicBezTo>
                  <a:pt x="2900200" y="35063"/>
                  <a:pt x="2912113" y="38024"/>
                  <a:pt x="2923435" y="43946"/>
                </a:cubicBezTo>
                <a:cubicBezTo>
                  <a:pt x="2934756" y="49869"/>
                  <a:pt x="2939851" y="58667"/>
                  <a:pt x="2938718" y="70340"/>
                </a:cubicBezTo>
                <a:cubicBezTo>
                  <a:pt x="2937585" y="82012"/>
                  <a:pt x="2924277" y="80421"/>
                  <a:pt x="2898795" y="65564"/>
                </a:cubicBezTo>
                <a:cubicBezTo>
                  <a:pt x="2876940" y="45230"/>
                  <a:pt x="2873240" y="35063"/>
                  <a:pt x="2887695" y="35063"/>
                </a:cubicBezTo>
                <a:close/>
                <a:moveTo>
                  <a:pt x="3755896" y="31763"/>
                </a:moveTo>
                <a:cubicBezTo>
                  <a:pt x="3759276" y="32074"/>
                  <a:pt x="3764466" y="33994"/>
                  <a:pt x="3771464" y="37526"/>
                </a:cubicBezTo>
                <a:cubicBezTo>
                  <a:pt x="3785460" y="44588"/>
                  <a:pt x="3790357" y="51238"/>
                  <a:pt x="3786155" y="57476"/>
                </a:cubicBezTo>
                <a:cubicBezTo>
                  <a:pt x="3781954" y="63714"/>
                  <a:pt x="3777842" y="72415"/>
                  <a:pt x="3773819" y="83579"/>
                </a:cubicBezTo>
                <a:cubicBezTo>
                  <a:pt x="3769797" y="94743"/>
                  <a:pt x="3762516" y="108255"/>
                  <a:pt x="3751975" y="124115"/>
                </a:cubicBezTo>
                <a:cubicBezTo>
                  <a:pt x="3769671" y="120717"/>
                  <a:pt x="3785833" y="115368"/>
                  <a:pt x="3800460" y="108069"/>
                </a:cubicBezTo>
                <a:cubicBezTo>
                  <a:pt x="3815087" y="100769"/>
                  <a:pt x="3826860" y="100536"/>
                  <a:pt x="3835780" y="107370"/>
                </a:cubicBezTo>
                <a:cubicBezTo>
                  <a:pt x="3844699" y="114203"/>
                  <a:pt x="3843735" y="119828"/>
                  <a:pt x="3832887" y="124244"/>
                </a:cubicBezTo>
                <a:cubicBezTo>
                  <a:pt x="3822038" y="128661"/>
                  <a:pt x="3804066" y="132748"/>
                  <a:pt x="3778971" y="136505"/>
                </a:cubicBezTo>
                <a:cubicBezTo>
                  <a:pt x="3792465" y="139072"/>
                  <a:pt x="3797603" y="145296"/>
                  <a:pt x="3794383" y="155176"/>
                </a:cubicBezTo>
                <a:cubicBezTo>
                  <a:pt x="3791164" y="165057"/>
                  <a:pt x="3788425" y="175873"/>
                  <a:pt x="3786166" y="187625"/>
                </a:cubicBezTo>
                <a:cubicBezTo>
                  <a:pt x="3783908" y="199376"/>
                  <a:pt x="3779710" y="212401"/>
                  <a:pt x="3773572" y="226698"/>
                </a:cubicBezTo>
                <a:cubicBezTo>
                  <a:pt x="3781173" y="235689"/>
                  <a:pt x="3790016" y="244354"/>
                  <a:pt x="3800105" y="252693"/>
                </a:cubicBezTo>
                <a:cubicBezTo>
                  <a:pt x="3810193" y="261032"/>
                  <a:pt x="3820676" y="267374"/>
                  <a:pt x="3831553" y="271719"/>
                </a:cubicBezTo>
                <a:cubicBezTo>
                  <a:pt x="3842430" y="276064"/>
                  <a:pt x="3852357" y="280718"/>
                  <a:pt x="3861334" y="285679"/>
                </a:cubicBezTo>
                <a:cubicBezTo>
                  <a:pt x="3870311" y="290641"/>
                  <a:pt x="3865730" y="294004"/>
                  <a:pt x="3847589" y="295768"/>
                </a:cubicBezTo>
                <a:cubicBezTo>
                  <a:pt x="3829449" y="297531"/>
                  <a:pt x="3815754" y="297693"/>
                  <a:pt x="3806504" y="296252"/>
                </a:cubicBezTo>
                <a:cubicBezTo>
                  <a:pt x="3797255" y="294810"/>
                  <a:pt x="3790504" y="290784"/>
                  <a:pt x="3786252" y="284174"/>
                </a:cubicBezTo>
                <a:cubicBezTo>
                  <a:pt x="3782001" y="277563"/>
                  <a:pt x="3772683" y="263861"/>
                  <a:pt x="3758300" y="243067"/>
                </a:cubicBezTo>
                <a:cubicBezTo>
                  <a:pt x="3752148" y="251485"/>
                  <a:pt x="3744895" y="258479"/>
                  <a:pt x="3736542" y="264051"/>
                </a:cubicBezTo>
                <a:cubicBezTo>
                  <a:pt x="3728189" y="269622"/>
                  <a:pt x="3718072" y="273816"/>
                  <a:pt x="3706191" y="276634"/>
                </a:cubicBezTo>
                <a:cubicBezTo>
                  <a:pt x="3703221" y="277339"/>
                  <a:pt x="3700927" y="277712"/>
                  <a:pt x="3699309" y="277753"/>
                </a:cubicBezTo>
                <a:lnTo>
                  <a:pt x="3697592" y="277223"/>
                </a:lnTo>
                <a:lnTo>
                  <a:pt x="3697017" y="287260"/>
                </a:lnTo>
                <a:cubicBezTo>
                  <a:pt x="3694579" y="297392"/>
                  <a:pt x="3689582" y="298672"/>
                  <a:pt x="3682024" y="291100"/>
                </a:cubicBezTo>
                <a:cubicBezTo>
                  <a:pt x="3674467" y="283528"/>
                  <a:pt x="3667591" y="276968"/>
                  <a:pt x="3661396" y="271418"/>
                </a:cubicBezTo>
                <a:cubicBezTo>
                  <a:pt x="3648332" y="281958"/>
                  <a:pt x="3635580" y="289530"/>
                  <a:pt x="3623139" y="294133"/>
                </a:cubicBezTo>
                <a:cubicBezTo>
                  <a:pt x="3610700" y="298736"/>
                  <a:pt x="3597539" y="301500"/>
                  <a:pt x="3583657" y="302425"/>
                </a:cubicBezTo>
                <a:cubicBezTo>
                  <a:pt x="3569776" y="303350"/>
                  <a:pt x="3568184" y="300683"/>
                  <a:pt x="3578882" y="294423"/>
                </a:cubicBezTo>
                <a:cubicBezTo>
                  <a:pt x="3589580" y="288164"/>
                  <a:pt x="3600572" y="282428"/>
                  <a:pt x="3611857" y="277215"/>
                </a:cubicBezTo>
                <a:cubicBezTo>
                  <a:pt x="3623143" y="272002"/>
                  <a:pt x="3633354" y="265388"/>
                  <a:pt x="3642488" y="257372"/>
                </a:cubicBezTo>
                <a:cubicBezTo>
                  <a:pt x="3632952" y="251048"/>
                  <a:pt x="3625843" y="246731"/>
                  <a:pt x="3621160" y="244423"/>
                </a:cubicBezTo>
                <a:cubicBezTo>
                  <a:pt x="3616479" y="242114"/>
                  <a:pt x="3615277" y="238719"/>
                  <a:pt x="3617558" y="234237"/>
                </a:cubicBezTo>
                <a:cubicBezTo>
                  <a:pt x="3619838" y="229756"/>
                  <a:pt x="3621846" y="224597"/>
                  <a:pt x="3623580" y="218761"/>
                </a:cubicBezTo>
                <a:cubicBezTo>
                  <a:pt x="3603791" y="221399"/>
                  <a:pt x="3590247" y="224758"/>
                  <a:pt x="3582947" y="228838"/>
                </a:cubicBezTo>
                <a:cubicBezTo>
                  <a:pt x="3575648" y="232918"/>
                  <a:pt x="3566872" y="229982"/>
                  <a:pt x="3556619" y="220030"/>
                </a:cubicBezTo>
                <a:cubicBezTo>
                  <a:pt x="3546366" y="210078"/>
                  <a:pt x="3547689" y="205561"/>
                  <a:pt x="3560587" y="206478"/>
                </a:cubicBezTo>
                <a:cubicBezTo>
                  <a:pt x="3573487" y="207396"/>
                  <a:pt x="3595983" y="205324"/>
                  <a:pt x="3628076" y="200262"/>
                </a:cubicBezTo>
                <a:cubicBezTo>
                  <a:pt x="3630485" y="190181"/>
                  <a:pt x="3630790" y="181046"/>
                  <a:pt x="3628990" y="172858"/>
                </a:cubicBezTo>
                <a:cubicBezTo>
                  <a:pt x="3627191" y="164669"/>
                  <a:pt x="3632615" y="163630"/>
                  <a:pt x="3645263" y="169739"/>
                </a:cubicBezTo>
                <a:cubicBezTo>
                  <a:pt x="3657911" y="175848"/>
                  <a:pt x="3663202" y="180766"/>
                  <a:pt x="3661137" y="184495"/>
                </a:cubicBezTo>
                <a:cubicBezTo>
                  <a:pt x="3659072" y="188223"/>
                  <a:pt x="3656054" y="191945"/>
                  <a:pt x="3652082" y="195659"/>
                </a:cubicBezTo>
                <a:lnTo>
                  <a:pt x="3671484" y="193465"/>
                </a:lnTo>
                <a:cubicBezTo>
                  <a:pt x="3672847" y="189535"/>
                  <a:pt x="3673301" y="184871"/>
                  <a:pt x="3672850" y="179472"/>
                </a:cubicBezTo>
                <a:cubicBezTo>
                  <a:pt x="3672398" y="174073"/>
                  <a:pt x="3676116" y="173600"/>
                  <a:pt x="3684003" y="178052"/>
                </a:cubicBezTo>
                <a:cubicBezTo>
                  <a:pt x="3691890" y="182505"/>
                  <a:pt x="3697092" y="186337"/>
                  <a:pt x="3699609" y="189550"/>
                </a:cubicBezTo>
                <a:cubicBezTo>
                  <a:pt x="3702125" y="192762"/>
                  <a:pt x="3702168" y="196960"/>
                  <a:pt x="3699738" y="202144"/>
                </a:cubicBezTo>
                <a:cubicBezTo>
                  <a:pt x="3697307" y="207328"/>
                  <a:pt x="3694296" y="214641"/>
                  <a:pt x="3690703" y="224085"/>
                </a:cubicBezTo>
                <a:cubicBezTo>
                  <a:pt x="3687111" y="233528"/>
                  <a:pt x="3682340" y="242852"/>
                  <a:pt x="3676388" y="252059"/>
                </a:cubicBezTo>
                <a:cubicBezTo>
                  <a:pt x="3681995" y="255658"/>
                  <a:pt x="3687445" y="259892"/>
                  <a:pt x="3692736" y="264761"/>
                </a:cubicBezTo>
                <a:lnTo>
                  <a:pt x="3697750" y="273991"/>
                </a:lnTo>
                <a:lnTo>
                  <a:pt x="3703007" y="269170"/>
                </a:lnTo>
                <a:cubicBezTo>
                  <a:pt x="3712766" y="261376"/>
                  <a:pt x="3721170" y="253955"/>
                  <a:pt x="3728217" y="246907"/>
                </a:cubicBezTo>
                <a:cubicBezTo>
                  <a:pt x="3735266" y="239859"/>
                  <a:pt x="3741328" y="232800"/>
                  <a:pt x="3746404" y="225730"/>
                </a:cubicBezTo>
                <a:cubicBezTo>
                  <a:pt x="3740367" y="216022"/>
                  <a:pt x="3734531" y="207486"/>
                  <a:pt x="3728895" y="200122"/>
                </a:cubicBezTo>
                <a:cubicBezTo>
                  <a:pt x="3723259" y="192758"/>
                  <a:pt x="3718247" y="186018"/>
                  <a:pt x="3713859" y="179902"/>
                </a:cubicBezTo>
                <a:cubicBezTo>
                  <a:pt x="3709471" y="173786"/>
                  <a:pt x="3710791" y="170158"/>
                  <a:pt x="3717817" y="169018"/>
                </a:cubicBezTo>
                <a:cubicBezTo>
                  <a:pt x="3724844" y="167878"/>
                  <a:pt x="3730129" y="169531"/>
                  <a:pt x="3733670" y="173976"/>
                </a:cubicBezTo>
                <a:cubicBezTo>
                  <a:pt x="3737212" y="178422"/>
                  <a:pt x="3744877" y="189700"/>
                  <a:pt x="3756665" y="207812"/>
                </a:cubicBezTo>
                <a:cubicBezTo>
                  <a:pt x="3760637" y="198519"/>
                  <a:pt x="3763297" y="187424"/>
                  <a:pt x="3764645" y="174525"/>
                </a:cubicBezTo>
                <a:cubicBezTo>
                  <a:pt x="3765993" y="161626"/>
                  <a:pt x="3766316" y="149827"/>
                  <a:pt x="3765613" y="139130"/>
                </a:cubicBezTo>
                <a:cubicBezTo>
                  <a:pt x="3760981" y="140033"/>
                  <a:pt x="3754722" y="140033"/>
                  <a:pt x="3746835" y="139130"/>
                </a:cubicBezTo>
                <a:cubicBezTo>
                  <a:pt x="3736725" y="151075"/>
                  <a:pt x="3726027" y="159912"/>
                  <a:pt x="3714741" y="165641"/>
                </a:cubicBezTo>
                <a:cubicBezTo>
                  <a:pt x="3703456" y="171370"/>
                  <a:pt x="3703467" y="166433"/>
                  <a:pt x="3714773" y="150831"/>
                </a:cubicBezTo>
                <a:cubicBezTo>
                  <a:pt x="3726081" y="135229"/>
                  <a:pt x="3735531" y="116103"/>
                  <a:pt x="3743124" y="93452"/>
                </a:cubicBezTo>
                <a:cubicBezTo>
                  <a:pt x="3750717" y="70802"/>
                  <a:pt x="3754077" y="56964"/>
                  <a:pt x="3753202" y="51937"/>
                </a:cubicBezTo>
                <a:cubicBezTo>
                  <a:pt x="3752327" y="46911"/>
                  <a:pt x="3751653" y="41487"/>
                  <a:pt x="3751180" y="35665"/>
                </a:cubicBezTo>
                <a:cubicBezTo>
                  <a:pt x="3750943" y="32754"/>
                  <a:pt x="3752515" y="31453"/>
                  <a:pt x="3755896" y="31763"/>
                </a:cubicBezTo>
                <a:close/>
                <a:moveTo>
                  <a:pt x="2327146" y="31763"/>
                </a:moveTo>
                <a:cubicBezTo>
                  <a:pt x="2330527" y="32074"/>
                  <a:pt x="2335716" y="33994"/>
                  <a:pt x="2342714" y="37526"/>
                </a:cubicBezTo>
                <a:cubicBezTo>
                  <a:pt x="2356710" y="44588"/>
                  <a:pt x="2361607" y="51238"/>
                  <a:pt x="2357406" y="57476"/>
                </a:cubicBezTo>
                <a:cubicBezTo>
                  <a:pt x="2353204" y="63714"/>
                  <a:pt x="2349092" y="72415"/>
                  <a:pt x="2345069" y="83579"/>
                </a:cubicBezTo>
                <a:cubicBezTo>
                  <a:pt x="2341047" y="94743"/>
                  <a:pt x="2333766" y="108255"/>
                  <a:pt x="2323226" y="124115"/>
                </a:cubicBezTo>
                <a:cubicBezTo>
                  <a:pt x="2340921" y="120717"/>
                  <a:pt x="2357083" y="115368"/>
                  <a:pt x="2371710" y="108069"/>
                </a:cubicBezTo>
                <a:cubicBezTo>
                  <a:pt x="2386337" y="100769"/>
                  <a:pt x="2398110" y="100536"/>
                  <a:pt x="2407030" y="107370"/>
                </a:cubicBezTo>
                <a:cubicBezTo>
                  <a:pt x="2415950" y="114203"/>
                  <a:pt x="2414985" y="119828"/>
                  <a:pt x="2404137" y="124244"/>
                </a:cubicBezTo>
                <a:cubicBezTo>
                  <a:pt x="2393288" y="128661"/>
                  <a:pt x="2375316" y="132748"/>
                  <a:pt x="2350221" y="136505"/>
                </a:cubicBezTo>
                <a:cubicBezTo>
                  <a:pt x="2363715" y="139072"/>
                  <a:pt x="2368853" y="145296"/>
                  <a:pt x="2365633" y="155176"/>
                </a:cubicBezTo>
                <a:cubicBezTo>
                  <a:pt x="2362414" y="165057"/>
                  <a:pt x="2359675" y="175873"/>
                  <a:pt x="2357416" y="187625"/>
                </a:cubicBezTo>
                <a:cubicBezTo>
                  <a:pt x="2355158" y="199376"/>
                  <a:pt x="2350960" y="212401"/>
                  <a:pt x="2344822" y="226698"/>
                </a:cubicBezTo>
                <a:cubicBezTo>
                  <a:pt x="2352422" y="235689"/>
                  <a:pt x="2361267" y="244354"/>
                  <a:pt x="2371355" y="252693"/>
                </a:cubicBezTo>
                <a:cubicBezTo>
                  <a:pt x="2381443" y="261032"/>
                  <a:pt x="2391926" y="267374"/>
                  <a:pt x="2402803" y="271719"/>
                </a:cubicBezTo>
                <a:cubicBezTo>
                  <a:pt x="2413680" y="276064"/>
                  <a:pt x="2423607" y="280718"/>
                  <a:pt x="2432584" y="285679"/>
                </a:cubicBezTo>
                <a:cubicBezTo>
                  <a:pt x="2441561" y="290641"/>
                  <a:pt x="2436980" y="294004"/>
                  <a:pt x="2418839" y="295768"/>
                </a:cubicBezTo>
                <a:cubicBezTo>
                  <a:pt x="2400699" y="297531"/>
                  <a:pt x="2387004" y="297693"/>
                  <a:pt x="2377754" y="296252"/>
                </a:cubicBezTo>
                <a:cubicBezTo>
                  <a:pt x="2368505" y="294810"/>
                  <a:pt x="2361754" y="290784"/>
                  <a:pt x="2357502" y="284174"/>
                </a:cubicBezTo>
                <a:cubicBezTo>
                  <a:pt x="2353250" y="277563"/>
                  <a:pt x="2343933" y="263861"/>
                  <a:pt x="2329550" y="243067"/>
                </a:cubicBezTo>
                <a:cubicBezTo>
                  <a:pt x="2323398" y="251485"/>
                  <a:pt x="2316145" y="258479"/>
                  <a:pt x="2307792" y="264051"/>
                </a:cubicBezTo>
                <a:cubicBezTo>
                  <a:pt x="2299439" y="269622"/>
                  <a:pt x="2289322" y="273816"/>
                  <a:pt x="2277441" y="276634"/>
                </a:cubicBezTo>
                <a:cubicBezTo>
                  <a:pt x="2274471" y="277339"/>
                  <a:pt x="2272177" y="277712"/>
                  <a:pt x="2270559" y="277753"/>
                </a:cubicBezTo>
                <a:lnTo>
                  <a:pt x="2268842" y="277223"/>
                </a:lnTo>
                <a:lnTo>
                  <a:pt x="2268267" y="287260"/>
                </a:lnTo>
                <a:cubicBezTo>
                  <a:pt x="2265829" y="297392"/>
                  <a:pt x="2260831" y="298672"/>
                  <a:pt x="2253274" y="291100"/>
                </a:cubicBezTo>
                <a:cubicBezTo>
                  <a:pt x="2245717" y="283528"/>
                  <a:pt x="2238841" y="276968"/>
                  <a:pt x="2232646" y="271418"/>
                </a:cubicBezTo>
                <a:cubicBezTo>
                  <a:pt x="2219582" y="281958"/>
                  <a:pt x="2206830" y="289530"/>
                  <a:pt x="2194390" y="294133"/>
                </a:cubicBezTo>
                <a:cubicBezTo>
                  <a:pt x="2181950" y="298736"/>
                  <a:pt x="2168789" y="301500"/>
                  <a:pt x="2154908" y="302425"/>
                </a:cubicBezTo>
                <a:cubicBezTo>
                  <a:pt x="2141026" y="303350"/>
                  <a:pt x="2139435" y="300683"/>
                  <a:pt x="2150132" y="294423"/>
                </a:cubicBezTo>
                <a:cubicBezTo>
                  <a:pt x="2160830" y="288164"/>
                  <a:pt x="2171822" y="282428"/>
                  <a:pt x="2183108" y="277215"/>
                </a:cubicBezTo>
                <a:cubicBezTo>
                  <a:pt x="2194393" y="272002"/>
                  <a:pt x="2204604" y="265388"/>
                  <a:pt x="2213738" y="257372"/>
                </a:cubicBezTo>
                <a:cubicBezTo>
                  <a:pt x="2204202" y="251048"/>
                  <a:pt x="2197093" y="246731"/>
                  <a:pt x="2192411" y="244423"/>
                </a:cubicBezTo>
                <a:cubicBezTo>
                  <a:pt x="2187729" y="242114"/>
                  <a:pt x="2186528" y="238719"/>
                  <a:pt x="2188808" y="234237"/>
                </a:cubicBezTo>
                <a:cubicBezTo>
                  <a:pt x="2191088" y="229756"/>
                  <a:pt x="2193095" y="224597"/>
                  <a:pt x="2194831" y="218761"/>
                </a:cubicBezTo>
                <a:cubicBezTo>
                  <a:pt x="2175041" y="221399"/>
                  <a:pt x="2161497" y="224758"/>
                  <a:pt x="2154198" y="228838"/>
                </a:cubicBezTo>
                <a:cubicBezTo>
                  <a:pt x="2146899" y="232918"/>
                  <a:pt x="2138122" y="229982"/>
                  <a:pt x="2127869" y="220030"/>
                </a:cubicBezTo>
                <a:cubicBezTo>
                  <a:pt x="2117616" y="210078"/>
                  <a:pt x="2118939" y="205561"/>
                  <a:pt x="2131838" y="206478"/>
                </a:cubicBezTo>
                <a:cubicBezTo>
                  <a:pt x="2144737" y="207396"/>
                  <a:pt x="2167233" y="205324"/>
                  <a:pt x="2199326" y="200262"/>
                </a:cubicBezTo>
                <a:cubicBezTo>
                  <a:pt x="2201736" y="190181"/>
                  <a:pt x="2202040" y="181046"/>
                  <a:pt x="2200241" y="172858"/>
                </a:cubicBezTo>
                <a:cubicBezTo>
                  <a:pt x="2198441" y="164669"/>
                  <a:pt x="2203865" y="163630"/>
                  <a:pt x="2216513" y="169739"/>
                </a:cubicBezTo>
                <a:cubicBezTo>
                  <a:pt x="2229161" y="175848"/>
                  <a:pt x="2234453" y="180766"/>
                  <a:pt x="2232388" y="184495"/>
                </a:cubicBezTo>
                <a:cubicBezTo>
                  <a:pt x="2230323" y="188223"/>
                  <a:pt x="2227304" y="191945"/>
                  <a:pt x="2223332" y="195659"/>
                </a:cubicBezTo>
                <a:lnTo>
                  <a:pt x="2242734" y="193465"/>
                </a:lnTo>
                <a:cubicBezTo>
                  <a:pt x="2244096" y="189535"/>
                  <a:pt x="2244552" y="184871"/>
                  <a:pt x="2244100" y="179472"/>
                </a:cubicBezTo>
                <a:cubicBezTo>
                  <a:pt x="2243648" y="174073"/>
                  <a:pt x="2247366" y="173600"/>
                  <a:pt x="2255253" y="178052"/>
                </a:cubicBezTo>
                <a:cubicBezTo>
                  <a:pt x="2263140" y="182505"/>
                  <a:pt x="2268342" y="186337"/>
                  <a:pt x="2270859" y="189550"/>
                </a:cubicBezTo>
                <a:cubicBezTo>
                  <a:pt x="2273376" y="192762"/>
                  <a:pt x="2273419" y="196960"/>
                  <a:pt x="2270988" y="202144"/>
                </a:cubicBezTo>
                <a:cubicBezTo>
                  <a:pt x="2268557" y="207328"/>
                  <a:pt x="2265546" y="214641"/>
                  <a:pt x="2261954" y="224085"/>
                </a:cubicBezTo>
                <a:cubicBezTo>
                  <a:pt x="2258361" y="233528"/>
                  <a:pt x="2253590" y="242852"/>
                  <a:pt x="2247639" y="252059"/>
                </a:cubicBezTo>
                <a:cubicBezTo>
                  <a:pt x="2253246" y="255658"/>
                  <a:pt x="2258695" y="259892"/>
                  <a:pt x="2263986" y="264761"/>
                </a:cubicBezTo>
                <a:lnTo>
                  <a:pt x="2269000" y="273991"/>
                </a:lnTo>
                <a:lnTo>
                  <a:pt x="2274258" y="269170"/>
                </a:lnTo>
                <a:cubicBezTo>
                  <a:pt x="2284016" y="261376"/>
                  <a:pt x="2292419" y="253955"/>
                  <a:pt x="2299468" y="246907"/>
                </a:cubicBezTo>
                <a:cubicBezTo>
                  <a:pt x="2306516" y="239859"/>
                  <a:pt x="2312578" y="232800"/>
                  <a:pt x="2317655" y="225730"/>
                </a:cubicBezTo>
                <a:cubicBezTo>
                  <a:pt x="2311617" y="216022"/>
                  <a:pt x="2305781" y="207486"/>
                  <a:pt x="2300145" y="200122"/>
                </a:cubicBezTo>
                <a:cubicBezTo>
                  <a:pt x="2294509" y="192758"/>
                  <a:pt x="2289498" y="186018"/>
                  <a:pt x="2285109" y="179902"/>
                </a:cubicBezTo>
                <a:cubicBezTo>
                  <a:pt x="2280721" y="173786"/>
                  <a:pt x="2282041" y="170158"/>
                  <a:pt x="2289067" y="169018"/>
                </a:cubicBezTo>
                <a:cubicBezTo>
                  <a:pt x="2296094" y="167878"/>
                  <a:pt x="2301378" y="169531"/>
                  <a:pt x="2304920" y="173976"/>
                </a:cubicBezTo>
                <a:cubicBezTo>
                  <a:pt x="2308462" y="178422"/>
                  <a:pt x="2316127" y="189700"/>
                  <a:pt x="2327915" y="207812"/>
                </a:cubicBezTo>
                <a:cubicBezTo>
                  <a:pt x="2331887" y="198519"/>
                  <a:pt x="2334547" y="187424"/>
                  <a:pt x="2335895" y="174525"/>
                </a:cubicBezTo>
                <a:cubicBezTo>
                  <a:pt x="2337243" y="161626"/>
                  <a:pt x="2337566" y="149827"/>
                  <a:pt x="2336863" y="139130"/>
                </a:cubicBezTo>
                <a:cubicBezTo>
                  <a:pt x="2332231" y="140033"/>
                  <a:pt x="2325972" y="140033"/>
                  <a:pt x="2318085" y="139130"/>
                </a:cubicBezTo>
                <a:cubicBezTo>
                  <a:pt x="2307975" y="151075"/>
                  <a:pt x="2297277" y="159912"/>
                  <a:pt x="2285991" y="165641"/>
                </a:cubicBezTo>
                <a:cubicBezTo>
                  <a:pt x="2274706" y="171370"/>
                  <a:pt x="2274716" y="166433"/>
                  <a:pt x="2286024" y="150831"/>
                </a:cubicBezTo>
                <a:cubicBezTo>
                  <a:pt x="2297331" y="135229"/>
                  <a:pt x="2306781" y="116103"/>
                  <a:pt x="2314374" y="93452"/>
                </a:cubicBezTo>
                <a:cubicBezTo>
                  <a:pt x="2321967" y="70802"/>
                  <a:pt x="2325327" y="56964"/>
                  <a:pt x="2324452" y="51937"/>
                </a:cubicBezTo>
                <a:cubicBezTo>
                  <a:pt x="2323577" y="46911"/>
                  <a:pt x="2322903" y="41487"/>
                  <a:pt x="2322430" y="35665"/>
                </a:cubicBezTo>
                <a:cubicBezTo>
                  <a:pt x="2322193" y="32754"/>
                  <a:pt x="2323765" y="31453"/>
                  <a:pt x="2327146" y="31763"/>
                </a:cubicBezTo>
                <a:close/>
                <a:moveTo>
                  <a:pt x="1128316" y="26835"/>
                </a:moveTo>
                <a:cubicBezTo>
                  <a:pt x="1130076" y="26075"/>
                  <a:pt x="1132828" y="26179"/>
                  <a:pt x="1136570" y="27147"/>
                </a:cubicBezTo>
                <a:cubicBezTo>
                  <a:pt x="1144056" y="29083"/>
                  <a:pt x="1150380" y="31976"/>
                  <a:pt x="1155542" y="35826"/>
                </a:cubicBezTo>
                <a:cubicBezTo>
                  <a:pt x="1160705" y="39677"/>
                  <a:pt x="1161390" y="44699"/>
                  <a:pt x="1157597" y="50894"/>
                </a:cubicBezTo>
                <a:cubicBezTo>
                  <a:pt x="1153804" y="57089"/>
                  <a:pt x="1147032" y="68386"/>
                  <a:pt x="1137280" y="84784"/>
                </a:cubicBezTo>
                <a:cubicBezTo>
                  <a:pt x="1127529" y="101182"/>
                  <a:pt x="1120653" y="111844"/>
                  <a:pt x="1116652" y="116770"/>
                </a:cubicBezTo>
                <a:cubicBezTo>
                  <a:pt x="1112651" y="121695"/>
                  <a:pt x="1111074" y="124158"/>
                  <a:pt x="1111920" y="124158"/>
                </a:cubicBezTo>
                <a:lnTo>
                  <a:pt x="1121363" y="124158"/>
                </a:lnTo>
                <a:cubicBezTo>
                  <a:pt x="1125149" y="124158"/>
                  <a:pt x="1132290" y="123785"/>
                  <a:pt x="1142787" y="123040"/>
                </a:cubicBezTo>
                <a:cubicBezTo>
                  <a:pt x="1154546" y="104555"/>
                  <a:pt x="1160425" y="91893"/>
                  <a:pt x="1160425" y="85053"/>
                </a:cubicBezTo>
                <a:cubicBezTo>
                  <a:pt x="1160425" y="74211"/>
                  <a:pt x="1164007" y="70476"/>
                  <a:pt x="1171170" y="73846"/>
                </a:cubicBezTo>
                <a:cubicBezTo>
                  <a:pt x="1178333" y="77216"/>
                  <a:pt x="1184660" y="81184"/>
                  <a:pt x="1190153" y="85752"/>
                </a:cubicBezTo>
                <a:cubicBezTo>
                  <a:pt x="1195645" y="90319"/>
                  <a:pt x="1196394" y="94101"/>
                  <a:pt x="1192400" y="97098"/>
                </a:cubicBezTo>
                <a:cubicBezTo>
                  <a:pt x="1188407" y="100095"/>
                  <a:pt x="1184356" y="103774"/>
                  <a:pt x="1180247" y="108133"/>
                </a:cubicBezTo>
                <a:cubicBezTo>
                  <a:pt x="1176139" y="112493"/>
                  <a:pt x="1169234" y="122721"/>
                  <a:pt x="1159533" y="138818"/>
                </a:cubicBezTo>
                <a:cubicBezTo>
                  <a:pt x="1149831" y="154915"/>
                  <a:pt x="1143637" y="164992"/>
                  <a:pt x="1140948" y="169050"/>
                </a:cubicBezTo>
                <a:cubicBezTo>
                  <a:pt x="1138259" y="173109"/>
                  <a:pt x="1134563" y="176984"/>
                  <a:pt x="1129859" y="180677"/>
                </a:cubicBezTo>
                <a:cubicBezTo>
                  <a:pt x="1125156" y="184369"/>
                  <a:pt x="1126543" y="185366"/>
                  <a:pt x="1134021" y="183667"/>
                </a:cubicBezTo>
                <a:cubicBezTo>
                  <a:pt x="1141500" y="181967"/>
                  <a:pt x="1148555" y="180408"/>
                  <a:pt x="1155188" y="178988"/>
                </a:cubicBezTo>
                <a:cubicBezTo>
                  <a:pt x="1161820" y="177568"/>
                  <a:pt x="1170453" y="176393"/>
                  <a:pt x="1181086" y="175460"/>
                </a:cubicBezTo>
                <a:cubicBezTo>
                  <a:pt x="1191719" y="174528"/>
                  <a:pt x="1187016" y="178956"/>
                  <a:pt x="1166975" y="188743"/>
                </a:cubicBezTo>
                <a:cubicBezTo>
                  <a:pt x="1146935" y="198530"/>
                  <a:pt x="1132932" y="206077"/>
                  <a:pt x="1124966" y="211383"/>
                </a:cubicBezTo>
                <a:cubicBezTo>
                  <a:pt x="1117000" y="216689"/>
                  <a:pt x="1110726" y="220370"/>
                  <a:pt x="1106144" y="222428"/>
                </a:cubicBezTo>
                <a:cubicBezTo>
                  <a:pt x="1101562" y="224486"/>
                  <a:pt x="1097092" y="220922"/>
                  <a:pt x="1092732" y="211738"/>
                </a:cubicBezTo>
                <a:cubicBezTo>
                  <a:pt x="1088373" y="202553"/>
                  <a:pt x="1088796" y="195981"/>
                  <a:pt x="1094001" y="192023"/>
                </a:cubicBezTo>
                <a:cubicBezTo>
                  <a:pt x="1099207" y="188065"/>
                  <a:pt x="1105323" y="181917"/>
                  <a:pt x="1112350" y="173578"/>
                </a:cubicBezTo>
                <a:cubicBezTo>
                  <a:pt x="1119376" y="165239"/>
                  <a:pt x="1127751" y="153757"/>
                  <a:pt x="1137474" y="139130"/>
                </a:cubicBezTo>
                <a:cubicBezTo>
                  <a:pt x="1114616" y="144321"/>
                  <a:pt x="1101060" y="148544"/>
                  <a:pt x="1096809" y="151799"/>
                </a:cubicBezTo>
                <a:cubicBezTo>
                  <a:pt x="1092557" y="155054"/>
                  <a:pt x="1088151" y="152064"/>
                  <a:pt x="1083590" y="142829"/>
                </a:cubicBezTo>
                <a:cubicBezTo>
                  <a:pt x="1079030" y="133594"/>
                  <a:pt x="1079331" y="127256"/>
                  <a:pt x="1084494" y="123814"/>
                </a:cubicBezTo>
                <a:cubicBezTo>
                  <a:pt x="1089656" y="120373"/>
                  <a:pt x="1094432" y="115353"/>
                  <a:pt x="1098820" y="108757"/>
                </a:cubicBezTo>
                <a:cubicBezTo>
                  <a:pt x="1103208" y="102160"/>
                  <a:pt x="1108274" y="92911"/>
                  <a:pt x="1114017" y="81009"/>
                </a:cubicBezTo>
                <a:cubicBezTo>
                  <a:pt x="1119760" y="69106"/>
                  <a:pt x="1123306" y="59158"/>
                  <a:pt x="1124654" y="51163"/>
                </a:cubicBezTo>
                <a:cubicBezTo>
                  <a:pt x="1126002" y="43168"/>
                  <a:pt x="1126454" y="36683"/>
                  <a:pt x="1126009" y="31707"/>
                </a:cubicBezTo>
                <a:cubicBezTo>
                  <a:pt x="1125787" y="29219"/>
                  <a:pt x="1126556" y="27595"/>
                  <a:pt x="1128316" y="26835"/>
                </a:cubicBezTo>
                <a:close/>
                <a:moveTo>
                  <a:pt x="1271160" y="24036"/>
                </a:moveTo>
                <a:cubicBezTo>
                  <a:pt x="1275764" y="23744"/>
                  <a:pt x="1281779" y="24286"/>
                  <a:pt x="1289208" y="25663"/>
                </a:cubicBezTo>
                <a:cubicBezTo>
                  <a:pt x="1306043" y="27771"/>
                  <a:pt x="1314174" y="35511"/>
                  <a:pt x="1313600" y="48883"/>
                </a:cubicBezTo>
                <a:cubicBezTo>
                  <a:pt x="1313027" y="62255"/>
                  <a:pt x="1303325" y="63001"/>
                  <a:pt x="1284497" y="51120"/>
                </a:cubicBezTo>
                <a:cubicBezTo>
                  <a:pt x="1265668" y="39239"/>
                  <a:pt x="1258032" y="31338"/>
                  <a:pt x="1261588" y="27416"/>
                </a:cubicBezTo>
                <a:cubicBezTo>
                  <a:pt x="1263367" y="25455"/>
                  <a:pt x="1266557" y="24328"/>
                  <a:pt x="1271160" y="24036"/>
                </a:cubicBezTo>
                <a:close/>
                <a:moveTo>
                  <a:pt x="228319" y="24028"/>
                </a:moveTo>
                <a:cubicBezTo>
                  <a:pt x="231823" y="24074"/>
                  <a:pt x="235131" y="24953"/>
                  <a:pt x="238243" y="26663"/>
                </a:cubicBezTo>
                <a:cubicBezTo>
                  <a:pt x="244467" y="30083"/>
                  <a:pt x="252304" y="36658"/>
                  <a:pt x="261754" y="46388"/>
                </a:cubicBezTo>
                <a:cubicBezTo>
                  <a:pt x="271204" y="56118"/>
                  <a:pt x="269867" y="62062"/>
                  <a:pt x="257742" y="64220"/>
                </a:cubicBezTo>
                <a:cubicBezTo>
                  <a:pt x="245618" y="66378"/>
                  <a:pt x="232995" y="71530"/>
                  <a:pt x="219874" y="79675"/>
                </a:cubicBezTo>
                <a:cubicBezTo>
                  <a:pt x="206752" y="87820"/>
                  <a:pt x="202221" y="87067"/>
                  <a:pt x="206279" y="77416"/>
                </a:cubicBezTo>
                <a:cubicBezTo>
                  <a:pt x="210337" y="67765"/>
                  <a:pt x="213485" y="60893"/>
                  <a:pt x="215722" y="56799"/>
                </a:cubicBezTo>
                <a:cubicBezTo>
                  <a:pt x="217959" y="52705"/>
                  <a:pt x="218170" y="50557"/>
                  <a:pt x="216356" y="50356"/>
                </a:cubicBezTo>
                <a:cubicBezTo>
                  <a:pt x="214543" y="50156"/>
                  <a:pt x="198872" y="51855"/>
                  <a:pt x="169346" y="55454"/>
                </a:cubicBezTo>
                <a:cubicBezTo>
                  <a:pt x="139819" y="59054"/>
                  <a:pt x="116287" y="61753"/>
                  <a:pt x="98749" y="63553"/>
                </a:cubicBezTo>
                <a:cubicBezTo>
                  <a:pt x="81211" y="65353"/>
                  <a:pt x="69222" y="66253"/>
                  <a:pt x="62783" y="66253"/>
                </a:cubicBezTo>
                <a:cubicBezTo>
                  <a:pt x="56933" y="82113"/>
                  <a:pt x="49221" y="93951"/>
                  <a:pt x="39649" y="101766"/>
                </a:cubicBezTo>
                <a:cubicBezTo>
                  <a:pt x="30077" y="109581"/>
                  <a:pt x="23846" y="108696"/>
                  <a:pt x="20957" y="99110"/>
                </a:cubicBezTo>
                <a:cubicBezTo>
                  <a:pt x="18067" y="89523"/>
                  <a:pt x="19591" y="81249"/>
                  <a:pt x="25528" y="74287"/>
                </a:cubicBezTo>
                <a:cubicBezTo>
                  <a:pt x="31465" y="67324"/>
                  <a:pt x="36265" y="60413"/>
                  <a:pt x="39929" y="53551"/>
                </a:cubicBezTo>
                <a:cubicBezTo>
                  <a:pt x="43593" y="46689"/>
                  <a:pt x="47472" y="40763"/>
                  <a:pt x="51566" y="35772"/>
                </a:cubicBezTo>
                <a:cubicBezTo>
                  <a:pt x="55660" y="30782"/>
                  <a:pt x="59614" y="35493"/>
                  <a:pt x="63429" y="49905"/>
                </a:cubicBezTo>
                <a:cubicBezTo>
                  <a:pt x="66469" y="49905"/>
                  <a:pt x="77027" y="49023"/>
                  <a:pt x="95103" y="47259"/>
                </a:cubicBezTo>
                <a:cubicBezTo>
                  <a:pt x="113179" y="45495"/>
                  <a:pt x="128878" y="43695"/>
                  <a:pt x="142200" y="41860"/>
                </a:cubicBezTo>
                <a:cubicBezTo>
                  <a:pt x="155522" y="40024"/>
                  <a:pt x="169407" y="37794"/>
                  <a:pt x="183854" y="35170"/>
                </a:cubicBezTo>
                <a:cubicBezTo>
                  <a:pt x="198302" y="32546"/>
                  <a:pt x="209423" y="29617"/>
                  <a:pt x="217217" y="26383"/>
                </a:cubicBezTo>
                <a:cubicBezTo>
                  <a:pt x="221114" y="24766"/>
                  <a:pt x="224815" y="23981"/>
                  <a:pt x="228319" y="24028"/>
                </a:cubicBezTo>
                <a:close/>
                <a:moveTo>
                  <a:pt x="1204280" y="18707"/>
                </a:moveTo>
                <a:cubicBezTo>
                  <a:pt x="1208004" y="18734"/>
                  <a:pt x="1213240" y="19618"/>
                  <a:pt x="1219987" y="21361"/>
                </a:cubicBezTo>
                <a:cubicBezTo>
                  <a:pt x="1233481" y="24845"/>
                  <a:pt x="1239555" y="30298"/>
                  <a:pt x="1238207" y="37719"/>
                </a:cubicBezTo>
                <a:cubicBezTo>
                  <a:pt x="1236859" y="45140"/>
                  <a:pt x="1237798" y="62244"/>
                  <a:pt x="1241025" y="89032"/>
                </a:cubicBezTo>
                <a:cubicBezTo>
                  <a:pt x="1257860" y="83038"/>
                  <a:pt x="1269300" y="78166"/>
                  <a:pt x="1275344" y="74416"/>
                </a:cubicBezTo>
                <a:cubicBezTo>
                  <a:pt x="1281389" y="70666"/>
                  <a:pt x="1288519" y="71182"/>
                  <a:pt x="1296736" y="75964"/>
                </a:cubicBezTo>
                <a:cubicBezTo>
                  <a:pt x="1304953" y="80747"/>
                  <a:pt x="1302003" y="86171"/>
                  <a:pt x="1287885" y="92237"/>
                </a:cubicBezTo>
                <a:cubicBezTo>
                  <a:pt x="1273767" y="98303"/>
                  <a:pt x="1259229" y="104878"/>
                  <a:pt x="1244273" y="111962"/>
                </a:cubicBezTo>
                <a:cubicBezTo>
                  <a:pt x="1246008" y="118960"/>
                  <a:pt x="1247865" y="126166"/>
                  <a:pt x="1249844" y="133580"/>
                </a:cubicBezTo>
                <a:cubicBezTo>
                  <a:pt x="1255465" y="131185"/>
                  <a:pt x="1264639" y="126535"/>
                  <a:pt x="1277366" y="119630"/>
                </a:cubicBezTo>
                <a:cubicBezTo>
                  <a:pt x="1290093" y="112726"/>
                  <a:pt x="1300809" y="111331"/>
                  <a:pt x="1309513" y="115447"/>
                </a:cubicBezTo>
                <a:cubicBezTo>
                  <a:pt x="1318218" y="119562"/>
                  <a:pt x="1317698" y="124696"/>
                  <a:pt x="1307954" y="130848"/>
                </a:cubicBezTo>
                <a:cubicBezTo>
                  <a:pt x="1298210" y="137000"/>
                  <a:pt x="1281034" y="145532"/>
                  <a:pt x="1256426" y="156445"/>
                </a:cubicBezTo>
                <a:cubicBezTo>
                  <a:pt x="1258132" y="164332"/>
                  <a:pt x="1262198" y="176507"/>
                  <a:pt x="1268622" y="192970"/>
                </a:cubicBezTo>
                <a:cubicBezTo>
                  <a:pt x="1272451" y="187635"/>
                  <a:pt x="1277198" y="180612"/>
                  <a:pt x="1282862" y="171900"/>
                </a:cubicBezTo>
                <a:cubicBezTo>
                  <a:pt x="1288526" y="163189"/>
                  <a:pt x="1291359" y="156739"/>
                  <a:pt x="1291359" y="152552"/>
                </a:cubicBezTo>
                <a:cubicBezTo>
                  <a:pt x="1291359" y="144392"/>
                  <a:pt x="1297460" y="144468"/>
                  <a:pt x="1309664" y="152778"/>
                </a:cubicBezTo>
                <a:cubicBezTo>
                  <a:pt x="1321867" y="161088"/>
                  <a:pt x="1325288" y="167448"/>
                  <a:pt x="1319924" y="171857"/>
                </a:cubicBezTo>
                <a:cubicBezTo>
                  <a:pt x="1314561" y="176267"/>
                  <a:pt x="1309194" y="181372"/>
                  <a:pt x="1303824" y="187173"/>
                </a:cubicBezTo>
                <a:cubicBezTo>
                  <a:pt x="1298453" y="192973"/>
                  <a:pt x="1290305" y="201502"/>
                  <a:pt x="1279377" y="212759"/>
                </a:cubicBezTo>
                <a:cubicBezTo>
                  <a:pt x="1290692" y="230254"/>
                  <a:pt x="1301436" y="243702"/>
                  <a:pt x="1311611" y="253102"/>
                </a:cubicBezTo>
                <a:cubicBezTo>
                  <a:pt x="1321785" y="262502"/>
                  <a:pt x="1327765" y="266546"/>
                  <a:pt x="1329550" y="265234"/>
                </a:cubicBezTo>
                <a:cubicBezTo>
                  <a:pt x="1331336" y="263922"/>
                  <a:pt x="1336466" y="255371"/>
                  <a:pt x="1344941" y="239583"/>
                </a:cubicBezTo>
                <a:cubicBezTo>
                  <a:pt x="1353416" y="223794"/>
                  <a:pt x="1356528" y="226257"/>
                  <a:pt x="1354276" y="246971"/>
                </a:cubicBezTo>
                <a:cubicBezTo>
                  <a:pt x="1352025" y="267686"/>
                  <a:pt x="1352251" y="283460"/>
                  <a:pt x="1354954" y="294294"/>
                </a:cubicBezTo>
                <a:cubicBezTo>
                  <a:pt x="1357657" y="305128"/>
                  <a:pt x="1355839" y="310309"/>
                  <a:pt x="1349501" y="309835"/>
                </a:cubicBezTo>
                <a:cubicBezTo>
                  <a:pt x="1343163" y="309362"/>
                  <a:pt x="1334128" y="305368"/>
                  <a:pt x="1322398" y="297854"/>
                </a:cubicBezTo>
                <a:cubicBezTo>
                  <a:pt x="1310668" y="290340"/>
                  <a:pt x="1299077" y="279714"/>
                  <a:pt x="1287627" y="265976"/>
                </a:cubicBezTo>
                <a:cubicBezTo>
                  <a:pt x="1276176" y="252238"/>
                  <a:pt x="1267138" y="238751"/>
                  <a:pt x="1260513" y="225515"/>
                </a:cubicBezTo>
                <a:cubicBezTo>
                  <a:pt x="1252984" y="233144"/>
                  <a:pt x="1243488" y="240167"/>
                  <a:pt x="1232022" y="246584"/>
                </a:cubicBezTo>
                <a:cubicBezTo>
                  <a:pt x="1220557" y="253002"/>
                  <a:pt x="1206884" y="258519"/>
                  <a:pt x="1191002" y="263136"/>
                </a:cubicBezTo>
                <a:cubicBezTo>
                  <a:pt x="1175121" y="267754"/>
                  <a:pt x="1175479" y="264334"/>
                  <a:pt x="1192078" y="252876"/>
                </a:cubicBezTo>
                <a:cubicBezTo>
                  <a:pt x="1208677" y="241418"/>
                  <a:pt x="1228269" y="225859"/>
                  <a:pt x="1250855" y="206199"/>
                </a:cubicBezTo>
                <a:cubicBezTo>
                  <a:pt x="1245578" y="194698"/>
                  <a:pt x="1240616" y="180444"/>
                  <a:pt x="1235970" y="163436"/>
                </a:cubicBezTo>
                <a:cubicBezTo>
                  <a:pt x="1224455" y="167781"/>
                  <a:pt x="1215291" y="170667"/>
                  <a:pt x="1208479" y="172094"/>
                </a:cubicBezTo>
                <a:cubicBezTo>
                  <a:pt x="1201668" y="173521"/>
                  <a:pt x="1193307" y="172800"/>
                  <a:pt x="1183398" y="169932"/>
                </a:cubicBezTo>
                <a:cubicBezTo>
                  <a:pt x="1173489" y="167064"/>
                  <a:pt x="1175458" y="163483"/>
                  <a:pt x="1189303" y="159188"/>
                </a:cubicBezTo>
                <a:cubicBezTo>
                  <a:pt x="1203148" y="154893"/>
                  <a:pt x="1216919" y="149655"/>
                  <a:pt x="1230614" y="143475"/>
                </a:cubicBezTo>
                <a:cubicBezTo>
                  <a:pt x="1226240" y="134283"/>
                  <a:pt x="1223372" y="126087"/>
                  <a:pt x="1222009" y="118888"/>
                </a:cubicBezTo>
                <a:cubicBezTo>
                  <a:pt x="1217263" y="119792"/>
                  <a:pt x="1212509" y="120466"/>
                  <a:pt x="1207748" y="120910"/>
                </a:cubicBezTo>
                <a:cubicBezTo>
                  <a:pt x="1202987" y="121355"/>
                  <a:pt x="1197061" y="120398"/>
                  <a:pt x="1189970" y="118039"/>
                </a:cubicBezTo>
                <a:cubicBezTo>
                  <a:pt x="1182879" y="115680"/>
                  <a:pt x="1183513" y="112790"/>
                  <a:pt x="1191873" y="109370"/>
                </a:cubicBezTo>
                <a:cubicBezTo>
                  <a:pt x="1200234" y="105950"/>
                  <a:pt x="1209096" y="101945"/>
                  <a:pt x="1218460" y="97356"/>
                </a:cubicBezTo>
                <a:cubicBezTo>
                  <a:pt x="1216668" y="86831"/>
                  <a:pt x="1214459" y="75463"/>
                  <a:pt x="1211835" y="63252"/>
                </a:cubicBezTo>
                <a:cubicBezTo>
                  <a:pt x="1209211" y="51041"/>
                  <a:pt x="1205837" y="41824"/>
                  <a:pt x="1201714" y="35600"/>
                </a:cubicBezTo>
                <a:cubicBezTo>
                  <a:pt x="1197592" y="29377"/>
                  <a:pt x="1196233" y="24576"/>
                  <a:pt x="1197638" y="21199"/>
                </a:cubicBezTo>
                <a:cubicBezTo>
                  <a:pt x="1198341" y="19511"/>
                  <a:pt x="1200555" y="18680"/>
                  <a:pt x="1204280" y="18707"/>
                </a:cubicBezTo>
                <a:close/>
                <a:moveTo>
                  <a:pt x="1541225" y="15152"/>
                </a:moveTo>
                <a:cubicBezTo>
                  <a:pt x="1544389" y="14046"/>
                  <a:pt x="1550709" y="15309"/>
                  <a:pt x="1560184" y="18941"/>
                </a:cubicBezTo>
                <a:cubicBezTo>
                  <a:pt x="1579134" y="26204"/>
                  <a:pt x="1587466" y="33127"/>
                  <a:pt x="1585179" y="39709"/>
                </a:cubicBezTo>
                <a:cubicBezTo>
                  <a:pt x="1582892" y="46291"/>
                  <a:pt x="1581092" y="57250"/>
                  <a:pt x="1579780" y="72587"/>
                </a:cubicBezTo>
                <a:cubicBezTo>
                  <a:pt x="1578468" y="87924"/>
                  <a:pt x="1577811" y="104656"/>
                  <a:pt x="1577811" y="122782"/>
                </a:cubicBezTo>
                <a:cubicBezTo>
                  <a:pt x="1587821" y="121075"/>
                  <a:pt x="1596887" y="119157"/>
                  <a:pt x="1605011" y="117028"/>
                </a:cubicBezTo>
                <a:cubicBezTo>
                  <a:pt x="1613135" y="114898"/>
                  <a:pt x="1622123" y="112174"/>
                  <a:pt x="1631974" y="108854"/>
                </a:cubicBezTo>
                <a:cubicBezTo>
                  <a:pt x="1641826" y="105534"/>
                  <a:pt x="1651907" y="106462"/>
                  <a:pt x="1662218" y="111639"/>
                </a:cubicBezTo>
                <a:cubicBezTo>
                  <a:pt x="1672528" y="116816"/>
                  <a:pt x="1671790" y="122230"/>
                  <a:pt x="1660002" y="127880"/>
                </a:cubicBezTo>
                <a:cubicBezTo>
                  <a:pt x="1648215" y="133530"/>
                  <a:pt x="1633871" y="137269"/>
                  <a:pt x="1616971" y="139097"/>
                </a:cubicBezTo>
                <a:cubicBezTo>
                  <a:pt x="1600071" y="140926"/>
                  <a:pt x="1586932" y="141840"/>
                  <a:pt x="1577553" y="141840"/>
                </a:cubicBezTo>
                <a:cubicBezTo>
                  <a:pt x="1576779" y="158059"/>
                  <a:pt x="1575954" y="191299"/>
                  <a:pt x="1575080" y="241562"/>
                </a:cubicBezTo>
                <a:cubicBezTo>
                  <a:pt x="1599085" y="239798"/>
                  <a:pt x="1618642" y="238249"/>
                  <a:pt x="1633749" y="236915"/>
                </a:cubicBezTo>
                <a:cubicBezTo>
                  <a:pt x="1648856" y="235582"/>
                  <a:pt x="1660881" y="233997"/>
                  <a:pt x="1669822" y="232162"/>
                </a:cubicBezTo>
                <a:cubicBezTo>
                  <a:pt x="1678763" y="230326"/>
                  <a:pt x="1688156" y="230853"/>
                  <a:pt x="1698000" y="233743"/>
                </a:cubicBezTo>
                <a:cubicBezTo>
                  <a:pt x="1707845" y="236632"/>
                  <a:pt x="1715918" y="242956"/>
                  <a:pt x="1722221" y="252715"/>
                </a:cubicBezTo>
                <a:cubicBezTo>
                  <a:pt x="1728524" y="262473"/>
                  <a:pt x="1719037" y="266453"/>
                  <a:pt x="1693763" y="264653"/>
                </a:cubicBezTo>
                <a:cubicBezTo>
                  <a:pt x="1668488" y="262853"/>
                  <a:pt x="1645809" y="262179"/>
                  <a:pt x="1625726" y="262631"/>
                </a:cubicBezTo>
                <a:cubicBezTo>
                  <a:pt x="1605642" y="263083"/>
                  <a:pt x="1583128" y="264424"/>
                  <a:pt x="1558183" y="266653"/>
                </a:cubicBezTo>
                <a:cubicBezTo>
                  <a:pt x="1533238" y="268883"/>
                  <a:pt x="1510111" y="271353"/>
                  <a:pt x="1488802" y="274064"/>
                </a:cubicBezTo>
                <a:cubicBezTo>
                  <a:pt x="1467492" y="276774"/>
                  <a:pt x="1453428" y="278810"/>
                  <a:pt x="1446609" y="280173"/>
                </a:cubicBezTo>
                <a:cubicBezTo>
                  <a:pt x="1439791" y="281535"/>
                  <a:pt x="1431129" y="277470"/>
                  <a:pt x="1420625" y="267976"/>
                </a:cubicBezTo>
                <a:cubicBezTo>
                  <a:pt x="1410121" y="258483"/>
                  <a:pt x="1411193" y="253736"/>
                  <a:pt x="1423841" y="253736"/>
                </a:cubicBezTo>
                <a:cubicBezTo>
                  <a:pt x="1433907" y="253736"/>
                  <a:pt x="1450535" y="252844"/>
                  <a:pt x="1473723" y="251058"/>
                </a:cubicBezTo>
                <a:cubicBezTo>
                  <a:pt x="1496911" y="249273"/>
                  <a:pt x="1522552" y="247133"/>
                  <a:pt x="1550644" y="244638"/>
                </a:cubicBezTo>
                <a:lnTo>
                  <a:pt x="1550644" y="101250"/>
                </a:lnTo>
                <a:cubicBezTo>
                  <a:pt x="1550644" y="62488"/>
                  <a:pt x="1547496" y="37264"/>
                  <a:pt x="1541201" y="25577"/>
                </a:cubicBezTo>
                <a:cubicBezTo>
                  <a:pt x="1538053" y="19733"/>
                  <a:pt x="1538061" y="16258"/>
                  <a:pt x="1541225" y="15152"/>
                </a:cubicBezTo>
                <a:close/>
                <a:moveTo>
                  <a:pt x="3281733" y="14212"/>
                </a:moveTo>
                <a:cubicBezTo>
                  <a:pt x="3283148" y="14459"/>
                  <a:pt x="3284816" y="15010"/>
                  <a:pt x="3286740" y="15865"/>
                </a:cubicBezTo>
                <a:cubicBezTo>
                  <a:pt x="3294433" y="19285"/>
                  <a:pt x="3301661" y="23877"/>
                  <a:pt x="3308422" y="29642"/>
                </a:cubicBezTo>
                <a:cubicBezTo>
                  <a:pt x="3315184" y="35407"/>
                  <a:pt x="3317023" y="39816"/>
                  <a:pt x="3313939" y="42871"/>
                </a:cubicBezTo>
                <a:cubicBezTo>
                  <a:pt x="3310856" y="45925"/>
                  <a:pt x="3307824" y="49374"/>
                  <a:pt x="3304841" y="53217"/>
                </a:cubicBezTo>
                <a:cubicBezTo>
                  <a:pt x="3301858" y="57060"/>
                  <a:pt x="3296832" y="66052"/>
                  <a:pt x="3289762" y="80191"/>
                </a:cubicBezTo>
                <a:cubicBezTo>
                  <a:pt x="3282692" y="94331"/>
                  <a:pt x="3276548" y="105294"/>
                  <a:pt x="3271327" y="113081"/>
                </a:cubicBezTo>
                <a:cubicBezTo>
                  <a:pt x="3281222" y="119906"/>
                  <a:pt x="3285707" y="128948"/>
                  <a:pt x="3284782" y="140205"/>
                </a:cubicBezTo>
                <a:cubicBezTo>
                  <a:pt x="3283857" y="151462"/>
                  <a:pt x="3282943" y="175629"/>
                  <a:pt x="3282040" y="212706"/>
                </a:cubicBezTo>
                <a:cubicBezTo>
                  <a:pt x="3281136" y="249782"/>
                  <a:pt x="3277917" y="273110"/>
                  <a:pt x="3272381" y="282689"/>
                </a:cubicBezTo>
                <a:cubicBezTo>
                  <a:pt x="3266846" y="292269"/>
                  <a:pt x="3261433" y="291268"/>
                  <a:pt x="3256141" y="279689"/>
                </a:cubicBezTo>
                <a:cubicBezTo>
                  <a:pt x="3250850" y="268109"/>
                  <a:pt x="3249333" y="258143"/>
                  <a:pt x="3251592" y="249789"/>
                </a:cubicBezTo>
                <a:cubicBezTo>
                  <a:pt x="3253850" y="241436"/>
                  <a:pt x="3255650" y="226286"/>
                  <a:pt x="3256991" y="204338"/>
                </a:cubicBezTo>
                <a:cubicBezTo>
                  <a:pt x="3258332" y="182390"/>
                  <a:pt x="3258784" y="165261"/>
                  <a:pt x="3258346" y="152950"/>
                </a:cubicBezTo>
                <a:cubicBezTo>
                  <a:pt x="3257909" y="140639"/>
                  <a:pt x="3257511" y="131981"/>
                  <a:pt x="3257152" y="126976"/>
                </a:cubicBezTo>
                <a:cubicBezTo>
                  <a:pt x="3255102" y="133286"/>
                  <a:pt x="3249502" y="141015"/>
                  <a:pt x="3240353" y="150164"/>
                </a:cubicBezTo>
                <a:cubicBezTo>
                  <a:pt x="3231204" y="159313"/>
                  <a:pt x="3220327" y="167186"/>
                  <a:pt x="3207721" y="173783"/>
                </a:cubicBezTo>
                <a:cubicBezTo>
                  <a:pt x="3195116" y="180379"/>
                  <a:pt x="3194482" y="176758"/>
                  <a:pt x="3205818" y="162920"/>
                </a:cubicBezTo>
                <a:cubicBezTo>
                  <a:pt x="3217154" y="149082"/>
                  <a:pt x="3227117" y="135376"/>
                  <a:pt x="3235706" y="121803"/>
                </a:cubicBezTo>
                <a:cubicBezTo>
                  <a:pt x="3244297" y="108230"/>
                  <a:pt x="3251922" y="94564"/>
                  <a:pt x="3258583" y="80804"/>
                </a:cubicBezTo>
                <a:cubicBezTo>
                  <a:pt x="3265244" y="67045"/>
                  <a:pt x="3269905" y="55085"/>
                  <a:pt x="3272564" y="44925"/>
                </a:cubicBezTo>
                <a:cubicBezTo>
                  <a:pt x="3275225" y="34765"/>
                  <a:pt x="3276329" y="26527"/>
                  <a:pt x="3275877" y="20210"/>
                </a:cubicBezTo>
                <a:cubicBezTo>
                  <a:pt x="3275538" y="15472"/>
                  <a:pt x="3277490" y="13473"/>
                  <a:pt x="3281733" y="14212"/>
                </a:cubicBezTo>
                <a:close/>
                <a:moveTo>
                  <a:pt x="2685239" y="13206"/>
                </a:moveTo>
                <a:cubicBezTo>
                  <a:pt x="2687127" y="13148"/>
                  <a:pt x="2689462" y="13533"/>
                  <a:pt x="2692242" y="14359"/>
                </a:cubicBezTo>
                <a:cubicBezTo>
                  <a:pt x="2703363" y="17664"/>
                  <a:pt x="2711713" y="21511"/>
                  <a:pt x="2717291" y="25899"/>
                </a:cubicBezTo>
                <a:cubicBezTo>
                  <a:pt x="2722869" y="30287"/>
                  <a:pt x="2723525" y="35106"/>
                  <a:pt x="2719259" y="40354"/>
                </a:cubicBezTo>
                <a:cubicBezTo>
                  <a:pt x="2714993" y="45603"/>
                  <a:pt x="2709952" y="54035"/>
                  <a:pt x="2704137" y="65650"/>
                </a:cubicBezTo>
                <a:cubicBezTo>
                  <a:pt x="2698322" y="77266"/>
                  <a:pt x="2689750" y="89111"/>
                  <a:pt x="2678422" y="101185"/>
                </a:cubicBezTo>
                <a:cubicBezTo>
                  <a:pt x="2706772" y="100397"/>
                  <a:pt x="2724300" y="97500"/>
                  <a:pt x="2731003" y="92495"/>
                </a:cubicBezTo>
                <a:cubicBezTo>
                  <a:pt x="2737708" y="87490"/>
                  <a:pt x="2745476" y="86917"/>
                  <a:pt x="2754310" y="90774"/>
                </a:cubicBezTo>
                <a:cubicBezTo>
                  <a:pt x="2763144" y="94632"/>
                  <a:pt x="2770253" y="99454"/>
                  <a:pt x="2775637" y="105240"/>
                </a:cubicBezTo>
                <a:cubicBezTo>
                  <a:pt x="2781022" y="111026"/>
                  <a:pt x="2781427" y="116411"/>
                  <a:pt x="2776853" y="121394"/>
                </a:cubicBezTo>
                <a:cubicBezTo>
                  <a:pt x="2772278" y="126377"/>
                  <a:pt x="2769106" y="138194"/>
                  <a:pt x="2767334" y="156843"/>
                </a:cubicBezTo>
                <a:cubicBezTo>
                  <a:pt x="2765564" y="175493"/>
                  <a:pt x="2764004" y="194250"/>
                  <a:pt x="2762656" y="213114"/>
                </a:cubicBezTo>
                <a:cubicBezTo>
                  <a:pt x="2761308" y="231979"/>
                  <a:pt x="2757329" y="248251"/>
                  <a:pt x="2750718" y="261932"/>
                </a:cubicBezTo>
                <a:cubicBezTo>
                  <a:pt x="2744107" y="275612"/>
                  <a:pt x="2733850" y="286013"/>
                  <a:pt x="2719947" y="293133"/>
                </a:cubicBezTo>
                <a:cubicBezTo>
                  <a:pt x="2706045" y="300253"/>
                  <a:pt x="2698566" y="298464"/>
                  <a:pt x="2697512" y="287766"/>
                </a:cubicBezTo>
                <a:cubicBezTo>
                  <a:pt x="2696458" y="277068"/>
                  <a:pt x="2690736" y="264893"/>
                  <a:pt x="2680347" y="251241"/>
                </a:cubicBezTo>
                <a:cubicBezTo>
                  <a:pt x="2669957" y="237589"/>
                  <a:pt x="2671363" y="233961"/>
                  <a:pt x="2684563" y="240357"/>
                </a:cubicBezTo>
                <a:cubicBezTo>
                  <a:pt x="2697763" y="246753"/>
                  <a:pt x="2706980" y="250352"/>
                  <a:pt x="2712214" y="251155"/>
                </a:cubicBezTo>
                <a:cubicBezTo>
                  <a:pt x="2717449" y="251958"/>
                  <a:pt x="2722321" y="247151"/>
                  <a:pt x="2726830" y="236733"/>
                </a:cubicBezTo>
                <a:cubicBezTo>
                  <a:pt x="2731341" y="226314"/>
                  <a:pt x="2734495" y="210537"/>
                  <a:pt x="2736295" y="189399"/>
                </a:cubicBezTo>
                <a:cubicBezTo>
                  <a:pt x="2738095" y="168262"/>
                  <a:pt x="2738995" y="150580"/>
                  <a:pt x="2738995" y="136355"/>
                </a:cubicBezTo>
                <a:cubicBezTo>
                  <a:pt x="2738995" y="123520"/>
                  <a:pt x="2737758" y="116275"/>
                  <a:pt x="2735284" y="114619"/>
                </a:cubicBezTo>
                <a:cubicBezTo>
                  <a:pt x="2732810" y="112962"/>
                  <a:pt x="2726662" y="113367"/>
                  <a:pt x="2716839" y="115834"/>
                </a:cubicBezTo>
                <a:lnTo>
                  <a:pt x="2688703" y="122889"/>
                </a:lnTo>
                <a:cubicBezTo>
                  <a:pt x="2681878" y="123821"/>
                  <a:pt x="2675812" y="121584"/>
                  <a:pt x="2670506" y="116178"/>
                </a:cubicBezTo>
                <a:cubicBezTo>
                  <a:pt x="2656782" y="131766"/>
                  <a:pt x="2642496" y="143761"/>
                  <a:pt x="2627646" y="152165"/>
                </a:cubicBezTo>
                <a:cubicBezTo>
                  <a:pt x="2623934" y="154266"/>
                  <a:pt x="2621139" y="155544"/>
                  <a:pt x="2619261" y="156000"/>
                </a:cubicBezTo>
                <a:lnTo>
                  <a:pt x="2617599" y="155367"/>
                </a:lnTo>
                <a:lnTo>
                  <a:pt x="2617281" y="160930"/>
                </a:lnTo>
                <a:cubicBezTo>
                  <a:pt x="2617075" y="168262"/>
                  <a:pt x="2617196" y="177325"/>
                  <a:pt x="2617644" y="188119"/>
                </a:cubicBezTo>
                <a:cubicBezTo>
                  <a:pt x="2618540" y="209708"/>
                  <a:pt x="2617830" y="226056"/>
                  <a:pt x="2615515" y="237163"/>
                </a:cubicBezTo>
                <a:cubicBezTo>
                  <a:pt x="2613199" y="248269"/>
                  <a:pt x="2610087" y="257203"/>
                  <a:pt x="2606179" y="263965"/>
                </a:cubicBezTo>
                <a:cubicBezTo>
                  <a:pt x="2602272" y="270726"/>
                  <a:pt x="2598088" y="270826"/>
                  <a:pt x="2593628" y="264266"/>
                </a:cubicBezTo>
                <a:cubicBezTo>
                  <a:pt x="2589168" y="257705"/>
                  <a:pt x="2585755" y="252256"/>
                  <a:pt x="2583389" y="247918"/>
                </a:cubicBezTo>
                <a:cubicBezTo>
                  <a:pt x="2581023" y="243580"/>
                  <a:pt x="2578710" y="241235"/>
                  <a:pt x="2576452" y="240884"/>
                </a:cubicBezTo>
                <a:cubicBezTo>
                  <a:pt x="2574193" y="240533"/>
                  <a:pt x="2562968" y="242006"/>
                  <a:pt x="2542777" y="245304"/>
                </a:cubicBezTo>
                <a:cubicBezTo>
                  <a:pt x="2538074" y="265409"/>
                  <a:pt x="2532707" y="270909"/>
                  <a:pt x="2526677" y="261803"/>
                </a:cubicBezTo>
                <a:cubicBezTo>
                  <a:pt x="2520647" y="252697"/>
                  <a:pt x="2517632" y="240572"/>
                  <a:pt x="2517632" y="225429"/>
                </a:cubicBezTo>
                <a:cubicBezTo>
                  <a:pt x="2517632" y="211160"/>
                  <a:pt x="2517191" y="193432"/>
                  <a:pt x="2516309" y="172245"/>
                </a:cubicBezTo>
                <a:cubicBezTo>
                  <a:pt x="2515427" y="151057"/>
                  <a:pt x="2512279" y="135720"/>
                  <a:pt x="2506866" y="126234"/>
                </a:cubicBezTo>
                <a:cubicBezTo>
                  <a:pt x="2501453" y="116748"/>
                  <a:pt x="2502374" y="112005"/>
                  <a:pt x="2509630" y="112005"/>
                </a:cubicBezTo>
                <a:cubicBezTo>
                  <a:pt x="2514420" y="112005"/>
                  <a:pt x="2520020" y="112442"/>
                  <a:pt x="2526430" y="113317"/>
                </a:cubicBezTo>
                <a:cubicBezTo>
                  <a:pt x="2533313" y="104670"/>
                  <a:pt x="2540992" y="91298"/>
                  <a:pt x="2549467" y="73200"/>
                </a:cubicBezTo>
                <a:cubicBezTo>
                  <a:pt x="2557942" y="55103"/>
                  <a:pt x="2560606" y="40845"/>
                  <a:pt x="2557458" y="30427"/>
                </a:cubicBezTo>
                <a:cubicBezTo>
                  <a:pt x="2554310" y="20009"/>
                  <a:pt x="2562237" y="18923"/>
                  <a:pt x="2581238" y="27168"/>
                </a:cubicBezTo>
                <a:cubicBezTo>
                  <a:pt x="2597442" y="34998"/>
                  <a:pt x="2602451" y="41892"/>
                  <a:pt x="2596263" y="47850"/>
                </a:cubicBezTo>
                <a:cubicBezTo>
                  <a:pt x="2590075" y="53809"/>
                  <a:pt x="2583410" y="62144"/>
                  <a:pt x="2576269" y="72856"/>
                </a:cubicBezTo>
                <a:cubicBezTo>
                  <a:pt x="2569128" y="83568"/>
                  <a:pt x="2558186" y="97055"/>
                  <a:pt x="2543444" y="113317"/>
                </a:cubicBezTo>
                <a:cubicBezTo>
                  <a:pt x="2560796" y="110822"/>
                  <a:pt x="2572856" y="106599"/>
                  <a:pt x="2579625" y="100648"/>
                </a:cubicBezTo>
                <a:cubicBezTo>
                  <a:pt x="2586393" y="94696"/>
                  <a:pt x="2593721" y="93642"/>
                  <a:pt x="2601608" y="97486"/>
                </a:cubicBezTo>
                <a:cubicBezTo>
                  <a:pt x="2609495" y="101329"/>
                  <a:pt x="2616397" y="105330"/>
                  <a:pt x="2622312" y="109488"/>
                </a:cubicBezTo>
                <a:cubicBezTo>
                  <a:pt x="2628227" y="113647"/>
                  <a:pt x="2629564" y="118526"/>
                  <a:pt x="2626324" y="124126"/>
                </a:cubicBezTo>
                <a:cubicBezTo>
                  <a:pt x="2623083" y="129726"/>
                  <a:pt x="2620602" y="136394"/>
                  <a:pt x="2618881" y="144131"/>
                </a:cubicBezTo>
                <a:cubicBezTo>
                  <a:pt x="2618451" y="146065"/>
                  <a:pt x="2618102" y="148432"/>
                  <a:pt x="2617836" y="151232"/>
                </a:cubicBezTo>
                <a:lnTo>
                  <a:pt x="2617814" y="151604"/>
                </a:lnTo>
                <a:lnTo>
                  <a:pt x="2619003" y="148870"/>
                </a:lnTo>
                <a:cubicBezTo>
                  <a:pt x="2620795" y="146037"/>
                  <a:pt x="2623504" y="142381"/>
                  <a:pt x="2627130" y="137903"/>
                </a:cubicBezTo>
                <a:cubicBezTo>
                  <a:pt x="2641635" y="119993"/>
                  <a:pt x="2654907" y="99518"/>
                  <a:pt x="2666946" y="76481"/>
                </a:cubicBezTo>
                <a:cubicBezTo>
                  <a:pt x="2678985" y="53443"/>
                  <a:pt x="2683430" y="36504"/>
                  <a:pt x="2680282" y="25663"/>
                </a:cubicBezTo>
                <a:cubicBezTo>
                  <a:pt x="2677922" y="17532"/>
                  <a:pt x="2679574" y="13380"/>
                  <a:pt x="2685239" y="13206"/>
                </a:cubicBezTo>
                <a:close/>
                <a:moveTo>
                  <a:pt x="1970864" y="13206"/>
                </a:moveTo>
                <a:cubicBezTo>
                  <a:pt x="1972752" y="13148"/>
                  <a:pt x="1975087" y="13533"/>
                  <a:pt x="1977867" y="14359"/>
                </a:cubicBezTo>
                <a:cubicBezTo>
                  <a:pt x="1988988" y="17664"/>
                  <a:pt x="1997338" y="21511"/>
                  <a:pt x="2002916" y="25899"/>
                </a:cubicBezTo>
                <a:cubicBezTo>
                  <a:pt x="2008494" y="30287"/>
                  <a:pt x="2009150" y="35106"/>
                  <a:pt x="2004884" y="40354"/>
                </a:cubicBezTo>
                <a:cubicBezTo>
                  <a:pt x="2000618" y="45603"/>
                  <a:pt x="1995577" y="54035"/>
                  <a:pt x="1989762" y="65650"/>
                </a:cubicBezTo>
                <a:cubicBezTo>
                  <a:pt x="1983947" y="77266"/>
                  <a:pt x="1975375" y="89111"/>
                  <a:pt x="1964047" y="101185"/>
                </a:cubicBezTo>
                <a:cubicBezTo>
                  <a:pt x="1992397" y="100397"/>
                  <a:pt x="2009924" y="97500"/>
                  <a:pt x="2016628" y="92495"/>
                </a:cubicBezTo>
                <a:cubicBezTo>
                  <a:pt x="2023333" y="87490"/>
                  <a:pt x="2031101" y="86917"/>
                  <a:pt x="2039935" y="90774"/>
                </a:cubicBezTo>
                <a:cubicBezTo>
                  <a:pt x="2048769" y="94632"/>
                  <a:pt x="2055878" y="99454"/>
                  <a:pt x="2061262" y="105240"/>
                </a:cubicBezTo>
                <a:cubicBezTo>
                  <a:pt x="2066647" y="111026"/>
                  <a:pt x="2067052" y="116411"/>
                  <a:pt x="2062478" y="121394"/>
                </a:cubicBezTo>
                <a:cubicBezTo>
                  <a:pt x="2057903" y="126377"/>
                  <a:pt x="2054730" y="138194"/>
                  <a:pt x="2052959" y="156843"/>
                </a:cubicBezTo>
                <a:cubicBezTo>
                  <a:pt x="2051188" y="175493"/>
                  <a:pt x="2049629" y="194250"/>
                  <a:pt x="2048281" y="213114"/>
                </a:cubicBezTo>
                <a:cubicBezTo>
                  <a:pt x="2046933" y="231979"/>
                  <a:pt x="2042953" y="248251"/>
                  <a:pt x="2036343" y="261932"/>
                </a:cubicBezTo>
                <a:cubicBezTo>
                  <a:pt x="2029732" y="275612"/>
                  <a:pt x="2019475" y="286013"/>
                  <a:pt x="2005572" y="293133"/>
                </a:cubicBezTo>
                <a:cubicBezTo>
                  <a:pt x="1991669" y="300253"/>
                  <a:pt x="1984191" y="298464"/>
                  <a:pt x="1983137" y="287766"/>
                </a:cubicBezTo>
                <a:cubicBezTo>
                  <a:pt x="1982083" y="277068"/>
                  <a:pt x="1976361" y="264893"/>
                  <a:pt x="1965972" y="251241"/>
                </a:cubicBezTo>
                <a:cubicBezTo>
                  <a:pt x="1955582" y="237589"/>
                  <a:pt x="1956988" y="233961"/>
                  <a:pt x="1970188" y="240357"/>
                </a:cubicBezTo>
                <a:cubicBezTo>
                  <a:pt x="1983388" y="246753"/>
                  <a:pt x="1992605" y="250352"/>
                  <a:pt x="1997839" y="251155"/>
                </a:cubicBezTo>
                <a:cubicBezTo>
                  <a:pt x="2003073" y="251958"/>
                  <a:pt x="2007946" y="247151"/>
                  <a:pt x="2012455" y="236733"/>
                </a:cubicBezTo>
                <a:cubicBezTo>
                  <a:pt x="2016966" y="226314"/>
                  <a:pt x="2020120" y="210537"/>
                  <a:pt x="2021920" y="189399"/>
                </a:cubicBezTo>
                <a:cubicBezTo>
                  <a:pt x="2023720" y="168262"/>
                  <a:pt x="2024620" y="150580"/>
                  <a:pt x="2024620" y="136355"/>
                </a:cubicBezTo>
                <a:cubicBezTo>
                  <a:pt x="2024620" y="123520"/>
                  <a:pt x="2023383" y="116275"/>
                  <a:pt x="2020909" y="114619"/>
                </a:cubicBezTo>
                <a:cubicBezTo>
                  <a:pt x="2018435" y="112962"/>
                  <a:pt x="2012287" y="113367"/>
                  <a:pt x="2002464" y="115834"/>
                </a:cubicBezTo>
                <a:lnTo>
                  <a:pt x="1974328" y="122889"/>
                </a:lnTo>
                <a:cubicBezTo>
                  <a:pt x="1967503" y="123821"/>
                  <a:pt x="1961437" y="121584"/>
                  <a:pt x="1956131" y="116178"/>
                </a:cubicBezTo>
                <a:cubicBezTo>
                  <a:pt x="1942407" y="131766"/>
                  <a:pt x="1928121" y="143761"/>
                  <a:pt x="1913271" y="152165"/>
                </a:cubicBezTo>
                <a:cubicBezTo>
                  <a:pt x="1909559" y="154266"/>
                  <a:pt x="1906764" y="155544"/>
                  <a:pt x="1904887" y="156000"/>
                </a:cubicBezTo>
                <a:lnTo>
                  <a:pt x="1903224" y="155367"/>
                </a:lnTo>
                <a:lnTo>
                  <a:pt x="1902906" y="160930"/>
                </a:lnTo>
                <a:cubicBezTo>
                  <a:pt x="1902700" y="168262"/>
                  <a:pt x="1902821" y="177325"/>
                  <a:pt x="1903269" y="188119"/>
                </a:cubicBezTo>
                <a:cubicBezTo>
                  <a:pt x="1904166" y="209708"/>
                  <a:pt x="1903456" y="226056"/>
                  <a:pt x="1901140" y="237163"/>
                </a:cubicBezTo>
                <a:cubicBezTo>
                  <a:pt x="1898824" y="248269"/>
                  <a:pt x="1895712" y="257203"/>
                  <a:pt x="1891804" y="263965"/>
                </a:cubicBezTo>
                <a:cubicBezTo>
                  <a:pt x="1887896" y="270726"/>
                  <a:pt x="1883713" y="270826"/>
                  <a:pt x="1879253" y="264266"/>
                </a:cubicBezTo>
                <a:cubicBezTo>
                  <a:pt x="1874793" y="257705"/>
                  <a:pt x="1871380" y="252256"/>
                  <a:pt x="1869014" y="247918"/>
                </a:cubicBezTo>
                <a:cubicBezTo>
                  <a:pt x="1866648" y="243580"/>
                  <a:pt x="1864336" y="241235"/>
                  <a:pt x="1862077" y="240884"/>
                </a:cubicBezTo>
                <a:cubicBezTo>
                  <a:pt x="1859819" y="240533"/>
                  <a:pt x="1848594" y="242006"/>
                  <a:pt x="1828403" y="245304"/>
                </a:cubicBezTo>
                <a:cubicBezTo>
                  <a:pt x="1823699" y="265409"/>
                  <a:pt x="1818332" y="270909"/>
                  <a:pt x="1812302" y="261803"/>
                </a:cubicBezTo>
                <a:cubicBezTo>
                  <a:pt x="1806272" y="252697"/>
                  <a:pt x="1803257" y="240572"/>
                  <a:pt x="1803257" y="225429"/>
                </a:cubicBezTo>
                <a:cubicBezTo>
                  <a:pt x="1803257" y="211160"/>
                  <a:pt x="1802816" y="193432"/>
                  <a:pt x="1801934" y="172245"/>
                </a:cubicBezTo>
                <a:cubicBezTo>
                  <a:pt x="1801052" y="151057"/>
                  <a:pt x="1797905" y="135720"/>
                  <a:pt x="1792491" y="126234"/>
                </a:cubicBezTo>
                <a:cubicBezTo>
                  <a:pt x="1787078" y="116748"/>
                  <a:pt x="1787999" y="112005"/>
                  <a:pt x="1795255" y="112005"/>
                </a:cubicBezTo>
                <a:cubicBezTo>
                  <a:pt x="1800045" y="112005"/>
                  <a:pt x="1805645" y="112442"/>
                  <a:pt x="1812055" y="113317"/>
                </a:cubicBezTo>
                <a:cubicBezTo>
                  <a:pt x="1818938" y="104670"/>
                  <a:pt x="1826617" y="91298"/>
                  <a:pt x="1835092" y="73200"/>
                </a:cubicBezTo>
                <a:cubicBezTo>
                  <a:pt x="1843567" y="55103"/>
                  <a:pt x="1846231" y="40845"/>
                  <a:pt x="1843083" y="30427"/>
                </a:cubicBezTo>
                <a:cubicBezTo>
                  <a:pt x="1839936" y="20009"/>
                  <a:pt x="1847862" y="18923"/>
                  <a:pt x="1866863" y="27168"/>
                </a:cubicBezTo>
                <a:cubicBezTo>
                  <a:pt x="1883068" y="34998"/>
                  <a:pt x="1888076" y="41892"/>
                  <a:pt x="1881888" y="47850"/>
                </a:cubicBezTo>
                <a:cubicBezTo>
                  <a:pt x="1875700" y="53809"/>
                  <a:pt x="1869036" y="62144"/>
                  <a:pt x="1861894" y="72856"/>
                </a:cubicBezTo>
                <a:cubicBezTo>
                  <a:pt x="1854753" y="83568"/>
                  <a:pt x="1843811" y="97055"/>
                  <a:pt x="1829070" y="113317"/>
                </a:cubicBezTo>
                <a:cubicBezTo>
                  <a:pt x="1846421" y="110822"/>
                  <a:pt x="1858481" y="106599"/>
                  <a:pt x="1865250" y="100648"/>
                </a:cubicBezTo>
                <a:cubicBezTo>
                  <a:pt x="1872018" y="94696"/>
                  <a:pt x="1879346" y="93642"/>
                  <a:pt x="1887233" y="97486"/>
                </a:cubicBezTo>
                <a:cubicBezTo>
                  <a:pt x="1895120" y="101329"/>
                  <a:pt x="1902022" y="105330"/>
                  <a:pt x="1907937" y="109488"/>
                </a:cubicBezTo>
                <a:cubicBezTo>
                  <a:pt x="1913852" y="113647"/>
                  <a:pt x="1915190" y="118526"/>
                  <a:pt x="1911949" y="124126"/>
                </a:cubicBezTo>
                <a:cubicBezTo>
                  <a:pt x="1908708" y="129726"/>
                  <a:pt x="1906227" y="136394"/>
                  <a:pt x="1904506" y="144131"/>
                </a:cubicBezTo>
                <a:cubicBezTo>
                  <a:pt x="1904076" y="146065"/>
                  <a:pt x="1903727" y="148432"/>
                  <a:pt x="1903461" y="151232"/>
                </a:cubicBezTo>
                <a:lnTo>
                  <a:pt x="1903440" y="151604"/>
                </a:lnTo>
                <a:lnTo>
                  <a:pt x="1904628" y="148870"/>
                </a:lnTo>
                <a:cubicBezTo>
                  <a:pt x="1906420" y="146037"/>
                  <a:pt x="1909129" y="142381"/>
                  <a:pt x="1912755" y="137903"/>
                </a:cubicBezTo>
                <a:cubicBezTo>
                  <a:pt x="1927260" y="119993"/>
                  <a:pt x="1940532" y="99518"/>
                  <a:pt x="1952571" y="76481"/>
                </a:cubicBezTo>
                <a:cubicBezTo>
                  <a:pt x="1964609" y="53443"/>
                  <a:pt x="1969055" y="36504"/>
                  <a:pt x="1965907" y="25663"/>
                </a:cubicBezTo>
                <a:cubicBezTo>
                  <a:pt x="1963547" y="17532"/>
                  <a:pt x="1965199" y="13380"/>
                  <a:pt x="1970864" y="13206"/>
                </a:cubicBezTo>
                <a:close/>
                <a:moveTo>
                  <a:pt x="3048452" y="10119"/>
                </a:moveTo>
                <a:cubicBezTo>
                  <a:pt x="3050261" y="10334"/>
                  <a:pt x="3052391" y="10858"/>
                  <a:pt x="3054842" y="11692"/>
                </a:cubicBezTo>
                <a:cubicBezTo>
                  <a:pt x="3064643" y="15026"/>
                  <a:pt x="3073444" y="19905"/>
                  <a:pt x="3081245" y="26329"/>
                </a:cubicBezTo>
                <a:cubicBezTo>
                  <a:pt x="3089046" y="32754"/>
                  <a:pt x="3087770" y="37382"/>
                  <a:pt x="3077416" y="40214"/>
                </a:cubicBezTo>
                <a:cubicBezTo>
                  <a:pt x="3067063" y="43047"/>
                  <a:pt x="3044792" y="54293"/>
                  <a:pt x="3010605" y="73953"/>
                </a:cubicBezTo>
                <a:lnTo>
                  <a:pt x="3010605" y="107918"/>
                </a:lnTo>
                <a:cubicBezTo>
                  <a:pt x="3030596" y="105294"/>
                  <a:pt x="3046151" y="102648"/>
                  <a:pt x="3057272" y="99981"/>
                </a:cubicBezTo>
                <a:cubicBezTo>
                  <a:pt x="3068393" y="97313"/>
                  <a:pt x="3078998" y="94148"/>
                  <a:pt x="3089086" y="90484"/>
                </a:cubicBezTo>
                <a:cubicBezTo>
                  <a:pt x="3099174" y="86820"/>
                  <a:pt x="3109313" y="88641"/>
                  <a:pt x="3119502" y="95948"/>
                </a:cubicBezTo>
                <a:cubicBezTo>
                  <a:pt x="3129690" y="103254"/>
                  <a:pt x="3128582" y="109126"/>
                  <a:pt x="3116178" y="113564"/>
                </a:cubicBezTo>
                <a:cubicBezTo>
                  <a:pt x="3103774" y="118003"/>
                  <a:pt x="3089276" y="121003"/>
                  <a:pt x="3072684" y="122567"/>
                </a:cubicBezTo>
                <a:lnTo>
                  <a:pt x="3072684" y="163350"/>
                </a:lnTo>
                <a:cubicBezTo>
                  <a:pt x="3072684" y="176385"/>
                  <a:pt x="3072218" y="190148"/>
                  <a:pt x="3071286" y="204639"/>
                </a:cubicBezTo>
                <a:cubicBezTo>
                  <a:pt x="3070354" y="219130"/>
                  <a:pt x="3068095" y="232083"/>
                  <a:pt x="3064510" y="243498"/>
                </a:cubicBezTo>
                <a:cubicBezTo>
                  <a:pt x="3060925" y="254912"/>
                  <a:pt x="3056648" y="259985"/>
                  <a:pt x="3051680" y="258716"/>
                </a:cubicBezTo>
                <a:cubicBezTo>
                  <a:pt x="3046711" y="257447"/>
                  <a:pt x="3043993" y="243021"/>
                  <a:pt x="3043527" y="215437"/>
                </a:cubicBezTo>
                <a:cubicBezTo>
                  <a:pt x="3043061" y="187854"/>
                  <a:pt x="3043054" y="167243"/>
                  <a:pt x="3043506" y="153606"/>
                </a:cubicBezTo>
                <a:cubicBezTo>
                  <a:pt x="3043957" y="139968"/>
                  <a:pt x="3043315" y="131092"/>
                  <a:pt x="3041580" y="126976"/>
                </a:cubicBezTo>
                <a:cubicBezTo>
                  <a:pt x="3026279" y="127880"/>
                  <a:pt x="3015954" y="128331"/>
                  <a:pt x="3010605" y="128331"/>
                </a:cubicBezTo>
                <a:cubicBezTo>
                  <a:pt x="3010605" y="143991"/>
                  <a:pt x="3006888" y="161805"/>
                  <a:pt x="2999453" y="181774"/>
                </a:cubicBezTo>
                <a:cubicBezTo>
                  <a:pt x="2992017" y="201742"/>
                  <a:pt x="2979842" y="218076"/>
                  <a:pt x="2962928" y="230774"/>
                </a:cubicBezTo>
                <a:cubicBezTo>
                  <a:pt x="2946013" y="243472"/>
                  <a:pt x="2943644" y="240020"/>
                  <a:pt x="2955819" y="220417"/>
                </a:cubicBezTo>
                <a:cubicBezTo>
                  <a:pt x="2967993" y="200814"/>
                  <a:pt x="2975866" y="182552"/>
                  <a:pt x="2979437" y="165630"/>
                </a:cubicBezTo>
                <a:cubicBezTo>
                  <a:pt x="2983008" y="148709"/>
                  <a:pt x="2984355" y="130393"/>
                  <a:pt x="2983481" y="110682"/>
                </a:cubicBezTo>
                <a:cubicBezTo>
                  <a:pt x="2982606" y="90972"/>
                  <a:pt x="2979681" y="76585"/>
                  <a:pt x="2974705" y="67522"/>
                </a:cubicBezTo>
                <a:cubicBezTo>
                  <a:pt x="2969728" y="58459"/>
                  <a:pt x="2971259" y="54400"/>
                  <a:pt x="2979297" y="55347"/>
                </a:cubicBezTo>
                <a:cubicBezTo>
                  <a:pt x="2987335" y="56293"/>
                  <a:pt x="2995347" y="57620"/>
                  <a:pt x="3003335" y="59326"/>
                </a:cubicBezTo>
                <a:cubicBezTo>
                  <a:pt x="3011495" y="56329"/>
                  <a:pt x="3019894" y="50091"/>
                  <a:pt x="3028534" y="40612"/>
                </a:cubicBezTo>
                <a:cubicBezTo>
                  <a:pt x="3037174" y="31133"/>
                  <a:pt x="3041269" y="23110"/>
                  <a:pt x="3040817" y="16542"/>
                </a:cubicBezTo>
                <a:cubicBezTo>
                  <a:pt x="3040478" y="11616"/>
                  <a:pt x="3043023" y="9475"/>
                  <a:pt x="3048452" y="10119"/>
                </a:cubicBezTo>
                <a:close/>
                <a:moveTo>
                  <a:pt x="3641498" y="9971"/>
                </a:moveTo>
                <a:cubicBezTo>
                  <a:pt x="3645342" y="8687"/>
                  <a:pt x="3652343" y="10616"/>
                  <a:pt x="3662503" y="15757"/>
                </a:cubicBezTo>
                <a:cubicBezTo>
                  <a:pt x="3672664" y="20898"/>
                  <a:pt x="3676166" y="26501"/>
                  <a:pt x="3673011" y="32567"/>
                </a:cubicBezTo>
                <a:cubicBezTo>
                  <a:pt x="3669857" y="38633"/>
                  <a:pt x="3668279" y="60603"/>
                  <a:pt x="3668279" y="98475"/>
                </a:cubicBezTo>
                <a:lnTo>
                  <a:pt x="3690305" y="94539"/>
                </a:lnTo>
                <a:cubicBezTo>
                  <a:pt x="3700860" y="91771"/>
                  <a:pt x="3708378" y="92972"/>
                  <a:pt x="3712859" y="98142"/>
                </a:cubicBezTo>
                <a:cubicBezTo>
                  <a:pt x="3717341" y="103311"/>
                  <a:pt x="3714978" y="107603"/>
                  <a:pt x="3705771" y="111016"/>
                </a:cubicBezTo>
                <a:cubicBezTo>
                  <a:pt x="3696565" y="114428"/>
                  <a:pt x="3683623" y="117332"/>
                  <a:pt x="3666945" y="119727"/>
                </a:cubicBezTo>
                <a:lnTo>
                  <a:pt x="3666945" y="124632"/>
                </a:lnTo>
                <a:cubicBezTo>
                  <a:pt x="3680726" y="126252"/>
                  <a:pt x="3691593" y="129844"/>
                  <a:pt x="3699544" y="135408"/>
                </a:cubicBezTo>
                <a:cubicBezTo>
                  <a:pt x="3707496" y="140972"/>
                  <a:pt x="3709959" y="148157"/>
                  <a:pt x="3706933" y="156962"/>
                </a:cubicBezTo>
                <a:cubicBezTo>
                  <a:pt x="3703907" y="165766"/>
                  <a:pt x="3697382" y="165308"/>
                  <a:pt x="3687358" y="155585"/>
                </a:cubicBezTo>
                <a:cubicBezTo>
                  <a:pt x="3677335" y="145862"/>
                  <a:pt x="3670530" y="139029"/>
                  <a:pt x="3666945" y="135086"/>
                </a:cubicBezTo>
                <a:cubicBezTo>
                  <a:pt x="3666945" y="143403"/>
                  <a:pt x="3665637" y="152007"/>
                  <a:pt x="3663020" y="160898"/>
                </a:cubicBezTo>
                <a:cubicBezTo>
                  <a:pt x="3660403" y="169789"/>
                  <a:pt x="3656101" y="170284"/>
                  <a:pt x="3650113" y="162382"/>
                </a:cubicBezTo>
                <a:cubicBezTo>
                  <a:pt x="3644127" y="154481"/>
                  <a:pt x="3641807" y="147705"/>
                  <a:pt x="3643155" y="142055"/>
                </a:cubicBezTo>
                <a:cubicBezTo>
                  <a:pt x="3644503" y="136405"/>
                  <a:pt x="3645141" y="131379"/>
                  <a:pt x="3645069" y="126976"/>
                </a:cubicBezTo>
                <a:cubicBezTo>
                  <a:pt x="3627173" y="154337"/>
                  <a:pt x="3608093" y="172427"/>
                  <a:pt x="3587830" y="181247"/>
                </a:cubicBezTo>
                <a:cubicBezTo>
                  <a:pt x="3567568" y="190066"/>
                  <a:pt x="3562738" y="189478"/>
                  <a:pt x="3573343" y="179483"/>
                </a:cubicBezTo>
                <a:cubicBezTo>
                  <a:pt x="3583948" y="169488"/>
                  <a:pt x="3594803" y="158715"/>
                  <a:pt x="3605910" y="147164"/>
                </a:cubicBezTo>
                <a:cubicBezTo>
                  <a:pt x="3617017" y="135613"/>
                  <a:pt x="3624707" y="127084"/>
                  <a:pt x="3628979" y="121577"/>
                </a:cubicBezTo>
                <a:cubicBezTo>
                  <a:pt x="3620031" y="125965"/>
                  <a:pt x="3612689" y="128640"/>
                  <a:pt x="3606953" y="129600"/>
                </a:cubicBezTo>
                <a:cubicBezTo>
                  <a:pt x="3601217" y="130561"/>
                  <a:pt x="3594230" y="127188"/>
                  <a:pt x="3585991" y="119480"/>
                </a:cubicBezTo>
                <a:cubicBezTo>
                  <a:pt x="3577753" y="111772"/>
                  <a:pt x="3579194" y="108377"/>
                  <a:pt x="3590315" y="109295"/>
                </a:cubicBezTo>
                <a:cubicBezTo>
                  <a:pt x="3601436" y="110212"/>
                  <a:pt x="3619723" y="108212"/>
                  <a:pt x="3645177" y="103293"/>
                </a:cubicBezTo>
                <a:lnTo>
                  <a:pt x="3645177" y="56723"/>
                </a:lnTo>
                <a:cubicBezTo>
                  <a:pt x="3645177" y="38655"/>
                  <a:pt x="3643603" y="26666"/>
                  <a:pt x="3640455" y="20758"/>
                </a:cubicBezTo>
                <a:cubicBezTo>
                  <a:pt x="3637308" y="14850"/>
                  <a:pt x="3637656" y="11254"/>
                  <a:pt x="3641498" y="9971"/>
                </a:cubicBezTo>
                <a:close/>
                <a:moveTo>
                  <a:pt x="2212749" y="9971"/>
                </a:moveTo>
                <a:cubicBezTo>
                  <a:pt x="2216592" y="8687"/>
                  <a:pt x="2223594" y="10616"/>
                  <a:pt x="2233754" y="15757"/>
                </a:cubicBezTo>
                <a:cubicBezTo>
                  <a:pt x="2243914" y="20898"/>
                  <a:pt x="2247416" y="26501"/>
                  <a:pt x="2244261" y="32567"/>
                </a:cubicBezTo>
                <a:cubicBezTo>
                  <a:pt x="2241107" y="38633"/>
                  <a:pt x="2239529" y="60603"/>
                  <a:pt x="2239529" y="98475"/>
                </a:cubicBezTo>
                <a:lnTo>
                  <a:pt x="2261556" y="94539"/>
                </a:lnTo>
                <a:cubicBezTo>
                  <a:pt x="2272110" y="91771"/>
                  <a:pt x="2279628" y="92972"/>
                  <a:pt x="2284109" y="98142"/>
                </a:cubicBezTo>
                <a:cubicBezTo>
                  <a:pt x="2288591" y="103311"/>
                  <a:pt x="2286228" y="107603"/>
                  <a:pt x="2277022" y="111016"/>
                </a:cubicBezTo>
                <a:cubicBezTo>
                  <a:pt x="2267815" y="114428"/>
                  <a:pt x="2254873" y="117332"/>
                  <a:pt x="2238195" y="119727"/>
                </a:cubicBezTo>
                <a:lnTo>
                  <a:pt x="2238195" y="124632"/>
                </a:lnTo>
                <a:cubicBezTo>
                  <a:pt x="2251976" y="126252"/>
                  <a:pt x="2262843" y="129844"/>
                  <a:pt x="2270794" y="135408"/>
                </a:cubicBezTo>
                <a:cubicBezTo>
                  <a:pt x="2278746" y="140972"/>
                  <a:pt x="2281209" y="148157"/>
                  <a:pt x="2278183" y="156962"/>
                </a:cubicBezTo>
                <a:cubicBezTo>
                  <a:pt x="2275157" y="165766"/>
                  <a:pt x="2268633" y="165308"/>
                  <a:pt x="2258609" y="155585"/>
                </a:cubicBezTo>
                <a:cubicBezTo>
                  <a:pt x="2248585" y="145862"/>
                  <a:pt x="2241781" y="139029"/>
                  <a:pt x="2238195" y="135086"/>
                </a:cubicBezTo>
                <a:cubicBezTo>
                  <a:pt x="2238195" y="143403"/>
                  <a:pt x="2236887" y="152007"/>
                  <a:pt x="2234270" y="160898"/>
                </a:cubicBezTo>
                <a:cubicBezTo>
                  <a:pt x="2231653" y="169789"/>
                  <a:pt x="2227351" y="170284"/>
                  <a:pt x="2221364" y="162382"/>
                </a:cubicBezTo>
                <a:cubicBezTo>
                  <a:pt x="2215377" y="154481"/>
                  <a:pt x="2213057" y="147705"/>
                  <a:pt x="2214405" y="142055"/>
                </a:cubicBezTo>
                <a:cubicBezTo>
                  <a:pt x="2215753" y="136405"/>
                  <a:pt x="2216391" y="131379"/>
                  <a:pt x="2216320" y="126976"/>
                </a:cubicBezTo>
                <a:cubicBezTo>
                  <a:pt x="2198423" y="154337"/>
                  <a:pt x="2179343" y="172427"/>
                  <a:pt x="2159081" y="181247"/>
                </a:cubicBezTo>
                <a:cubicBezTo>
                  <a:pt x="2138818" y="190066"/>
                  <a:pt x="2133989" y="189478"/>
                  <a:pt x="2144593" y="179483"/>
                </a:cubicBezTo>
                <a:cubicBezTo>
                  <a:pt x="2155198" y="169488"/>
                  <a:pt x="2166054" y="158715"/>
                  <a:pt x="2177160" y="147164"/>
                </a:cubicBezTo>
                <a:cubicBezTo>
                  <a:pt x="2188266" y="135613"/>
                  <a:pt x="2195956" y="127084"/>
                  <a:pt x="2200230" y="121577"/>
                </a:cubicBezTo>
                <a:cubicBezTo>
                  <a:pt x="2191281" y="125965"/>
                  <a:pt x="2183939" y="128640"/>
                  <a:pt x="2178203" y="129600"/>
                </a:cubicBezTo>
                <a:cubicBezTo>
                  <a:pt x="2172467" y="130561"/>
                  <a:pt x="2165480" y="127188"/>
                  <a:pt x="2157241" y="119480"/>
                </a:cubicBezTo>
                <a:cubicBezTo>
                  <a:pt x="2149003" y="111772"/>
                  <a:pt x="2150444" y="108377"/>
                  <a:pt x="2161565" y="109295"/>
                </a:cubicBezTo>
                <a:cubicBezTo>
                  <a:pt x="2172686" y="110212"/>
                  <a:pt x="2190973" y="108212"/>
                  <a:pt x="2216427" y="103293"/>
                </a:cubicBezTo>
                <a:lnTo>
                  <a:pt x="2216427" y="56723"/>
                </a:lnTo>
                <a:cubicBezTo>
                  <a:pt x="2216427" y="38655"/>
                  <a:pt x="2214853" y="26666"/>
                  <a:pt x="2211706" y="20758"/>
                </a:cubicBezTo>
                <a:cubicBezTo>
                  <a:pt x="2208558" y="14850"/>
                  <a:pt x="2208906" y="11254"/>
                  <a:pt x="2212749" y="9971"/>
                </a:cubicBezTo>
                <a:close/>
                <a:moveTo>
                  <a:pt x="757075" y="9596"/>
                </a:moveTo>
                <a:cubicBezTo>
                  <a:pt x="758562" y="9418"/>
                  <a:pt x="760502" y="9621"/>
                  <a:pt x="762897" y="10207"/>
                </a:cubicBezTo>
                <a:cubicBezTo>
                  <a:pt x="772476" y="12552"/>
                  <a:pt x="781504" y="15836"/>
                  <a:pt x="789979" y="20059"/>
                </a:cubicBezTo>
                <a:cubicBezTo>
                  <a:pt x="798454" y="24282"/>
                  <a:pt x="799974" y="30352"/>
                  <a:pt x="794539" y="38268"/>
                </a:cubicBezTo>
                <a:cubicBezTo>
                  <a:pt x="789104" y="46183"/>
                  <a:pt x="785971" y="67601"/>
                  <a:pt x="785139" y="102519"/>
                </a:cubicBezTo>
                <a:cubicBezTo>
                  <a:pt x="788537" y="99938"/>
                  <a:pt x="793155" y="98170"/>
                  <a:pt x="798992" y="97217"/>
                </a:cubicBezTo>
                <a:cubicBezTo>
                  <a:pt x="804828" y="96263"/>
                  <a:pt x="808929" y="97966"/>
                  <a:pt x="811295" y="102325"/>
                </a:cubicBezTo>
                <a:cubicBezTo>
                  <a:pt x="813662" y="106685"/>
                  <a:pt x="813167" y="110689"/>
                  <a:pt x="809811" y="114339"/>
                </a:cubicBezTo>
                <a:cubicBezTo>
                  <a:pt x="806456" y="117988"/>
                  <a:pt x="798174" y="121878"/>
                  <a:pt x="784967" y="126008"/>
                </a:cubicBezTo>
                <a:lnTo>
                  <a:pt x="783784" y="155198"/>
                </a:lnTo>
                <a:cubicBezTo>
                  <a:pt x="792761" y="155198"/>
                  <a:pt x="800382" y="157023"/>
                  <a:pt x="806649" y="160672"/>
                </a:cubicBezTo>
                <a:cubicBezTo>
                  <a:pt x="812916" y="164322"/>
                  <a:pt x="816297" y="171316"/>
                  <a:pt x="816791" y="181655"/>
                </a:cubicBezTo>
                <a:cubicBezTo>
                  <a:pt x="817286" y="191995"/>
                  <a:pt x="812590" y="194787"/>
                  <a:pt x="802702" y="190034"/>
                </a:cubicBezTo>
                <a:cubicBezTo>
                  <a:pt x="792815" y="185280"/>
                  <a:pt x="786508" y="179110"/>
                  <a:pt x="783784" y="171524"/>
                </a:cubicBezTo>
                <a:lnTo>
                  <a:pt x="783784" y="236227"/>
                </a:lnTo>
                <a:cubicBezTo>
                  <a:pt x="783784" y="256375"/>
                  <a:pt x="781439" y="274250"/>
                  <a:pt x="776750" y="289852"/>
                </a:cubicBezTo>
                <a:cubicBezTo>
                  <a:pt x="772061" y="305454"/>
                  <a:pt x="766411" y="306336"/>
                  <a:pt x="759800" y="292498"/>
                </a:cubicBezTo>
                <a:cubicBezTo>
                  <a:pt x="753189" y="278660"/>
                  <a:pt x="751235" y="266901"/>
                  <a:pt x="753938" y="257221"/>
                </a:cubicBezTo>
                <a:cubicBezTo>
                  <a:pt x="756641" y="247542"/>
                  <a:pt x="758441" y="236216"/>
                  <a:pt x="759337" y="223246"/>
                </a:cubicBezTo>
                <a:cubicBezTo>
                  <a:pt x="760233" y="210275"/>
                  <a:pt x="761134" y="190338"/>
                  <a:pt x="762037" y="163436"/>
                </a:cubicBezTo>
                <a:cubicBezTo>
                  <a:pt x="748916" y="194899"/>
                  <a:pt x="731238" y="218961"/>
                  <a:pt x="709003" y="235625"/>
                </a:cubicBezTo>
                <a:cubicBezTo>
                  <a:pt x="686769" y="252288"/>
                  <a:pt x="681577" y="252747"/>
                  <a:pt x="693430" y="237001"/>
                </a:cubicBezTo>
                <a:cubicBezTo>
                  <a:pt x="705282" y="221256"/>
                  <a:pt x="716560" y="204019"/>
                  <a:pt x="727265" y="185291"/>
                </a:cubicBezTo>
                <a:cubicBezTo>
                  <a:pt x="737970" y="166562"/>
                  <a:pt x="747761" y="148479"/>
                  <a:pt x="756638" y="131042"/>
                </a:cubicBezTo>
                <a:cubicBezTo>
                  <a:pt x="746442" y="135501"/>
                  <a:pt x="736558" y="138416"/>
                  <a:pt x="726986" y="139786"/>
                </a:cubicBezTo>
                <a:cubicBezTo>
                  <a:pt x="717414" y="141155"/>
                  <a:pt x="708939" y="138900"/>
                  <a:pt x="701561" y="133021"/>
                </a:cubicBezTo>
                <a:cubicBezTo>
                  <a:pt x="694183" y="127141"/>
                  <a:pt x="697051" y="123090"/>
                  <a:pt x="710165" y="120867"/>
                </a:cubicBezTo>
                <a:cubicBezTo>
                  <a:pt x="723279" y="118645"/>
                  <a:pt x="741021" y="114221"/>
                  <a:pt x="763392" y="107595"/>
                </a:cubicBezTo>
                <a:lnTo>
                  <a:pt x="763392" y="58057"/>
                </a:lnTo>
                <a:cubicBezTo>
                  <a:pt x="763392" y="43602"/>
                  <a:pt x="760915" y="31427"/>
                  <a:pt x="755960" y="21533"/>
                </a:cubicBezTo>
                <a:cubicBezTo>
                  <a:pt x="752244" y="14112"/>
                  <a:pt x="752616" y="10133"/>
                  <a:pt x="757075" y="9596"/>
                </a:cubicBezTo>
                <a:close/>
                <a:moveTo>
                  <a:pt x="474158" y="6067"/>
                </a:moveTo>
                <a:cubicBezTo>
                  <a:pt x="476317" y="5927"/>
                  <a:pt x="479079" y="6214"/>
                  <a:pt x="482446" y="6927"/>
                </a:cubicBezTo>
                <a:cubicBezTo>
                  <a:pt x="495911" y="9781"/>
                  <a:pt x="505386" y="14033"/>
                  <a:pt x="510872" y="19683"/>
                </a:cubicBezTo>
                <a:cubicBezTo>
                  <a:pt x="516357" y="25333"/>
                  <a:pt x="517952" y="30868"/>
                  <a:pt x="515658" y="36289"/>
                </a:cubicBezTo>
                <a:cubicBezTo>
                  <a:pt x="513363" y="41709"/>
                  <a:pt x="511553" y="51952"/>
                  <a:pt x="510226" y="67016"/>
                </a:cubicBezTo>
                <a:cubicBezTo>
                  <a:pt x="508900" y="82081"/>
                  <a:pt x="507806" y="104268"/>
                  <a:pt x="506946" y="133580"/>
                </a:cubicBezTo>
                <a:cubicBezTo>
                  <a:pt x="538910" y="129120"/>
                  <a:pt x="560557" y="126137"/>
                  <a:pt x="571886" y="124632"/>
                </a:cubicBezTo>
                <a:cubicBezTo>
                  <a:pt x="574381" y="109402"/>
                  <a:pt x="573829" y="96510"/>
                  <a:pt x="570229" y="85956"/>
                </a:cubicBezTo>
                <a:cubicBezTo>
                  <a:pt x="566630" y="75402"/>
                  <a:pt x="570452" y="71802"/>
                  <a:pt x="581694" y="75158"/>
                </a:cubicBezTo>
                <a:cubicBezTo>
                  <a:pt x="592937" y="78513"/>
                  <a:pt x="601287" y="82844"/>
                  <a:pt x="606743" y="88150"/>
                </a:cubicBezTo>
                <a:cubicBezTo>
                  <a:pt x="612200" y="93456"/>
                  <a:pt x="613089" y="98393"/>
                  <a:pt x="609410" y="102960"/>
                </a:cubicBezTo>
                <a:cubicBezTo>
                  <a:pt x="605732" y="107527"/>
                  <a:pt x="603015" y="115300"/>
                  <a:pt x="601258" y="126277"/>
                </a:cubicBezTo>
                <a:cubicBezTo>
                  <a:pt x="599501" y="137255"/>
                  <a:pt x="596128" y="148892"/>
                  <a:pt x="591137" y="161188"/>
                </a:cubicBezTo>
                <a:cubicBezTo>
                  <a:pt x="586147" y="173485"/>
                  <a:pt x="580515" y="175944"/>
                  <a:pt x="574241" y="168566"/>
                </a:cubicBezTo>
                <a:cubicBezTo>
                  <a:pt x="567967" y="161188"/>
                  <a:pt x="566630" y="153176"/>
                  <a:pt x="570229" y="144529"/>
                </a:cubicBezTo>
                <a:cubicBezTo>
                  <a:pt x="541076" y="148114"/>
                  <a:pt x="519938" y="151448"/>
                  <a:pt x="506817" y="154531"/>
                </a:cubicBezTo>
                <a:cubicBezTo>
                  <a:pt x="505971" y="193837"/>
                  <a:pt x="505118" y="222848"/>
                  <a:pt x="504257" y="241562"/>
                </a:cubicBezTo>
                <a:cubicBezTo>
                  <a:pt x="534013" y="238063"/>
                  <a:pt x="556520" y="235503"/>
                  <a:pt x="571778" y="233882"/>
                </a:cubicBezTo>
                <a:cubicBezTo>
                  <a:pt x="573442" y="216172"/>
                  <a:pt x="572474" y="202675"/>
                  <a:pt x="568874" y="193389"/>
                </a:cubicBezTo>
                <a:cubicBezTo>
                  <a:pt x="565275" y="184104"/>
                  <a:pt x="569577" y="181605"/>
                  <a:pt x="581780" y="185893"/>
                </a:cubicBezTo>
                <a:cubicBezTo>
                  <a:pt x="593984" y="190181"/>
                  <a:pt x="601886" y="194217"/>
                  <a:pt x="605485" y="198003"/>
                </a:cubicBezTo>
                <a:cubicBezTo>
                  <a:pt x="609084" y="201789"/>
                  <a:pt x="609733" y="206166"/>
                  <a:pt x="607431" y="211135"/>
                </a:cubicBezTo>
                <a:cubicBezTo>
                  <a:pt x="605130" y="216104"/>
                  <a:pt x="603090" y="226142"/>
                  <a:pt x="601312" y="241250"/>
                </a:cubicBezTo>
                <a:cubicBezTo>
                  <a:pt x="599534" y="256357"/>
                  <a:pt x="597935" y="267234"/>
                  <a:pt x="596515" y="273881"/>
                </a:cubicBezTo>
                <a:cubicBezTo>
                  <a:pt x="595095" y="280528"/>
                  <a:pt x="592112" y="286500"/>
                  <a:pt x="587567" y="291799"/>
                </a:cubicBezTo>
                <a:cubicBezTo>
                  <a:pt x="583021" y="297098"/>
                  <a:pt x="578547" y="296535"/>
                  <a:pt x="574144" y="290110"/>
                </a:cubicBezTo>
                <a:cubicBezTo>
                  <a:pt x="569742" y="283686"/>
                  <a:pt x="567770" y="277706"/>
                  <a:pt x="568229" y="272171"/>
                </a:cubicBezTo>
                <a:cubicBezTo>
                  <a:pt x="568688" y="266636"/>
                  <a:pt x="569806" y="260082"/>
                  <a:pt x="571585" y="252510"/>
                </a:cubicBezTo>
                <a:cubicBezTo>
                  <a:pt x="531704" y="258806"/>
                  <a:pt x="500977" y="263965"/>
                  <a:pt x="479402" y="267987"/>
                </a:cubicBezTo>
                <a:cubicBezTo>
                  <a:pt x="457827" y="272009"/>
                  <a:pt x="441598" y="275763"/>
                  <a:pt x="430713" y="279248"/>
                </a:cubicBezTo>
                <a:cubicBezTo>
                  <a:pt x="419829" y="282732"/>
                  <a:pt x="410619" y="286798"/>
                  <a:pt x="403083" y="291444"/>
                </a:cubicBezTo>
                <a:cubicBezTo>
                  <a:pt x="395548" y="296090"/>
                  <a:pt x="389578" y="293635"/>
                  <a:pt x="385176" y="284077"/>
                </a:cubicBezTo>
                <a:cubicBezTo>
                  <a:pt x="380774" y="274519"/>
                  <a:pt x="380645" y="267575"/>
                  <a:pt x="384789" y="263244"/>
                </a:cubicBezTo>
                <a:cubicBezTo>
                  <a:pt x="388933" y="258913"/>
                  <a:pt x="392981" y="251603"/>
                  <a:pt x="396931" y="241314"/>
                </a:cubicBezTo>
                <a:cubicBezTo>
                  <a:pt x="400882" y="231025"/>
                  <a:pt x="400384" y="219944"/>
                  <a:pt x="395436" y="208070"/>
                </a:cubicBezTo>
                <a:cubicBezTo>
                  <a:pt x="390489" y="196196"/>
                  <a:pt x="393174" y="191464"/>
                  <a:pt x="403492" y="193873"/>
                </a:cubicBezTo>
                <a:cubicBezTo>
                  <a:pt x="413810" y="196282"/>
                  <a:pt x="421260" y="199871"/>
                  <a:pt x="425841" y="204639"/>
                </a:cubicBezTo>
                <a:cubicBezTo>
                  <a:pt x="430423" y="209407"/>
                  <a:pt x="431545" y="214315"/>
                  <a:pt x="429208" y="219363"/>
                </a:cubicBezTo>
                <a:cubicBezTo>
                  <a:pt x="426870" y="224411"/>
                  <a:pt x="424845" y="231011"/>
                  <a:pt x="423131" y="239163"/>
                </a:cubicBezTo>
                <a:cubicBezTo>
                  <a:pt x="421417" y="247316"/>
                  <a:pt x="420561" y="252639"/>
                  <a:pt x="420561" y="255135"/>
                </a:cubicBezTo>
                <a:cubicBezTo>
                  <a:pt x="420561" y="254174"/>
                  <a:pt x="426440" y="252819"/>
                  <a:pt x="438199" y="251069"/>
                </a:cubicBezTo>
                <a:cubicBezTo>
                  <a:pt x="449958" y="249320"/>
                  <a:pt x="463825" y="247642"/>
                  <a:pt x="479800" y="246036"/>
                </a:cubicBezTo>
                <a:lnTo>
                  <a:pt x="479800" y="158037"/>
                </a:lnTo>
                <a:cubicBezTo>
                  <a:pt x="442343" y="165953"/>
                  <a:pt x="419446" y="172879"/>
                  <a:pt x="411107" y="178816"/>
                </a:cubicBezTo>
                <a:cubicBezTo>
                  <a:pt x="402768" y="184753"/>
                  <a:pt x="396383" y="182985"/>
                  <a:pt x="391952" y="173514"/>
                </a:cubicBezTo>
                <a:cubicBezTo>
                  <a:pt x="387521" y="164042"/>
                  <a:pt x="387557" y="156284"/>
                  <a:pt x="392059" y="150240"/>
                </a:cubicBezTo>
                <a:cubicBezTo>
                  <a:pt x="396562" y="144195"/>
                  <a:pt x="398814" y="135516"/>
                  <a:pt x="398814" y="124201"/>
                </a:cubicBezTo>
                <a:cubicBezTo>
                  <a:pt x="398814" y="113116"/>
                  <a:pt x="397462" y="103584"/>
                  <a:pt x="394759" y="95603"/>
                </a:cubicBezTo>
                <a:cubicBezTo>
                  <a:pt x="392056" y="87623"/>
                  <a:pt x="394888" y="84594"/>
                  <a:pt x="403255" y="86515"/>
                </a:cubicBezTo>
                <a:cubicBezTo>
                  <a:pt x="411623" y="88437"/>
                  <a:pt x="418850" y="91509"/>
                  <a:pt x="424938" y="95732"/>
                </a:cubicBezTo>
                <a:cubicBezTo>
                  <a:pt x="431025" y="99956"/>
                  <a:pt x="432692" y="105072"/>
                  <a:pt x="429939" y="111080"/>
                </a:cubicBezTo>
                <a:cubicBezTo>
                  <a:pt x="427186" y="117089"/>
                  <a:pt x="425375" y="123345"/>
                  <a:pt x="424508" y="129848"/>
                </a:cubicBezTo>
                <a:cubicBezTo>
                  <a:pt x="423640" y="136351"/>
                  <a:pt x="422991" y="140621"/>
                  <a:pt x="422561" y="142657"/>
                </a:cubicBezTo>
                <a:cubicBezTo>
                  <a:pt x="422131" y="144694"/>
                  <a:pt x="423056" y="145740"/>
                  <a:pt x="425336" y="145798"/>
                </a:cubicBezTo>
                <a:cubicBezTo>
                  <a:pt x="427616" y="145855"/>
                  <a:pt x="445771" y="143324"/>
                  <a:pt x="479800" y="138205"/>
                </a:cubicBezTo>
                <a:lnTo>
                  <a:pt x="479800" y="62123"/>
                </a:lnTo>
                <a:cubicBezTo>
                  <a:pt x="479800" y="44068"/>
                  <a:pt x="476875" y="29642"/>
                  <a:pt x="471024" y="18844"/>
                </a:cubicBezTo>
                <a:cubicBezTo>
                  <a:pt x="466636" y="10745"/>
                  <a:pt x="467680" y="6486"/>
                  <a:pt x="474158" y="6067"/>
                </a:cubicBezTo>
                <a:close/>
                <a:moveTo>
                  <a:pt x="914925" y="18"/>
                </a:moveTo>
                <a:cubicBezTo>
                  <a:pt x="916470" y="-71"/>
                  <a:pt x="918440" y="178"/>
                  <a:pt x="920837" y="764"/>
                </a:cubicBezTo>
                <a:cubicBezTo>
                  <a:pt x="930423" y="3109"/>
                  <a:pt x="938551" y="5913"/>
                  <a:pt x="945219" y="9175"/>
                </a:cubicBezTo>
                <a:cubicBezTo>
                  <a:pt x="951887" y="12437"/>
                  <a:pt x="953597" y="16940"/>
                  <a:pt x="950349" y="22683"/>
                </a:cubicBezTo>
                <a:cubicBezTo>
                  <a:pt x="947101" y="28427"/>
                  <a:pt x="943326" y="38841"/>
                  <a:pt x="939024" y="53927"/>
                </a:cubicBezTo>
                <a:lnTo>
                  <a:pt x="954296" y="51346"/>
                </a:lnTo>
                <a:cubicBezTo>
                  <a:pt x="960348" y="49467"/>
                  <a:pt x="965614" y="50980"/>
                  <a:pt x="970095" y="55885"/>
                </a:cubicBezTo>
                <a:cubicBezTo>
                  <a:pt x="974577" y="60789"/>
                  <a:pt x="973688" y="65281"/>
                  <a:pt x="967428" y="69361"/>
                </a:cubicBezTo>
                <a:cubicBezTo>
                  <a:pt x="961169" y="73441"/>
                  <a:pt x="950647" y="77122"/>
                  <a:pt x="935862" y="80406"/>
                </a:cubicBezTo>
                <a:lnTo>
                  <a:pt x="932269" y="102519"/>
                </a:lnTo>
                <a:lnTo>
                  <a:pt x="974925" y="94732"/>
                </a:lnTo>
                <a:cubicBezTo>
                  <a:pt x="987702" y="90932"/>
                  <a:pt x="997733" y="92438"/>
                  <a:pt x="1005017" y="99249"/>
                </a:cubicBezTo>
                <a:cubicBezTo>
                  <a:pt x="1012302" y="106061"/>
                  <a:pt x="1013851" y="110575"/>
                  <a:pt x="1009664" y="112790"/>
                </a:cubicBezTo>
                <a:cubicBezTo>
                  <a:pt x="1005476" y="115006"/>
                  <a:pt x="995273" y="116795"/>
                  <a:pt x="979054" y="118157"/>
                </a:cubicBezTo>
                <a:cubicBezTo>
                  <a:pt x="962836" y="119519"/>
                  <a:pt x="936894" y="122215"/>
                  <a:pt x="901230" y="126245"/>
                </a:cubicBezTo>
                <a:cubicBezTo>
                  <a:pt x="912028" y="127535"/>
                  <a:pt x="916732" y="130597"/>
                  <a:pt x="915341" y="135430"/>
                </a:cubicBezTo>
                <a:cubicBezTo>
                  <a:pt x="913950" y="140262"/>
                  <a:pt x="912846" y="144593"/>
                  <a:pt x="912028" y="148422"/>
                </a:cubicBezTo>
                <a:cubicBezTo>
                  <a:pt x="928620" y="145052"/>
                  <a:pt x="939974" y="141510"/>
                  <a:pt x="946090" y="137796"/>
                </a:cubicBezTo>
                <a:cubicBezTo>
                  <a:pt x="952206" y="134082"/>
                  <a:pt x="957770" y="133963"/>
                  <a:pt x="962782" y="137441"/>
                </a:cubicBezTo>
                <a:cubicBezTo>
                  <a:pt x="967794" y="140918"/>
                  <a:pt x="973408" y="144826"/>
                  <a:pt x="979624" y="149164"/>
                </a:cubicBezTo>
                <a:cubicBezTo>
                  <a:pt x="985841" y="153502"/>
                  <a:pt x="986648" y="157571"/>
                  <a:pt x="982044" y="161371"/>
                </a:cubicBezTo>
                <a:cubicBezTo>
                  <a:pt x="977441" y="165171"/>
                  <a:pt x="973809" y="176608"/>
                  <a:pt x="971149" y="195680"/>
                </a:cubicBezTo>
                <a:cubicBezTo>
                  <a:pt x="968489" y="214753"/>
                  <a:pt x="962782" y="229444"/>
                  <a:pt x="954027" y="239755"/>
                </a:cubicBezTo>
                <a:cubicBezTo>
                  <a:pt x="945272" y="250065"/>
                  <a:pt x="940293" y="247118"/>
                  <a:pt x="939088" y="230914"/>
                </a:cubicBezTo>
                <a:cubicBezTo>
                  <a:pt x="907239" y="233567"/>
                  <a:pt x="883369" y="236435"/>
                  <a:pt x="867480" y="239518"/>
                </a:cubicBezTo>
                <a:cubicBezTo>
                  <a:pt x="884574" y="249097"/>
                  <a:pt x="890081" y="255156"/>
                  <a:pt x="884000" y="257694"/>
                </a:cubicBezTo>
                <a:cubicBezTo>
                  <a:pt x="877920" y="260233"/>
                  <a:pt x="871836" y="264330"/>
                  <a:pt x="865749" y="269988"/>
                </a:cubicBezTo>
                <a:cubicBezTo>
                  <a:pt x="859661" y="275645"/>
                  <a:pt x="851746" y="282184"/>
                  <a:pt x="842002" y="289605"/>
                </a:cubicBezTo>
                <a:cubicBezTo>
                  <a:pt x="832257" y="297026"/>
                  <a:pt x="819419" y="303271"/>
                  <a:pt x="803487" y="308340"/>
                </a:cubicBezTo>
                <a:cubicBezTo>
                  <a:pt x="787555" y="313410"/>
                  <a:pt x="789348" y="308279"/>
                  <a:pt x="808865" y="292950"/>
                </a:cubicBezTo>
                <a:cubicBezTo>
                  <a:pt x="818623" y="285285"/>
                  <a:pt x="827473" y="277296"/>
                  <a:pt x="835414" y="268982"/>
                </a:cubicBezTo>
                <a:lnTo>
                  <a:pt x="852371" y="248151"/>
                </a:lnTo>
                <a:lnTo>
                  <a:pt x="851205" y="248458"/>
                </a:lnTo>
                <a:cubicBezTo>
                  <a:pt x="848794" y="248001"/>
                  <a:pt x="846651" y="245290"/>
                  <a:pt x="844776" y="240325"/>
                </a:cubicBezTo>
                <a:cubicBezTo>
                  <a:pt x="841026" y="230394"/>
                  <a:pt x="837814" y="218094"/>
                  <a:pt x="835140" y="203424"/>
                </a:cubicBezTo>
                <a:cubicBezTo>
                  <a:pt x="832465" y="188754"/>
                  <a:pt x="828611" y="177723"/>
                  <a:pt x="823578" y="170330"/>
                </a:cubicBezTo>
                <a:cubicBezTo>
                  <a:pt x="818544" y="162938"/>
                  <a:pt x="820100" y="159242"/>
                  <a:pt x="828246" y="159242"/>
                </a:cubicBezTo>
                <a:cubicBezTo>
                  <a:pt x="834527" y="159242"/>
                  <a:pt x="839875" y="159238"/>
                  <a:pt x="844292" y="159231"/>
                </a:cubicBezTo>
                <a:cubicBezTo>
                  <a:pt x="848709" y="159224"/>
                  <a:pt x="862684" y="157234"/>
                  <a:pt x="886216" y="153262"/>
                </a:cubicBezTo>
                <a:cubicBezTo>
                  <a:pt x="886216" y="141661"/>
                  <a:pt x="884094" y="134254"/>
                  <a:pt x="879849" y="131042"/>
                </a:cubicBezTo>
                <a:cubicBezTo>
                  <a:pt x="857865" y="135444"/>
                  <a:pt x="841865" y="139467"/>
                  <a:pt x="831849" y="143109"/>
                </a:cubicBezTo>
                <a:cubicBezTo>
                  <a:pt x="821832" y="146751"/>
                  <a:pt x="812640" y="145109"/>
                  <a:pt x="804272" y="138183"/>
                </a:cubicBezTo>
                <a:cubicBezTo>
                  <a:pt x="795905" y="131257"/>
                  <a:pt x="796995" y="127202"/>
                  <a:pt x="807542" y="126019"/>
                </a:cubicBezTo>
                <a:cubicBezTo>
                  <a:pt x="818089" y="124836"/>
                  <a:pt x="837567" y="121333"/>
                  <a:pt x="865975" y="115511"/>
                </a:cubicBezTo>
                <a:lnTo>
                  <a:pt x="863716" y="95937"/>
                </a:lnTo>
                <a:cubicBezTo>
                  <a:pt x="859314" y="96840"/>
                  <a:pt x="854245" y="97292"/>
                  <a:pt x="848508" y="97292"/>
                </a:cubicBezTo>
                <a:cubicBezTo>
                  <a:pt x="843174" y="97292"/>
                  <a:pt x="837552" y="94829"/>
                  <a:pt x="831644" y="89903"/>
                </a:cubicBezTo>
                <a:cubicBezTo>
                  <a:pt x="825736" y="84977"/>
                  <a:pt x="827371" y="81589"/>
                  <a:pt x="836549" y="79740"/>
                </a:cubicBezTo>
                <a:cubicBezTo>
                  <a:pt x="845726" y="77890"/>
                  <a:pt x="854180" y="75918"/>
                  <a:pt x="861909" y="73824"/>
                </a:cubicBezTo>
                <a:cubicBezTo>
                  <a:pt x="861049" y="57892"/>
                  <a:pt x="858134" y="44972"/>
                  <a:pt x="853165" y="35063"/>
                </a:cubicBezTo>
                <a:cubicBezTo>
                  <a:pt x="848197" y="25154"/>
                  <a:pt x="850078" y="21153"/>
                  <a:pt x="858812" y="23060"/>
                </a:cubicBezTo>
                <a:cubicBezTo>
                  <a:pt x="867545" y="24967"/>
                  <a:pt x="875446" y="27785"/>
                  <a:pt x="882516" y="31513"/>
                </a:cubicBezTo>
                <a:cubicBezTo>
                  <a:pt x="889586" y="35242"/>
                  <a:pt x="891995" y="39218"/>
                  <a:pt x="889744" y="43441"/>
                </a:cubicBezTo>
                <a:cubicBezTo>
                  <a:pt x="887492" y="47664"/>
                  <a:pt x="886366" y="56114"/>
                  <a:pt x="886366" y="68791"/>
                </a:cubicBezTo>
                <a:lnTo>
                  <a:pt x="914717" y="60316"/>
                </a:lnTo>
                <a:cubicBezTo>
                  <a:pt x="917313" y="35163"/>
                  <a:pt x="916585" y="18363"/>
                  <a:pt x="912534" y="9917"/>
                </a:cubicBezTo>
                <a:cubicBezTo>
                  <a:pt x="909495" y="3582"/>
                  <a:pt x="910293" y="282"/>
                  <a:pt x="914925" y="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780" y="2562673"/>
            <a:ext cx="8499700" cy="2088232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2135560" y="4984797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 ）             （         ）             （         ）           （            ）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564944" y="5013936"/>
            <a:ext cx="1008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900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4725184" y="5020920"/>
            <a:ext cx="1008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5400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6865760" y="5020920"/>
            <a:ext cx="1008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1600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9006336" y="5004461"/>
            <a:ext cx="1008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3800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课堂练习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924340" y="1555474"/>
            <a:ext cx="10343322" cy="4462670"/>
          </a:xfrm>
          <a:prstGeom prst="roundRect">
            <a:avLst>
              <a:gd name="adj" fmla="val 8056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308500" y="1284731"/>
            <a:ext cx="2624767" cy="307256"/>
          </a:xfrm>
          <a:custGeom>
            <a:avLst/>
            <a:gdLst/>
            <a:ahLst/>
            <a:cxnLst/>
            <a:rect l="l" t="t" r="r" b="b"/>
            <a:pathLst>
              <a:path w="2624767" h="307256">
                <a:moveTo>
                  <a:pt x="1608208" y="221186"/>
                </a:moveTo>
                <a:cubicBezTo>
                  <a:pt x="1601525" y="220814"/>
                  <a:pt x="1577477" y="222742"/>
                  <a:pt x="1536062" y="226973"/>
                </a:cubicBezTo>
                <a:cubicBezTo>
                  <a:pt x="1537826" y="243263"/>
                  <a:pt x="1539088" y="256392"/>
                  <a:pt x="1539848" y="266358"/>
                </a:cubicBezTo>
                <a:cubicBezTo>
                  <a:pt x="1581936" y="262802"/>
                  <a:pt x="1605963" y="260686"/>
                  <a:pt x="1611929" y="260012"/>
                </a:cubicBezTo>
                <a:cubicBezTo>
                  <a:pt x="1615242" y="243478"/>
                  <a:pt x="1617120" y="232967"/>
                  <a:pt x="1617565" y="228478"/>
                </a:cubicBezTo>
                <a:cubicBezTo>
                  <a:pt x="1618009" y="223990"/>
                  <a:pt x="1614890" y="221559"/>
                  <a:pt x="1608208" y="221186"/>
                </a:cubicBezTo>
                <a:close/>
                <a:moveTo>
                  <a:pt x="2579151" y="218498"/>
                </a:moveTo>
                <a:cubicBezTo>
                  <a:pt x="2575779" y="218688"/>
                  <a:pt x="2572500" y="219967"/>
                  <a:pt x="2569313" y="222337"/>
                </a:cubicBezTo>
                <a:cubicBezTo>
                  <a:pt x="2562938" y="227077"/>
                  <a:pt x="2559751" y="233393"/>
                  <a:pt x="2559751" y="241288"/>
                </a:cubicBezTo>
                <a:cubicBezTo>
                  <a:pt x="2559751" y="249182"/>
                  <a:pt x="2563300" y="255108"/>
                  <a:pt x="2570399" y="259066"/>
                </a:cubicBezTo>
                <a:cubicBezTo>
                  <a:pt x="2577497" y="263024"/>
                  <a:pt x="2584445" y="262823"/>
                  <a:pt x="2591242" y="258464"/>
                </a:cubicBezTo>
                <a:cubicBezTo>
                  <a:pt x="2598040" y="254090"/>
                  <a:pt x="2601234" y="247780"/>
                  <a:pt x="2600825" y="239535"/>
                </a:cubicBezTo>
                <a:cubicBezTo>
                  <a:pt x="2600417" y="231289"/>
                  <a:pt x="2596656" y="225177"/>
                  <a:pt x="2589543" y="221197"/>
                </a:cubicBezTo>
                <a:cubicBezTo>
                  <a:pt x="2585987" y="219207"/>
                  <a:pt x="2582523" y="218308"/>
                  <a:pt x="2579151" y="218498"/>
                </a:cubicBezTo>
                <a:close/>
                <a:moveTo>
                  <a:pt x="2581632" y="195578"/>
                </a:moveTo>
                <a:cubicBezTo>
                  <a:pt x="2587154" y="195700"/>
                  <a:pt x="2592798" y="196973"/>
                  <a:pt x="2598567" y="199396"/>
                </a:cubicBezTo>
                <a:cubicBezTo>
                  <a:pt x="2610103" y="204243"/>
                  <a:pt x="2617765" y="211923"/>
                  <a:pt x="2621550" y="222434"/>
                </a:cubicBezTo>
                <a:cubicBezTo>
                  <a:pt x="2625336" y="232945"/>
                  <a:pt x="2625781" y="243342"/>
                  <a:pt x="2622884" y="253624"/>
                </a:cubicBezTo>
                <a:cubicBezTo>
                  <a:pt x="2619987" y="263906"/>
                  <a:pt x="2614567" y="271775"/>
                  <a:pt x="2606622" y="277231"/>
                </a:cubicBezTo>
                <a:cubicBezTo>
                  <a:pt x="2598678" y="282688"/>
                  <a:pt x="2589238" y="285416"/>
                  <a:pt x="2578304" y="285416"/>
                </a:cubicBezTo>
                <a:cubicBezTo>
                  <a:pt x="2567369" y="285416"/>
                  <a:pt x="2557468" y="280978"/>
                  <a:pt x="2548598" y="272101"/>
                </a:cubicBezTo>
                <a:cubicBezTo>
                  <a:pt x="2539729" y="263225"/>
                  <a:pt x="2535294" y="253681"/>
                  <a:pt x="2535294" y="243471"/>
                </a:cubicBezTo>
                <a:cubicBezTo>
                  <a:pt x="2535294" y="233261"/>
                  <a:pt x="2537682" y="224330"/>
                  <a:pt x="2542457" y="216680"/>
                </a:cubicBezTo>
                <a:cubicBezTo>
                  <a:pt x="2547232" y="209029"/>
                  <a:pt x="2554893" y="203024"/>
                  <a:pt x="2565441" y="198665"/>
                </a:cubicBezTo>
                <a:cubicBezTo>
                  <a:pt x="2570714" y="196485"/>
                  <a:pt x="2576112" y="195456"/>
                  <a:pt x="2581632" y="195578"/>
                </a:cubicBezTo>
                <a:close/>
                <a:moveTo>
                  <a:pt x="1621738" y="194753"/>
                </a:moveTo>
                <a:cubicBezTo>
                  <a:pt x="1624893" y="194894"/>
                  <a:pt x="1628377" y="195912"/>
                  <a:pt x="1632192" y="197805"/>
                </a:cubicBezTo>
                <a:cubicBezTo>
                  <a:pt x="1639821" y="201590"/>
                  <a:pt x="1647303" y="206187"/>
                  <a:pt x="1654638" y="211593"/>
                </a:cubicBezTo>
                <a:cubicBezTo>
                  <a:pt x="1661973" y="216999"/>
                  <a:pt x="1662349" y="222334"/>
                  <a:pt x="1655767" y="227596"/>
                </a:cubicBezTo>
                <a:cubicBezTo>
                  <a:pt x="1649185" y="232859"/>
                  <a:pt x="1642129" y="243579"/>
                  <a:pt x="1634601" y="259754"/>
                </a:cubicBezTo>
                <a:cubicBezTo>
                  <a:pt x="1641800" y="271155"/>
                  <a:pt x="1643488" y="277604"/>
                  <a:pt x="1639667" y="279103"/>
                </a:cubicBezTo>
                <a:cubicBezTo>
                  <a:pt x="1635845" y="280601"/>
                  <a:pt x="1626190" y="281577"/>
                  <a:pt x="1610703" y="282028"/>
                </a:cubicBezTo>
                <a:cubicBezTo>
                  <a:pt x="1595215" y="282480"/>
                  <a:pt x="1571339" y="283559"/>
                  <a:pt x="1539074" y="285266"/>
                </a:cubicBezTo>
                <a:cubicBezTo>
                  <a:pt x="1531990" y="299764"/>
                  <a:pt x="1525909" y="296949"/>
                  <a:pt x="1520833" y="276823"/>
                </a:cubicBezTo>
                <a:cubicBezTo>
                  <a:pt x="1515756" y="256696"/>
                  <a:pt x="1512318" y="242801"/>
                  <a:pt x="1510519" y="235136"/>
                </a:cubicBezTo>
                <a:cubicBezTo>
                  <a:pt x="1508719" y="227471"/>
                  <a:pt x="1506202" y="220408"/>
                  <a:pt x="1502969" y="213948"/>
                </a:cubicBezTo>
                <a:cubicBezTo>
                  <a:pt x="1499735" y="207488"/>
                  <a:pt x="1502624" y="205197"/>
                  <a:pt x="1511637" y="207076"/>
                </a:cubicBezTo>
                <a:cubicBezTo>
                  <a:pt x="1520650" y="208954"/>
                  <a:pt x="1526562" y="210080"/>
                  <a:pt x="1529372" y="210453"/>
                </a:cubicBezTo>
                <a:cubicBezTo>
                  <a:pt x="1532183" y="210826"/>
                  <a:pt x="1545620" y="209474"/>
                  <a:pt x="1569683" y="206398"/>
                </a:cubicBezTo>
                <a:cubicBezTo>
                  <a:pt x="1593746" y="203322"/>
                  <a:pt x="1608272" y="200174"/>
                  <a:pt x="1613263" y="196955"/>
                </a:cubicBezTo>
                <a:cubicBezTo>
                  <a:pt x="1615758" y="195345"/>
                  <a:pt x="1618583" y="194611"/>
                  <a:pt x="1621738" y="194753"/>
                </a:cubicBezTo>
                <a:close/>
                <a:moveTo>
                  <a:pt x="533901" y="190921"/>
                </a:moveTo>
                <a:lnTo>
                  <a:pt x="497311" y="194793"/>
                </a:lnTo>
                <a:cubicBezTo>
                  <a:pt x="494616" y="199511"/>
                  <a:pt x="492418" y="203146"/>
                  <a:pt x="490719" y="205699"/>
                </a:cubicBezTo>
                <a:cubicBezTo>
                  <a:pt x="489019" y="208252"/>
                  <a:pt x="489475" y="209800"/>
                  <a:pt x="492084" y="210345"/>
                </a:cubicBezTo>
                <a:cubicBezTo>
                  <a:pt x="494694" y="210890"/>
                  <a:pt x="503972" y="213364"/>
                  <a:pt x="519919" y="217766"/>
                </a:cubicBezTo>
                <a:cubicBezTo>
                  <a:pt x="523963" y="212747"/>
                  <a:pt x="528624" y="203799"/>
                  <a:pt x="533901" y="190921"/>
                </a:cubicBezTo>
                <a:close/>
                <a:moveTo>
                  <a:pt x="2375402" y="190429"/>
                </a:moveTo>
                <a:cubicBezTo>
                  <a:pt x="2377614" y="190370"/>
                  <a:pt x="2380693" y="191043"/>
                  <a:pt x="2384640" y="192449"/>
                </a:cubicBezTo>
                <a:cubicBezTo>
                  <a:pt x="2400428" y="198070"/>
                  <a:pt x="2411477" y="204064"/>
                  <a:pt x="2417787" y="210431"/>
                </a:cubicBezTo>
                <a:cubicBezTo>
                  <a:pt x="2424097" y="216798"/>
                  <a:pt x="2426356" y="224814"/>
                  <a:pt x="2424563" y="234480"/>
                </a:cubicBezTo>
                <a:cubicBezTo>
                  <a:pt x="2422770" y="244145"/>
                  <a:pt x="2417242" y="245332"/>
                  <a:pt x="2407979" y="238040"/>
                </a:cubicBezTo>
                <a:cubicBezTo>
                  <a:pt x="2398715" y="230748"/>
                  <a:pt x="2389035" y="221645"/>
                  <a:pt x="2378940" y="210732"/>
                </a:cubicBezTo>
                <a:cubicBezTo>
                  <a:pt x="2369948" y="197374"/>
                  <a:pt x="2368769" y="190607"/>
                  <a:pt x="2375402" y="190429"/>
                </a:cubicBezTo>
                <a:close/>
                <a:moveTo>
                  <a:pt x="219187" y="176079"/>
                </a:moveTo>
                <a:lnTo>
                  <a:pt x="193977" y="179801"/>
                </a:lnTo>
                <a:cubicBezTo>
                  <a:pt x="189833" y="192233"/>
                  <a:pt x="186725" y="199267"/>
                  <a:pt x="184653" y="200902"/>
                </a:cubicBezTo>
                <a:cubicBezTo>
                  <a:pt x="182580" y="202537"/>
                  <a:pt x="189245" y="205455"/>
                  <a:pt x="204646" y="209657"/>
                </a:cubicBezTo>
                <a:cubicBezTo>
                  <a:pt x="206525" y="206143"/>
                  <a:pt x="209192" y="200303"/>
                  <a:pt x="212648" y="192137"/>
                </a:cubicBezTo>
                <a:cubicBezTo>
                  <a:pt x="216104" y="183970"/>
                  <a:pt x="218284" y="178617"/>
                  <a:pt x="219187" y="176079"/>
                </a:cubicBezTo>
                <a:close/>
                <a:moveTo>
                  <a:pt x="848395" y="173506"/>
                </a:moveTo>
                <a:cubicBezTo>
                  <a:pt x="849228" y="174537"/>
                  <a:pt x="846818" y="177915"/>
                  <a:pt x="841165" y="183640"/>
                </a:cubicBezTo>
                <a:cubicBezTo>
                  <a:pt x="829857" y="195091"/>
                  <a:pt x="815983" y="207714"/>
                  <a:pt x="799542" y="221509"/>
                </a:cubicBezTo>
                <a:cubicBezTo>
                  <a:pt x="783101" y="235304"/>
                  <a:pt x="773171" y="244905"/>
                  <a:pt x="769750" y="250311"/>
                </a:cubicBezTo>
                <a:cubicBezTo>
                  <a:pt x="766330" y="255718"/>
                  <a:pt x="757880" y="253086"/>
                  <a:pt x="744401" y="242417"/>
                </a:cubicBezTo>
                <a:cubicBezTo>
                  <a:pt x="733732" y="228106"/>
                  <a:pt x="733100" y="220667"/>
                  <a:pt x="742508" y="220100"/>
                </a:cubicBezTo>
                <a:cubicBezTo>
                  <a:pt x="751915" y="219534"/>
                  <a:pt x="766216" y="214117"/>
                  <a:pt x="785410" y="203849"/>
                </a:cubicBezTo>
                <a:cubicBezTo>
                  <a:pt x="804604" y="193581"/>
                  <a:pt x="821522" y="184784"/>
                  <a:pt x="836163" y="177456"/>
                </a:cubicBezTo>
                <a:cubicBezTo>
                  <a:pt x="843484" y="173792"/>
                  <a:pt x="847561" y="172475"/>
                  <a:pt x="848395" y="173506"/>
                </a:cubicBezTo>
                <a:close/>
                <a:moveTo>
                  <a:pt x="1591204" y="156430"/>
                </a:moveTo>
                <a:cubicBezTo>
                  <a:pt x="1598180" y="154128"/>
                  <a:pt x="1605806" y="156541"/>
                  <a:pt x="1614080" y="163668"/>
                </a:cubicBezTo>
                <a:cubicBezTo>
                  <a:pt x="1622354" y="170795"/>
                  <a:pt x="1620211" y="175771"/>
                  <a:pt x="1607649" y="178596"/>
                </a:cubicBezTo>
                <a:cubicBezTo>
                  <a:pt x="1595086" y="181421"/>
                  <a:pt x="1582618" y="183733"/>
                  <a:pt x="1570242" y="185533"/>
                </a:cubicBezTo>
                <a:cubicBezTo>
                  <a:pt x="1557866" y="187333"/>
                  <a:pt x="1549094" y="187225"/>
                  <a:pt x="1543924" y="185210"/>
                </a:cubicBezTo>
                <a:cubicBezTo>
                  <a:pt x="1538755" y="183196"/>
                  <a:pt x="1534775" y="179876"/>
                  <a:pt x="1531986" y="175251"/>
                </a:cubicBezTo>
                <a:cubicBezTo>
                  <a:pt x="1529197" y="170626"/>
                  <a:pt x="1531950" y="168027"/>
                  <a:pt x="1540246" y="167454"/>
                </a:cubicBezTo>
                <a:cubicBezTo>
                  <a:pt x="1548542" y="166880"/>
                  <a:pt x="1557106" y="165704"/>
                  <a:pt x="1565940" y="163926"/>
                </a:cubicBezTo>
                <a:cubicBezTo>
                  <a:pt x="1575806" y="161230"/>
                  <a:pt x="1584227" y="158731"/>
                  <a:pt x="1591204" y="156430"/>
                </a:cubicBezTo>
                <a:close/>
                <a:moveTo>
                  <a:pt x="795227" y="139748"/>
                </a:moveTo>
                <a:cubicBezTo>
                  <a:pt x="800126" y="140652"/>
                  <a:pt x="804314" y="142545"/>
                  <a:pt x="807791" y="145427"/>
                </a:cubicBezTo>
                <a:cubicBezTo>
                  <a:pt x="815263" y="150747"/>
                  <a:pt x="818704" y="157412"/>
                  <a:pt x="818116" y="165421"/>
                </a:cubicBezTo>
                <a:cubicBezTo>
                  <a:pt x="817529" y="173430"/>
                  <a:pt x="812470" y="176488"/>
                  <a:pt x="802941" y="174595"/>
                </a:cubicBezTo>
                <a:cubicBezTo>
                  <a:pt x="793412" y="172702"/>
                  <a:pt x="783779" y="167002"/>
                  <a:pt x="774042" y="157494"/>
                </a:cubicBezTo>
                <a:cubicBezTo>
                  <a:pt x="764305" y="147987"/>
                  <a:pt x="765757" y="142157"/>
                  <a:pt x="778398" y="140006"/>
                </a:cubicBezTo>
                <a:cubicBezTo>
                  <a:pt x="784718" y="138931"/>
                  <a:pt x="790328" y="138845"/>
                  <a:pt x="795227" y="139748"/>
                </a:cubicBezTo>
                <a:close/>
                <a:moveTo>
                  <a:pt x="1969200" y="128143"/>
                </a:moveTo>
                <a:cubicBezTo>
                  <a:pt x="1964576" y="128581"/>
                  <a:pt x="1954706" y="130011"/>
                  <a:pt x="1939592" y="132435"/>
                </a:cubicBezTo>
                <a:cubicBezTo>
                  <a:pt x="1924477" y="134858"/>
                  <a:pt x="1917353" y="136346"/>
                  <a:pt x="1918221" y="136898"/>
                </a:cubicBezTo>
                <a:cubicBezTo>
                  <a:pt x="1919089" y="137450"/>
                  <a:pt x="1920770" y="150905"/>
                  <a:pt x="1923265" y="177262"/>
                </a:cubicBezTo>
                <a:cubicBezTo>
                  <a:pt x="1944919" y="172932"/>
                  <a:pt x="1959940" y="169246"/>
                  <a:pt x="1968329" y="166206"/>
                </a:cubicBezTo>
                <a:cubicBezTo>
                  <a:pt x="1973535" y="140394"/>
                  <a:pt x="1973825" y="127706"/>
                  <a:pt x="1969200" y="128143"/>
                </a:cubicBezTo>
                <a:close/>
                <a:moveTo>
                  <a:pt x="2296880" y="123629"/>
                </a:moveTo>
                <a:cubicBezTo>
                  <a:pt x="2300521" y="124262"/>
                  <a:pt x="2303474" y="125910"/>
                  <a:pt x="2305740" y="128574"/>
                </a:cubicBezTo>
                <a:cubicBezTo>
                  <a:pt x="2310272" y="133901"/>
                  <a:pt x="2307368" y="137945"/>
                  <a:pt x="2297028" y="140706"/>
                </a:cubicBezTo>
                <a:cubicBezTo>
                  <a:pt x="2286689" y="143466"/>
                  <a:pt x="2272507" y="146180"/>
                  <a:pt x="2254481" y="148847"/>
                </a:cubicBezTo>
                <a:cubicBezTo>
                  <a:pt x="2260791" y="150998"/>
                  <a:pt x="2263945" y="154648"/>
                  <a:pt x="2263945" y="159796"/>
                </a:cubicBezTo>
                <a:lnTo>
                  <a:pt x="2263945" y="171863"/>
                </a:lnTo>
                <a:cubicBezTo>
                  <a:pt x="2266455" y="172007"/>
                  <a:pt x="2271431" y="170243"/>
                  <a:pt x="2278874" y="166572"/>
                </a:cubicBezTo>
                <a:cubicBezTo>
                  <a:pt x="2286316" y="162901"/>
                  <a:pt x="2293110" y="163890"/>
                  <a:pt x="2299255" y="169540"/>
                </a:cubicBezTo>
                <a:cubicBezTo>
                  <a:pt x="2305400" y="175190"/>
                  <a:pt x="2303840" y="179492"/>
                  <a:pt x="2294576" y="182446"/>
                </a:cubicBezTo>
                <a:cubicBezTo>
                  <a:pt x="2285312" y="185400"/>
                  <a:pt x="2274980" y="186877"/>
                  <a:pt x="2263580" y="186877"/>
                </a:cubicBezTo>
                <a:lnTo>
                  <a:pt x="2261235" y="215120"/>
                </a:lnTo>
                <a:lnTo>
                  <a:pt x="2305017" y="232798"/>
                </a:lnTo>
                <a:lnTo>
                  <a:pt x="2304955" y="232864"/>
                </a:lnTo>
                <a:lnTo>
                  <a:pt x="2305140" y="232847"/>
                </a:lnTo>
                <a:lnTo>
                  <a:pt x="2336621" y="245558"/>
                </a:lnTo>
                <a:cubicBezTo>
                  <a:pt x="2356756" y="252764"/>
                  <a:pt x="2371899" y="257030"/>
                  <a:pt x="2382048" y="258356"/>
                </a:cubicBezTo>
                <a:cubicBezTo>
                  <a:pt x="2402346" y="261009"/>
                  <a:pt x="2421437" y="262336"/>
                  <a:pt x="2439319" y="262336"/>
                </a:cubicBezTo>
                <a:cubicBezTo>
                  <a:pt x="2460070" y="262336"/>
                  <a:pt x="2468752" y="264540"/>
                  <a:pt x="2465368" y="268950"/>
                </a:cubicBezTo>
                <a:cubicBezTo>
                  <a:pt x="2461984" y="273360"/>
                  <a:pt x="2450627" y="278554"/>
                  <a:pt x="2431296" y="284534"/>
                </a:cubicBezTo>
                <a:cubicBezTo>
                  <a:pt x="2411965" y="290514"/>
                  <a:pt x="2396643" y="293504"/>
                  <a:pt x="2385328" y="293504"/>
                </a:cubicBezTo>
                <a:cubicBezTo>
                  <a:pt x="2373813" y="293504"/>
                  <a:pt x="2358207" y="288696"/>
                  <a:pt x="2338511" y="279081"/>
                </a:cubicBezTo>
                <a:cubicBezTo>
                  <a:pt x="2318815" y="269466"/>
                  <a:pt x="2296670" y="257503"/>
                  <a:pt x="2272076" y="243191"/>
                </a:cubicBezTo>
                <a:cubicBezTo>
                  <a:pt x="2247483" y="228880"/>
                  <a:pt x="2227808" y="218655"/>
                  <a:pt x="2213052" y="212518"/>
                </a:cubicBezTo>
                <a:cubicBezTo>
                  <a:pt x="2209481" y="219616"/>
                  <a:pt x="2202896" y="228883"/>
                  <a:pt x="2193295" y="240320"/>
                </a:cubicBezTo>
                <a:cubicBezTo>
                  <a:pt x="2183694" y="251756"/>
                  <a:pt x="2171670" y="261006"/>
                  <a:pt x="2157222" y="268068"/>
                </a:cubicBezTo>
                <a:cubicBezTo>
                  <a:pt x="2142774" y="275131"/>
                  <a:pt x="2142792" y="270603"/>
                  <a:pt x="2157276" y="254484"/>
                </a:cubicBezTo>
                <a:cubicBezTo>
                  <a:pt x="2171759" y="238366"/>
                  <a:pt x="2182332" y="222161"/>
                  <a:pt x="2188993" y="205871"/>
                </a:cubicBezTo>
                <a:cubicBezTo>
                  <a:pt x="2195654" y="189581"/>
                  <a:pt x="2198536" y="178940"/>
                  <a:pt x="2197640" y="173950"/>
                </a:cubicBezTo>
                <a:cubicBezTo>
                  <a:pt x="2196744" y="168959"/>
                  <a:pt x="2201946" y="168508"/>
                  <a:pt x="2213246" y="172595"/>
                </a:cubicBezTo>
                <a:cubicBezTo>
                  <a:pt x="2224546" y="176682"/>
                  <a:pt x="2229662" y="180636"/>
                  <a:pt x="2228593" y="184457"/>
                </a:cubicBezTo>
                <a:cubicBezTo>
                  <a:pt x="2227525" y="188279"/>
                  <a:pt x="2224008" y="193331"/>
                  <a:pt x="2218042" y="199612"/>
                </a:cubicBezTo>
                <a:cubicBezTo>
                  <a:pt x="2230963" y="204788"/>
                  <a:pt x="2238112" y="207692"/>
                  <a:pt x="2239488" y="208323"/>
                </a:cubicBezTo>
                <a:cubicBezTo>
                  <a:pt x="2239488" y="186311"/>
                  <a:pt x="2239058" y="172322"/>
                  <a:pt x="2238198" y="166357"/>
                </a:cubicBezTo>
                <a:cubicBezTo>
                  <a:pt x="2237337" y="160391"/>
                  <a:pt x="2236326" y="156433"/>
                  <a:pt x="2235165" y="154483"/>
                </a:cubicBezTo>
                <a:cubicBezTo>
                  <a:pt x="2206384" y="162499"/>
                  <a:pt x="2188326" y="167429"/>
                  <a:pt x="2180991" y="169271"/>
                </a:cubicBezTo>
                <a:cubicBezTo>
                  <a:pt x="2173656" y="171114"/>
                  <a:pt x="2165597" y="168500"/>
                  <a:pt x="2156813" y="161431"/>
                </a:cubicBezTo>
                <a:cubicBezTo>
                  <a:pt x="2148030" y="154361"/>
                  <a:pt x="2149374" y="150525"/>
                  <a:pt x="2160847" y="149923"/>
                </a:cubicBezTo>
                <a:cubicBezTo>
                  <a:pt x="2172319" y="149320"/>
                  <a:pt x="2193187" y="145678"/>
                  <a:pt x="2223452" y="138995"/>
                </a:cubicBezTo>
                <a:cubicBezTo>
                  <a:pt x="2253717" y="132313"/>
                  <a:pt x="2273865" y="127573"/>
                  <a:pt x="2283896" y="124777"/>
                </a:cubicBezTo>
                <a:cubicBezTo>
                  <a:pt x="2288912" y="123379"/>
                  <a:pt x="2293240" y="122996"/>
                  <a:pt x="2296880" y="123629"/>
                </a:cubicBezTo>
                <a:close/>
                <a:moveTo>
                  <a:pt x="1255998" y="119902"/>
                </a:moveTo>
                <a:cubicBezTo>
                  <a:pt x="1254015" y="119338"/>
                  <a:pt x="1251201" y="119392"/>
                  <a:pt x="1247555" y="120066"/>
                </a:cubicBezTo>
                <a:cubicBezTo>
                  <a:pt x="1240263" y="121414"/>
                  <a:pt x="1227059" y="124074"/>
                  <a:pt x="1207944" y="128047"/>
                </a:cubicBezTo>
                <a:cubicBezTo>
                  <a:pt x="1208761" y="137052"/>
                  <a:pt x="1209951" y="146710"/>
                  <a:pt x="1211515" y="157021"/>
                </a:cubicBezTo>
                <a:cubicBezTo>
                  <a:pt x="1228938" y="155329"/>
                  <a:pt x="1244411" y="153285"/>
                  <a:pt x="1257934" y="150891"/>
                </a:cubicBezTo>
                <a:cubicBezTo>
                  <a:pt x="1259583" y="136206"/>
                  <a:pt x="1260088" y="127061"/>
                  <a:pt x="1259450" y="123454"/>
                </a:cubicBezTo>
                <a:cubicBezTo>
                  <a:pt x="1259131" y="121651"/>
                  <a:pt x="1257980" y="120467"/>
                  <a:pt x="1255998" y="119902"/>
                </a:cubicBezTo>
                <a:close/>
                <a:moveTo>
                  <a:pt x="2363044" y="112559"/>
                </a:moveTo>
                <a:cubicBezTo>
                  <a:pt x="2368923" y="113520"/>
                  <a:pt x="2374347" y="115187"/>
                  <a:pt x="2379316" y="117560"/>
                </a:cubicBezTo>
                <a:cubicBezTo>
                  <a:pt x="2384285" y="119934"/>
                  <a:pt x="2385841" y="123067"/>
                  <a:pt x="2383984" y="126960"/>
                </a:cubicBezTo>
                <a:cubicBezTo>
                  <a:pt x="2382127" y="130854"/>
                  <a:pt x="2380535" y="138350"/>
                  <a:pt x="2379209" y="149449"/>
                </a:cubicBezTo>
                <a:cubicBezTo>
                  <a:pt x="2377882" y="160549"/>
                  <a:pt x="2375096" y="171759"/>
                  <a:pt x="2370852" y="183081"/>
                </a:cubicBezTo>
                <a:cubicBezTo>
                  <a:pt x="2366607" y="194402"/>
                  <a:pt x="2360003" y="204308"/>
                  <a:pt x="2351041" y="212797"/>
                </a:cubicBezTo>
                <a:cubicBezTo>
                  <a:pt x="2342078" y="221287"/>
                  <a:pt x="2330466" y="227639"/>
                  <a:pt x="2316205" y="231855"/>
                </a:cubicBezTo>
                <a:lnTo>
                  <a:pt x="2305140" y="232847"/>
                </a:lnTo>
                <a:lnTo>
                  <a:pt x="2305017" y="232798"/>
                </a:lnTo>
                <a:lnTo>
                  <a:pt x="2313989" y="223241"/>
                </a:lnTo>
                <a:cubicBezTo>
                  <a:pt x="2326773" y="213281"/>
                  <a:pt x="2336224" y="202404"/>
                  <a:pt x="2342340" y="190609"/>
                </a:cubicBezTo>
                <a:cubicBezTo>
                  <a:pt x="2348456" y="178815"/>
                  <a:pt x="2352639" y="165908"/>
                  <a:pt x="2354891" y="151891"/>
                </a:cubicBezTo>
                <a:cubicBezTo>
                  <a:pt x="2357142" y="137873"/>
                  <a:pt x="2356917" y="127351"/>
                  <a:pt x="2354214" y="120324"/>
                </a:cubicBezTo>
                <a:cubicBezTo>
                  <a:pt x="2351510" y="113298"/>
                  <a:pt x="2354454" y="110709"/>
                  <a:pt x="2363044" y="112559"/>
                </a:cubicBezTo>
                <a:close/>
                <a:moveTo>
                  <a:pt x="481394" y="105891"/>
                </a:moveTo>
                <a:lnTo>
                  <a:pt x="458464" y="110494"/>
                </a:lnTo>
                <a:cubicBezTo>
                  <a:pt x="460142" y="113219"/>
                  <a:pt x="461905" y="118044"/>
                  <a:pt x="463755" y="124971"/>
                </a:cubicBezTo>
                <a:cubicBezTo>
                  <a:pt x="465605" y="131897"/>
                  <a:pt x="466846" y="137633"/>
                  <a:pt x="467477" y="142179"/>
                </a:cubicBezTo>
                <a:lnTo>
                  <a:pt x="482598" y="141319"/>
                </a:lnTo>
                <a:close/>
                <a:moveTo>
                  <a:pt x="1979663" y="102288"/>
                </a:moveTo>
                <a:cubicBezTo>
                  <a:pt x="1982572" y="101958"/>
                  <a:pt x="1985480" y="102277"/>
                  <a:pt x="1988388" y="103245"/>
                </a:cubicBezTo>
                <a:cubicBezTo>
                  <a:pt x="1994203" y="105181"/>
                  <a:pt x="2001964" y="109340"/>
                  <a:pt x="2011673" y="115721"/>
                </a:cubicBezTo>
                <a:cubicBezTo>
                  <a:pt x="2021381" y="122103"/>
                  <a:pt x="2022474" y="127928"/>
                  <a:pt x="2014953" y="133198"/>
                </a:cubicBezTo>
                <a:cubicBezTo>
                  <a:pt x="2007431" y="138468"/>
                  <a:pt x="2000294" y="148288"/>
                  <a:pt x="1993539" y="162657"/>
                </a:cubicBezTo>
                <a:lnTo>
                  <a:pt x="1992507" y="164808"/>
                </a:lnTo>
                <a:cubicBezTo>
                  <a:pt x="2002402" y="177226"/>
                  <a:pt x="2002093" y="183999"/>
                  <a:pt x="1991582" y="185124"/>
                </a:cubicBezTo>
                <a:cubicBezTo>
                  <a:pt x="1981071" y="186250"/>
                  <a:pt x="1969907" y="187724"/>
                  <a:pt x="1958090" y="189545"/>
                </a:cubicBezTo>
                <a:cubicBezTo>
                  <a:pt x="1946274" y="191366"/>
                  <a:pt x="1934895" y="193058"/>
                  <a:pt x="1923954" y="194621"/>
                </a:cubicBezTo>
                <a:lnTo>
                  <a:pt x="1919781" y="207119"/>
                </a:lnTo>
                <a:cubicBezTo>
                  <a:pt x="1911076" y="207119"/>
                  <a:pt x="1904379" y="196342"/>
                  <a:pt x="1899690" y="174789"/>
                </a:cubicBezTo>
                <a:cubicBezTo>
                  <a:pt x="1895001" y="153235"/>
                  <a:pt x="1891272" y="139924"/>
                  <a:pt x="1888505" y="134855"/>
                </a:cubicBezTo>
                <a:cubicBezTo>
                  <a:pt x="1885737" y="129785"/>
                  <a:pt x="1884353" y="125501"/>
                  <a:pt x="1884353" y="122002"/>
                </a:cubicBezTo>
                <a:cubicBezTo>
                  <a:pt x="1884353" y="116553"/>
                  <a:pt x="1889107" y="114954"/>
                  <a:pt x="1898614" y="117205"/>
                </a:cubicBezTo>
                <a:cubicBezTo>
                  <a:pt x="1908122" y="119457"/>
                  <a:pt x="1921096" y="118837"/>
                  <a:pt x="1937537" y="115345"/>
                </a:cubicBezTo>
                <a:cubicBezTo>
                  <a:pt x="1953978" y="111853"/>
                  <a:pt x="1965110" y="108479"/>
                  <a:pt x="1970932" y="105224"/>
                </a:cubicBezTo>
                <a:cubicBezTo>
                  <a:pt x="1973843" y="103597"/>
                  <a:pt x="1976753" y="102618"/>
                  <a:pt x="1979663" y="102288"/>
                </a:cubicBezTo>
                <a:close/>
                <a:moveTo>
                  <a:pt x="525791" y="97803"/>
                </a:moveTo>
                <a:lnTo>
                  <a:pt x="502689" y="102643"/>
                </a:lnTo>
                <a:cubicBezTo>
                  <a:pt x="502001" y="110889"/>
                  <a:pt x="501657" y="122268"/>
                  <a:pt x="501657" y="136780"/>
                </a:cubicBezTo>
                <a:lnTo>
                  <a:pt x="516864" y="133467"/>
                </a:lnTo>
                <a:cubicBezTo>
                  <a:pt x="522816" y="113032"/>
                  <a:pt x="525791" y="101144"/>
                  <a:pt x="525791" y="97803"/>
                </a:cubicBezTo>
                <a:close/>
                <a:moveTo>
                  <a:pt x="1263322" y="92028"/>
                </a:moveTo>
                <a:cubicBezTo>
                  <a:pt x="1266409" y="91820"/>
                  <a:pt x="1269800" y="92440"/>
                  <a:pt x="1273497" y="93888"/>
                </a:cubicBezTo>
                <a:cubicBezTo>
                  <a:pt x="1280889" y="96785"/>
                  <a:pt x="1287557" y="100926"/>
                  <a:pt x="1293501" y="106311"/>
                </a:cubicBezTo>
                <a:cubicBezTo>
                  <a:pt x="1299445" y="111695"/>
                  <a:pt x="1299829" y="116969"/>
                  <a:pt x="1294652" y="122131"/>
                </a:cubicBezTo>
                <a:cubicBezTo>
                  <a:pt x="1289475" y="127294"/>
                  <a:pt x="1283968" y="137110"/>
                  <a:pt x="1278132" y="151579"/>
                </a:cubicBezTo>
                <a:cubicBezTo>
                  <a:pt x="1286220" y="164055"/>
                  <a:pt x="1285366" y="170583"/>
                  <a:pt x="1275572" y="171164"/>
                </a:cubicBezTo>
                <a:cubicBezTo>
                  <a:pt x="1265778" y="171745"/>
                  <a:pt x="1244784" y="173727"/>
                  <a:pt x="1212590" y="177112"/>
                </a:cubicBezTo>
                <a:cubicBezTo>
                  <a:pt x="1208374" y="189918"/>
                  <a:pt x="1203832" y="191767"/>
                  <a:pt x="1198963" y="182661"/>
                </a:cubicBezTo>
                <a:cubicBezTo>
                  <a:pt x="1194095" y="173555"/>
                  <a:pt x="1190108" y="162348"/>
                  <a:pt x="1187003" y="149041"/>
                </a:cubicBezTo>
                <a:cubicBezTo>
                  <a:pt x="1183899" y="135733"/>
                  <a:pt x="1180285" y="125419"/>
                  <a:pt x="1176162" y="118098"/>
                </a:cubicBezTo>
                <a:cubicBezTo>
                  <a:pt x="1172040" y="110777"/>
                  <a:pt x="1173155" y="107117"/>
                  <a:pt x="1179507" y="107117"/>
                </a:cubicBezTo>
                <a:cubicBezTo>
                  <a:pt x="1184426" y="107117"/>
                  <a:pt x="1189484" y="107562"/>
                  <a:pt x="1194683" y="108451"/>
                </a:cubicBezTo>
                <a:cubicBezTo>
                  <a:pt x="1199881" y="109340"/>
                  <a:pt x="1209991" y="108275"/>
                  <a:pt x="1225012" y="105257"/>
                </a:cubicBezTo>
                <a:cubicBezTo>
                  <a:pt x="1240034" y="102238"/>
                  <a:pt x="1250022" y="98864"/>
                  <a:pt x="1254976" y="95136"/>
                </a:cubicBezTo>
                <a:cubicBezTo>
                  <a:pt x="1257453" y="93272"/>
                  <a:pt x="1260235" y="92236"/>
                  <a:pt x="1263322" y="92028"/>
                </a:cubicBezTo>
                <a:close/>
                <a:moveTo>
                  <a:pt x="573845" y="91727"/>
                </a:moveTo>
                <a:cubicBezTo>
                  <a:pt x="566403" y="92178"/>
                  <a:pt x="558645" y="93135"/>
                  <a:pt x="550571" y="94598"/>
                </a:cubicBezTo>
                <a:lnTo>
                  <a:pt x="536761" y="130026"/>
                </a:lnTo>
                <a:lnTo>
                  <a:pt x="574318" y="127616"/>
                </a:lnTo>
                <a:cubicBezTo>
                  <a:pt x="579811" y="119012"/>
                  <a:pt x="583220" y="111498"/>
                  <a:pt x="584547" y="105074"/>
                </a:cubicBezTo>
                <a:cubicBezTo>
                  <a:pt x="585873" y="98649"/>
                  <a:pt x="586282" y="94706"/>
                  <a:pt x="585773" y="93243"/>
                </a:cubicBezTo>
                <a:cubicBezTo>
                  <a:pt x="585264" y="91780"/>
                  <a:pt x="581288" y="91275"/>
                  <a:pt x="573845" y="91727"/>
                </a:cubicBezTo>
                <a:close/>
                <a:moveTo>
                  <a:pt x="1560382" y="82460"/>
                </a:moveTo>
                <a:cubicBezTo>
                  <a:pt x="1561547" y="82324"/>
                  <a:pt x="1562945" y="82499"/>
                  <a:pt x="1564574" y="82983"/>
                </a:cubicBezTo>
                <a:cubicBezTo>
                  <a:pt x="1571092" y="84919"/>
                  <a:pt x="1577419" y="87582"/>
                  <a:pt x="1583557" y="90974"/>
                </a:cubicBezTo>
                <a:cubicBezTo>
                  <a:pt x="1589694" y="94365"/>
                  <a:pt x="1591734" y="97430"/>
                  <a:pt x="1589677" y="100169"/>
                </a:cubicBezTo>
                <a:cubicBezTo>
                  <a:pt x="1587619" y="102908"/>
                  <a:pt x="1585493" y="105984"/>
                  <a:pt x="1583299" y="109397"/>
                </a:cubicBezTo>
                <a:cubicBezTo>
                  <a:pt x="1620999" y="135353"/>
                  <a:pt x="1647672" y="152576"/>
                  <a:pt x="1663317" y="161065"/>
                </a:cubicBezTo>
                <a:cubicBezTo>
                  <a:pt x="1678962" y="169554"/>
                  <a:pt x="1693790" y="176427"/>
                  <a:pt x="1707800" y="181683"/>
                </a:cubicBezTo>
                <a:cubicBezTo>
                  <a:pt x="1721811" y="186938"/>
                  <a:pt x="1735384" y="192244"/>
                  <a:pt x="1748519" y="197600"/>
                </a:cubicBezTo>
                <a:cubicBezTo>
                  <a:pt x="1761655" y="202956"/>
                  <a:pt x="1759034" y="206559"/>
                  <a:pt x="1740657" y="208409"/>
                </a:cubicBezTo>
                <a:cubicBezTo>
                  <a:pt x="1722281" y="210259"/>
                  <a:pt x="1707600" y="211184"/>
                  <a:pt x="1696615" y="211184"/>
                </a:cubicBezTo>
                <a:cubicBezTo>
                  <a:pt x="1685659" y="211184"/>
                  <a:pt x="1675987" y="207685"/>
                  <a:pt x="1667598" y="200687"/>
                </a:cubicBezTo>
                <a:cubicBezTo>
                  <a:pt x="1659209" y="193689"/>
                  <a:pt x="1648396" y="184235"/>
                  <a:pt x="1635160" y="172326"/>
                </a:cubicBezTo>
                <a:cubicBezTo>
                  <a:pt x="1621924" y="160416"/>
                  <a:pt x="1602070" y="142774"/>
                  <a:pt x="1575598" y="119400"/>
                </a:cubicBezTo>
                <a:cubicBezTo>
                  <a:pt x="1568543" y="129036"/>
                  <a:pt x="1559508" y="140046"/>
                  <a:pt x="1548495" y="152429"/>
                </a:cubicBezTo>
                <a:cubicBezTo>
                  <a:pt x="1537482" y="164811"/>
                  <a:pt x="1525820" y="176018"/>
                  <a:pt x="1513509" y="186049"/>
                </a:cubicBezTo>
                <a:cubicBezTo>
                  <a:pt x="1501198" y="196080"/>
                  <a:pt x="1488883" y="204745"/>
                  <a:pt x="1476565" y="212044"/>
                </a:cubicBezTo>
                <a:cubicBezTo>
                  <a:pt x="1464246" y="219344"/>
                  <a:pt x="1451709" y="224624"/>
                  <a:pt x="1438954" y="227887"/>
                </a:cubicBezTo>
                <a:cubicBezTo>
                  <a:pt x="1426198" y="231149"/>
                  <a:pt x="1426317" y="227955"/>
                  <a:pt x="1439309" y="218304"/>
                </a:cubicBezTo>
                <a:cubicBezTo>
                  <a:pt x="1452301" y="208653"/>
                  <a:pt x="1467713" y="196471"/>
                  <a:pt x="1485545" y="181758"/>
                </a:cubicBezTo>
                <a:cubicBezTo>
                  <a:pt x="1503377" y="167045"/>
                  <a:pt x="1519829" y="150410"/>
                  <a:pt x="1534901" y="131854"/>
                </a:cubicBezTo>
                <a:cubicBezTo>
                  <a:pt x="1549972" y="113298"/>
                  <a:pt x="1557056" y="100030"/>
                  <a:pt x="1556153" y="92049"/>
                </a:cubicBezTo>
                <a:cubicBezTo>
                  <a:pt x="1555475" y="86064"/>
                  <a:pt x="1556885" y="82868"/>
                  <a:pt x="1560382" y="82460"/>
                </a:cubicBezTo>
                <a:close/>
                <a:moveTo>
                  <a:pt x="1516757" y="69038"/>
                </a:moveTo>
                <a:cubicBezTo>
                  <a:pt x="1518257" y="68875"/>
                  <a:pt x="1520128" y="69039"/>
                  <a:pt x="1522371" y="69528"/>
                </a:cubicBezTo>
                <a:cubicBezTo>
                  <a:pt x="1531341" y="71485"/>
                  <a:pt x="1538339" y="75020"/>
                  <a:pt x="1543365" y="80132"/>
                </a:cubicBezTo>
                <a:cubicBezTo>
                  <a:pt x="1548391" y="85245"/>
                  <a:pt x="1549707" y="92167"/>
                  <a:pt x="1547312" y="100901"/>
                </a:cubicBezTo>
                <a:cubicBezTo>
                  <a:pt x="1544917" y="109634"/>
                  <a:pt x="1538342" y="110458"/>
                  <a:pt x="1527587" y="103374"/>
                </a:cubicBezTo>
                <a:cubicBezTo>
                  <a:pt x="1520947" y="95803"/>
                  <a:pt x="1516176" y="87779"/>
                  <a:pt x="1513272" y="79304"/>
                </a:cubicBezTo>
                <a:cubicBezTo>
                  <a:pt x="1511094" y="72948"/>
                  <a:pt x="1512256" y="69526"/>
                  <a:pt x="1516757" y="69038"/>
                </a:cubicBezTo>
                <a:close/>
                <a:moveTo>
                  <a:pt x="259315" y="65043"/>
                </a:moveTo>
                <a:cubicBezTo>
                  <a:pt x="262190" y="65276"/>
                  <a:pt x="265563" y="66341"/>
                  <a:pt x="269435" y="68237"/>
                </a:cubicBezTo>
                <a:cubicBezTo>
                  <a:pt x="277179" y="72030"/>
                  <a:pt x="284715" y="77100"/>
                  <a:pt x="292043" y="83445"/>
                </a:cubicBezTo>
                <a:cubicBezTo>
                  <a:pt x="299371" y="89791"/>
                  <a:pt x="297901" y="94620"/>
                  <a:pt x="287633" y="97932"/>
                </a:cubicBezTo>
                <a:cubicBezTo>
                  <a:pt x="277365" y="101245"/>
                  <a:pt x="265865" y="106325"/>
                  <a:pt x="253130" y="113172"/>
                </a:cubicBezTo>
                <a:cubicBezTo>
                  <a:pt x="240396" y="120020"/>
                  <a:pt x="237181" y="118009"/>
                  <a:pt x="243483" y="107139"/>
                </a:cubicBezTo>
                <a:cubicBezTo>
                  <a:pt x="249786" y="96269"/>
                  <a:pt x="251356" y="90418"/>
                  <a:pt x="248194" y="89586"/>
                </a:cubicBezTo>
                <a:cubicBezTo>
                  <a:pt x="245032" y="88755"/>
                  <a:pt x="230918" y="91938"/>
                  <a:pt x="205851" y="99137"/>
                </a:cubicBezTo>
                <a:cubicBezTo>
                  <a:pt x="180784" y="106336"/>
                  <a:pt x="165605" y="109490"/>
                  <a:pt x="160314" y="108601"/>
                </a:cubicBezTo>
                <a:cubicBezTo>
                  <a:pt x="157101" y="122583"/>
                  <a:pt x="151111" y="132826"/>
                  <a:pt x="142342" y="139329"/>
                </a:cubicBezTo>
                <a:cubicBezTo>
                  <a:pt x="133573" y="145832"/>
                  <a:pt x="128891" y="143832"/>
                  <a:pt x="128296" y="133327"/>
                </a:cubicBezTo>
                <a:cubicBezTo>
                  <a:pt x="127700" y="122823"/>
                  <a:pt x="129206" y="113957"/>
                  <a:pt x="132812" y="106730"/>
                </a:cubicBezTo>
                <a:cubicBezTo>
                  <a:pt x="136419" y="99503"/>
                  <a:pt x="138832" y="91232"/>
                  <a:pt x="140051" y="81918"/>
                </a:cubicBezTo>
                <a:cubicBezTo>
                  <a:pt x="141270" y="72604"/>
                  <a:pt x="145081" y="70973"/>
                  <a:pt x="151483" y="77024"/>
                </a:cubicBezTo>
                <a:cubicBezTo>
                  <a:pt x="157886" y="83076"/>
                  <a:pt x="161747" y="88145"/>
                  <a:pt x="163067" y="92232"/>
                </a:cubicBezTo>
                <a:cubicBezTo>
                  <a:pt x="165447" y="92347"/>
                  <a:pt x="173263" y="90805"/>
                  <a:pt x="186513" y="87607"/>
                </a:cubicBezTo>
                <a:cubicBezTo>
                  <a:pt x="199763" y="84409"/>
                  <a:pt x="213082" y="80864"/>
                  <a:pt x="226468" y="76970"/>
                </a:cubicBezTo>
                <a:cubicBezTo>
                  <a:pt x="239855" y="73077"/>
                  <a:pt x="248427" y="69700"/>
                  <a:pt x="252184" y="66839"/>
                </a:cubicBezTo>
                <a:cubicBezTo>
                  <a:pt x="254063" y="65409"/>
                  <a:pt x="256439" y="64810"/>
                  <a:pt x="259315" y="65043"/>
                </a:cubicBezTo>
                <a:close/>
                <a:moveTo>
                  <a:pt x="1312627" y="62257"/>
                </a:moveTo>
                <a:cubicBezTo>
                  <a:pt x="1299572" y="61655"/>
                  <a:pt x="1273798" y="64054"/>
                  <a:pt x="1235305" y="69453"/>
                </a:cubicBezTo>
                <a:lnTo>
                  <a:pt x="1147199" y="79778"/>
                </a:lnTo>
                <a:cubicBezTo>
                  <a:pt x="1150755" y="118611"/>
                  <a:pt x="1154268" y="162807"/>
                  <a:pt x="1157739" y="212367"/>
                </a:cubicBezTo>
                <a:cubicBezTo>
                  <a:pt x="1211228" y="208839"/>
                  <a:pt x="1247139" y="205484"/>
                  <a:pt x="1265473" y="202300"/>
                </a:cubicBezTo>
                <a:cubicBezTo>
                  <a:pt x="1283807" y="199117"/>
                  <a:pt x="1296032" y="200447"/>
                  <a:pt x="1302148" y="206290"/>
                </a:cubicBezTo>
                <a:cubicBezTo>
                  <a:pt x="1308264" y="212134"/>
                  <a:pt x="1312513" y="212091"/>
                  <a:pt x="1314893" y="206161"/>
                </a:cubicBezTo>
                <a:cubicBezTo>
                  <a:pt x="1317274" y="200232"/>
                  <a:pt x="1319815" y="187770"/>
                  <a:pt x="1322518" y="168776"/>
                </a:cubicBezTo>
                <a:cubicBezTo>
                  <a:pt x="1325222" y="149783"/>
                  <a:pt x="1327244" y="128416"/>
                  <a:pt x="1328584" y="104676"/>
                </a:cubicBezTo>
                <a:cubicBezTo>
                  <a:pt x="1329925" y="80936"/>
                  <a:pt x="1327545" y="67330"/>
                  <a:pt x="1321443" y="63860"/>
                </a:cubicBezTo>
                <a:cubicBezTo>
                  <a:pt x="1319917" y="62992"/>
                  <a:pt x="1316979" y="62458"/>
                  <a:pt x="1312627" y="62257"/>
                </a:cubicBezTo>
                <a:close/>
                <a:moveTo>
                  <a:pt x="1619232" y="58703"/>
                </a:moveTo>
                <a:cubicBezTo>
                  <a:pt x="1620852" y="58559"/>
                  <a:pt x="1622942" y="58787"/>
                  <a:pt x="1625502" y="59386"/>
                </a:cubicBezTo>
                <a:cubicBezTo>
                  <a:pt x="1635741" y="61781"/>
                  <a:pt x="1643865" y="65513"/>
                  <a:pt x="1649873" y="70582"/>
                </a:cubicBezTo>
                <a:cubicBezTo>
                  <a:pt x="1655882" y="75651"/>
                  <a:pt x="1657699" y="82803"/>
                  <a:pt x="1655326" y="92038"/>
                </a:cubicBezTo>
                <a:cubicBezTo>
                  <a:pt x="1652953" y="101274"/>
                  <a:pt x="1646432" y="102414"/>
                  <a:pt x="1635762" y="95459"/>
                </a:cubicBezTo>
                <a:cubicBezTo>
                  <a:pt x="1628277" y="87973"/>
                  <a:pt x="1622136" y="79491"/>
                  <a:pt x="1617339" y="70012"/>
                </a:cubicBezTo>
                <a:cubicBezTo>
                  <a:pt x="1613741" y="62903"/>
                  <a:pt x="1614372" y="59133"/>
                  <a:pt x="1619232" y="58703"/>
                </a:cubicBezTo>
                <a:close/>
                <a:moveTo>
                  <a:pt x="1834492" y="57170"/>
                </a:moveTo>
                <a:cubicBezTo>
                  <a:pt x="1839052" y="57170"/>
                  <a:pt x="1845226" y="59608"/>
                  <a:pt x="1853012" y="64484"/>
                </a:cubicBezTo>
                <a:cubicBezTo>
                  <a:pt x="1861416" y="68771"/>
                  <a:pt x="1865155" y="73468"/>
                  <a:pt x="1864230" y="78573"/>
                </a:cubicBezTo>
                <a:cubicBezTo>
                  <a:pt x="1863305" y="83678"/>
                  <a:pt x="1862405" y="91877"/>
                  <a:pt x="1861531" y="103170"/>
                </a:cubicBezTo>
                <a:cubicBezTo>
                  <a:pt x="1860656" y="114463"/>
                  <a:pt x="1860218" y="140989"/>
                  <a:pt x="1860218" y="182747"/>
                </a:cubicBezTo>
                <a:cubicBezTo>
                  <a:pt x="1860218" y="223517"/>
                  <a:pt x="1859053" y="250419"/>
                  <a:pt x="1856723" y="263454"/>
                </a:cubicBezTo>
                <a:cubicBezTo>
                  <a:pt x="1854393" y="276489"/>
                  <a:pt x="1850697" y="285434"/>
                  <a:pt x="1845634" y="290288"/>
                </a:cubicBezTo>
                <a:cubicBezTo>
                  <a:pt x="1840572" y="295142"/>
                  <a:pt x="1836088" y="291048"/>
                  <a:pt x="1832180" y="278006"/>
                </a:cubicBezTo>
                <a:cubicBezTo>
                  <a:pt x="1828272" y="264963"/>
                  <a:pt x="1827447" y="254538"/>
                  <a:pt x="1829706" y="246730"/>
                </a:cubicBezTo>
                <a:cubicBezTo>
                  <a:pt x="1831965" y="238922"/>
                  <a:pt x="1833990" y="222481"/>
                  <a:pt x="1835783" y="197407"/>
                </a:cubicBezTo>
                <a:cubicBezTo>
                  <a:pt x="1837575" y="172333"/>
                  <a:pt x="1838023" y="146915"/>
                  <a:pt x="1837127" y="121153"/>
                </a:cubicBezTo>
                <a:cubicBezTo>
                  <a:pt x="1836231" y="95390"/>
                  <a:pt x="1834205" y="78286"/>
                  <a:pt x="1831050" y="69840"/>
                </a:cubicBezTo>
                <a:cubicBezTo>
                  <a:pt x="1827896" y="61393"/>
                  <a:pt x="1829043" y="57170"/>
                  <a:pt x="1834492" y="57170"/>
                </a:cubicBezTo>
                <a:close/>
                <a:moveTo>
                  <a:pt x="528975" y="49211"/>
                </a:moveTo>
                <a:cubicBezTo>
                  <a:pt x="518363" y="51893"/>
                  <a:pt x="507005" y="53693"/>
                  <a:pt x="494902" y="54610"/>
                </a:cubicBezTo>
                <a:cubicBezTo>
                  <a:pt x="503005" y="56604"/>
                  <a:pt x="506382" y="60300"/>
                  <a:pt x="505034" y="65699"/>
                </a:cubicBezTo>
                <a:cubicBezTo>
                  <a:pt x="503686" y="71098"/>
                  <a:pt x="503012" y="77691"/>
                  <a:pt x="503012" y="85478"/>
                </a:cubicBezTo>
                <a:lnTo>
                  <a:pt x="528717" y="81993"/>
                </a:lnTo>
                <a:cubicBezTo>
                  <a:pt x="529462" y="75253"/>
                  <a:pt x="529835" y="68348"/>
                  <a:pt x="529835" y="61279"/>
                </a:cubicBezTo>
                <a:cubicBezTo>
                  <a:pt x="529835" y="54811"/>
                  <a:pt x="529548" y="50789"/>
                  <a:pt x="528975" y="49211"/>
                </a:cubicBezTo>
                <a:close/>
                <a:moveTo>
                  <a:pt x="2264725" y="39338"/>
                </a:moveTo>
                <a:cubicBezTo>
                  <a:pt x="2262417" y="39396"/>
                  <a:pt x="2259364" y="39761"/>
                  <a:pt x="2255567" y="40435"/>
                </a:cubicBezTo>
                <a:cubicBezTo>
                  <a:pt x="2247974" y="41783"/>
                  <a:pt x="2239065" y="43848"/>
                  <a:pt x="2228841" y="46630"/>
                </a:cubicBezTo>
                <a:cubicBezTo>
                  <a:pt x="2229687" y="47978"/>
                  <a:pt x="2230884" y="54632"/>
                  <a:pt x="2232433" y="66592"/>
                </a:cubicBezTo>
                <a:cubicBezTo>
                  <a:pt x="2235258" y="66721"/>
                  <a:pt x="2239990" y="65179"/>
                  <a:pt x="2246630" y="61967"/>
                </a:cubicBezTo>
                <a:cubicBezTo>
                  <a:pt x="2253269" y="58755"/>
                  <a:pt x="2259163" y="60017"/>
                  <a:pt x="2264311" y="65753"/>
                </a:cubicBezTo>
                <a:cubicBezTo>
                  <a:pt x="2269459" y="71489"/>
                  <a:pt x="2267168" y="75787"/>
                  <a:pt x="2257439" y="78648"/>
                </a:cubicBezTo>
                <a:cubicBezTo>
                  <a:pt x="2247709" y="81509"/>
                  <a:pt x="2239976" y="82940"/>
                  <a:pt x="2234240" y="82940"/>
                </a:cubicBezTo>
                <a:lnTo>
                  <a:pt x="2236584" y="104385"/>
                </a:lnTo>
                <a:cubicBezTo>
                  <a:pt x="2253692" y="101991"/>
                  <a:pt x="2262730" y="99983"/>
                  <a:pt x="2263698" y="98362"/>
                </a:cubicBezTo>
                <a:cubicBezTo>
                  <a:pt x="2264666" y="96742"/>
                  <a:pt x="2266272" y="86905"/>
                  <a:pt x="2268516" y="68850"/>
                </a:cubicBezTo>
                <a:cubicBezTo>
                  <a:pt x="2270761" y="50796"/>
                  <a:pt x="2271062" y="41210"/>
                  <a:pt x="2269420" y="40091"/>
                </a:cubicBezTo>
                <a:cubicBezTo>
                  <a:pt x="2268599" y="39532"/>
                  <a:pt x="2267034" y="39281"/>
                  <a:pt x="2264725" y="39338"/>
                </a:cubicBezTo>
                <a:close/>
                <a:moveTo>
                  <a:pt x="1326597" y="35646"/>
                </a:moveTo>
                <a:cubicBezTo>
                  <a:pt x="1331088" y="35688"/>
                  <a:pt x="1335572" y="36664"/>
                  <a:pt x="1340049" y="38575"/>
                </a:cubicBezTo>
                <a:cubicBezTo>
                  <a:pt x="1349005" y="42396"/>
                  <a:pt x="1358021" y="48082"/>
                  <a:pt x="1367099" y="55632"/>
                </a:cubicBezTo>
                <a:cubicBezTo>
                  <a:pt x="1376176" y="63182"/>
                  <a:pt x="1377305" y="70607"/>
                  <a:pt x="1370486" y="77906"/>
                </a:cubicBezTo>
                <a:cubicBezTo>
                  <a:pt x="1363668" y="85205"/>
                  <a:pt x="1358702" y="106637"/>
                  <a:pt x="1355591" y="142200"/>
                </a:cubicBezTo>
                <a:cubicBezTo>
                  <a:pt x="1352479" y="177764"/>
                  <a:pt x="1349543" y="202691"/>
                  <a:pt x="1346782" y="216981"/>
                </a:cubicBezTo>
                <a:cubicBezTo>
                  <a:pt x="1344022" y="231271"/>
                  <a:pt x="1338264" y="244224"/>
                  <a:pt x="1329509" y="255839"/>
                </a:cubicBezTo>
                <a:cubicBezTo>
                  <a:pt x="1320755" y="267455"/>
                  <a:pt x="1313818" y="268047"/>
                  <a:pt x="1308698" y="257614"/>
                </a:cubicBezTo>
                <a:cubicBezTo>
                  <a:pt x="1303579" y="247182"/>
                  <a:pt x="1300452" y="239502"/>
                  <a:pt x="1299320" y="234577"/>
                </a:cubicBezTo>
                <a:cubicBezTo>
                  <a:pt x="1298187" y="229651"/>
                  <a:pt x="1291228" y="226768"/>
                  <a:pt x="1278444" y="225929"/>
                </a:cubicBezTo>
                <a:cubicBezTo>
                  <a:pt x="1265660" y="225090"/>
                  <a:pt x="1249925" y="225564"/>
                  <a:pt x="1231239" y="227349"/>
                </a:cubicBezTo>
                <a:cubicBezTo>
                  <a:pt x="1212554" y="229134"/>
                  <a:pt x="1188456" y="230880"/>
                  <a:pt x="1158943" y="232587"/>
                </a:cubicBezTo>
                <a:cubicBezTo>
                  <a:pt x="1158140" y="240560"/>
                  <a:pt x="1155344" y="245733"/>
                  <a:pt x="1150554" y="248107"/>
                </a:cubicBezTo>
                <a:cubicBezTo>
                  <a:pt x="1145765" y="250480"/>
                  <a:pt x="1141739" y="246640"/>
                  <a:pt x="1138476" y="236588"/>
                </a:cubicBezTo>
                <a:cubicBezTo>
                  <a:pt x="1135214" y="226535"/>
                  <a:pt x="1132909" y="213188"/>
                  <a:pt x="1131561" y="196546"/>
                </a:cubicBezTo>
                <a:cubicBezTo>
                  <a:pt x="1130213" y="179905"/>
                  <a:pt x="1127520" y="157466"/>
                  <a:pt x="1123483" y="129230"/>
                </a:cubicBezTo>
                <a:cubicBezTo>
                  <a:pt x="1119447" y="100994"/>
                  <a:pt x="1114714" y="81244"/>
                  <a:pt x="1109287" y="69980"/>
                </a:cubicBezTo>
                <a:cubicBezTo>
                  <a:pt x="1103859" y="58715"/>
                  <a:pt x="1105755" y="54044"/>
                  <a:pt x="1114976" y="55966"/>
                </a:cubicBezTo>
                <a:cubicBezTo>
                  <a:pt x="1124197" y="57887"/>
                  <a:pt x="1131457" y="59239"/>
                  <a:pt x="1136755" y="60020"/>
                </a:cubicBezTo>
                <a:cubicBezTo>
                  <a:pt x="1142054" y="60802"/>
                  <a:pt x="1170520" y="58296"/>
                  <a:pt x="1222151" y="52502"/>
                </a:cubicBezTo>
                <a:cubicBezTo>
                  <a:pt x="1273783" y="46709"/>
                  <a:pt x="1304102" y="41984"/>
                  <a:pt x="1313108" y="38327"/>
                </a:cubicBezTo>
                <a:cubicBezTo>
                  <a:pt x="1317611" y="36499"/>
                  <a:pt x="1322107" y="35605"/>
                  <a:pt x="1326597" y="35646"/>
                </a:cubicBezTo>
                <a:close/>
                <a:moveTo>
                  <a:pt x="2038402" y="19793"/>
                </a:moveTo>
                <a:cubicBezTo>
                  <a:pt x="2043648" y="20498"/>
                  <a:pt x="2050047" y="22703"/>
                  <a:pt x="2057597" y="26410"/>
                </a:cubicBezTo>
                <a:cubicBezTo>
                  <a:pt x="2072683" y="33939"/>
                  <a:pt x="2078426" y="40285"/>
                  <a:pt x="2074827" y="45447"/>
                </a:cubicBezTo>
                <a:cubicBezTo>
                  <a:pt x="2071227" y="50610"/>
                  <a:pt x="2069428" y="67581"/>
                  <a:pt x="2069428" y="96362"/>
                </a:cubicBezTo>
                <a:cubicBezTo>
                  <a:pt x="2069428" y="126849"/>
                  <a:pt x="2069643" y="150625"/>
                  <a:pt x="2070073" y="167690"/>
                </a:cubicBezTo>
                <a:cubicBezTo>
                  <a:pt x="2070503" y="184755"/>
                  <a:pt x="2071855" y="204451"/>
                  <a:pt x="2074128" y="226779"/>
                </a:cubicBezTo>
                <a:cubicBezTo>
                  <a:pt x="2076401" y="249107"/>
                  <a:pt x="2073776" y="269187"/>
                  <a:pt x="2066255" y="287019"/>
                </a:cubicBezTo>
                <a:cubicBezTo>
                  <a:pt x="2058733" y="304851"/>
                  <a:pt x="2052083" y="309013"/>
                  <a:pt x="2046304" y="299505"/>
                </a:cubicBezTo>
                <a:cubicBezTo>
                  <a:pt x="2040525" y="289998"/>
                  <a:pt x="2030759" y="278497"/>
                  <a:pt x="2017007" y="265003"/>
                </a:cubicBezTo>
                <a:cubicBezTo>
                  <a:pt x="2003255" y="251509"/>
                  <a:pt x="2000695" y="245705"/>
                  <a:pt x="2009328" y="247590"/>
                </a:cubicBezTo>
                <a:cubicBezTo>
                  <a:pt x="2017961" y="249476"/>
                  <a:pt x="2025285" y="251050"/>
                  <a:pt x="2031301" y="252312"/>
                </a:cubicBezTo>
                <a:cubicBezTo>
                  <a:pt x="2037316" y="253574"/>
                  <a:pt x="2041099" y="250799"/>
                  <a:pt x="2042647" y="243987"/>
                </a:cubicBezTo>
                <a:cubicBezTo>
                  <a:pt x="2044196" y="237176"/>
                  <a:pt x="2044970" y="221265"/>
                  <a:pt x="2044970" y="196256"/>
                </a:cubicBezTo>
                <a:cubicBezTo>
                  <a:pt x="2044970" y="170286"/>
                  <a:pt x="2044526" y="144298"/>
                  <a:pt x="2043637" y="118292"/>
                </a:cubicBezTo>
                <a:cubicBezTo>
                  <a:pt x="2042748" y="92286"/>
                  <a:pt x="2041443" y="74561"/>
                  <a:pt x="2039722" y="65118"/>
                </a:cubicBezTo>
                <a:cubicBezTo>
                  <a:pt x="2038001" y="55675"/>
                  <a:pt x="2036130" y="49538"/>
                  <a:pt x="2034108" y="46705"/>
                </a:cubicBezTo>
                <a:cubicBezTo>
                  <a:pt x="2032086" y="43873"/>
                  <a:pt x="2022159" y="44225"/>
                  <a:pt x="2004327" y="47759"/>
                </a:cubicBezTo>
                <a:cubicBezTo>
                  <a:pt x="1986495" y="51294"/>
                  <a:pt x="1972750" y="54442"/>
                  <a:pt x="1963092" y="57202"/>
                </a:cubicBezTo>
                <a:cubicBezTo>
                  <a:pt x="1953433" y="59963"/>
                  <a:pt x="1944195" y="57722"/>
                  <a:pt x="1935375" y="50480"/>
                </a:cubicBezTo>
                <a:cubicBezTo>
                  <a:pt x="1926556" y="43239"/>
                  <a:pt x="1927123" y="39618"/>
                  <a:pt x="1937075" y="39618"/>
                </a:cubicBezTo>
                <a:cubicBezTo>
                  <a:pt x="1944030" y="39618"/>
                  <a:pt x="1959137" y="37861"/>
                  <a:pt x="1982397" y="34348"/>
                </a:cubicBezTo>
                <a:cubicBezTo>
                  <a:pt x="2005657" y="30834"/>
                  <a:pt x="2020230" y="26780"/>
                  <a:pt x="2026117" y="22184"/>
                </a:cubicBezTo>
                <a:cubicBezTo>
                  <a:pt x="2029060" y="19886"/>
                  <a:pt x="2033155" y="19089"/>
                  <a:pt x="2038402" y="19793"/>
                </a:cubicBezTo>
                <a:close/>
                <a:moveTo>
                  <a:pt x="942500" y="19538"/>
                </a:moveTo>
                <a:cubicBezTo>
                  <a:pt x="956560" y="18513"/>
                  <a:pt x="966936" y="20818"/>
                  <a:pt x="973625" y="26453"/>
                </a:cubicBezTo>
                <a:cubicBezTo>
                  <a:pt x="980315" y="32089"/>
                  <a:pt x="982789" y="38865"/>
                  <a:pt x="981046" y="46781"/>
                </a:cubicBezTo>
                <a:cubicBezTo>
                  <a:pt x="979304" y="54697"/>
                  <a:pt x="972614" y="56543"/>
                  <a:pt x="960977" y="52320"/>
                </a:cubicBezTo>
                <a:cubicBezTo>
                  <a:pt x="949340" y="48096"/>
                  <a:pt x="939743" y="42679"/>
                  <a:pt x="932185" y="36069"/>
                </a:cubicBezTo>
                <a:cubicBezTo>
                  <a:pt x="925001" y="26073"/>
                  <a:pt x="928439" y="20563"/>
                  <a:pt x="942500" y="19538"/>
                </a:cubicBezTo>
                <a:close/>
                <a:moveTo>
                  <a:pt x="2409990" y="19398"/>
                </a:moveTo>
                <a:cubicBezTo>
                  <a:pt x="2419003" y="17563"/>
                  <a:pt x="2425933" y="19796"/>
                  <a:pt x="2430779" y="26099"/>
                </a:cubicBezTo>
                <a:cubicBezTo>
                  <a:pt x="2435627" y="32401"/>
                  <a:pt x="2432644" y="36850"/>
                  <a:pt x="2421831" y="39446"/>
                </a:cubicBezTo>
                <a:cubicBezTo>
                  <a:pt x="2411018" y="42041"/>
                  <a:pt x="2393029" y="45562"/>
                  <a:pt x="2367862" y="50007"/>
                </a:cubicBezTo>
                <a:cubicBezTo>
                  <a:pt x="2376867" y="53721"/>
                  <a:pt x="2379664" y="58059"/>
                  <a:pt x="2376251" y="63021"/>
                </a:cubicBezTo>
                <a:cubicBezTo>
                  <a:pt x="2372838" y="67983"/>
                  <a:pt x="2366442" y="76372"/>
                  <a:pt x="2357064" y="88188"/>
                </a:cubicBezTo>
                <a:cubicBezTo>
                  <a:pt x="2371963" y="84804"/>
                  <a:pt x="2382421" y="81484"/>
                  <a:pt x="2388436" y="78229"/>
                </a:cubicBezTo>
                <a:cubicBezTo>
                  <a:pt x="2394452" y="74974"/>
                  <a:pt x="2402651" y="76132"/>
                  <a:pt x="2413033" y="81703"/>
                </a:cubicBezTo>
                <a:cubicBezTo>
                  <a:pt x="2423416" y="87274"/>
                  <a:pt x="2427654" y="92494"/>
                  <a:pt x="2425746" y="97362"/>
                </a:cubicBezTo>
                <a:cubicBezTo>
                  <a:pt x="2423839" y="102231"/>
                  <a:pt x="2422261" y="106540"/>
                  <a:pt x="2421014" y="110290"/>
                </a:cubicBezTo>
                <a:cubicBezTo>
                  <a:pt x="2419766" y="114040"/>
                  <a:pt x="2419587" y="122841"/>
                  <a:pt x="2420476" y="136694"/>
                </a:cubicBezTo>
                <a:cubicBezTo>
                  <a:pt x="2421365" y="150547"/>
                  <a:pt x="2420691" y="164847"/>
                  <a:pt x="2418454" y="179596"/>
                </a:cubicBezTo>
                <a:cubicBezTo>
                  <a:pt x="2416217" y="194345"/>
                  <a:pt x="2411474" y="198070"/>
                  <a:pt x="2404225" y="190771"/>
                </a:cubicBezTo>
                <a:cubicBezTo>
                  <a:pt x="2396976" y="183472"/>
                  <a:pt x="2393803" y="177567"/>
                  <a:pt x="2394707" y="173057"/>
                </a:cubicBezTo>
                <a:cubicBezTo>
                  <a:pt x="2395610" y="168547"/>
                  <a:pt x="2396284" y="157433"/>
                  <a:pt x="2396729" y="139716"/>
                </a:cubicBezTo>
                <a:cubicBezTo>
                  <a:pt x="2397173" y="121999"/>
                  <a:pt x="2396689" y="110358"/>
                  <a:pt x="2395277" y="104794"/>
                </a:cubicBezTo>
                <a:cubicBezTo>
                  <a:pt x="2393864" y="99230"/>
                  <a:pt x="2388877" y="97710"/>
                  <a:pt x="2380316" y="100234"/>
                </a:cubicBezTo>
                <a:lnTo>
                  <a:pt x="2339533" y="107892"/>
                </a:lnTo>
                <a:cubicBezTo>
                  <a:pt x="2339533" y="120941"/>
                  <a:pt x="2339002" y="138719"/>
                  <a:pt x="2337941" y="161226"/>
                </a:cubicBezTo>
                <a:cubicBezTo>
                  <a:pt x="2336880" y="183733"/>
                  <a:pt x="2332352" y="191853"/>
                  <a:pt x="2324357" y="185587"/>
                </a:cubicBezTo>
                <a:cubicBezTo>
                  <a:pt x="2316362" y="179320"/>
                  <a:pt x="2312821" y="172673"/>
                  <a:pt x="2313731" y="165647"/>
                </a:cubicBezTo>
                <a:cubicBezTo>
                  <a:pt x="2314642" y="158620"/>
                  <a:pt x="2315542" y="147994"/>
                  <a:pt x="2316431" y="133768"/>
                </a:cubicBezTo>
                <a:cubicBezTo>
                  <a:pt x="2317320" y="119543"/>
                  <a:pt x="2315965" y="109067"/>
                  <a:pt x="2312365" y="102342"/>
                </a:cubicBezTo>
                <a:cubicBezTo>
                  <a:pt x="2308766" y="95616"/>
                  <a:pt x="2310594" y="92254"/>
                  <a:pt x="2317850" y="92254"/>
                </a:cubicBezTo>
                <a:cubicBezTo>
                  <a:pt x="2322783" y="92254"/>
                  <a:pt x="2326673" y="92476"/>
                  <a:pt x="2329520" y="92920"/>
                </a:cubicBezTo>
                <a:cubicBezTo>
                  <a:pt x="2332366" y="93365"/>
                  <a:pt x="2336227" y="93049"/>
                  <a:pt x="2341103" y="91974"/>
                </a:cubicBezTo>
                <a:cubicBezTo>
                  <a:pt x="2347140" y="70750"/>
                  <a:pt x="2349657" y="58296"/>
                  <a:pt x="2348653" y="54610"/>
                </a:cubicBezTo>
                <a:cubicBezTo>
                  <a:pt x="2343017" y="56374"/>
                  <a:pt x="2337672" y="57489"/>
                  <a:pt x="2332617" y="57955"/>
                </a:cubicBezTo>
                <a:cubicBezTo>
                  <a:pt x="2327562" y="58421"/>
                  <a:pt x="2321124" y="55941"/>
                  <a:pt x="2313301" y="50513"/>
                </a:cubicBezTo>
                <a:cubicBezTo>
                  <a:pt x="2305478" y="45085"/>
                  <a:pt x="2307497" y="41478"/>
                  <a:pt x="2319356" y="39693"/>
                </a:cubicBezTo>
                <a:cubicBezTo>
                  <a:pt x="2331215" y="37908"/>
                  <a:pt x="2342315" y="35663"/>
                  <a:pt x="2352654" y="32960"/>
                </a:cubicBezTo>
                <a:cubicBezTo>
                  <a:pt x="2362993" y="30257"/>
                  <a:pt x="2372881" y="27780"/>
                  <a:pt x="2382317" y="25529"/>
                </a:cubicBezTo>
                <a:cubicBezTo>
                  <a:pt x="2391753" y="23277"/>
                  <a:pt x="2400977" y="21234"/>
                  <a:pt x="2409990" y="19398"/>
                </a:cubicBezTo>
                <a:close/>
                <a:moveTo>
                  <a:pt x="565973" y="18731"/>
                </a:moveTo>
                <a:cubicBezTo>
                  <a:pt x="574419" y="17340"/>
                  <a:pt x="582008" y="19986"/>
                  <a:pt x="588741" y="26669"/>
                </a:cubicBezTo>
                <a:cubicBezTo>
                  <a:pt x="595474" y="33351"/>
                  <a:pt x="593093" y="38098"/>
                  <a:pt x="581600" y="40908"/>
                </a:cubicBezTo>
                <a:cubicBezTo>
                  <a:pt x="570106" y="43719"/>
                  <a:pt x="558308" y="45598"/>
                  <a:pt x="546205" y="46544"/>
                </a:cubicBezTo>
                <a:cubicBezTo>
                  <a:pt x="557003" y="50273"/>
                  <a:pt x="561914" y="54775"/>
                  <a:pt x="560939" y="60053"/>
                </a:cubicBezTo>
                <a:cubicBezTo>
                  <a:pt x="559964" y="65330"/>
                  <a:pt x="557748" y="71109"/>
                  <a:pt x="554292" y="77390"/>
                </a:cubicBezTo>
                <a:cubicBezTo>
                  <a:pt x="572504" y="75669"/>
                  <a:pt x="584389" y="73887"/>
                  <a:pt x="589946" y="72045"/>
                </a:cubicBezTo>
                <a:cubicBezTo>
                  <a:pt x="595503" y="70202"/>
                  <a:pt x="603028" y="72439"/>
                  <a:pt x="612521" y="78756"/>
                </a:cubicBezTo>
                <a:cubicBezTo>
                  <a:pt x="622014" y="85073"/>
                  <a:pt x="627281" y="90131"/>
                  <a:pt x="628320" y="93931"/>
                </a:cubicBezTo>
                <a:cubicBezTo>
                  <a:pt x="629360" y="97731"/>
                  <a:pt x="627424" y="101170"/>
                  <a:pt x="622512" y="104246"/>
                </a:cubicBezTo>
                <a:cubicBezTo>
                  <a:pt x="617601" y="107321"/>
                  <a:pt x="612653" y="112373"/>
                  <a:pt x="607670" y="119400"/>
                </a:cubicBezTo>
                <a:cubicBezTo>
                  <a:pt x="602687" y="126426"/>
                  <a:pt x="596091" y="134482"/>
                  <a:pt x="587881" y="143566"/>
                </a:cubicBezTo>
                <a:cubicBezTo>
                  <a:pt x="579671" y="152651"/>
                  <a:pt x="574870" y="153142"/>
                  <a:pt x="573480" y="145040"/>
                </a:cubicBezTo>
                <a:cubicBezTo>
                  <a:pt x="552844" y="147736"/>
                  <a:pt x="531606" y="150073"/>
                  <a:pt x="509766" y="152052"/>
                </a:cubicBezTo>
                <a:cubicBezTo>
                  <a:pt x="515158" y="153257"/>
                  <a:pt x="517094" y="155634"/>
                  <a:pt x="515574" y="159183"/>
                </a:cubicBezTo>
                <a:cubicBezTo>
                  <a:pt x="514054" y="162732"/>
                  <a:pt x="510318" y="168314"/>
                  <a:pt x="504367" y="175929"/>
                </a:cubicBezTo>
                <a:lnTo>
                  <a:pt x="533901" y="174918"/>
                </a:lnTo>
                <a:cubicBezTo>
                  <a:pt x="533901" y="170630"/>
                  <a:pt x="534865" y="167475"/>
                  <a:pt x="536794" y="165453"/>
                </a:cubicBezTo>
                <a:cubicBezTo>
                  <a:pt x="538722" y="163431"/>
                  <a:pt x="545767" y="165123"/>
                  <a:pt x="557928" y="170530"/>
                </a:cubicBezTo>
                <a:cubicBezTo>
                  <a:pt x="591111" y="167877"/>
                  <a:pt x="613736" y="165636"/>
                  <a:pt x="625803" y="163808"/>
                </a:cubicBezTo>
                <a:cubicBezTo>
                  <a:pt x="637871" y="161979"/>
                  <a:pt x="649490" y="163223"/>
                  <a:pt x="660661" y="167540"/>
                </a:cubicBezTo>
                <a:cubicBezTo>
                  <a:pt x="671832" y="171856"/>
                  <a:pt x="679619" y="178184"/>
                  <a:pt x="684021" y="186522"/>
                </a:cubicBezTo>
                <a:cubicBezTo>
                  <a:pt x="688424" y="194861"/>
                  <a:pt x="679927" y="197457"/>
                  <a:pt x="658531" y="194309"/>
                </a:cubicBezTo>
                <a:cubicBezTo>
                  <a:pt x="637136" y="191162"/>
                  <a:pt x="619461" y="189588"/>
                  <a:pt x="605508" y="189588"/>
                </a:cubicBezTo>
                <a:lnTo>
                  <a:pt x="562574" y="189588"/>
                </a:lnTo>
                <a:cubicBezTo>
                  <a:pt x="557698" y="204200"/>
                  <a:pt x="551338" y="216942"/>
                  <a:pt x="543494" y="227812"/>
                </a:cubicBezTo>
                <a:cubicBezTo>
                  <a:pt x="586142" y="246081"/>
                  <a:pt x="610753" y="261113"/>
                  <a:pt x="617328" y="272908"/>
                </a:cubicBezTo>
                <a:cubicBezTo>
                  <a:pt x="623904" y="284703"/>
                  <a:pt x="626255" y="294461"/>
                  <a:pt x="624384" y="302183"/>
                </a:cubicBezTo>
                <a:cubicBezTo>
                  <a:pt x="622512" y="309906"/>
                  <a:pt x="614980" y="308812"/>
                  <a:pt x="601787" y="298903"/>
                </a:cubicBezTo>
                <a:cubicBezTo>
                  <a:pt x="588594" y="288994"/>
                  <a:pt x="578165" y="281057"/>
                  <a:pt x="570500" y="275091"/>
                </a:cubicBezTo>
                <a:cubicBezTo>
                  <a:pt x="562835" y="269126"/>
                  <a:pt x="549481" y="258622"/>
                  <a:pt x="530437" y="243579"/>
                </a:cubicBezTo>
                <a:cubicBezTo>
                  <a:pt x="521934" y="253818"/>
                  <a:pt x="512319" y="261737"/>
                  <a:pt x="501592" y="267337"/>
                </a:cubicBezTo>
                <a:cubicBezTo>
                  <a:pt x="490866" y="272937"/>
                  <a:pt x="479824" y="277325"/>
                  <a:pt x="468466" y="280501"/>
                </a:cubicBezTo>
                <a:cubicBezTo>
                  <a:pt x="457109" y="283677"/>
                  <a:pt x="446304" y="286191"/>
                  <a:pt x="436050" y="288040"/>
                </a:cubicBezTo>
                <a:cubicBezTo>
                  <a:pt x="425797" y="289890"/>
                  <a:pt x="415020" y="290030"/>
                  <a:pt x="403720" y="288460"/>
                </a:cubicBezTo>
                <a:cubicBezTo>
                  <a:pt x="392420" y="286890"/>
                  <a:pt x="396166" y="283312"/>
                  <a:pt x="414959" y="277726"/>
                </a:cubicBezTo>
                <a:cubicBezTo>
                  <a:pt x="433752" y="272141"/>
                  <a:pt x="451491" y="265616"/>
                  <a:pt x="468176" y="258152"/>
                </a:cubicBezTo>
                <a:cubicBezTo>
                  <a:pt x="484861" y="250688"/>
                  <a:pt x="498667" y="242410"/>
                  <a:pt x="509594" y="233318"/>
                </a:cubicBezTo>
                <a:cubicBezTo>
                  <a:pt x="489159" y="226607"/>
                  <a:pt x="475726" y="222645"/>
                  <a:pt x="469294" y="221434"/>
                </a:cubicBezTo>
                <a:cubicBezTo>
                  <a:pt x="462863" y="220222"/>
                  <a:pt x="460827" y="217350"/>
                  <a:pt x="463185" y="212819"/>
                </a:cubicBezTo>
                <a:cubicBezTo>
                  <a:pt x="465544" y="208287"/>
                  <a:pt x="469319" y="202788"/>
                  <a:pt x="474511" y="196320"/>
                </a:cubicBezTo>
                <a:cubicBezTo>
                  <a:pt x="437943" y="202630"/>
                  <a:pt x="415178" y="206907"/>
                  <a:pt x="406215" y="209151"/>
                </a:cubicBezTo>
                <a:cubicBezTo>
                  <a:pt x="397253" y="211396"/>
                  <a:pt x="387946" y="208614"/>
                  <a:pt x="378295" y="200805"/>
                </a:cubicBezTo>
                <a:cubicBezTo>
                  <a:pt x="368644" y="192997"/>
                  <a:pt x="366597" y="188717"/>
                  <a:pt x="372154" y="187964"/>
                </a:cubicBezTo>
                <a:cubicBezTo>
                  <a:pt x="377711" y="187211"/>
                  <a:pt x="383959" y="186601"/>
                  <a:pt x="390900" y="186135"/>
                </a:cubicBezTo>
                <a:cubicBezTo>
                  <a:pt x="397841" y="185669"/>
                  <a:pt x="409041" y="184777"/>
                  <a:pt x="424499" y="183457"/>
                </a:cubicBezTo>
                <a:cubicBezTo>
                  <a:pt x="439958" y="182138"/>
                  <a:pt x="458693" y="180209"/>
                  <a:pt x="480705" y="177671"/>
                </a:cubicBezTo>
                <a:cubicBezTo>
                  <a:pt x="482871" y="172193"/>
                  <a:pt x="484853" y="167185"/>
                  <a:pt x="486653" y="162646"/>
                </a:cubicBezTo>
                <a:cubicBezTo>
                  <a:pt x="488453" y="158107"/>
                  <a:pt x="490407" y="155838"/>
                  <a:pt x="492515" y="155838"/>
                </a:cubicBezTo>
                <a:lnTo>
                  <a:pt x="467068" y="158247"/>
                </a:lnTo>
                <a:cubicBezTo>
                  <a:pt x="462723" y="169232"/>
                  <a:pt x="456212" y="164955"/>
                  <a:pt x="447537" y="145416"/>
                </a:cubicBezTo>
                <a:cubicBezTo>
                  <a:pt x="438861" y="125878"/>
                  <a:pt x="432189" y="111903"/>
                  <a:pt x="427521" y="103493"/>
                </a:cubicBezTo>
                <a:cubicBezTo>
                  <a:pt x="422854" y="95082"/>
                  <a:pt x="425230" y="91329"/>
                  <a:pt x="434652" y="92232"/>
                </a:cubicBezTo>
                <a:cubicBezTo>
                  <a:pt x="444073" y="93135"/>
                  <a:pt x="451584" y="93379"/>
                  <a:pt x="457184" y="92963"/>
                </a:cubicBezTo>
                <a:cubicBezTo>
                  <a:pt x="462784" y="92548"/>
                  <a:pt x="470804" y="91235"/>
                  <a:pt x="481243" y="89027"/>
                </a:cubicBezTo>
                <a:cubicBezTo>
                  <a:pt x="479565" y="68721"/>
                  <a:pt x="477988" y="58145"/>
                  <a:pt x="476511" y="57299"/>
                </a:cubicBezTo>
                <a:cubicBezTo>
                  <a:pt x="469011" y="58203"/>
                  <a:pt x="462078" y="55657"/>
                  <a:pt x="455711" y="49663"/>
                </a:cubicBezTo>
                <a:cubicBezTo>
                  <a:pt x="449343" y="43669"/>
                  <a:pt x="452545" y="39836"/>
                  <a:pt x="465315" y="38166"/>
                </a:cubicBezTo>
                <a:cubicBezTo>
                  <a:pt x="478085" y="36495"/>
                  <a:pt x="489869" y="34534"/>
                  <a:pt x="500667" y="32283"/>
                </a:cubicBezTo>
                <a:cubicBezTo>
                  <a:pt x="511465" y="30031"/>
                  <a:pt x="522937" y="27558"/>
                  <a:pt x="535084" y="24862"/>
                </a:cubicBezTo>
                <a:cubicBezTo>
                  <a:pt x="547230" y="22166"/>
                  <a:pt x="557526" y="20122"/>
                  <a:pt x="565973" y="18731"/>
                </a:cubicBezTo>
                <a:close/>
                <a:moveTo>
                  <a:pt x="1862466" y="17064"/>
                </a:moveTo>
                <a:cubicBezTo>
                  <a:pt x="1867665" y="15881"/>
                  <a:pt x="1875032" y="17620"/>
                  <a:pt x="1884568" y="22280"/>
                </a:cubicBezTo>
                <a:cubicBezTo>
                  <a:pt x="1894578" y="26281"/>
                  <a:pt x="1902694" y="32225"/>
                  <a:pt x="1908918" y="40113"/>
                </a:cubicBezTo>
                <a:cubicBezTo>
                  <a:pt x="1915141" y="48000"/>
                  <a:pt x="1915962" y="55761"/>
                  <a:pt x="1911381" y="63397"/>
                </a:cubicBezTo>
                <a:cubicBezTo>
                  <a:pt x="1906799" y="71034"/>
                  <a:pt x="1900880" y="72400"/>
                  <a:pt x="1893624" y="67495"/>
                </a:cubicBezTo>
                <a:cubicBezTo>
                  <a:pt x="1886368" y="62591"/>
                  <a:pt x="1878061" y="53255"/>
                  <a:pt x="1868704" y="39489"/>
                </a:cubicBezTo>
                <a:cubicBezTo>
                  <a:pt x="1859347" y="25722"/>
                  <a:pt x="1857268" y="18247"/>
                  <a:pt x="1862466" y="17064"/>
                </a:cubicBezTo>
                <a:close/>
                <a:moveTo>
                  <a:pt x="2272458" y="16903"/>
                </a:moveTo>
                <a:cubicBezTo>
                  <a:pt x="2275025" y="16559"/>
                  <a:pt x="2277526" y="16752"/>
                  <a:pt x="2279960" y="17484"/>
                </a:cubicBezTo>
                <a:cubicBezTo>
                  <a:pt x="2284828" y="18946"/>
                  <a:pt x="2291249" y="21840"/>
                  <a:pt x="2299222" y="26163"/>
                </a:cubicBezTo>
                <a:cubicBezTo>
                  <a:pt x="2307196" y="30487"/>
                  <a:pt x="2309526" y="34642"/>
                  <a:pt x="2306213" y="38628"/>
                </a:cubicBezTo>
                <a:cubicBezTo>
                  <a:pt x="2302901" y="42615"/>
                  <a:pt x="2300201" y="48355"/>
                  <a:pt x="2298115" y="55847"/>
                </a:cubicBezTo>
                <a:cubicBezTo>
                  <a:pt x="2296028" y="63340"/>
                  <a:pt x="2293368" y="74024"/>
                  <a:pt x="2290134" y="87898"/>
                </a:cubicBezTo>
                <a:cubicBezTo>
                  <a:pt x="2286901" y="101772"/>
                  <a:pt x="2282943" y="111613"/>
                  <a:pt x="2278261" y="117421"/>
                </a:cubicBezTo>
                <a:cubicBezTo>
                  <a:pt x="2273578" y="123228"/>
                  <a:pt x="2268843" y="122088"/>
                  <a:pt x="2264053" y="114000"/>
                </a:cubicBezTo>
                <a:lnTo>
                  <a:pt x="2236412" y="120088"/>
                </a:lnTo>
                <a:cubicBezTo>
                  <a:pt x="2235437" y="125924"/>
                  <a:pt x="2232440" y="128843"/>
                  <a:pt x="2227421" y="128843"/>
                </a:cubicBezTo>
                <a:cubicBezTo>
                  <a:pt x="2223248" y="128843"/>
                  <a:pt x="2220165" y="122884"/>
                  <a:pt x="2218172" y="110967"/>
                </a:cubicBezTo>
                <a:cubicBezTo>
                  <a:pt x="2216178" y="99051"/>
                  <a:pt x="2213421" y="86051"/>
                  <a:pt x="2209901" y="71969"/>
                </a:cubicBezTo>
                <a:cubicBezTo>
                  <a:pt x="2206380" y="57887"/>
                  <a:pt x="2203007" y="47849"/>
                  <a:pt x="2199780" y="41855"/>
                </a:cubicBezTo>
                <a:cubicBezTo>
                  <a:pt x="2196554" y="35861"/>
                  <a:pt x="2199013" y="32864"/>
                  <a:pt x="2207158" y="32864"/>
                </a:cubicBezTo>
                <a:lnTo>
                  <a:pt x="2220667" y="32864"/>
                </a:lnTo>
                <a:cubicBezTo>
                  <a:pt x="2223793" y="32864"/>
                  <a:pt x="2230540" y="31354"/>
                  <a:pt x="2240908" y="28336"/>
                </a:cubicBezTo>
                <a:cubicBezTo>
                  <a:pt x="2251276" y="25317"/>
                  <a:pt x="2259159" y="22388"/>
                  <a:pt x="2264559" y="19549"/>
                </a:cubicBezTo>
                <a:cubicBezTo>
                  <a:pt x="2267258" y="18129"/>
                  <a:pt x="2269891" y="17247"/>
                  <a:pt x="2272458" y="16903"/>
                </a:cubicBezTo>
                <a:close/>
                <a:moveTo>
                  <a:pt x="180861" y="15642"/>
                </a:moveTo>
                <a:cubicBezTo>
                  <a:pt x="184518" y="15350"/>
                  <a:pt x="190249" y="16523"/>
                  <a:pt x="198053" y="19161"/>
                </a:cubicBezTo>
                <a:cubicBezTo>
                  <a:pt x="213663" y="24439"/>
                  <a:pt x="222912" y="31534"/>
                  <a:pt x="225802" y="40446"/>
                </a:cubicBezTo>
                <a:cubicBezTo>
                  <a:pt x="228691" y="49358"/>
                  <a:pt x="228286" y="56647"/>
                  <a:pt x="224586" y="62311"/>
                </a:cubicBezTo>
                <a:cubicBezTo>
                  <a:pt x="220886" y="67976"/>
                  <a:pt x="215702" y="68632"/>
                  <a:pt x="209034" y="64279"/>
                </a:cubicBezTo>
                <a:cubicBezTo>
                  <a:pt x="202366" y="59927"/>
                  <a:pt x="195218" y="53456"/>
                  <a:pt x="187589" y="44866"/>
                </a:cubicBezTo>
                <a:cubicBezTo>
                  <a:pt x="180920" y="35344"/>
                  <a:pt x="177095" y="27361"/>
                  <a:pt x="176113" y="20915"/>
                </a:cubicBezTo>
                <a:cubicBezTo>
                  <a:pt x="175622" y="17692"/>
                  <a:pt x="177204" y="15934"/>
                  <a:pt x="180861" y="15642"/>
                </a:cubicBezTo>
                <a:close/>
                <a:moveTo>
                  <a:pt x="1511285" y="11391"/>
                </a:moveTo>
                <a:cubicBezTo>
                  <a:pt x="1514449" y="10817"/>
                  <a:pt x="1519757" y="12092"/>
                  <a:pt x="1527211" y="15214"/>
                </a:cubicBezTo>
                <a:cubicBezTo>
                  <a:pt x="1542117" y="21459"/>
                  <a:pt x="1547599" y="26453"/>
                  <a:pt x="1543655" y="30196"/>
                </a:cubicBezTo>
                <a:cubicBezTo>
                  <a:pt x="1539712" y="33939"/>
                  <a:pt x="1535833" y="37524"/>
                  <a:pt x="1532018" y="40951"/>
                </a:cubicBezTo>
                <a:cubicBezTo>
                  <a:pt x="1539303" y="40148"/>
                  <a:pt x="1549094" y="37696"/>
                  <a:pt x="1561390" y="33595"/>
                </a:cubicBezTo>
                <a:cubicBezTo>
                  <a:pt x="1573687" y="29494"/>
                  <a:pt x="1581990" y="31318"/>
                  <a:pt x="1586300" y="39069"/>
                </a:cubicBezTo>
                <a:cubicBezTo>
                  <a:pt x="1590609" y="46820"/>
                  <a:pt x="1583145" y="52696"/>
                  <a:pt x="1563907" y="56697"/>
                </a:cubicBezTo>
                <a:cubicBezTo>
                  <a:pt x="1544670" y="60698"/>
                  <a:pt x="1531631" y="60002"/>
                  <a:pt x="1524791" y="54610"/>
                </a:cubicBezTo>
                <a:cubicBezTo>
                  <a:pt x="1507970" y="78344"/>
                  <a:pt x="1489643" y="94623"/>
                  <a:pt x="1469810" y="103450"/>
                </a:cubicBezTo>
                <a:cubicBezTo>
                  <a:pt x="1449978" y="112276"/>
                  <a:pt x="1446231" y="110605"/>
                  <a:pt x="1458571" y="98438"/>
                </a:cubicBezTo>
                <a:cubicBezTo>
                  <a:pt x="1470911" y="86270"/>
                  <a:pt x="1482835" y="72066"/>
                  <a:pt x="1494343" y="55826"/>
                </a:cubicBezTo>
                <a:cubicBezTo>
                  <a:pt x="1505851" y="39586"/>
                  <a:pt x="1510479" y="27196"/>
                  <a:pt x="1508228" y="18656"/>
                </a:cubicBezTo>
                <a:cubicBezTo>
                  <a:pt x="1507102" y="14386"/>
                  <a:pt x="1508121" y="11965"/>
                  <a:pt x="1511285" y="11391"/>
                </a:cubicBezTo>
                <a:close/>
                <a:moveTo>
                  <a:pt x="1612994" y="6621"/>
                </a:moveTo>
                <a:cubicBezTo>
                  <a:pt x="1621189" y="8041"/>
                  <a:pt x="1628413" y="10507"/>
                  <a:pt x="1634665" y="14021"/>
                </a:cubicBezTo>
                <a:cubicBezTo>
                  <a:pt x="1640918" y="17534"/>
                  <a:pt x="1642312" y="21115"/>
                  <a:pt x="1638849" y="24765"/>
                </a:cubicBezTo>
                <a:cubicBezTo>
                  <a:pt x="1635386" y="28415"/>
                  <a:pt x="1632170" y="31107"/>
                  <a:pt x="1629202" y="32842"/>
                </a:cubicBezTo>
                <a:cubicBezTo>
                  <a:pt x="1638351" y="32914"/>
                  <a:pt x="1648955" y="30906"/>
                  <a:pt x="1661015" y="26819"/>
                </a:cubicBezTo>
                <a:cubicBezTo>
                  <a:pt x="1673076" y="22732"/>
                  <a:pt x="1682261" y="24543"/>
                  <a:pt x="1688570" y="32251"/>
                </a:cubicBezTo>
                <a:cubicBezTo>
                  <a:pt x="1694880" y="39958"/>
                  <a:pt x="1688739" y="45612"/>
                  <a:pt x="1670147" y="49211"/>
                </a:cubicBezTo>
                <a:cubicBezTo>
                  <a:pt x="1651555" y="52811"/>
                  <a:pt x="1636056" y="52359"/>
                  <a:pt x="1623652" y="47856"/>
                </a:cubicBezTo>
                <a:cubicBezTo>
                  <a:pt x="1613786" y="59816"/>
                  <a:pt x="1601643" y="70453"/>
                  <a:pt x="1587224" y="79767"/>
                </a:cubicBezTo>
                <a:cubicBezTo>
                  <a:pt x="1572805" y="89081"/>
                  <a:pt x="1568790" y="88844"/>
                  <a:pt x="1575179" y="79057"/>
                </a:cubicBezTo>
                <a:cubicBezTo>
                  <a:pt x="1581567" y="69270"/>
                  <a:pt x="1587214" y="60142"/>
                  <a:pt x="1592118" y="51674"/>
                </a:cubicBezTo>
                <a:cubicBezTo>
                  <a:pt x="1597022" y="43206"/>
                  <a:pt x="1600579" y="36000"/>
                  <a:pt x="1602787" y="30056"/>
                </a:cubicBezTo>
                <a:cubicBezTo>
                  <a:pt x="1604996" y="24112"/>
                  <a:pt x="1605200" y="18366"/>
                  <a:pt x="1603400" y="12816"/>
                </a:cubicBezTo>
                <a:cubicBezTo>
                  <a:pt x="1601600" y="7266"/>
                  <a:pt x="1604798" y="5201"/>
                  <a:pt x="1612994" y="6621"/>
                </a:cubicBezTo>
                <a:close/>
                <a:moveTo>
                  <a:pt x="77542" y="5943"/>
                </a:moveTo>
                <a:cubicBezTo>
                  <a:pt x="82991" y="6911"/>
                  <a:pt x="90441" y="9195"/>
                  <a:pt x="99891" y="12794"/>
                </a:cubicBezTo>
                <a:cubicBezTo>
                  <a:pt x="109341" y="16394"/>
                  <a:pt x="112252" y="22399"/>
                  <a:pt x="108624" y="30809"/>
                </a:cubicBezTo>
                <a:cubicBezTo>
                  <a:pt x="104996" y="39220"/>
                  <a:pt x="102759" y="57894"/>
                  <a:pt x="101913" y="86833"/>
                </a:cubicBezTo>
                <a:cubicBezTo>
                  <a:pt x="107176" y="85198"/>
                  <a:pt x="112582" y="83664"/>
                  <a:pt x="118132" y="82230"/>
                </a:cubicBezTo>
                <a:cubicBezTo>
                  <a:pt x="123681" y="80796"/>
                  <a:pt x="128216" y="82316"/>
                  <a:pt x="131737" y="86790"/>
                </a:cubicBezTo>
                <a:cubicBezTo>
                  <a:pt x="135258" y="91264"/>
                  <a:pt x="134361" y="95279"/>
                  <a:pt x="129048" y="98836"/>
                </a:cubicBezTo>
                <a:cubicBezTo>
                  <a:pt x="123735" y="102392"/>
                  <a:pt x="114690" y="106572"/>
                  <a:pt x="101913" y="111376"/>
                </a:cubicBezTo>
                <a:lnTo>
                  <a:pt x="101913" y="138135"/>
                </a:lnTo>
                <a:cubicBezTo>
                  <a:pt x="119910" y="125530"/>
                  <a:pt x="127697" y="121841"/>
                  <a:pt x="125273" y="127068"/>
                </a:cubicBezTo>
                <a:cubicBezTo>
                  <a:pt x="122850" y="132295"/>
                  <a:pt x="115063" y="142796"/>
                  <a:pt x="101913" y="158570"/>
                </a:cubicBezTo>
                <a:cubicBezTo>
                  <a:pt x="101913" y="161639"/>
                  <a:pt x="101927" y="165106"/>
                  <a:pt x="101954" y="168971"/>
                </a:cubicBezTo>
                <a:lnTo>
                  <a:pt x="102025" y="176416"/>
                </a:lnTo>
                <a:lnTo>
                  <a:pt x="112055" y="173122"/>
                </a:lnTo>
                <a:cubicBezTo>
                  <a:pt x="127019" y="171480"/>
                  <a:pt x="149006" y="168529"/>
                  <a:pt x="178016" y="164270"/>
                </a:cubicBezTo>
                <a:cubicBezTo>
                  <a:pt x="183867" y="147177"/>
                  <a:pt x="185219" y="134048"/>
                  <a:pt x="182071" y="124885"/>
                </a:cubicBezTo>
                <a:cubicBezTo>
                  <a:pt x="178924" y="115721"/>
                  <a:pt x="181003" y="111849"/>
                  <a:pt x="188309" y="113269"/>
                </a:cubicBezTo>
                <a:cubicBezTo>
                  <a:pt x="195616" y="114689"/>
                  <a:pt x="203065" y="117302"/>
                  <a:pt x="210658" y="121110"/>
                </a:cubicBezTo>
                <a:cubicBezTo>
                  <a:pt x="218251" y="124917"/>
                  <a:pt x="219492" y="130187"/>
                  <a:pt x="214380" y="136920"/>
                </a:cubicBezTo>
                <a:cubicBezTo>
                  <a:pt x="209267" y="143652"/>
                  <a:pt x="204625" y="151701"/>
                  <a:pt x="200452" y="161065"/>
                </a:cubicBezTo>
                <a:lnTo>
                  <a:pt x="220542" y="157774"/>
                </a:lnTo>
                <a:cubicBezTo>
                  <a:pt x="220542" y="142874"/>
                  <a:pt x="229656" y="141276"/>
                  <a:pt x="247882" y="152977"/>
                </a:cubicBezTo>
                <a:cubicBezTo>
                  <a:pt x="266940" y="152145"/>
                  <a:pt x="281334" y="150586"/>
                  <a:pt x="291064" y="148299"/>
                </a:cubicBezTo>
                <a:cubicBezTo>
                  <a:pt x="300794" y="146011"/>
                  <a:pt x="309946" y="149331"/>
                  <a:pt x="318522" y="158258"/>
                </a:cubicBezTo>
                <a:cubicBezTo>
                  <a:pt x="327097" y="167185"/>
                  <a:pt x="325104" y="171938"/>
                  <a:pt x="312542" y="172519"/>
                </a:cubicBezTo>
                <a:cubicBezTo>
                  <a:pt x="299980" y="173100"/>
                  <a:pt x="277588" y="174237"/>
                  <a:pt x="245365" y="175929"/>
                </a:cubicBezTo>
                <a:cubicBezTo>
                  <a:pt x="239500" y="197754"/>
                  <a:pt x="233979" y="212245"/>
                  <a:pt x="228802" y="219401"/>
                </a:cubicBezTo>
                <a:cubicBezTo>
                  <a:pt x="242970" y="224105"/>
                  <a:pt x="254984" y="229977"/>
                  <a:pt x="264843" y="237018"/>
                </a:cubicBezTo>
                <a:cubicBezTo>
                  <a:pt x="274702" y="244059"/>
                  <a:pt x="281280" y="251204"/>
                  <a:pt x="284579" y="258453"/>
                </a:cubicBezTo>
                <a:cubicBezTo>
                  <a:pt x="287877" y="265702"/>
                  <a:pt x="287691" y="273134"/>
                  <a:pt x="284019" y="280748"/>
                </a:cubicBezTo>
                <a:cubicBezTo>
                  <a:pt x="280348" y="288363"/>
                  <a:pt x="272475" y="285954"/>
                  <a:pt x="260401" y="273521"/>
                </a:cubicBezTo>
                <a:cubicBezTo>
                  <a:pt x="248326" y="261088"/>
                  <a:pt x="233054" y="249308"/>
                  <a:pt x="214584" y="238180"/>
                </a:cubicBezTo>
                <a:cubicBezTo>
                  <a:pt x="200401" y="253036"/>
                  <a:pt x="184814" y="264368"/>
                  <a:pt x="167821" y="272177"/>
                </a:cubicBezTo>
                <a:cubicBezTo>
                  <a:pt x="150828" y="279985"/>
                  <a:pt x="134670" y="285269"/>
                  <a:pt x="119347" y="288030"/>
                </a:cubicBezTo>
                <a:cubicBezTo>
                  <a:pt x="104024" y="290790"/>
                  <a:pt x="105971" y="285997"/>
                  <a:pt x="125187" y="273650"/>
                </a:cubicBezTo>
                <a:cubicBezTo>
                  <a:pt x="142983" y="264745"/>
                  <a:pt x="157589" y="256341"/>
                  <a:pt x="169004" y="248440"/>
                </a:cubicBezTo>
                <a:cubicBezTo>
                  <a:pt x="180418" y="240538"/>
                  <a:pt x="189044" y="233189"/>
                  <a:pt x="194881" y="226392"/>
                </a:cubicBezTo>
                <a:cubicBezTo>
                  <a:pt x="180282" y="219638"/>
                  <a:pt x="170560" y="215368"/>
                  <a:pt x="165713" y="213582"/>
                </a:cubicBezTo>
                <a:cubicBezTo>
                  <a:pt x="160866" y="211797"/>
                  <a:pt x="159822" y="207656"/>
                  <a:pt x="162583" y="201160"/>
                </a:cubicBezTo>
                <a:cubicBezTo>
                  <a:pt x="165343" y="194664"/>
                  <a:pt x="168466" y="188555"/>
                  <a:pt x="171950" y="182833"/>
                </a:cubicBezTo>
                <a:cubicBezTo>
                  <a:pt x="151014" y="186404"/>
                  <a:pt x="136480" y="189545"/>
                  <a:pt x="128349" y="192255"/>
                </a:cubicBezTo>
                <a:cubicBezTo>
                  <a:pt x="120218" y="194965"/>
                  <a:pt x="111729" y="192864"/>
                  <a:pt x="102881" y="185952"/>
                </a:cubicBezTo>
                <a:lnTo>
                  <a:pt x="102114" y="184469"/>
                </a:lnTo>
                <a:lnTo>
                  <a:pt x="102282" y="196940"/>
                </a:lnTo>
                <a:cubicBezTo>
                  <a:pt x="102364" y="202397"/>
                  <a:pt x="102460" y="208253"/>
                  <a:pt x="102569" y="214507"/>
                </a:cubicBezTo>
                <a:cubicBezTo>
                  <a:pt x="103007" y="239524"/>
                  <a:pt x="102512" y="255599"/>
                  <a:pt x="101085" y="262734"/>
                </a:cubicBezTo>
                <a:cubicBezTo>
                  <a:pt x="99658" y="269868"/>
                  <a:pt x="95661" y="277680"/>
                  <a:pt x="89093" y="286169"/>
                </a:cubicBezTo>
                <a:cubicBezTo>
                  <a:pt x="82525" y="294658"/>
                  <a:pt x="77000" y="293852"/>
                  <a:pt x="72519" y="283749"/>
                </a:cubicBezTo>
                <a:cubicBezTo>
                  <a:pt x="68038" y="273646"/>
                  <a:pt x="61667" y="262371"/>
                  <a:pt x="53407" y="249924"/>
                </a:cubicBezTo>
                <a:cubicBezTo>
                  <a:pt x="45147" y="237477"/>
                  <a:pt x="46771" y="233730"/>
                  <a:pt x="58279" y="238685"/>
                </a:cubicBezTo>
                <a:cubicBezTo>
                  <a:pt x="69787" y="243640"/>
                  <a:pt x="75871" y="245955"/>
                  <a:pt x="76531" y="245633"/>
                </a:cubicBezTo>
                <a:cubicBezTo>
                  <a:pt x="77191" y="245310"/>
                  <a:pt x="77735" y="241940"/>
                  <a:pt x="78166" y="235523"/>
                </a:cubicBezTo>
                <a:cubicBezTo>
                  <a:pt x="78596" y="229106"/>
                  <a:pt x="79263" y="208839"/>
                  <a:pt x="80166" y="174724"/>
                </a:cubicBezTo>
                <a:cubicBezTo>
                  <a:pt x="58097" y="198873"/>
                  <a:pt x="44771" y="214809"/>
                  <a:pt x="40189" y="222531"/>
                </a:cubicBezTo>
                <a:cubicBezTo>
                  <a:pt x="35607" y="230253"/>
                  <a:pt x="29753" y="232680"/>
                  <a:pt x="22626" y="229812"/>
                </a:cubicBezTo>
                <a:cubicBezTo>
                  <a:pt x="15499" y="226944"/>
                  <a:pt x="9132" y="222767"/>
                  <a:pt x="3525" y="217282"/>
                </a:cubicBezTo>
                <a:cubicBezTo>
                  <a:pt x="-2082" y="211797"/>
                  <a:pt x="-1000" y="207664"/>
                  <a:pt x="6773" y="204882"/>
                </a:cubicBezTo>
                <a:cubicBezTo>
                  <a:pt x="14545" y="202100"/>
                  <a:pt x="24644" y="196274"/>
                  <a:pt x="37070" y="187404"/>
                </a:cubicBezTo>
                <a:cubicBezTo>
                  <a:pt x="49496" y="178535"/>
                  <a:pt x="63861" y="166385"/>
                  <a:pt x="80166" y="150955"/>
                </a:cubicBezTo>
                <a:lnTo>
                  <a:pt x="80166" y="118044"/>
                </a:lnTo>
                <a:cubicBezTo>
                  <a:pt x="73914" y="121515"/>
                  <a:pt x="66432" y="124408"/>
                  <a:pt x="57720" y="126724"/>
                </a:cubicBezTo>
                <a:cubicBezTo>
                  <a:pt x="49008" y="129040"/>
                  <a:pt x="40222" y="127283"/>
                  <a:pt x="31359" y="121454"/>
                </a:cubicBezTo>
                <a:cubicBezTo>
                  <a:pt x="22497" y="115624"/>
                  <a:pt x="23250" y="111803"/>
                  <a:pt x="33618" y="109989"/>
                </a:cubicBezTo>
                <a:cubicBezTo>
                  <a:pt x="43986" y="108175"/>
                  <a:pt x="59502" y="103131"/>
                  <a:pt x="80166" y="94856"/>
                </a:cubicBezTo>
                <a:cubicBezTo>
                  <a:pt x="80166" y="77992"/>
                  <a:pt x="79944" y="63401"/>
                  <a:pt x="79499" y="51083"/>
                </a:cubicBezTo>
                <a:cubicBezTo>
                  <a:pt x="79055" y="38765"/>
                  <a:pt x="77255" y="27920"/>
                  <a:pt x="74100" y="18548"/>
                </a:cubicBezTo>
                <a:cubicBezTo>
                  <a:pt x="70945" y="9177"/>
                  <a:pt x="72093" y="4975"/>
                  <a:pt x="77542" y="5943"/>
                </a:cubicBezTo>
                <a:close/>
                <a:moveTo>
                  <a:pt x="847201" y="275"/>
                </a:moveTo>
                <a:cubicBezTo>
                  <a:pt x="850580" y="-524"/>
                  <a:pt x="856670" y="419"/>
                  <a:pt x="865471" y="3104"/>
                </a:cubicBezTo>
                <a:cubicBezTo>
                  <a:pt x="883074" y="8474"/>
                  <a:pt x="890961" y="14479"/>
                  <a:pt x="889133" y="21119"/>
                </a:cubicBezTo>
                <a:cubicBezTo>
                  <a:pt x="887304" y="27758"/>
                  <a:pt x="885505" y="36377"/>
                  <a:pt x="883734" y="46974"/>
                </a:cubicBezTo>
                <a:cubicBezTo>
                  <a:pt x="881963" y="57572"/>
                  <a:pt x="881077" y="69510"/>
                  <a:pt x="881077" y="82789"/>
                </a:cubicBezTo>
                <a:lnTo>
                  <a:pt x="899898" y="76228"/>
                </a:lnTo>
                <a:cubicBezTo>
                  <a:pt x="909506" y="72500"/>
                  <a:pt x="918444" y="74371"/>
                  <a:pt x="926711" y="81843"/>
                </a:cubicBezTo>
                <a:cubicBezTo>
                  <a:pt x="934978" y="89314"/>
                  <a:pt x="932619" y="94964"/>
                  <a:pt x="919634" y="98793"/>
                </a:cubicBezTo>
                <a:cubicBezTo>
                  <a:pt x="906649" y="102621"/>
                  <a:pt x="893797" y="106063"/>
                  <a:pt x="881077" y="109118"/>
                </a:cubicBezTo>
                <a:lnTo>
                  <a:pt x="881077" y="160248"/>
                </a:lnTo>
                <a:lnTo>
                  <a:pt x="885027" y="162999"/>
                </a:lnTo>
                <a:lnTo>
                  <a:pt x="885309" y="162169"/>
                </a:lnTo>
                <a:cubicBezTo>
                  <a:pt x="886381" y="160702"/>
                  <a:pt x="888183" y="158778"/>
                  <a:pt x="890714" y="156397"/>
                </a:cubicBezTo>
                <a:cubicBezTo>
                  <a:pt x="900838" y="146875"/>
                  <a:pt x="910510" y="137103"/>
                  <a:pt x="919731" y="127079"/>
                </a:cubicBezTo>
                <a:cubicBezTo>
                  <a:pt x="928952" y="117055"/>
                  <a:pt x="933111" y="108515"/>
                  <a:pt x="932207" y="101460"/>
                </a:cubicBezTo>
                <a:cubicBezTo>
                  <a:pt x="931304" y="94405"/>
                  <a:pt x="939399" y="95631"/>
                  <a:pt x="956492" y="105138"/>
                </a:cubicBezTo>
                <a:cubicBezTo>
                  <a:pt x="970101" y="114531"/>
                  <a:pt x="972923" y="120984"/>
                  <a:pt x="964956" y="124497"/>
                </a:cubicBezTo>
                <a:cubicBezTo>
                  <a:pt x="956991" y="128011"/>
                  <a:pt x="946701" y="134045"/>
                  <a:pt x="934089" y="142598"/>
                </a:cubicBezTo>
                <a:cubicBezTo>
                  <a:pt x="921477" y="151152"/>
                  <a:pt x="908564" y="157971"/>
                  <a:pt x="895349" y="163055"/>
                </a:cubicBezTo>
                <a:lnTo>
                  <a:pt x="888307" y="165283"/>
                </a:lnTo>
                <a:lnTo>
                  <a:pt x="930723" y="194825"/>
                </a:lnTo>
                <a:cubicBezTo>
                  <a:pt x="948390" y="205860"/>
                  <a:pt x="966294" y="213590"/>
                  <a:pt x="984434" y="218014"/>
                </a:cubicBezTo>
                <a:cubicBezTo>
                  <a:pt x="1002575" y="222438"/>
                  <a:pt x="1017331" y="225714"/>
                  <a:pt x="1028702" y="227844"/>
                </a:cubicBezTo>
                <a:cubicBezTo>
                  <a:pt x="1040074" y="229973"/>
                  <a:pt x="1035091" y="234243"/>
                  <a:pt x="1013753" y="240653"/>
                </a:cubicBezTo>
                <a:cubicBezTo>
                  <a:pt x="992414" y="247063"/>
                  <a:pt x="977081" y="250501"/>
                  <a:pt x="967753" y="250967"/>
                </a:cubicBezTo>
                <a:cubicBezTo>
                  <a:pt x="958425" y="251433"/>
                  <a:pt x="950111" y="248522"/>
                  <a:pt x="942812" y="242234"/>
                </a:cubicBezTo>
                <a:cubicBezTo>
                  <a:pt x="935513" y="235946"/>
                  <a:pt x="924392" y="225331"/>
                  <a:pt x="909449" y="210388"/>
                </a:cubicBezTo>
                <a:cubicBezTo>
                  <a:pt x="894507" y="195446"/>
                  <a:pt x="885049" y="184461"/>
                  <a:pt x="881077" y="177434"/>
                </a:cubicBezTo>
                <a:cubicBezTo>
                  <a:pt x="881937" y="204265"/>
                  <a:pt x="883052" y="226650"/>
                  <a:pt x="884422" y="244590"/>
                </a:cubicBezTo>
                <a:cubicBezTo>
                  <a:pt x="885791" y="262529"/>
                  <a:pt x="882142" y="278544"/>
                  <a:pt x="873473" y="292633"/>
                </a:cubicBezTo>
                <a:cubicBezTo>
                  <a:pt x="864804" y="306722"/>
                  <a:pt x="857717" y="308812"/>
                  <a:pt x="852210" y="298903"/>
                </a:cubicBezTo>
                <a:cubicBezTo>
                  <a:pt x="846703" y="288994"/>
                  <a:pt x="838189" y="278841"/>
                  <a:pt x="826667" y="268445"/>
                </a:cubicBezTo>
                <a:cubicBezTo>
                  <a:pt x="815144" y="258048"/>
                  <a:pt x="815772" y="254201"/>
                  <a:pt x="828549" y="256904"/>
                </a:cubicBezTo>
                <a:cubicBezTo>
                  <a:pt x="841326" y="259607"/>
                  <a:pt x="848754" y="259528"/>
                  <a:pt x="850834" y="256668"/>
                </a:cubicBezTo>
                <a:cubicBezTo>
                  <a:pt x="852913" y="253807"/>
                  <a:pt x="854397" y="240997"/>
                  <a:pt x="855286" y="218239"/>
                </a:cubicBezTo>
                <a:cubicBezTo>
                  <a:pt x="856175" y="195482"/>
                  <a:pt x="856620" y="160735"/>
                  <a:pt x="856620" y="114000"/>
                </a:cubicBezTo>
                <a:cubicBezTo>
                  <a:pt x="839655" y="118346"/>
                  <a:pt x="827212" y="121231"/>
                  <a:pt x="819289" y="122658"/>
                </a:cubicBezTo>
                <a:cubicBezTo>
                  <a:pt x="811366" y="124085"/>
                  <a:pt x="802561" y="121658"/>
                  <a:pt x="792874" y="115377"/>
                </a:cubicBezTo>
                <a:cubicBezTo>
                  <a:pt x="783187" y="109096"/>
                  <a:pt x="785177" y="104812"/>
                  <a:pt x="798843" y="102525"/>
                </a:cubicBezTo>
                <a:cubicBezTo>
                  <a:pt x="812509" y="100237"/>
                  <a:pt x="831768" y="95781"/>
                  <a:pt x="856620" y="89156"/>
                </a:cubicBezTo>
                <a:cubicBezTo>
                  <a:pt x="856620" y="64735"/>
                  <a:pt x="855738" y="47229"/>
                  <a:pt x="853974" y="36639"/>
                </a:cubicBezTo>
                <a:cubicBezTo>
                  <a:pt x="852210" y="26048"/>
                  <a:pt x="849285" y="16469"/>
                  <a:pt x="845198" y="7901"/>
                </a:cubicBezTo>
                <a:cubicBezTo>
                  <a:pt x="843154" y="3617"/>
                  <a:pt x="843822" y="1075"/>
                  <a:pt x="847201" y="2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506556" y="2018426"/>
            <a:ext cx="5002428" cy="245948"/>
          </a:xfrm>
          <a:custGeom>
            <a:avLst/>
            <a:gdLst/>
            <a:ahLst/>
            <a:cxnLst/>
            <a:rect l="l" t="t" r="r" b="b"/>
            <a:pathLst>
              <a:path w="5002428" h="245948">
                <a:moveTo>
                  <a:pt x="3314544" y="135007"/>
                </a:moveTo>
                <a:cubicBezTo>
                  <a:pt x="3303817" y="135875"/>
                  <a:pt x="3295009" y="139553"/>
                  <a:pt x="3288118" y="146042"/>
                </a:cubicBezTo>
                <a:cubicBezTo>
                  <a:pt x="3281228" y="152531"/>
                  <a:pt x="3277568" y="160802"/>
                  <a:pt x="3277137" y="170854"/>
                </a:cubicBezTo>
                <a:cubicBezTo>
                  <a:pt x="3276721" y="180892"/>
                  <a:pt x="3278388" y="189658"/>
                  <a:pt x="3282139" y="197151"/>
                </a:cubicBezTo>
                <a:cubicBezTo>
                  <a:pt x="3285889" y="204643"/>
                  <a:pt x="3292618" y="209189"/>
                  <a:pt x="3302326" y="210788"/>
                </a:cubicBezTo>
                <a:cubicBezTo>
                  <a:pt x="3312034" y="212387"/>
                  <a:pt x="3322194" y="212172"/>
                  <a:pt x="3332806" y="210143"/>
                </a:cubicBezTo>
                <a:cubicBezTo>
                  <a:pt x="3343418" y="208114"/>
                  <a:pt x="3350842" y="202471"/>
                  <a:pt x="3355080" y="193214"/>
                </a:cubicBezTo>
                <a:cubicBezTo>
                  <a:pt x="3359318" y="183958"/>
                  <a:pt x="3360805" y="174816"/>
                  <a:pt x="3359543" y="165789"/>
                </a:cubicBezTo>
                <a:cubicBezTo>
                  <a:pt x="3358282" y="156761"/>
                  <a:pt x="3353148" y="149158"/>
                  <a:pt x="3344142" y="142977"/>
                </a:cubicBezTo>
                <a:cubicBezTo>
                  <a:pt x="3335136" y="136796"/>
                  <a:pt x="3325270" y="134140"/>
                  <a:pt x="3314544" y="135007"/>
                </a:cubicBezTo>
                <a:close/>
                <a:moveTo>
                  <a:pt x="1161894" y="135007"/>
                </a:moveTo>
                <a:cubicBezTo>
                  <a:pt x="1151168" y="135875"/>
                  <a:pt x="1142359" y="139553"/>
                  <a:pt x="1135468" y="146042"/>
                </a:cubicBezTo>
                <a:cubicBezTo>
                  <a:pt x="1128578" y="152531"/>
                  <a:pt x="1124918" y="160802"/>
                  <a:pt x="1124487" y="170854"/>
                </a:cubicBezTo>
                <a:cubicBezTo>
                  <a:pt x="1124072" y="180892"/>
                  <a:pt x="1125739" y="189658"/>
                  <a:pt x="1129489" y="197151"/>
                </a:cubicBezTo>
                <a:cubicBezTo>
                  <a:pt x="1133239" y="204643"/>
                  <a:pt x="1139968" y="209189"/>
                  <a:pt x="1149676" y="210788"/>
                </a:cubicBezTo>
                <a:cubicBezTo>
                  <a:pt x="1159384" y="212387"/>
                  <a:pt x="1169544" y="212172"/>
                  <a:pt x="1180156" y="210143"/>
                </a:cubicBezTo>
                <a:cubicBezTo>
                  <a:pt x="1190768" y="208114"/>
                  <a:pt x="1198193" y="202471"/>
                  <a:pt x="1202430" y="193214"/>
                </a:cubicBezTo>
                <a:cubicBezTo>
                  <a:pt x="1206668" y="183958"/>
                  <a:pt x="1208155" y="174816"/>
                  <a:pt x="1206893" y="165789"/>
                </a:cubicBezTo>
                <a:cubicBezTo>
                  <a:pt x="1205632" y="156761"/>
                  <a:pt x="1200498" y="149158"/>
                  <a:pt x="1191492" y="142977"/>
                </a:cubicBezTo>
                <a:cubicBezTo>
                  <a:pt x="1182487" y="136796"/>
                  <a:pt x="1172620" y="134140"/>
                  <a:pt x="1161894" y="135007"/>
                </a:cubicBezTo>
                <a:close/>
                <a:moveTo>
                  <a:pt x="2240800" y="117380"/>
                </a:moveTo>
                <a:cubicBezTo>
                  <a:pt x="2228052" y="119086"/>
                  <a:pt x="2218781" y="125310"/>
                  <a:pt x="2212987" y="136051"/>
                </a:cubicBezTo>
                <a:cubicBezTo>
                  <a:pt x="2207194" y="146791"/>
                  <a:pt x="2204731" y="158393"/>
                  <a:pt x="2205599" y="170854"/>
                </a:cubicBezTo>
                <a:cubicBezTo>
                  <a:pt x="2206466" y="183316"/>
                  <a:pt x="2210664" y="193519"/>
                  <a:pt x="2218193" y="201463"/>
                </a:cubicBezTo>
                <a:cubicBezTo>
                  <a:pt x="2225721" y="209408"/>
                  <a:pt x="2235484" y="213574"/>
                  <a:pt x="2247479" y="213961"/>
                </a:cubicBezTo>
                <a:cubicBezTo>
                  <a:pt x="2259475" y="214348"/>
                  <a:pt x="2269645" y="210161"/>
                  <a:pt x="2277992" y="201399"/>
                </a:cubicBezTo>
                <a:cubicBezTo>
                  <a:pt x="2286338" y="192637"/>
                  <a:pt x="2290511" y="179308"/>
                  <a:pt x="2290511" y="161411"/>
                </a:cubicBezTo>
                <a:cubicBezTo>
                  <a:pt x="2290511" y="143515"/>
                  <a:pt x="2285412" y="131275"/>
                  <a:pt x="2275217" y="124693"/>
                </a:cubicBezTo>
                <a:cubicBezTo>
                  <a:pt x="2265021" y="118111"/>
                  <a:pt x="2253548" y="115673"/>
                  <a:pt x="2240800" y="117380"/>
                </a:cubicBezTo>
                <a:close/>
                <a:moveTo>
                  <a:pt x="3520815" y="60829"/>
                </a:moveTo>
                <a:lnTo>
                  <a:pt x="3453488" y="160572"/>
                </a:lnTo>
                <a:lnTo>
                  <a:pt x="3520815" y="160572"/>
                </a:lnTo>
                <a:close/>
                <a:moveTo>
                  <a:pt x="2444490" y="60829"/>
                </a:moveTo>
                <a:lnTo>
                  <a:pt x="2377163" y="160572"/>
                </a:lnTo>
                <a:lnTo>
                  <a:pt x="2444490" y="160572"/>
                </a:lnTo>
                <a:close/>
                <a:moveTo>
                  <a:pt x="441070" y="35189"/>
                </a:moveTo>
                <a:cubicBezTo>
                  <a:pt x="436366" y="34285"/>
                  <a:pt x="430200" y="35472"/>
                  <a:pt x="422571" y="38749"/>
                </a:cubicBezTo>
                <a:cubicBezTo>
                  <a:pt x="414942" y="42025"/>
                  <a:pt x="408826" y="48669"/>
                  <a:pt x="404223" y="58678"/>
                </a:cubicBezTo>
                <a:cubicBezTo>
                  <a:pt x="399619" y="68687"/>
                  <a:pt x="397970" y="79263"/>
                  <a:pt x="399275" y="90406"/>
                </a:cubicBezTo>
                <a:cubicBezTo>
                  <a:pt x="400580" y="101548"/>
                  <a:pt x="405126" y="110400"/>
                  <a:pt x="412913" y="116960"/>
                </a:cubicBezTo>
                <a:cubicBezTo>
                  <a:pt x="420700" y="123521"/>
                  <a:pt x="428917" y="126615"/>
                  <a:pt x="437564" y="126242"/>
                </a:cubicBezTo>
                <a:cubicBezTo>
                  <a:pt x="446211" y="125869"/>
                  <a:pt x="453184" y="123646"/>
                  <a:pt x="458482" y="119574"/>
                </a:cubicBezTo>
                <a:cubicBezTo>
                  <a:pt x="463781" y="115501"/>
                  <a:pt x="469026" y="108259"/>
                  <a:pt x="474217" y="97848"/>
                </a:cubicBezTo>
                <a:cubicBezTo>
                  <a:pt x="477731" y="84856"/>
                  <a:pt x="478648" y="74008"/>
                  <a:pt x="476971" y="65303"/>
                </a:cubicBezTo>
                <a:cubicBezTo>
                  <a:pt x="475293" y="56599"/>
                  <a:pt x="470998" y="49403"/>
                  <a:pt x="464086" y="43718"/>
                </a:cubicBezTo>
                <a:cubicBezTo>
                  <a:pt x="457174" y="38032"/>
                  <a:pt x="449502" y="35189"/>
                  <a:pt x="441070" y="35189"/>
                </a:cubicBezTo>
                <a:close/>
                <a:moveTo>
                  <a:pt x="260095" y="35189"/>
                </a:moveTo>
                <a:cubicBezTo>
                  <a:pt x="255391" y="34285"/>
                  <a:pt x="249225" y="35472"/>
                  <a:pt x="241596" y="38749"/>
                </a:cubicBezTo>
                <a:cubicBezTo>
                  <a:pt x="233967" y="42025"/>
                  <a:pt x="227851" y="48669"/>
                  <a:pt x="223248" y="58678"/>
                </a:cubicBezTo>
                <a:cubicBezTo>
                  <a:pt x="218644" y="68687"/>
                  <a:pt x="216995" y="79263"/>
                  <a:pt x="218300" y="90406"/>
                </a:cubicBezTo>
                <a:cubicBezTo>
                  <a:pt x="219605" y="101548"/>
                  <a:pt x="224151" y="110400"/>
                  <a:pt x="231938" y="116960"/>
                </a:cubicBezTo>
                <a:cubicBezTo>
                  <a:pt x="239725" y="123521"/>
                  <a:pt x="247941" y="126615"/>
                  <a:pt x="256589" y="126242"/>
                </a:cubicBezTo>
                <a:cubicBezTo>
                  <a:pt x="265236" y="125869"/>
                  <a:pt x="272209" y="123646"/>
                  <a:pt x="277507" y="119574"/>
                </a:cubicBezTo>
                <a:cubicBezTo>
                  <a:pt x="282806" y="115501"/>
                  <a:pt x="288051" y="108259"/>
                  <a:pt x="293242" y="97848"/>
                </a:cubicBezTo>
                <a:cubicBezTo>
                  <a:pt x="296756" y="84856"/>
                  <a:pt x="297673" y="74008"/>
                  <a:pt x="295996" y="65303"/>
                </a:cubicBezTo>
                <a:cubicBezTo>
                  <a:pt x="294318" y="56599"/>
                  <a:pt x="290023" y="49403"/>
                  <a:pt x="283111" y="43718"/>
                </a:cubicBezTo>
                <a:cubicBezTo>
                  <a:pt x="276199" y="38032"/>
                  <a:pt x="268527" y="35189"/>
                  <a:pt x="260095" y="35189"/>
                </a:cubicBezTo>
                <a:close/>
                <a:moveTo>
                  <a:pt x="79120" y="35189"/>
                </a:moveTo>
                <a:cubicBezTo>
                  <a:pt x="74416" y="34285"/>
                  <a:pt x="68250" y="35472"/>
                  <a:pt x="60621" y="38749"/>
                </a:cubicBezTo>
                <a:cubicBezTo>
                  <a:pt x="52992" y="42025"/>
                  <a:pt x="46876" y="48669"/>
                  <a:pt x="42273" y="58678"/>
                </a:cubicBezTo>
                <a:cubicBezTo>
                  <a:pt x="37669" y="68687"/>
                  <a:pt x="36020" y="79263"/>
                  <a:pt x="37325" y="90406"/>
                </a:cubicBezTo>
                <a:cubicBezTo>
                  <a:pt x="38630" y="101548"/>
                  <a:pt x="43176" y="110400"/>
                  <a:pt x="50963" y="116960"/>
                </a:cubicBezTo>
                <a:cubicBezTo>
                  <a:pt x="58750" y="123521"/>
                  <a:pt x="66966" y="126615"/>
                  <a:pt x="75614" y="126242"/>
                </a:cubicBezTo>
                <a:cubicBezTo>
                  <a:pt x="84261" y="125869"/>
                  <a:pt x="91234" y="123646"/>
                  <a:pt x="96532" y="119574"/>
                </a:cubicBezTo>
                <a:cubicBezTo>
                  <a:pt x="101831" y="115501"/>
                  <a:pt x="107076" y="108259"/>
                  <a:pt x="112267" y="97848"/>
                </a:cubicBezTo>
                <a:cubicBezTo>
                  <a:pt x="115781" y="84856"/>
                  <a:pt x="116698" y="74008"/>
                  <a:pt x="115021" y="65303"/>
                </a:cubicBezTo>
                <a:cubicBezTo>
                  <a:pt x="113343" y="56599"/>
                  <a:pt x="109048" y="49403"/>
                  <a:pt x="102136" y="43718"/>
                </a:cubicBezTo>
                <a:cubicBezTo>
                  <a:pt x="95224" y="38032"/>
                  <a:pt x="87552" y="35189"/>
                  <a:pt x="79120" y="35189"/>
                </a:cubicBezTo>
                <a:close/>
                <a:moveTo>
                  <a:pt x="3313985" y="33780"/>
                </a:moveTo>
                <a:cubicBezTo>
                  <a:pt x="3302025" y="34647"/>
                  <a:pt x="3293697" y="38014"/>
                  <a:pt x="3289000" y="43879"/>
                </a:cubicBezTo>
                <a:cubicBezTo>
                  <a:pt x="3284304" y="49744"/>
                  <a:pt x="3281956" y="56864"/>
                  <a:pt x="3281956" y="65239"/>
                </a:cubicBezTo>
                <a:cubicBezTo>
                  <a:pt x="3281956" y="73599"/>
                  <a:pt x="3284817" y="81454"/>
                  <a:pt x="3290538" y="88803"/>
                </a:cubicBezTo>
                <a:cubicBezTo>
                  <a:pt x="3296260" y="96153"/>
                  <a:pt x="3305069" y="99827"/>
                  <a:pt x="3316964" y="99827"/>
                </a:cubicBezTo>
                <a:cubicBezTo>
                  <a:pt x="3328859" y="99827"/>
                  <a:pt x="3337897" y="96131"/>
                  <a:pt x="3344077" y="88739"/>
                </a:cubicBezTo>
                <a:cubicBezTo>
                  <a:pt x="3350258" y="81346"/>
                  <a:pt x="3353137" y="72509"/>
                  <a:pt x="3352714" y="62227"/>
                </a:cubicBezTo>
                <a:cubicBezTo>
                  <a:pt x="3352291" y="51945"/>
                  <a:pt x="3348720" y="44417"/>
                  <a:pt x="3342002" y="39641"/>
                </a:cubicBezTo>
                <a:cubicBezTo>
                  <a:pt x="3335283" y="34866"/>
                  <a:pt x="3325944" y="32912"/>
                  <a:pt x="3313985" y="33780"/>
                </a:cubicBezTo>
                <a:close/>
                <a:moveTo>
                  <a:pt x="1161335" y="33780"/>
                </a:moveTo>
                <a:cubicBezTo>
                  <a:pt x="1149375" y="34647"/>
                  <a:pt x="1141047" y="38014"/>
                  <a:pt x="1136350" y="43879"/>
                </a:cubicBezTo>
                <a:cubicBezTo>
                  <a:pt x="1131654" y="49744"/>
                  <a:pt x="1129306" y="56864"/>
                  <a:pt x="1129306" y="65239"/>
                </a:cubicBezTo>
                <a:cubicBezTo>
                  <a:pt x="1129306" y="73599"/>
                  <a:pt x="1132167" y="81454"/>
                  <a:pt x="1137889" y="88803"/>
                </a:cubicBezTo>
                <a:cubicBezTo>
                  <a:pt x="1143610" y="96153"/>
                  <a:pt x="1152419" y="99827"/>
                  <a:pt x="1164314" y="99827"/>
                </a:cubicBezTo>
                <a:cubicBezTo>
                  <a:pt x="1176209" y="99827"/>
                  <a:pt x="1185247" y="96131"/>
                  <a:pt x="1191428" y="88739"/>
                </a:cubicBezTo>
                <a:cubicBezTo>
                  <a:pt x="1197608" y="81346"/>
                  <a:pt x="1200487" y="72509"/>
                  <a:pt x="1200064" y="62227"/>
                </a:cubicBezTo>
                <a:cubicBezTo>
                  <a:pt x="1199641" y="51945"/>
                  <a:pt x="1196070" y="44417"/>
                  <a:pt x="1189352" y="39641"/>
                </a:cubicBezTo>
                <a:cubicBezTo>
                  <a:pt x="1182633" y="34866"/>
                  <a:pt x="1173294" y="32912"/>
                  <a:pt x="1161335" y="33780"/>
                </a:cubicBezTo>
                <a:close/>
                <a:moveTo>
                  <a:pt x="4751565" y="33113"/>
                </a:moveTo>
                <a:cubicBezTo>
                  <a:pt x="4741806" y="32690"/>
                  <a:pt x="4732976" y="37903"/>
                  <a:pt x="4725075" y="48751"/>
                </a:cubicBezTo>
                <a:cubicBezTo>
                  <a:pt x="4717173" y="59599"/>
                  <a:pt x="4711896" y="77119"/>
                  <a:pt x="4709243" y="101311"/>
                </a:cubicBezTo>
                <a:cubicBezTo>
                  <a:pt x="4706604" y="125489"/>
                  <a:pt x="4707501" y="147089"/>
                  <a:pt x="4711932" y="166111"/>
                </a:cubicBezTo>
                <a:cubicBezTo>
                  <a:pt x="4716363" y="185134"/>
                  <a:pt x="4723214" y="198187"/>
                  <a:pt x="4732485" y="205271"/>
                </a:cubicBezTo>
                <a:cubicBezTo>
                  <a:pt x="4741756" y="212355"/>
                  <a:pt x="4751063" y="213843"/>
                  <a:pt x="4760405" y="209734"/>
                </a:cubicBezTo>
                <a:cubicBezTo>
                  <a:pt x="4769748" y="205626"/>
                  <a:pt x="4776822" y="196373"/>
                  <a:pt x="4781625" y="181975"/>
                </a:cubicBezTo>
                <a:cubicBezTo>
                  <a:pt x="4786429" y="167578"/>
                  <a:pt x="4788831" y="151710"/>
                  <a:pt x="4788831" y="134373"/>
                </a:cubicBezTo>
                <a:cubicBezTo>
                  <a:pt x="4788831" y="117035"/>
                  <a:pt x="4788171" y="101322"/>
                  <a:pt x="4786852" y="87233"/>
                </a:cubicBezTo>
                <a:cubicBezTo>
                  <a:pt x="4785533" y="73144"/>
                  <a:pt x="4781761" y="60707"/>
                  <a:pt x="4775538" y="49923"/>
                </a:cubicBezTo>
                <a:cubicBezTo>
                  <a:pt x="4769314" y="39139"/>
                  <a:pt x="4761323" y="33536"/>
                  <a:pt x="4751565" y="33113"/>
                </a:cubicBezTo>
                <a:close/>
                <a:moveTo>
                  <a:pt x="4580115" y="33113"/>
                </a:moveTo>
                <a:cubicBezTo>
                  <a:pt x="4570356" y="32690"/>
                  <a:pt x="4561526" y="37903"/>
                  <a:pt x="4553625" y="48751"/>
                </a:cubicBezTo>
                <a:cubicBezTo>
                  <a:pt x="4545723" y="59599"/>
                  <a:pt x="4540446" y="77119"/>
                  <a:pt x="4537793" y="101311"/>
                </a:cubicBezTo>
                <a:cubicBezTo>
                  <a:pt x="4535154" y="125489"/>
                  <a:pt x="4536051" y="147089"/>
                  <a:pt x="4540482" y="166111"/>
                </a:cubicBezTo>
                <a:cubicBezTo>
                  <a:pt x="4544913" y="185134"/>
                  <a:pt x="4551764" y="198187"/>
                  <a:pt x="4561035" y="205271"/>
                </a:cubicBezTo>
                <a:cubicBezTo>
                  <a:pt x="4570306" y="212355"/>
                  <a:pt x="4579613" y="213843"/>
                  <a:pt x="4588955" y="209734"/>
                </a:cubicBezTo>
                <a:cubicBezTo>
                  <a:pt x="4598298" y="205626"/>
                  <a:pt x="4605372" y="196373"/>
                  <a:pt x="4610175" y="181975"/>
                </a:cubicBezTo>
                <a:cubicBezTo>
                  <a:pt x="4614979" y="167578"/>
                  <a:pt x="4617381" y="151710"/>
                  <a:pt x="4617381" y="134373"/>
                </a:cubicBezTo>
                <a:cubicBezTo>
                  <a:pt x="4617381" y="117035"/>
                  <a:pt x="4616721" y="101322"/>
                  <a:pt x="4615402" y="87233"/>
                </a:cubicBezTo>
                <a:cubicBezTo>
                  <a:pt x="4614083" y="73144"/>
                  <a:pt x="4610311" y="60707"/>
                  <a:pt x="4604088" y="49923"/>
                </a:cubicBezTo>
                <a:cubicBezTo>
                  <a:pt x="4597864" y="39139"/>
                  <a:pt x="4589873" y="33536"/>
                  <a:pt x="4580115" y="33113"/>
                </a:cubicBezTo>
                <a:close/>
                <a:moveTo>
                  <a:pt x="2598915" y="33113"/>
                </a:moveTo>
                <a:cubicBezTo>
                  <a:pt x="2589156" y="32690"/>
                  <a:pt x="2580326" y="37903"/>
                  <a:pt x="2572425" y="48751"/>
                </a:cubicBezTo>
                <a:cubicBezTo>
                  <a:pt x="2564523" y="59599"/>
                  <a:pt x="2559246" y="77119"/>
                  <a:pt x="2556593" y="101311"/>
                </a:cubicBezTo>
                <a:cubicBezTo>
                  <a:pt x="2553955" y="125489"/>
                  <a:pt x="2554851" y="147089"/>
                  <a:pt x="2559282" y="166111"/>
                </a:cubicBezTo>
                <a:cubicBezTo>
                  <a:pt x="2563713" y="185134"/>
                  <a:pt x="2570564" y="198187"/>
                  <a:pt x="2579835" y="205271"/>
                </a:cubicBezTo>
                <a:cubicBezTo>
                  <a:pt x="2589106" y="212355"/>
                  <a:pt x="2598413" y="213843"/>
                  <a:pt x="2607755" y="209734"/>
                </a:cubicBezTo>
                <a:cubicBezTo>
                  <a:pt x="2617098" y="205626"/>
                  <a:pt x="2624171" y="196373"/>
                  <a:pt x="2628975" y="181975"/>
                </a:cubicBezTo>
                <a:cubicBezTo>
                  <a:pt x="2633779" y="167578"/>
                  <a:pt x="2636181" y="151710"/>
                  <a:pt x="2636181" y="134373"/>
                </a:cubicBezTo>
                <a:cubicBezTo>
                  <a:pt x="2636181" y="117035"/>
                  <a:pt x="2635522" y="101322"/>
                  <a:pt x="2634202" y="87233"/>
                </a:cubicBezTo>
                <a:cubicBezTo>
                  <a:pt x="2632883" y="73144"/>
                  <a:pt x="2629112" y="60707"/>
                  <a:pt x="2622888" y="49923"/>
                </a:cubicBezTo>
                <a:cubicBezTo>
                  <a:pt x="2616664" y="39139"/>
                  <a:pt x="2608673" y="33536"/>
                  <a:pt x="2598915" y="33113"/>
                </a:cubicBezTo>
                <a:close/>
                <a:moveTo>
                  <a:pt x="3599125" y="6709"/>
                </a:moveTo>
                <a:lnTo>
                  <a:pt x="3751827" y="6709"/>
                </a:lnTo>
                <a:lnTo>
                  <a:pt x="3751827" y="33554"/>
                </a:lnTo>
                <a:cubicBezTo>
                  <a:pt x="3709337" y="102244"/>
                  <a:pt x="3681180" y="171621"/>
                  <a:pt x="3667356" y="241688"/>
                </a:cubicBezTo>
                <a:lnTo>
                  <a:pt x="3630186" y="241688"/>
                </a:lnTo>
                <a:cubicBezTo>
                  <a:pt x="3646405" y="170216"/>
                  <a:pt x="3674748" y="102279"/>
                  <a:pt x="3715216" y="37878"/>
                </a:cubicBezTo>
                <a:lnTo>
                  <a:pt x="3599125" y="37878"/>
                </a:lnTo>
                <a:close/>
                <a:moveTo>
                  <a:pt x="1298515" y="6709"/>
                </a:moveTo>
                <a:lnTo>
                  <a:pt x="1412863" y="6709"/>
                </a:lnTo>
                <a:lnTo>
                  <a:pt x="1412863" y="37878"/>
                </a:lnTo>
                <a:lnTo>
                  <a:pt x="1325725" y="37878"/>
                </a:lnTo>
                <a:cubicBezTo>
                  <a:pt x="1321581" y="60392"/>
                  <a:pt x="1317336" y="76983"/>
                  <a:pt x="1312991" y="87652"/>
                </a:cubicBezTo>
                <a:cubicBezTo>
                  <a:pt x="1322914" y="82275"/>
                  <a:pt x="1334150" y="79826"/>
                  <a:pt x="1346698" y="80307"/>
                </a:cubicBezTo>
                <a:cubicBezTo>
                  <a:pt x="1359245" y="80787"/>
                  <a:pt x="1371259" y="83659"/>
                  <a:pt x="1382738" y="88921"/>
                </a:cubicBezTo>
                <a:cubicBezTo>
                  <a:pt x="1394218" y="94184"/>
                  <a:pt x="1402524" y="101250"/>
                  <a:pt x="1407658" y="110120"/>
                </a:cubicBezTo>
                <a:cubicBezTo>
                  <a:pt x="1412792" y="118989"/>
                  <a:pt x="1416513" y="127801"/>
                  <a:pt x="1418822" y="136556"/>
                </a:cubicBezTo>
                <a:cubicBezTo>
                  <a:pt x="1421131" y="145311"/>
                  <a:pt x="1422048" y="154826"/>
                  <a:pt x="1421575" y="165100"/>
                </a:cubicBezTo>
                <a:cubicBezTo>
                  <a:pt x="1421102" y="175375"/>
                  <a:pt x="1418990" y="185901"/>
                  <a:pt x="1415240" y="196677"/>
                </a:cubicBezTo>
                <a:cubicBezTo>
                  <a:pt x="1411491" y="207454"/>
                  <a:pt x="1405780" y="216442"/>
                  <a:pt x="1398108" y="223641"/>
                </a:cubicBezTo>
                <a:cubicBezTo>
                  <a:pt x="1390435" y="230839"/>
                  <a:pt x="1381179" y="236547"/>
                  <a:pt x="1370338" y="240763"/>
                </a:cubicBezTo>
                <a:cubicBezTo>
                  <a:pt x="1359496" y="244979"/>
                  <a:pt x="1346949" y="246624"/>
                  <a:pt x="1332695" y="245699"/>
                </a:cubicBezTo>
                <a:cubicBezTo>
                  <a:pt x="1318440" y="244774"/>
                  <a:pt x="1304882" y="239547"/>
                  <a:pt x="1292019" y="230018"/>
                </a:cubicBezTo>
                <a:cubicBezTo>
                  <a:pt x="1279155" y="220489"/>
                  <a:pt x="1270343" y="203550"/>
                  <a:pt x="1265582" y="179200"/>
                </a:cubicBezTo>
                <a:lnTo>
                  <a:pt x="1297138" y="169994"/>
                </a:lnTo>
                <a:cubicBezTo>
                  <a:pt x="1303720" y="195562"/>
                  <a:pt x="1313891" y="209379"/>
                  <a:pt x="1327650" y="211444"/>
                </a:cubicBezTo>
                <a:cubicBezTo>
                  <a:pt x="1341410" y="213509"/>
                  <a:pt x="1352581" y="212068"/>
                  <a:pt x="1361163" y="207121"/>
                </a:cubicBezTo>
                <a:cubicBezTo>
                  <a:pt x="1369746" y="202173"/>
                  <a:pt x="1375984" y="195168"/>
                  <a:pt x="1379878" y="186105"/>
                </a:cubicBezTo>
                <a:cubicBezTo>
                  <a:pt x="1383771" y="177042"/>
                  <a:pt x="1385499" y="166947"/>
                  <a:pt x="1385061" y="155819"/>
                </a:cubicBezTo>
                <a:cubicBezTo>
                  <a:pt x="1384624" y="144691"/>
                  <a:pt x="1381742" y="135438"/>
                  <a:pt x="1376414" y="128060"/>
                </a:cubicBezTo>
                <a:cubicBezTo>
                  <a:pt x="1371087" y="120681"/>
                  <a:pt x="1364315" y="115731"/>
                  <a:pt x="1356098" y="113207"/>
                </a:cubicBezTo>
                <a:cubicBezTo>
                  <a:pt x="1347881" y="110683"/>
                  <a:pt x="1338578" y="110697"/>
                  <a:pt x="1328188" y="113250"/>
                </a:cubicBezTo>
                <a:cubicBezTo>
                  <a:pt x="1317799" y="115802"/>
                  <a:pt x="1308825" y="122176"/>
                  <a:pt x="1301268" y="132372"/>
                </a:cubicBezTo>
                <a:lnTo>
                  <a:pt x="1272337" y="129081"/>
                </a:lnTo>
                <a:cubicBezTo>
                  <a:pt x="1274144" y="121065"/>
                  <a:pt x="1282870" y="80274"/>
                  <a:pt x="1298515" y="6709"/>
                </a:cubicBezTo>
                <a:close/>
                <a:moveTo>
                  <a:pt x="4396117" y="2644"/>
                </a:moveTo>
                <a:lnTo>
                  <a:pt x="4419026" y="2644"/>
                </a:lnTo>
                <a:lnTo>
                  <a:pt x="4419026" y="241688"/>
                </a:lnTo>
                <a:lnTo>
                  <a:pt x="4383771" y="241688"/>
                </a:lnTo>
                <a:lnTo>
                  <a:pt x="4383771" y="55430"/>
                </a:lnTo>
                <a:cubicBezTo>
                  <a:pt x="4376629" y="66486"/>
                  <a:pt x="4361780" y="77736"/>
                  <a:pt x="4339223" y="89180"/>
                </a:cubicBezTo>
                <a:lnTo>
                  <a:pt x="4339223" y="58377"/>
                </a:lnTo>
                <a:cubicBezTo>
                  <a:pt x="4362138" y="42818"/>
                  <a:pt x="4381103" y="24240"/>
                  <a:pt x="4396117" y="2644"/>
                </a:cubicBezTo>
                <a:close/>
                <a:moveTo>
                  <a:pt x="3527763" y="2644"/>
                </a:moveTo>
                <a:lnTo>
                  <a:pt x="3554715" y="2644"/>
                </a:lnTo>
                <a:lnTo>
                  <a:pt x="3554715" y="160572"/>
                </a:lnTo>
                <a:lnTo>
                  <a:pt x="3587110" y="160572"/>
                </a:lnTo>
                <a:lnTo>
                  <a:pt x="3587110" y="190407"/>
                </a:lnTo>
                <a:lnTo>
                  <a:pt x="3554715" y="190407"/>
                </a:lnTo>
                <a:lnTo>
                  <a:pt x="3554715" y="241688"/>
                </a:lnTo>
                <a:lnTo>
                  <a:pt x="3520815" y="241688"/>
                </a:lnTo>
                <a:lnTo>
                  <a:pt x="3520815" y="190407"/>
                </a:lnTo>
                <a:lnTo>
                  <a:pt x="3416877" y="190407"/>
                </a:lnTo>
                <a:lnTo>
                  <a:pt x="3416877" y="162809"/>
                </a:lnTo>
                <a:close/>
                <a:moveTo>
                  <a:pt x="3316899" y="2644"/>
                </a:moveTo>
                <a:cubicBezTo>
                  <a:pt x="3326371" y="2644"/>
                  <a:pt x="3334961" y="3608"/>
                  <a:pt x="3342669" y="5537"/>
                </a:cubicBezTo>
                <a:cubicBezTo>
                  <a:pt x="3350377" y="7466"/>
                  <a:pt x="3358547" y="11549"/>
                  <a:pt x="3367180" y="17787"/>
                </a:cubicBezTo>
                <a:cubicBezTo>
                  <a:pt x="3375812" y="24025"/>
                  <a:pt x="3381989" y="32772"/>
                  <a:pt x="3385711" y="44029"/>
                </a:cubicBezTo>
                <a:cubicBezTo>
                  <a:pt x="3389432" y="55287"/>
                  <a:pt x="3389149" y="68576"/>
                  <a:pt x="3384861" y="83899"/>
                </a:cubicBezTo>
                <a:cubicBezTo>
                  <a:pt x="3380573" y="99221"/>
                  <a:pt x="3370119" y="109923"/>
                  <a:pt x="3353499" y="116003"/>
                </a:cubicBezTo>
                <a:cubicBezTo>
                  <a:pt x="3368083" y="119187"/>
                  <a:pt x="3378702" y="125769"/>
                  <a:pt x="3385356" y="135749"/>
                </a:cubicBezTo>
                <a:cubicBezTo>
                  <a:pt x="3392010" y="145730"/>
                  <a:pt x="3395337" y="157708"/>
                  <a:pt x="3395337" y="171682"/>
                </a:cubicBezTo>
                <a:cubicBezTo>
                  <a:pt x="3395337" y="185657"/>
                  <a:pt x="3393196" y="196936"/>
                  <a:pt x="3388916" y="205518"/>
                </a:cubicBezTo>
                <a:cubicBezTo>
                  <a:pt x="3384635" y="214101"/>
                  <a:pt x="3379835" y="221285"/>
                  <a:pt x="3374515" y="227071"/>
                </a:cubicBezTo>
                <a:cubicBezTo>
                  <a:pt x="3369194" y="232858"/>
                  <a:pt x="3362021" y="237418"/>
                  <a:pt x="3352994" y="240752"/>
                </a:cubicBezTo>
                <a:cubicBezTo>
                  <a:pt x="3343966" y="244086"/>
                  <a:pt x="3332652" y="245753"/>
                  <a:pt x="3319050" y="245753"/>
                </a:cubicBezTo>
                <a:cubicBezTo>
                  <a:pt x="3305448" y="245753"/>
                  <a:pt x="3293668" y="244090"/>
                  <a:pt x="3283709" y="240763"/>
                </a:cubicBezTo>
                <a:cubicBezTo>
                  <a:pt x="3273750" y="237436"/>
                  <a:pt x="3265389" y="232395"/>
                  <a:pt x="3258628" y="225641"/>
                </a:cubicBezTo>
                <a:cubicBezTo>
                  <a:pt x="3251866" y="218887"/>
                  <a:pt x="3247288" y="210960"/>
                  <a:pt x="3244893" y="201861"/>
                </a:cubicBezTo>
                <a:cubicBezTo>
                  <a:pt x="3242499" y="192763"/>
                  <a:pt x="3241301" y="182656"/>
                  <a:pt x="3241301" y="171543"/>
                </a:cubicBezTo>
                <a:cubicBezTo>
                  <a:pt x="3241301" y="160415"/>
                  <a:pt x="3244112" y="149462"/>
                  <a:pt x="3249733" y="138686"/>
                </a:cubicBezTo>
                <a:cubicBezTo>
                  <a:pt x="3255355" y="127909"/>
                  <a:pt x="3264245" y="120061"/>
                  <a:pt x="3276406" y="115143"/>
                </a:cubicBezTo>
                <a:cubicBezTo>
                  <a:pt x="3266239" y="110568"/>
                  <a:pt x="3259205" y="104133"/>
                  <a:pt x="3255304" y="95837"/>
                </a:cubicBezTo>
                <a:cubicBezTo>
                  <a:pt x="3251404" y="87541"/>
                  <a:pt x="3249220" y="78224"/>
                  <a:pt x="3248755" y="67884"/>
                </a:cubicBezTo>
                <a:cubicBezTo>
                  <a:pt x="3248289" y="57545"/>
                  <a:pt x="3249683" y="48640"/>
                  <a:pt x="3252938" y="41169"/>
                </a:cubicBezTo>
                <a:cubicBezTo>
                  <a:pt x="3256194" y="33697"/>
                  <a:pt x="3261155" y="26628"/>
                  <a:pt x="3267823" y="19959"/>
                </a:cubicBezTo>
                <a:cubicBezTo>
                  <a:pt x="3274492" y="13291"/>
                  <a:pt x="3281970" y="8738"/>
                  <a:pt x="3290259" y="6300"/>
                </a:cubicBezTo>
                <a:cubicBezTo>
                  <a:pt x="3298547" y="3863"/>
                  <a:pt x="3307427" y="2644"/>
                  <a:pt x="3316899" y="2644"/>
                </a:cubicBezTo>
                <a:close/>
                <a:moveTo>
                  <a:pt x="2451438" y="2644"/>
                </a:moveTo>
                <a:lnTo>
                  <a:pt x="2478390" y="2644"/>
                </a:lnTo>
                <a:lnTo>
                  <a:pt x="2478390" y="160572"/>
                </a:lnTo>
                <a:lnTo>
                  <a:pt x="2510785" y="160572"/>
                </a:lnTo>
                <a:lnTo>
                  <a:pt x="2510785" y="190407"/>
                </a:lnTo>
                <a:lnTo>
                  <a:pt x="2478390" y="190407"/>
                </a:lnTo>
                <a:lnTo>
                  <a:pt x="2478390" y="241688"/>
                </a:lnTo>
                <a:lnTo>
                  <a:pt x="2444490" y="241688"/>
                </a:lnTo>
                <a:lnTo>
                  <a:pt x="2444490" y="190407"/>
                </a:lnTo>
                <a:lnTo>
                  <a:pt x="2340552" y="190407"/>
                </a:lnTo>
                <a:lnTo>
                  <a:pt x="2340552" y="162809"/>
                </a:lnTo>
                <a:close/>
                <a:moveTo>
                  <a:pt x="2251491" y="2644"/>
                </a:moveTo>
                <a:lnTo>
                  <a:pt x="2289327" y="2644"/>
                </a:lnTo>
                <a:lnTo>
                  <a:pt x="2232626" y="90363"/>
                </a:lnTo>
                <a:cubicBezTo>
                  <a:pt x="2254653" y="84067"/>
                  <a:pt x="2273331" y="85405"/>
                  <a:pt x="2288661" y="94374"/>
                </a:cubicBezTo>
                <a:cubicBezTo>
                  <a:pt x="2303990" y="103344"/>
                  <a:pt x="2314218" y="113189"/>
                  <a:pt x="2319345" y="123908"/>
                </a:cubicBezTo>
                <a:cubicBezTo>
                  <a:pt x="2324472" y="134627"/>
                  <a:pt x="2327268" y="146250"/>
                  <a:pt x="2327734" y="158776"/>
                </a:cubicBezTo>
                <a:cubicBezTo>
                  <a:pt x="2328200" y="171302"/>
                  <a:pt x="2326311" y="183696"/>
                  <a:pt x="2322066" y="195957"/>
                </a:cubicBezTo>
                <a:cubicBezTo>
                  <a:pt x="2317821" y="208218"/>
                  <a:pt x="2310232" y="219346"/>
                  <a:pt x="2299298" y="229341"/>
                </a:cubicBezTo>
                <a:cubicBezTo>
                  <a:pt x="2288363" y="239336"/>
                  <a:pt x="2273191" y="244792"/>
                  <a:pt x="2253782" y="245710"/>
                </a:cubicBezTo>
                <a:cubicBezTo>
                  <a:pt x="2234372" y="246628"/>
                  <a:pt x="2217763" y="243054"/>
                  <a:pt x="2203953" y="234987"/>
                </a:cubicBezTo>
                <a:cubicBezTo>
                  <a:pt x="2190143" y="226921"/>
                  <a:pt x="2180647" y="215549"/>
                  <a:pt x="2175462" y="200872"/>
                </a:cubicBezTo>
                <a:cubicBezTo>
                  <a:pt x="2170279" y="186195"/>
                  <a:pt x="2168138" y="172145"/>
                  <a:pt x="2169042" y="158722"/>
                </a:cubicBezTo>
                <a:cubicBezTo>
                  <a:pt x="2169945" y="145300"/>
                  <a:pt x="2172419" y="134104"/>
                  <a:pt x="2176463" y="125134"/>
                </a:cubicBezTo>
                <a:cubicBezTo>
                  <a:pt x="2180507" y="116164"/>
                  <a:pt x="2186680" y="104732"/>
                  <a:pt x="2194983" y="90836"/>
                </a:cubicBezTo>
                <a:close/>
                <a:moveTo>
                  <a:pt x="1164249" y="2644"/>
                </a:moveTo>
                <a:cubicBezTo>
                  <a:pt x="1173721" y="2644"/>
                  <a:pt x="1182311" y="3608"/>
                  <a:pt x="1190019" y="5537"/>
                </a:cubicBezTo>
                <a:cubicBezTo>
                  <a:pt x="1197727" y="7466"/>
                  <a:pt x="1205897" y="11549"/>
                  <a:pt x="1214530" y="17787"/>
                </a:cubicBezTo>
                <a:cubicBezTo>
                  <a:pt x="1223162" y="24025"/>
                  <a:pt x="1229339" y="32772"/>
                  <a:pt x="1233061" y="44029"/>
                </a:cubicBezTo>
                <a:cubicBezTo>
                  <a:pt x="1236782" y="55287"/>
                  <a:pt x="1236499" y="68576"/>
                  <a:pt x="1232211" y="83899"/>
                </a:cubicBezTo>
                <a:cubicBezTo>
                  <a:pt x="1227923" y="99221"/>
                  <a:pt x="1217469" y="109923"/>
                  <a:pt x="1200849" y="116003"/>
                </a:cubicBezTo>
                <a:cubicBezTo>
                  <a:pt x="1215433" y="119187"/>
                  <a:pt x="1226052" y="125769"/>
                  <a:pt x="1232706" y="135749"/>
                </a:cubicBezTo>
                <a:cubicBezTo>
                  <a:pt x="1239360" y="145730"/>
                  <a:pt x="1242687" y="157708"/>
                  <a:pt x="1242687" y="171682"/>
                </a:cubicBezTo>
                <a:cubicBezTo>
                  <a:pt x="1242687" y="185657"/>
                  <a:pt x="1240547" y="196936"/>
                  <a:pt x="1236266" y="205518"/>
                </a:cubicBezTo>
                <a:cubicBezTo>
                  <a:pt x="1231985" y="214101"/>
                  <a:pt x="1227185" y="221285"/>
                  <a:pt x="1221865" y="227071"/>
                </a:cubicBezTo>
                <a:cubicBezTo>
                  <a:pt x="1216544" y="232858"/>
                  <a:pt x="1209371" y="237418"/>
                  <a:pt x="1200344" y="240752"/>
                </a:cubicBezTo>
                <a:cubicBezTo>
                  <a:pt x="1191317" y="244086"/>
                  <a:pt x="1180002" y="245753"/>
                  <a:pt x="1166400" y="245753"/>
                </a:cubicBezTo>
                <a:cubicBezTo>
                  <a:pt x="1152799" y="245753"/>
                  <a:pt x="1141018" y="244090"/>
                  <a:pt x="1131059" y="240763"/>
                </a:cubicBezTo>
                <a:cubicBezTo>
                  <a:pt x="1121100" y="237436"/>
                  <a:pt x="1112739" y="232395"/>
                  <a:pt x="1105978" y="225641"/>
                </a:cubicBezTo>
                <a:cubicBezTo>
                  <a:pt x="1099216" y="218887"/>
                  <a:pt x="1094638" y="210960"/>
                  <a:pt x="1092243" y="201861"/>
                </a:cubicBezTo>
                <a:cubicBezTo>
                  <a:pt x="1089849" y="192763"/>
                  <a:pt x="1088651" y="182656"/>
                  <a:pt x="1088651" y="171543"/>
                </a:cubicBezTo>
                <a:cubicBezTo>
                  <a:pt x="1088651" y="160415"/>
                  <a:pt x="1091462" y="149462"/>
                  <a:pt x="1097083" y="138686"/>
                </a:cubicBezTo>
                <a:cubicBezTo>
                  <a:pt x="1102705" y="127909"/>
                  <a:pt x="1111596" y="120061"/>
                  <a:pt x="1123756" y="115143"/>
                </a:cubicBezTo>
                <a:cubicBezTo>
                  <a:pt x="1113589" y="110568"/>
                  <a:pt x="1106555" y="104133"/>
                  <a:pt x="1102654" y="95837"/>
                </a:cubicBezTo>
                <a:cubicBezTo>
                  <a:pt x="1098754" y="87541"/>
                  <a:pt x="1096571" y="78224"/>
                  <a:pt x="1096105" y="67884"/>
                </a:cubicBezTo>
                <a:cubicBezTo>
                  <a:pt x="1095639" y="57545"/>
                  <a:pt x="1097033" y="48640"/>
                  <a:pt x="1100288" y="41169"/>
                </a:cubicBezTo>
                <a:cubicBezTo>
                  <a:pt x="1103544" y="33697"/>
                  <a:pt x="1108505" y="26628"/>
                  <a:pt x="1115173" y="19959"/>
                </a:cubicBezTo>
                <a:cubicBezTo>
                  <a:pt x="1121842" y="13291"/>
                  <a:pt x="1129320" y="8738"/>
                  <a:pt x="1137609" y="6300"/>
                </a:cubicBezTo>
                <a:cubicBezTo>
                  <a:pt x="1145897" y="3863"/>
                  <a:pt x="1154778" y="2644"/>
                  <a:pt x="1164249" y="2644"/>
                </a:cubicBezTo>
                <a:close/>
                <a:moveTo>
                  <a:pt x="4946198" y="1974"/>
                </a:moveTo>
                <a:cubicBezTo>
                  <a:pt x="4953798" y="3062"/>
                  <a:pt x="4960865" y="5282"/>
                  <a:pt x="4967396" y="8634"/>
                </a:cubicBezTo>
                <a:cubicBezTo>
                  <a:pt x="4980460" y="15338"/>
                  <a:pt x="4989556" y="25032"/>
                  <a:pt x="4994682" y="37716"/>
                </a:cubicBezTo>
                <a:cubicBezTo>
                  <a:pt x="4999809" y="50400"/>
                  <a:pt x="5000483" y="64378"/>
                  <a:pt x="4996704" y="79651"/>
                </a:cubicBezTo>
                <a:cubicBezTo>
                  <a:pt x="4992926" y="94923"/>
                  <a:pt x="4982669" y="107098"/>
                  <a:pt x="4965934" y="116175"/>
                </a:cubicBezTo>
                <a:cubicBezTo>
                  <a:pt x="4977936" y="120305"/>
                  <a:pt x="4987458" y="128020"/>
                  <a:pt x="4994500" y="139320"/>
                </a:cubicBezTo>
                <a:cubicBezTo>
                  <a:pt x="5001540" y="150620"/>
                  <a:pt x="5003892" y="165455"/>
                  <a:pt x="5001555" y="183825"/>
                </a:cubicBezTo>
                <a:cubicBezTo>
                  <a:pt x="4999218" y="202195"/>
                  <a:pt x="4990879" y="217109"/>
                  <a:pt x="4976538" y="228566"/>
                </a:cubicBezTo>
                <a:cubicBezTo>
                  <a:pt x="4962198" y="240024"/>
                  <a:pt x="4945994" y="245520"/>
                  <a:pt x="4927925" y="245054"/>
                </a:cubicBezTo>
                <a:cubicBezTo>
                  <a:pt x="4909856" y="244588"/>
                  <a:pt x="4894158" y="238884"/>
                  <a:pt x="4880829" y="227943"/>
                </a:cubicBezTo>
                <a:cubicBezTo>
                  <a:pt x="4867499" y="217001"/>
                  <a:pt x="4858920" y="200173"/>
                  <a:pt x="4855091" y="177458"/>
                </a:cubicBezTo>
                <a:lnTo>
                  <a:pt x="4886647" y="171349"/>
                </a:lnTo>
                <a:cubicBezTo>
                  <a:pt x="4890748" y="185187"/>
                  <a:pt x="4896520" y="195394"/>
                  <a:pt x="4903962" y="201969"/>
                </a:cubicBezTo>
                <a:cubicBezTo>
                  <a:pt x="4911405" y="208544"/>
                  <a:pt x="4920458" y="211860"/>
                  <a:pt x="4931120" y="211917"/>
                </a:cubicBezTo>
                <a:cubicBezTo>
                  <a:pt x="4941782" y="211975"/>
                  <a:pt x="4950446" y="207641"/>
                  <a:pt x="4957114" y="198914"/>
                </a:cubicBezTo>
                <a:cubicBezTo>
                  <a:pt x="4963783" y="190188"/>
                  <a:pt x="4966687" y="180190"/>
                  <a:pt x="4965826" y="168918"/>
                </a:cubicBezTo>
                <a:cubicBezTo>
                  <a:pt x="4964966" y="157647"/>
                  <a:pt x="4960646" y="148935"/>
                  <a:pt x="4952866" y="142783"/>
                </a:cubicBezTo>
                <a:cubicBezTo>
                  <a:pt x="4945087" y="136631"/>
                  <a:pt x="4930936" y="132093"/>
                  <a:pt x="4910416" y="129167"/>
                </a:cubicBezTo>
                <a:lnTo>
                  <a:pt x="4910416" y="105613"/>
                </a:lnTo>
                <a:cubicBezTo>
                  <a:pt x="4930521" y="103706"/>
                  <a:pt x="4944546" y="98999"/>
                  <a:pt x="4952490" y="91492"/>
                </a:cubicBezTo>
                <a:cubicBezTo>
                  <a:pt x="4960434" y="83985"/>
                  <a:pt x="4963988" y="74269"/>
                  <a:pt x="4963148" y="62345"/>
                </a:cubicBezTo>
                <a:cubicBezTo>
                  <a:pt x="4962310" y="50422"/>
                  <a:pt x="4957096" y="41789"/>
                  <a:pt x="4947510" y="36447"/>
                </a:cubicBezTo>
                <a:cubicBezTo>
                  <a:pt x="4937924" y="31105"/>
                  <a:pt x="4927649" y="30539"/>
                  <a:pt x="4916686" y="34748"/>
                </a:cubicBezTo>
                <a:cubicBezTo>
                  <a:pt x="4905723" y="38957"/>
                  <a:pt x="4896477" y="51701"/>
                  <a:pt x="4888948" y="72982"/>
                </a:cubicBezTo>
                <a:lnTo>
                  <a:pt x="4857780" y="68143"/>
                </a:lnTo>
                <a:cubicBezTo>
                  <a:pt x="4863344" y="49070"/>
                  <a:pt x="4871070" y="33884"/>
                  <a:pt x="4880958" y="22584"/>
                </a:cubicBezTo>
                <a:cubicBezTo>
                  <a:pt x="4890845" y="11284"/>
                  <a:pt x="4904458" y="4458"/>
                  <a:pt x="4921794" y="2106"/>
                </a:cubicBezTo>
                <a:cubicBezTo>
                  <a:pt x="4930464" y="930"/>
                  <a:pt x="4938598" y="886"/>
                  <a:pt x="4946198" y="1974"/>
                </a:cubicBezTo>
                <a:close/>
                <a:moveTo>
                  <a:pt x="4751952" y="1310"/>
                </a:moveTo>
                <a:cubicBezTo>
                  <a:pt x="4769067" y="1310"/>
                  <a:pt x="4783762" y="8157"/>
                  <a:pt x="4796037" y="21852"/>
                </a:cubicBezTo>
                <a:cubicBezTo>
                  <a:pt x="4808312" y="35547"/>
                  <a:pt x="4816275" y="52422"/>
                  <a:pt x="4819924" y="72477"/>
                </a:cubicBezTo>
                <a:cubicBezTo>
                  <a:pt x="4823574" y="92532"/>
                  <a:pt x="4824714" y="115569"/>
                  <a:pt x="4823345" y="141589"/>
                </a:cubicBezTo>
                <a:cubicBezTo>
                  <a:pt x="4821975" y="167610"/>
                  <a:pt x="4817293" y="189081"/>
                  <a:pt x="4809298" y="206002"/>
                </a:cubicBezTo>
                <a:cubicBezTo>
                  <a:pt x="4801303" y="222924"/>
                  <a:pt x="4789132" y="234679"/>
                  <a:pt x="4772785" y="241268"/>
                </a:cubicBezTo>
                <a:cubicBezTo>
                  <a:pt x="4756437" y="247858"/>
                  <a:pt x="4740121" y="247155"/>
                  <a:pt x="4723838" y="239160"/>
                </a:cubicBezTo>
                <a:cubicBezTo>
                  <a:pt x="4707555" y="231166"/>
                  <a:pt x="4696129" y="220597"/>
                  <a:pt x="4689561" y="207454"/>
                </a:cubicBezTo>
                <a:cubicBezTo>
                  <a:pt x="4682994" y="194311"/>
                  <a:pt x="4678326" y="180588"/>
                  <a:pt x="4675558" y="166283"/>
                </a:cubicBezTo>
                <a:cubicBezTo>
                  <a:pt x="4672790" y="151979"/>
                  <a:pt x="4671858" y="132760"/>
                  <a:pt x="4672762" y="108625"/>
                </a:cubicBezTo>
                <a:cubicBezTo>
                  <a:pt x="4673680" y="84490"/>
                  <a:pt x="4677107" y="65343"/>
                  <a:pt x="4683044" y="51182"/>
                </a:cubicBezTo>
                <a:cubicBezTo>
                  <a:pt x="4688980" y="37021"/>
                  <a:pt x="4697671" y="25169"/>
                  <a:pt x="4709114" y="15625"/>
                </a:cubicBezTo>
                <a:cubicBezTo>
                  <a:pt x="4720558" y="6082"/>
                  <a:pt x="4734837" y="1310"/>
                  <a:pt x="4751952" y="1310"/>
                </a:cubicBezTo>
                <a:close/>
                <a:moveTo>
                  <a:pt x="4580502" y="1310"/>
                </a:moveTo>
                <a:cubicBezTo>
                  <a:pt x="4597617" y="1310"/>
                  <a:pt x="4612312" y="8157"/>
                  <a:pt x="4624587" y="21852"/>
                </a:cubicBezTo>
                <a:cubicBezTo>
                  <a:pt x="4636863" y="35547"/>
                  <a:pt x="4644825" y="52422"/>
                  <a:pt x="4648474" y="72477"/>
                </a:cubicBezTo>
                <a:cubicBezTo>
                  <a:pt x="4652124" y="92532"/>
                  <a:pt x="4653264" y="115569"/>
                  <a:pt x="4651895" y="141589"/>
                </a:cubicBezTo>
                <a:cubicBezTo>
                  <a:pt x="4650525" y="167610"/>
                  <a:pt x="4645843" y="189081"/>
                  <a:pt x="4637848" y="206002"/>
                </a:cubicBezTo>
                <a:cubicBezTo>
                  <a:pt x="4629853" y="222924"/>
                  <a:pt x="4617682" y="234679"/>
                  <a:pt x="4601335" y="241268"/>
                </a:cubicBezTo>
                <a:cubicBezTo>
                  <a:pt x="4584987" y="247858"/>
                  <a:pt x="4568671" y="247155"/>
                  <a:pt x="4552388" y="239160"/>
                </a:cubicBezTo>
                <a:cubicBezTo>
                  <a:pt x="4536105" y="231166"/>
                  <a:pt x="4524679" y="220597"/>
                  <a:pt x="4518111" y="207454"/>
                </a:cubicBezTo>
                <a:cubicBezTo>
                  <a:pt x="4511544" y="194311"/>
                  <a:pt x="4506876" y="180588"/>
                  <a:pt x="4504108" y="166283"/>
                </a:cubicBezTo>
                <a:cubicBezTo>
                  <a:pt x="4501340" y="151979"/>
                  <a:pt x="4500408" y="132760"/>
                  <a:pt x="4501312" y="108625"/>
                </a:cubicBezTo>
                <a:cubicBezTo>
                  <a:pt x="4502230" y="84490"/>
                  <a:pt x="4505657" y="65343"/>
                  <a:pt x="4511594" y="51182"/>
                </a:cubicBezTo>
                <a:cubicBezTo>
                  <a:pt x="4517530" y="37021"/>
                  <a:pt x="4526221" y="25169"/>
                  <a:pt x="4537664" y="15625"/>
                </a:cubicBezTo>
                <a:cubicBezTo>
                  <a:pt x="4549108" y="6082"/>
                  <a:pt x="4563387" y="1310"/>
                  <a:pt x="4580502" y="1310"/>
                </a:cubicBezTo>
                <a:close/>
                <a:moveTo>
                  <a:pt x="2599302" y="1310"/>
                </a:moveTo>
                <a:cubicBezTo>
                  <a:pt x="2616417" y="1310"/>
                  <a:pt x="2631112" y="8157"/>
                  <a:pt x="2643387" y="21852"/>
                </a:cubicBezTo>
                <a:cubicBezTo>
                  <a:pt x="2655662" y="35547"/>
                  <a:pt x="2663625" y="52422"/>
                  <a:pt x="2667274" y="72477"/>
                </a:cubicBezTo>
                <a:cubicBezTo>
                  <a:pt x="2670924" y="92532"/>
                  <a:pt x="2672064" y="115569"/>
                  <a:pt x="2670694" y="141589"/>
                </a:cubicBezTo>
                <a:cubicBezTo>
                  <a:pt x="2669325" y="167610"/>
                  <a:pt x="2664643" y="189081"/>
                  <a:pt x="2656648" y="206002"/>
                </a:cubicBezTo>
                <a:cubicBezTo>
                  <a:pt x="2648654" y="222924"/>
                  <a:pt x="2636482" y="234679"/>
                  <a:pt x="2620134" y="241268"/>
                </a:cubicBezTo>
                <a:cubicBezTo>
                  <a:pt x="2603787" y="247858"/>
                  <a:pt x="2587471" y="247155"/>
                  <a:pt x="2571188" y="239160"/>
                </a:cubicBezTo>
                <a:cubicBezTo>
                  <a:pt x="2554904" y="231166"/>
                  <a:pt x="2543479" y="220597"/>
                  <a:pt x="2536911" y="207454"/>
                </a:cubicBezTo>
                <a:cubicBezTo>
                  <a:pt x="2530343" y="194311"/>
                  <a:pt x="2525675" y="180588"/>
                  <a:pt x="2522908" y="166283"/>
                </a:cubicBezTo>
                <a:cubicBezTo>
                  <a:pt x="2520140" y="151979"/>
                  <a:pt x="2519208" y="132760"/>
                  <a:pt x="2520112" y="108625"/>
                </a:cubicBezTo>
                <a:cubicBezTo>
                  <a:pt x="2521029" y="84490"/>
                  <a:pt x="2524457" y="65343"/>
                  <a:pt x="2530393" y="51182"/>
                </a:cubicBezTo>
                <a:cubicBezTo>
                  <a:pt x="2536330" y="37021"/>
                  <a:pt x="2545020" y="25169"/>
                  <a:pt x="2556464" y="15625"/>
                </a:cubicBezTo>
                <a:cubicBezTo>
                  <a:pt x="2567907" y="6082"/>
                  <a:pt x="2582187" y="1310"/>
                  <a:pt x="2599302" y="1310"/>
                </a:cubicBezTo>
                <a:close/>
                <a:moveTo>
                  <a:pt x="442500" y="1310"/>
                </a:moveTo>
                <a:cubicBezTo>
                  <a:pt x="451642" y="1310"/>
                  <a:pt x="461028" y="3235"/>
                  <a:pt x="470657" y="7085"/>
                </a:cubicBezTo>
                <a:cubicBezTo>
                  <a:pt x="480287" y="10936"/>
                  <a:pt x="488866" y="16625"/>
                  <a:pt x="496394" y="24154"/>
                </a:cubicBezTo>
                <a:cubicBezTo>
                  <a:pt x="503923" y="31683"/>
                  <a:pt x="509089" y="39408"/>
                  <a:pt x="511893" y="47331"/>
                </a:cubicBezTo>
                <a:cubicBezTo>
                  <a:pt x="514696" y="55254"/>
                  <a:pt x="516098" y="65464"/>
                  <a:pt x="516098" y="77962"/>
                </a:cubicBezTo>
                <a:cubicBezTo>
                  <a:pt x="516098" y="90459"/>
                  <a:pt x="511484" y="106399"/>
                  <a:pt x="502256" y="125779"/>
                </a:cubicBezTo>
                <a:cubicBezTo>
                  <a:pt x="493028" y="145160"/>
                  <a:pt x="470510" y="185151"/>
                  <a:pt x="434703" y="245753"/>
                </a:cubicBezTo>
                <a:lnTo>
                  <a:pt x="398501" y="245753"/>
                </a:lnTo>
                <a:cubicBezTo>
                  <a:pt x="418362" y="209257"/>
                  <a:pt x="434559" y="179107"/>
                  <a:pt x="447093" y="155302"/>
                </a:cubicBezTo>
                <a:cubicBezTo>
                  <a:pt x="426773" y="158902"/>
                  <a:pt x="408715" y="155718"/>
                  <a:pt x="392919" y="145752"/>
                </a:cubicBezTo>
                <a:cubicBezTo>
                  <a:pt x="377123" y="135785"/>
                  <a:pt x="367580" y="122284"/>
                  <a:pt x="364289" y="105248"/>
                </a:cubicBezTo>
                <a:cubicBezTo>
                  <a:pt x="360998" y="88212"/>
                  <a:pt x="361180" y="73022"/>
                  <a:pt x="364837" y="59678"/>
                </a:cubicBezTo>
                <a:cubicBezTo>
                  <a:pt x="368494" y="46335"/>
                  <a:pt x="374331" y="35182"/>
                  <a:pt x="382347" y="26219"/>
                </a:cubicBezTo>
                <a:cubicBezTo>
                  <a:pt x="390363" y="17256"/>
                  <a:pt x="400107" y="10864"/>
                  <a:pt x="411579" y="7042"/>
                </a:cubicBezTo>
                <a:cubicBezTo>
                  <a:pt x="423051" y="3221"/>
                  <a:pt x="433358" y="1310"/>
                  <a:pt x="442500" y="1310"/>
                </a:cubicBezTo>
                <a:close/>
                <a:moveTo>
                  <a:pt x="261525" y="1310"/>
                </a:moveTo>
                <a:cubicBezTo>
                  <a:pt x="270667" y="1310"/>
                  <a:pt x="280053" y="3235"/>
                  <a:pt x="289682" y="7085"/>
                </a:cubicBezTo>
                <a:cubicBezTo>
                  <a:pt x="299312" y="10936"/>
                  <a:pt x="307891" y="16625"/>
                  <a:pt x="315419" y="24154"/>
                </a:cubicBezTo>
                <a:cubicBezTo>
                  <a:pt x="322948" y="31683"/>
                  <a:pt x="328114" y="39408"/>
                  <a:pt x="330918" y="47331"/>
                </a:cubicBezTo>
                <a:cubicBezTo>
                  <a:pt x="333721" y="55254"/>
                  <a:pt x="335123" y="65464"/>
                  <a:pt x="335123" y="77962"/>
                </a:cubicBezTo>
                <a:cubicBezTo>
                  <a:pt x="335123" y="90459"/>
                  <a:pt x="330509" y="106399"/>
                  <a:pt x="321281" y="125779"/>
                </a:cubicBezTo>
                <a:cubicBezTo>
                  <a:pt x="312053" y="145160"/>
                  <a:pt x="289535" y="185151"/>
                  <a:pt x="253728" y="245753"/>
                </a:cubicBezTo>
                <a:lnTo>
                  <a:pt x="217526" y="245753"/>
                </a:lnTo>
                <a:cubicBezTo>
                  <a:pt x="237387" y="209257"/>
                  <a:pt x="253584" y="179107"/>
                  <a:pt x="266118" y="155302"/>
                </a:cubicBezTo>
                <a:cubicBezTo>
                  <a:pt x="245798" y="158902"/>
                  <a:pt x="227740" y="155718"/>
                  <a:pt x="211944" y="145752"/>
                </a:cubicBezTo>
                <a:cubicBezTo>
                  <a:pt x="196148" y="135785"/>
                  <a:pt x="186605" y="122284"/>
                  <a:pt x="183314" y="105248"/>
                </a:cubicBezTo>
                <a:cubicBezTo>
                  <a:pt x="180023" y="88212"/>
                  <a:pt x="180206" y="73022"/>
                  <a:pt x="183862" y="59678"/>
                </a:cubicBezTo>
                <a:cubicBezTo>
                  <a:pt x="187519" y="46335"/>
                  <a:pt x="193356" y="35182"/>
                  <a:pt x="201372" y="26219"/>
                </a:cubicBezTo>
                <a:cubicBezTo>
                  <a:pt x="209388" y="17256"/>
                  <a:pt x="219132" y="10864"/>
                  <a:pt x="230604" y="7042"/>
                </a:cubicBezTo>
                <a:cubicBezTo>
                  <a:pt x="242076" y="3221"/>
                  <a:pt x="252383" y="1310"/>
                  <a:pt x="261525" y="1310"/>
                </a:cubicBezTo>
                <a:close/>
                <a:moveTo>
                  <a:pt x="80550" y="1310"/>
                </a:moveTo>
                <a:cubicBezTo>
                  <a:pt x="89692" y="1310"/>
                  <a:pt x="99078" y="3235"/>
                  <a:pt x="108707" y="7085"/>
                </a:cubicBezTo>
                <a:cubicBezTo>
                  <a:pt x="118337" y="10936"/>
                  <a:pt x="126916" y="16625"/>
                  <a:pt x="134444" y="24154"/>
                </a:cubicBezTo>
                <a:cubicBezTo>
                  <a:pt x="141973" y="31683"/>
                  <a:pt x="147139" y="39408"/>
                  <a:pt x="149943" y="47331"/>
                </a:cubicBezTo>
                <a:cubicBezTo>
                  <a:pt x="152746" y="55254"/>
                  <a:pt x="154148" y="65464"/>
                  <a:pt x="154148" y="77962"/>
                </a:cubicBezTo>
                <a:cubicBezTo>
                  <a:pt x="154148" y="90459"/>
                  <a:pt x="149534" y="106399"/>
                  <a:pt x="140306" y="125779"/>
                </a:cubicBezTo>
                <a:cubicBezTo>
                  <a:pt x="131078" y="145160"/>
                  <a:pt x="108560" y="185151"/>
                  <a:pt x="72753" y="245753"/>
                </a:cubicBezTo>
                <a:lnTo>
                  <a:pt x="36551" y="245753"/>
                </a:lnTo>
                <a:cubicBezTo>
                  <a:pt x="56412" y="209257"/>
                  <a:pt x="72609" y="179107"/>
                  <a:pt x="85143" y="155302"/>
                </a:cubicBezTo>
                <a:cubicBezTo>
                  <a:pt x="64823" y="158902"/>
                  <a:pt x="46765" y="155718"/>
                  <a:pt x="30969" y="145752"/>
                </a:cubicBezTo>
                <a:cubicBezTo>
                  <a:pt x="15173" y="135785"/>
                  <a:pt x="5630" y="122284"/>
                  <a:pt x="2339" y="105248"/>
                </a:cubicBezTo>
                <a:cubicBezTo>
                  <a:pt x="-952" y="88212"/>
                  <a:pt x="-769" y="73022"/>
                  <a:pt x="2887" y="59678"/>
                </a:cubicBezTo>
                <a:cubicBezTo>
                  <a:pt x="6544" y="46335"/>
                  <a:pt x="12380" y="35182"/>
                  <a:pt x="20397" y="26219"/>
                </a:cubicBezTo>
                <a:cubicBezTo>
                  <a:pt x="28413" y="17256"/>
                  <a:pt x="38157" y="10864"/>
                  <a:pt x="49629" y="7042"/>
                </a:cubicBezTo>
                <a:cubicBezTo>
                  <a:pt x="61101" y="3221"/>
                  <a:pt x="71408" y="1310"/>
                  <a:pt x="80550" y="1310"/>
                </a:cubicBezTo>
                <a:close/>
                <a:moveTo>
                  <a:pt x="1527005" y="1"/>
                </a:moveTo>
                <a:cubicBezTo>
                  <a:pt x="1531389" y="10"/>
                  <a:pt x="1535528" y="493"/>
                  <a:pt x="1539421" y="1450"/>
                </a:cubicBezTo>
                <a:cubicBezTo>
                  <a:pt x="1547208" y="3364"/>
                  <a:pt x="1555199" y="6974"/>
                  <a:pt x="1563395" y="12280"/>
                </a:cubicBezTo>
                <a:cubicBezTo>
                  <a:pt x="1571590" y="17586"/>
                  <a:pt x="1578251" y="25369"/>
                  <a:pt x="1583378" y="35630"/>
                </a:cubicBezTo>
                <a:cubicBezTo>
                  <a:pt x="1588504" y="45890"/>
                  <a:pt x="1590369" y="58273"/>
                  <a:pt x="1588971" y="72778"/>
                </a:cubicBezTo>
                <a:cubicBezTo>
                  <a:pt x="1587572" y="87283"/>
                  <a:pt x="1580442" y="104409"/>
                  <a:pt x="1567578" y="124155"/>
                </a:cubicBezTo>
                <a:cubicBezTo>
                  <a:pt x="1554715" y="143902"/>
                  <a:pt x="1530602" y="172690"/>
                  <a:pt x="1495239" y="210519"/>
                </a:cubicBezTo>
                <a:lnTo>
                  <a:pt x="1592423" y="210519"/>
                </a:lnTo>
                <a:lnTo>
                  <a:pt x="1592423" y="241688"/>
                </a:lnTo>
                <a:lnTo>
                  <a:pt x="1447831" y="241688"/>
                </a:lnTo>
                <a:lnTo>
                  <a:pt x="1447831" y="231987"/>
                </a:lnTo>
                <a:cubicBezTo>
                  <a:pt x="1448763" y="218019"/>
                  <a:pt x="1455176" y="205543"/>
                  <a:pt x="1467071" y="194559"/>
                </a:cubicBezTo>
                <a:cubicBezTo>
                  <a:pt x="1478967" y="183574"/>
                  <a:pt x="1493852" y="166692"/>
                  <a:pt x="1511727" y="143913"/>
                </a:cubicBezTo>
                <a:cubicBezTo>
                  <a:pt x="1529602" y="121133"/>
                  <a:pt x="1541192" y="103592"/>
                  <a:pt x="1546498" y="91288"/>
                </a:cubicBezTo>
                <a:cubicBezTo>
                  <a:pt x="1551804" y="78984"/>
                  <a:pt x="1553823" y="68713"/>
                  <a:pt x="1552554" y="60474"/>
                </a:cubicBezTo>
                <a:cubicBezTo>
                  <a:pt x="1551284" y="52236"/>
                  <a:pt x="1547477" y="45510"/>
                  <a:pt x="1541132" y="40297"/>
                </a:cubicBezTo>
                <a:cubicBezTo>
                  <a:pt x="1534786" y="35085"/>
                  <a:pt x="1527358" y="32912"/>
                  <a:pt x="1518847" y="33780"/>
                </a:cubicBezTo>
                <a:cubicBezTo>
                  <a:pt x="1510336" y="34647"/>
                  <a:pt x="1502137" y="37985"/>
                  <a:pt x="1494250" y="43793"/>
                </a:cubicBezTo>
                <a:cubicBezTo>
                  <a:pt x="1486363" y="49601"/>
                  <a:pt x="1479917" y="59330"/>
                  <a:pt x="1474912" y="72982"/>
                </a:cubicBezTo>
                <a:lnTo>
                  <a:pt x="1442431" y="68164"/>
                </a:lnTo>
                <a:cubicBezTo>
                  <a:pt x="1449802" y="44460"/>
                  <a:pt x="1459403" y="27639"/>
                  <a:pt x="1471234" y="17701"/>
                </a:cubicBezTo>
                <a:cubicBezTo>
                  <a:pt x="1483064" y="7763"/>
                  <a:pt x="1497025" y="2328"/>
                  <a:pt x="1513114" y="1396"/>
                </a:cubicBezTo>
                <a:cubicBezTo>
                  <a:pt x="1517990" y="457"/>
                  <a:pt x="1522620" y="-8"/>
                  <a:pt x="152700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2079465" y="2659721"/>
            <a:ext cx="5022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）哪些数在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之间？</a:t>
            </a: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2079465" y="3936701"/>
            <a:ext cx="6100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）最接近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的数是哪一个？</a:t>
            </a: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082444" y="3022762"/>
            <a:ext cx="1008112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640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6090556" y="3019761"/>
            <a:ext cx="1008112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847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4007768" y="3022762"/>
            <a:ext cx="1008112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852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4007768" y="4297902"/>
            <a:ext cx="1008112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999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课堂练习</a:t>
            </a:r>
          </a:p>
        </p:txBody>
      </p:sp>
      <p:sp>
        <p:nvSpPr>
          <p:cNvPr id="21" name="矩形: 圆角 20"/>
          <p:cNvSpPr/>
          <p:nvPr/>
        </p:nvSpPr>
        <p:spPr>
          <a:xfrm>
            <a:off x="924340" y="1163943"/>
            <a:ext cx="10343322" cy="5212792"/>
          </a:xfrm>
          <a:prstGeom prst="roundRect">
            <a:avLst>
              <a:gd name="adj" fmla="val 8056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2079465" y="5170837"/>
            <a:ext cx="717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）把这些数按从小到大的顺序排列起来。</a:t>
            </a:r>
          </a:p>
        </p:txBody>
      </p:sp>
      <p:sp>
        <p:nvSpPr>
          <p:cNvPr id="31" name="矩形 4"/>
          <p:cNvSpPr>
            <a:spLocks noChangeArrowheads="1"/>
          </p:cNvSpPr>
          <p:nvPr/>
        </p:nvSpPr>
        <p:spPr bwMode="auto">
          <a:xfrm>
            <a:off x="6789238" y="5364796"/>
            <a:ext cx="1467513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&lt; 1003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矩形 4"/>
          <p:cNvSpPr>
            <a:spLocks noChangeArrowheads="1"/>
          </p:cNvSpPr>
          <p:nvPr/>
        </p:nvSpPr>
        <p:spPr bwMode="auto">
          <a:xfrm>
            <a:off x="2900804" y="5364796"/>
            <a:ext cx="1008112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640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矩形 4"/>
          <p:cNvSpPr>
            <a:spLocks noChangeArrowheads="1"/>
          </p:cNvSpPr>
          <p:nvPr/>
        </p:nvSpPr>
        <p:spPr bwMode="auto">
          <a:xfrm>
            <a:off x="3620884" y="5377593"/>
            <a:ext cx="1588878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&lt; 847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矩形 4"/>
          <p:cNvSpPr>
            <a:spLocks noChangeArrowheads="1"/>
          </p:cNvSpPr>
          <p:nvPr/>
        </p:nvSpPr>
        <p:spPr bwMode="auto">
          <a:xfrm>
            <a:off x="4701004" y="5377408"/>
            <a:ext cx="1366158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&lt; 852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5783119" y="5383940"/>
            <a:ext cx="1366159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&lt; 999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宽屏</PresentationFormat>
  <Paragraphs>99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思源黑体 CN Light</vt:lpstr>
      <vt:lpstr>思源黑体 CN Regular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47</cp:revision>
  <dcterms:created xsi:type="dcterms:W3CDTF">2020-06-05T01:58:00Z</dcterms:created>
  <dcterms:modified xsi:type="dcterms:W3CDTF">2021-01-08T23:25:38Z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