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256" r:id="rId3"/>
    <p:sldId id="478" r:id="rId4"/>
    <p:sldId id="599" r:id="rId6"/>
    <p:sldId id="413" r:id="rId7"/>
    <p:sldId id="410" r:id="rId8"/>
    <p:sldId id="310" r:id="rId9"/>
    <p:sldId id="671" r:id="rId10"/>
    <p:sldId id="312" r:id="rId11"/>
    <p:sldId id="633" r:id="rId12"/>
    <p:sldId id="634" r:id="rId13"/>
    <p:sldId id="635" r:id="rId14"/>
    <p:sldId id="636" r:id="rId15"/>
    <p:sldId id="637" r:id="rId16"/>
    <p:sldId id="638" r:id="rId17"/>
    <p:sldId id="639" r:id="rId18"/>
    <p:sldId id="640" r:id="rId19"/>
    <p:sldId id="742" r:id="rId20"/>
    <p:sldId id="404" r:id="rId21"/>
    <p:sldId id="362" r:id="rId22"/>
    <p:sldId id="645" r:id="rId23"/>
    <p:sldId id="647" r:id="rId24"/>
    <p:sldId id="648" r:id="rId25"/>
    <p:sldId id="743" r:id="rId26"/>
    <p:sldId id="745" r:id="rId27"/>
    <p:sldId id="662" r:id="rId28"/>
    <p:sldId id="658" r:id="rId29"/>
    <p:sldId id="317" r:id="rId30"/>
    <p:sldId id="657" r:id="rId31"/>
    <p:sldId id="319" r:id="rId32"/>
    <p:sldId id="258" r:id="rId33"/>
    <p:sldId id="359" r:id="rId34"/>
  </p:sldIdLst>
  <p:sldSz cx="12192000" cy="6858000"/>
  <p:notesSz cx="6858000" cy="9144000"/>
  <p:embeddedFontLst>
    <p:embeddedFont>
      <p:font typeface="优设标题黑" panose="00000500000000000000" pitchFamily="2" charset="-122"/>
      <p:regular r:id="rId38"/>
    </p:embeddedFont>
    <p:embeddedFont>
      <p:font typeface="微软雅黑" panose="020B0503020204020204" pitchFamily="34" charset="-122"/>
      <p:regular r:id="rId39"/>
    </p:embeddedFont>
    <p:embeddedFont>
      <p:font typeface="楷体" panose="02010609060101010101" pitchFamily="49" charset="-122"/>
      <p:regular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等线" panose="02010600030101010101" charset="-122"/>
      <p:regular r:id="rId45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C3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9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5" Type="http://schemas.openxmlformats.org/officeDocument/2006/relationships/font" Target="fonts/font8.fntdata"/><Relationship Id="rId44" Type="http://schemas.openxmlformats.org/officeDocument/2006/relationships/font" Target="fonts/font7.fntdata"/><Relationship Id="rId43" Type="http://schemas.openxmlformats.org/officeDocument/2006/relationships/font" Target="fonts/font6.fntdata"/><Relationship Id="rId42" Type="http://schemas.openxmlformats.org/officeDocument/2006/relationships/font" Target="fonts/font5.fntdata"/><Relationship Id="rId41" Type="http://schemas.openxmlformats.org/officeDocument/2006/relationships/font" Target="fonts/font4.fntdata"/><Relationship Id="rId40" Type="http://schemas.openxmlformats.org/officeDocument/2006/relationships/font" Target="fonts/font3.fntdata"/><Relationship Id="rId4" Type="http://schemas.openxmlformats.org/officeDocument/2006/relationships/slide" Target="slides/slide2.xml"/><Relationship Id="rId39" Type="http://schemas.openxmlformats.org/officeDocument/2006/relationships/font" Target="fonts/font2.fntdata"/><Relationship Id="rId38" Type="http://schemas.openxmlformats.org/officeDocument/2006/relationships/font" Target="fonts/font1.fntdata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3468393E-5E4A-4903-B06E-2A92102BF9DA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E0AC2203-174C-474E-83C3-A20262339011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 flipH="1">
            <a:off x="0" y="241300"/>
            <a:ext cx="330200" cy="711200"/>
          </a:xfrm>
          <a:prstGeom prst="rect">
            <a:avLst/>
          </a:prstGeom>
          <a:gradFill flip="none" rotWithShape="1">
            <a:gsLst>
              <a:gs pos="82000">
                <a:srgbClr val="36B794"/>
              </a:gs>
              <a:gs pos="17000">
                <a:srgbClr val="6FCE9A">
                  <a:alpha val="75000"/>
                </a:srgbClr>
              </a:gs>
            </a:gsLst>
            <a:lin ang="2700000" scaled="1"/>
            <a:tileRect/>
          </a:gra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0" hasCustomPrompt="1"/>
          </p:nvPr>
        </p:nvSpPr>
        <p:spPr>
          <a:xfrm>
            <a:off x="508000" y="406400"/>
            <a:ext cx="2247900" cy="584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rgbClr val="56C39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lvl="0"/>
            <a:r>
              <a:rPr lang="en-US" altLang="zh-CN" dirty="0"/>
              <a:t>01  </a:t>
            </a:r>
            <a:r>
              <a:rPr lang="zh-CN" altLang="en-US" dirty="0"/>
              <a:t>输入标题</a:t>
            </a:r>
            <a:endParaRPr lang="zh-CN" altLang="en-US" dirty="0"/>
          </a:p>
        </p:txBody>
      </p:sp>
      <p:sp>
        <p:nvSpPr>
          <p:cNvPr id="11" name="矩形: 圆角 10"/>
          <p:cNvSpPr/>
          <p:nvPr userDrawn="1"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rgbClr val="56C3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openxmlformats.org/officeDocument/2006/relationships/slide" Target="slide29.xml"/><Relationship Id="rId2" Type="http://schemas.openxmlformats.org/officeDocument/2006/relationships/slide" Target="slide27.xml"/><Relationship Id="rId1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 descr="图片包含 人, 户外, 建筑, 路&#10;&#10;描述已自动生成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9" b="7809"/>
          <a:stretch>
            <a:fillRect/>
          </a:stretch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2000">
                <a:srgbClr val="36B794"/>
              </a:gs>
              <a:gs pos="17000">
                <a:srgbClr val="6FCE9A">
                  <a:alpha val="75000"/>
                </a:srgbClr>
              </a:gs>
            </a:gsLst>
            <a:lin ang="2700000" scaled="1"/>
            <a:tileRect/>
          </a:gra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 flipH="1">
            <a:off x="6624931" y="0"/>
            <a:ext cx="3667027" cy="6858000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 flipH="1">
            <a:off x="889000" y="1373956"/>
            <a:ext cx="10414000" cy="41100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1058668" y="414975"/>
            <a:ext cx="642356" cy="83051"/>
            <a:chOff x="10312067" y="650449"/>
            <a:chExt cx="1531142" cy="197963"/>
          </a:xfrm>
          <a:solidFill>
            <a:schemeClr val="bg1"/>
          </a:solidFill>
        </p:grpSpPr>
        <p:sp>
          <p:nvSpPr>
            <p:cNvPr id="10" name="椭圆 9"/>
            <p:cNvSpPr/>
            <p:nvPr/>
          </p:nvSpPr>
          <p:spPr>
            <a:xfrm flipH="1">
              <a:off x="11645246" y="650449"/>
              <a:ext cx="197963" cy="19796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Light" panose="020B03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 flipH="1">
              <a:off x="11200853" y="650449"/>
              <a:ext cx="197963" cy="19796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Light" panose="020B03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 flipH="1">
              <a:off x="10756460" y="650449"/>
              <a:ext cx="197963" cy="19796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Light" panose="020B03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 flipH="1">
              <a:off x="10312067" y="650449"/>
              <a:ext cx="197963" cy="19796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Light" panose="020B03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 flipH="1">
            <a:off x="319671" y="2497464"/>
            <a:ext cx="369332" cy="263149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/>
            <a:r>
              <a:rPr lang="zh-CN" altLang="en-US" sz="1200" spc="2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语文精品课件</a:t>
            </a:r>
            <a:endParaRPr lang="zh-CN" altLang="en-US" sz="1200" spc="2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512188" y="0"/>
            <a:ext cx="0" cy="210217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512188" y="5328390"/>
            <a:ext cx="0" cy="152961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 flipH="1">
            <a:off x="1897010" y="6315325"/>
            <a:ext cx="19976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spc="7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Bold" panose="020B0800000000000000" pitchFamily="34" charset="-122"/>
              </a:rPr>
              <a:t>二年级下册 </a:t>
            </a:r>
            <a:r>
              <a:rPr lang="en-US" altLang="zh-CN" sz="1200" spc="7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Bold" panose="020B0800000000000000" pitchFamily="34" charset="-122"/>
              </a:rPr>
              <a:t>2.1</a:t>
            </a:r>
            <a:endParaRPr lang="en-US" altLang="zh-CN" sz="1200" spc="700" dirty="0">
              <a:solidFill>
                <a:schemeClr val="bg1"/>
              </a:solidFill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pic>
        <p:nvPicPr>
          <p:cNvPr id="3" name="图片 2" descr="图片包含 人, 户外, 建筑, 路&#10;&#10;描述已自动生成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56" t="21651" r="910" b="7194"/>
          <a:stretch>
            <a:fillRect/>
          </a:stretch>
        </p:blipFill>
        <p:spPr>
          <a:xfrm>
            <a:off x="6349197" y="1677970"/>
            <a:ext cx="4218495" cy="3502058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921907" y="4315525"/>
            <a:ext cx="2436158" cy="864394"/>
            <a:chOff x="1012715" y="4315525"/>
            <a:chExt cx="2436158" cy="864394"/>
          </a:xfrm>
        </p:grpSpPr>
        <p:sp>
          <p:nvSpPr>
            <p:cNvPr id="33" name="文本框 32"/>
            <p:cNvSpPr txBox="1"/>
            <p:nvPr/>
          </p:nvSpPr>
          <p:spPr>
            <a:xfrm>
              <a:off x="1135284" y="4609222"/>
              <a:ext cx="23135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授课时间：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20XX.XX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135284" y="4902920"/>
              <a:ext cx="23135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某某实验小学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35284" y="4315525"/>
              <a:ext cx="23135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授课老师：某某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cxnSp>
          <p:nvCxnSpPr>
            <p:cNvPr id="36" name="直接连接符 35"/>
            <p:cNvCxnSpPr/>
            <p:nvPr/>
          </p:nvCxnSpPr>
          <p:spPr>
            <a:xfrm>
              <a:off x="1012715" y="4338108"/>
              <a:ext cx="0" cy="83224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36"/>
          <p:cNvGrpSpPr/>
          <p:nvPr/>
        </p:nvGrpSpPr>
        <p:grpSpPr>
          <a:xfrm>
            <a:off x="1134637" y="1706090"/>
            <a:ext cx="4859996" cy="2397284"/>
            <a:chOff x="225445" y="1706090"/>
            <a:chExt cx="4859996" cy="2397284"/>
          </a:xfrm>
        </p:grpSpPr>
        <p:sp>
          <p:nvSpPr>
            <p:cNvPr id="38" name="平行四边形 37"/>
            <p:cNvSpPr/>
            <p:nvPr/>
          </p:nvSpPr>
          <p:spPr>
            <a:xfrm>
              <a:off x="709067" y="3770333"/>
              <a:ext cx="3915546" cy="280802"/>
            </a:xfrm>
            <a:prstGeom prst="parallelogram">
              <a:avLst>
                <a:gd name="adj" fmla="val 11432"/>
              </a:avLst>
            </a:prstGeom>
            <a:gradFill flip="none" rotWithShape="1">
              <a:gsLst>
                <a:gs pos="100000">
                  <a:srgbClr val="30B593"/>
                </a:gs>
                <a:gs pos="0">
                  <a:srgbClr val="00B050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" dist="12700" dir="10800000" algn="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Light" panose="020B03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814611" y="3734042"/>
              <a:ext cx="36684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优设标题黑" panose="00000500000000000000" pitchFamily="2" charset="-122"/>
                  <a:ea typeface="优设标题黑" panose="00000500000000000000" pitchFamily="2" charset="-122"/>
                </a:rPr>
                <a:t>语文精品课件 二年级下册 </a:t>
              </a:r>
              <a:r>
                <a:rPr lang="en-US" altLang="zh-CN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优设标题黑" panose="00000500000000000000" pitchFamily="2" charset="-122"/>
                  <a:ea typeface="优设标题黑" panose="00000500000000000000" pitchFamily="2" charset="-122"/>
                </a:rPr>
                <a:t>2.1</a:t>
              </a:r>
              <a:endPara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优设标题黑" panose="00000500000000000000" pitchFamily="2" charset="-122"/>
                <a:ea typeface="优设标题黑" panose="00000500000000000000" pitchFamily="2" charset="-122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225445" y="1706090"/>
              <a:ext cx="4859996" cy="2114668"/>
              <a:chOff x="225445" y="1706090"/>
              <a:chExt cx="4859996" cy="2114668"/>
            </a:xfrm>
          </p:grpSpPr>
          <p:sp>
            <p:nvSpPr>
              <p:cNvPr id="41" name="文本框 40"/>
              <p:cNvSpPr txBox="1"/>
              <p:nvPr/>
            </p:nvSpPr>
            <p:spPr>
              <a:xfrm>
                <a:off x="426355" y="1706090"/>
                <a:ext cx="429622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7200" spc="300" dirty="0">
                    <a:gradFill>
                      <a:gsLst>
                        <a:gs pos="0">
                          <a:srgbClr val="04B055"/>
                        </a:gs>
                        <a:gs pos="100000">
                          <a:srgbClr val="30B593"/>
                        </a:gs>
                      </a:gsLst>
                      <a:lin ang="2700000" scaled="1"/>
                    </a:gradFill>
                    <a:latin typeface="优设标题黑" panose="00000500000000000000" pitchFamily="2" charset="-122"/>
                    <a:ea typeface="优设标题黑" panose="00000500000000000000" pitchFamily="2" charset="-122"/>
                  </a:rPr>
                  <a:t>雷锋叔叔</a:t>
                </a:r>
                <a:endParaRPr lang="zh-CN" altLang="en-US" sz="7200" spc="300" dirty="0">
                  <a:gradFill>
                    <a:gsLst>
                      <a:gs pos="0">
                        <a:srgbClr val="04B055"/>
                      </a:gs>
                      <a:gs pos="100000">
                        <a:srgbClr val="30B593"/>
                      </a:gs>
                    </a:gsLst>
                    <a:lin ang="2700000" scaled="1"/>
                  </a:gradFill>
                  <a:latin typeface="优设标题黑" panose="00000500000000000000" pitchFamily="2" charset="-122"/>
                  <a:ea typeface="优设标题黑" panose="00000500000000000000" pitchFamily="2" charset="-122"/>
                </a:endParaRPr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>
                <a:off x="789212" y="2620429"/>
                <a:ext cx="429622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7200" spc="300" dirty="0">
                    <a:gradFill>
                      <a:gsLst>
                        <a:gs pos="0">
                          <a:srgbClr val="04B055"/>
                        </a:gs>
                        <a:gs pos="100000">
                          <a:srgbClr val="30B593"/>
                        </a:gs>
                      </a:gsLst>
                      <a:lin ang="2700000" scaled="1"/>
                    </a:gradFill>
                    <a:latin typeface="优设标题黑" panose="00000500000000000000" pitchFamily="2" charset="-122"/>
                    <a:ea typeface="优设标题黑" panose="00000500000000000000" pitchFamily="2" charset="-122"/>
                  </a:rPr>
                  <a:t>你在哪里</a:t>
                </a:r>
                <a:endParaRPr lang="zh-CN" altLang="en-US" sz="7200" spc="300" dirty="0">
                  <a:gradFill>
                    <a:gsLst>
                      <a:gs pos="0">
                        <a:srgbClr val="04B055"/>
                      </a:gs>
                      <a:gs pos="100000">
                        <a:srgbClr val="30B593"/>
                      </a:gs>
                    </a:gsLst>
                    <a:lin ang="2700000" scaled="1"/>
                  </a:gradFill>
                  <a:latin typeface="优设标题黑" panose="00000500000000000000" pitchFamily="2" charset="-122"/>
                  <a:ea typeface="优设标题黑" panose="00000500000000000000" pitchFamily="2" charset="-122"/>
                </a:endParaRP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225445" y="2620429"/>
                <a:ext cx="142444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7200" spc="300" dirty="0">
                    <a:gradFill>
                      <a:gsLst>
                        <a:gs pos="0">
                          <a:srgbClr val="04B055"/>
                        </a:gs>
                        <a:gs pos="100000">
                          <a:srgbClr val="30B593"/>
                        </a:gs>
                      </a:gsLst>
                      <a:lin ang="2700000" scaled="1"/>
                    </a:gradFill>
                    <a:latin typeface="优设标题黑" panose="00000500000000000000" pitchFamily="2" charset="-122"/>
                    <a:ea typeface="优设标题黑" panose="00000500000000000000" pitchFamily="2" charset="-122"/>
                  </a:rPr>
                  <a:t>“</a:t>
                </a:r>
                <a:endParaRPr lang="zh-CN" altLang="en-US" sz="7200" spc="300" dirty="0">
                  <a:gradFill>
                    <a:gsLst>
                      <a:gs pos="0">
                        <a:srgbClr val="04B055"/>
                      </a:gs>
                      <a:gs pos="100000">
                        <a:srgbClr val="30B593"/>
                      </a:gs>
                    </a:gsLst>
                    <a:lin ang="2700000" scaled="1"/>
                  </a:gradFill>
                  <a:latin typeface="优设标题黑" panose="00000500000000000000" pitchFamily="2" charset="-122"/>
                  <a:ea typeface="优设标题黑" panose="00000500000000000000" pitchFamily="2" charset="-122"/>
                </a:endParaRP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>
                <a:off x="4047551" y="1706090"/>
                <a:ext cx="90572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7200" spc="300" dirty="0">
                    <a:gradFill>
                      <a:gsLst>
                        <a:gs pos="0">
                          <a:srgbClr val="04B055"/>
                        </a:gs>
                        <a:gs pos="100000">
                          <a:srgbClr val="30B593"/>
                        </a:gs>
                      </a:gsLst>
                      <a:lin ang="2700000" scaled="1"/>
                    </a:gradFill>
                    <a:latin typeface="优设标题黑" panose="00000500000000000000" pitchFamily="2" charset="-122"/>
                    <a:ea typeface="优设标题黑" panose="00000500000000000000" pitchFamily="2" charset="-122"/>
                  </a:rPr>
                  <a:t>“</a:t>
                </a:r>
                <a:endParaRPr lang="zh-CN" altLang="en-US" sz="7200" spc="300" dirty="0">
                  <a:gradFill>
                    <a:gsLst>
                      <a:gs pos="0">
                        <a:srgbClr val="04B055"/>
                      </a:gs>
                      <a:gs pos="100000">
                        <a:srgbClr val="30B593"/>
                      </a:gs>
                    </a:gsLst>
                    <a:lin ang="2700000" scaled="1"/>
                  </a:gradFill>
                  <a:latin typeface="优设标题黑" panose="00000500000000000000" pitchFamily="2" charset="-122"/>
                  <a:ea typeface="优设标题黑" panose="00000500000000000000" pitchFamily="2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210675" y="1393190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zuó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110CF2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110CF2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110CF2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110CF2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08345" y="2263140"/>
            <a:ext cx="590931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左右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日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昨天   昨日 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昨天的天气比今天的好。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“日”小而居中，“乍”的撇画舒展，竖是垂露竖。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/>
                <a:gridCol w="453882"/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昨</a:t>
            </a:r>
            <a:endParaRPr kumimoji="0" lang="zh-CN" altLang="en-US" sz="5400" b="1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24" name="Group 4"/>
          <p:cNvGrpSpPr/>
          <p:nvPr/>
        </p:nvGrpSpPr>
        <p:grpSpPr>
          <a:xfrm>
            <a:off x="1315085" y="2221230"/>
            <a:ext cx="2879725" cy="2879725"/>
            <a:chOff x="1474" y="663"/>
            <a:chExt cx="2948" cy="2835"/>
          </a:xfrm>
        </p:grpSpPr>
        <p:sp>
          <p:nvSpPr>
            <p:cNvPr id="25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6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7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8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9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0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1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6666" name="Freeform 42"/>
          <p:cNvSpPr/>
          <p:nvPr/>
        </p:nvSpPr>
        <p:spPr>
          <a:xfrm>
            <a:off x="1961197" y="3208655"/>
            <a:ext cx="161925" cy="9747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54" h="1537">
                <a:moveTo>
                  <a:pt x="34" y="101"/>
                </a:moveTo>
                <a:lnTo>
                  <a:pt x="17" y="68"/>
                </a:lnTo>
                <a:lnTo>
                  <a:pt x="0" y="34"/>
                </a:lnTo>
                <a:lnTo>
                  <a:pt x="17" y="17"/>
                </a:lnTo>
                <a:lnTo>
                  <a:pt x="17" y="0"/>
                </a:lnTo>
                <a:lnTo>
                  <a:pt x="51" y="0"/>
                </a:lnTo>
                <a:lnTo>
                  <a:pt x="102" y="0"/>
                </a:lnTo>
                <a:lnTo>
                  <a:pt x="169" y="17"/>
                </a:lnTo>
                <a:lnTo>
                  <a:pt x="254" y="51"/>
                </a:lnTo>
                <a:lnTo>
                  <a:pt x="254" y="203"/>
                </a:lnTo>
                <a:lnTo>
                  <a:pt x="254" y="355"/>
                </a:lnTo>
                <a:lnTo>
                  <a:pt x="254" y="490"/>
                </a:lnTo>
                <a:lnTo>
                  <a:pt x="254" y="625"/>
                </a:lnTo>
                <a:lnTo>
                  <a:pt x="254" y="743"/>
                </a:lnTo>
                <a:lnTo>
                  <a:pt x="237" y="845"/>
                </a:lnTo>
                <a:lnTo>
                  <a:pt x="237" y="946"/>
                </a:lnTo>
                <a:lnTo>
                  <a:pt x="237" y="1047"/>
                </a:lnTo>
                <a:lnTo>
                  <a:pt x="237" y="1132"/>
                </a:lnTo>
                <a:lnTo>
                  <a:pt x="237" y="1200"/>
                </a:lnTo>
                <a:lnTo>
                  <a:pt x="237" y="1250"/>
                </a:lnTo>
                <a:lnTo>
                  <a:pt x="237" y="1318"/>
                </a:lnTo>
                <a:lnTo>
                  <a:pt x="237" y="1352"/>
                </a:lnTo>
                <a:lnTo>
                  <a:pt x="220" y="1385"/>
                </a:lnTo>
                <a:lnTo>
                  <a:pt x="220" y="1419"/>
                </a:lnTo>
                <a:lnTo>
                  <a:pt x="220" y="1436"/>
                </a:lnTo>
                <a:lnTo>
                  <a:pt x="203" y="1470"/>
                </a:lnTo>
                <a:lnTo>
                  <a:pt x="186" y="1504"/>
                </a:lnTo>
                <a:lnTo>
                  <a:pt x="169" y="1521"/>
                </a:lnTo>
                <a:lnTo>
                  <a:pt x="169" y="1537"/>
                </a:lnTo>
                <a:lnTo>
                  <a:pt x="152" y="1537"/>
                </a:lnTo>
                <a:lnTo>
                  <a:pt x="135" y="1521"/>
                </a:lnTo>
                <a:lnTo>
                  <a:pt x="119" y="1504"/>
                </a:lnTo>
                <a:lnTo>
                  <a:pt x="119" y="1453"/>
                </a:lnTo>
                <a:lnTo>
                  <a:pt x="102" y="1436"/>
                </a:lnTo>
                <a:lnTo>
                  <a:pt x="102" y="1385"/>
                </a:lnTo>
                <a:lnTo>
                  <a:pt x="102" y="1335"/>
                </a:lnTo>
                <a:lnTo>
                  <a:pt x="102" y="1250"/>
                </a:lnTo>
                <a:lnTo>
                  <a:pt x="85" y="1166"/>
                </a:lnTo>
                <a:lnTo>
                  <a:pt x="85" y="1047"/>
                </a:lnTo>
                <a:lnTo>
                  <a:pt x="85" y="929"/>
                </a:lnTo>
                <a:lnTo>
                  <a:pt x="85" y="777"/>
                </a:lnTo>
                <a:lnTo>
                  <a:pt x="85" y="642"/>
                </a:lnTo>
                <a:lnTo>
                  <a:pt x="85" y="524"/>
                </a:lnTo>
                <a:lnTo>
                  <a:pt x="85" y="405"/>
                </a:lnTo>
                <a:lnTo>
                  <a:pt x="68" y="321"/>
                </a:lnTo>
                <a:lnTo>
                  <a:pt x="68" y="236"/>
                </a:lnTo>
                <a:lnTo>
                  <a:pt x="68" y="186"/>
                </a:lnTo>
                <a:lnTo>
                  <a:pt x="51" y="135"/>
                </a:lnTo>
                <a:lnTo>
                  <a:pt x="34" y="101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6667" name="Freeform 43"/>
          <p:cNvSpPr/>
          <p:nvPr/>
        </p:nvSpPr>
        <p:spPr>
          <a:xfrm>
            <a:off x="2037397" y="3154680"/>
            <a:ext cx="484188" cy="10731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762" h="1690">
                <a:moveTo>
                  <a:pt x="389" y="1335"/>
                </a:moveTo>
                <a:lnTo>
                  <a:pt x="457" y="1335"/>
                </a:lnTo>
                <a:lnTo>
                  <a:pt x="474" y="1335"/>
                </a:lnTo>
                <a:lnTo>
                  <a:pt x="491" y="1318"/>
                </a:lnTo>
                <a:lnTo>
                  <a:pt x="508" y="1301"/>
                </a:lnTo>
                <a:lnTo>
                  <a:pt x="525" y="1268"/>
                </a:lnTo>
                <a:lnTo>
                  <a:pt x="542" y="1251"/>
                </a:lnTo>
                <a:lnTo>
                  <a:pt x="542" y="1217"/>
                </a:lnTo>
                <a:lnTo>
                  <a:pt x="542" y="1183"/>
                </a:lnTo>
                <a:lnTo>
                  <a:pt x="542" y="1116"/>
                </a:lnTo>
                <a:lnTo>
                  <a:pt x="542" y="1031"/>
                </a:lnTo>
                <a:lnTo>
                  <a:pt x="542" y="947"/>
                </a:lnTo>
                <a:lnTo>
                  <a:pt x="542" y="845"/>
                </a:lnTo>
                <a:lnTo>
                  <a:pt x="542" y="727"/>
                </a:lnTo>
                <a:lnTo>
                  <a:pt x="542" y="609"/>
                </a:lnTo>
                <a:lnTo>
                  <a:pt x="542" y="490"/>
                </a:lnTo>
                <a:lnTo>
                  <a:pt x="525" y="406"/>
                </a:lnTo>
                <a:lnTo>
                  <a:pt x="525" y="338"/>
                </a:lnTo>
                <a:lnTo>
                  <a:pt x="508" y="271"/>
                </a:lnTo>
                <a:lnTo>
                  <a:pt x="508" y="220"/>
                </a:lnTo>
                <a:lnTo>
                  <a:pt x="508" y="186"/>
                </a:lnTo>
                <a:lnTo>
                  <a:pt x="491" y="169"/>
                </a:lnTo>
                <a:lnTo>
                  <a:pt x="457" y="169"/>
                </a:lnTo>
                <a:lnTo>
                  <a:pt x="423" y="169"/>
                </a:lnTo>
                <a:lnTo>
                  <a:pt x="355" y="169"/>
                </a:lnTo>
                <a:lnTo>
                  <a:pt x="288" y="169"/>
                </a:lnTo>
                <a:lnTo>
                  <a:pt x="186" y="186"/>
                </a:lnTo>
                <a:lnTo>
                  <a:pt x="118" y="203"/>
                </a:lnTo>
                <a:lnTo>
                  <a:pt x="50" y="220"/>
                </a:lnTo>
                <a:lnTo>
                  <a:pt x="0" y="220"/>
                </a:lnTo>
                <a:lnTo>
                  <a:pt x="0" y="119"/>
                </a:lnTo>
                <a:lnTo>
                  <a:pt x="67" y="119"/>
                </a:lnTo>
                <a:lnTo>
                  <a:pt x="135" y="119"/>
                </a:lnTo>
                <a:lnTo>
                  <a:pt x="271" y="85"/>
                </a:lnTo>
                <a:lnTo>
                  <a:pt x="321" y="68"/>
                </a:lnTo>
                <a:lnTo>
                  <a:pt x="372" y="51"/>
                </a:lnTo>
                <a:lnTo>
                  <a:pt x="423" y="34"/>
                </a:lnTo>
                <a:lnTo>
                  <a:pt x="440" y="34"/>
                </a:lnTo>
                <a:lnTo>
                  <a:pt x="474" y="17"/>
                </a:lnTo>
                <a:lnTo>
                  <a:pt x="508" y="0"/>
                </a:lnTo>
                <a:lnTo>
                  <a:pt x="525" y="17"/>
                </a:lnTo>
                <a:lnTo>
                  <a:pt x="559" y="17"/>
                </a:lnTo>
                <a:lnTo>
                  <a:pt x="609" y="34"/>
                </a:lnTo>
                <a:lnTo>
                  <a:pt x="660" y="68"/>
                </a:lnTo>
                <a:lnTo>
                  <a:pt x="694" y="102"/>
                </a:lnTo>
                <a:lnTo>
                  <a:pt x="728" y="119"/>
                </a:lnTo>
                <a:lnTo>
                  <a:pt x="745" y="153"/>
                </a:lnTo>
                <a:lnTo>
                  <a:pt x="762" y="169"/>
                </a:lnTo>
                <a:lnTo>
                  <a:pt x="745" y="203"/>
                </a:lnTo>
                <a:lnTo>
                  <a:pt x="728" y="237"/>
                </a:lnTo>
                <a:lnTo>
                  <a:pt x="728" y="254"/>
                </a:lnTo>
                <a:lnTo>
                  <a:pt x="711" y="288"/>
                </a:lnTo>
                <a:lnTo>
                  <a:pt x="711" y="355"/>
                </a:lnTo>
                <a:lnTo>
                  <a:pt x="694" y="423"/>
                </a:lnTo>
                <a:lnTo>
                  <a:pt x="694" y="507"/>
                </a:lnTo>
                <a:lnTo>
                  <a:pt x="694" y="626"/>
                </a:lnTo>
                <a:lnTo>
                  <a:pt x="694" y="744"/>
                </a:lnTo>
                <a:lnTo>
                  <a:pt x="694" y="896"/>
                </a:lnTo>
                <a:lnTo>
                  <a:pt x="694" y="1031"/>
                </a:lnTo>
                <a:lnTo>
                  <a:pt x="694" y="1166"/>
                </a:lnTo>
                <a:lnTo>
                  <a:pt x="694" y="1268"/>
                </a:lnTo>
                <a:lnTo>
                  <a:pt x="677" y="1369"/>
                </a:lnTo>
                <a:lnTo>
                  <a:pt x="677" y="1453"/>
                </a:lnTo>
                <a:lnTo>
                  <a:pt x="660" y="1504"/>
                </a:lnTo>
                <a:lnTo>
                  <a:pt x="660" y="1555"/>
                </a:lnTo>
                <a:lnTo>
                  <a:pt x="643" y="1589"/>
                </a:lnTo>
                <a:lnTo>
                  <a:pt x="609" y="1639"/>
                </a:lnTo>
                <a:lnTo>
                  <a:pt x="592" y="1656"/>
                </a:lnTo>
                <a:lnTo>
                  <a:pt x="576" y="1690"/>
                </a:lnTo>
                <a:lnTo>
                  <a:pt x="559" y="1690"/>
                </a:lnTo>
                <a:lnTo>
                  <a:pt x="542" y="1690"/>
                </a:lnTo>
                <a:lnTo>
                  <a:pt x="525" y="1656"/>
                </a:lnTo>
                <a:lnTo>
                  <a:pt x="525" y="1639"/>
                </a:lnTo>
                <a:lnTo>
                  <a:pt x="525" y="1589"/>
                </a:lnTo>
                <a:lnTo>
                  <a:pt x="508" y="1538"/>
                </a:lnTo>
                <a:lnTo>
                  <a:pt x="491" y="1487"/>
                </a:lnTo>
                <a:lnTo>
                  <a:pt x="457" y="1420"/>
                </a:lnTo>
                <a:lnTo>
                  <a:pt x="389" y="1335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6668" name="Freeform 44"/>
          <p:cNvSpPr/>
          <p:nvPr/>
        </p:nvSpPr>
        <p:spPr>
          <a:xfrm>
            <a:off x="2058035" y="3583305"/>
            <a:ext cx="280987" cy="1079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441" h="169">
                <a:moveTo>
                  <a:pt x="390" y="17"/>
                </a:moveTo>
                <a:lnTo>
                  <a:pt x="407" y="34"/>
                </a:lnTo>
                <a:lnTo>
                  <a:pt x="424" y="51"/>
                </a:lnTo>
                <a:lnTo>
                  <a:pt x="441" y="68"/>
                </a:lnTo>
                <a:lnTo>
                  <a:pt x="424" y="85"/>
                </a:lnTo>
                <a:lnTo>
                  <a:pt x="407" y="102"/>
                </a:lnTo>
                <a:lnTo>
                  <a:pt x="373" y="119"/>
                </a:lnTo>
                <a:lnTo>
                  <a:pt x="339" y="135"/>
                </a:lnTo>
                <a:lnTo>
                  <a:pt x="271" y="152"/>
                </a:lnTo>
                <a:lnTo>
                  <a:pt x="204" y="152"/>
                </a:lnTo>
                <a:lnTo>
                  <a:pt x="102" y="169"/>
                </a:lnTo>
                <a:lnTo>
                  <a:pt x="0" y="169"/>
                </a:lnTo>
                <a:lnTo>
                  <a:pt x="0" y="51"/>
                </a:lnTo>
                <a:lnTo>
                  <a:pt x="102" y="51"/>
                </a:lnTo>
                <a:lnTo>
                  <a:pt x="204" y="17"/>
                </a:lnTo>
                <a:lnTo>
                  <a:pt x="238" y="17"/>
                </a:lnTo>
                <a:lnTo>
                  <a:pt x="271" y="0"/>
                </a:lnTo>
                <a:lnTo>
                  <a:pt x="305" y="0"/>
                </a:lnTo>
                <a:lnTo>
                  <a:pt x="322" y="0"/>
                </a:lnTo>
                <a:lnTo>
                  <a:pt x="339" y="0"/>
                </a:lnTo>
                <a:lnTo>
                  <a:pt x="356" y="17"/>
                </a:lnTo>
                <a:lnTo>
                  <a:pt x="390" y="17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6669" name="Freeform 45"/>
          <p:cNvSpPr/>
          <p:nvPr/>
        </p:nvSpPr>
        <p:spPr>
          <a:xfrm>
            <a:off x="2058035" y="3948430"/>
            <a:ext cx="312737" cy="1174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492" h="186">
                <a:moveTo>
                  <a:pt x="492" y="135"/>
                </a:moveTo>
                <a:lnTo>
                  <a:pt x="407" y="152"/>
                </a:lnTo>
                <a:lnTo>
                  <a:pt x="288" y="152"/>
                </a:lnTo>
                <a:lnTo>
                  <a:pt x="153" y="169"/>
                </a:lnTo>
                <a:lnTo>
                  <a:pt x="0" y="186"/>
                </a:lnTo>
                <a:lnTo>
                  <a:pt x="0" y="50"/>
                </a:lnTo>
                <a:lnTo>
                  <a:pt x="51" y="50"/>
                </a:lnTo>
                <a:lnTo>
                  <a:pt x="119" y="50"/>
                </a:lnTo>
                <a:lnTo>
                  <a:pt x="204" y="34"/>
                </a:lnTo>
                <a:lnTo>
                  <a:pt x="288" y="17"/>
                </a:lnTo>
                <a:lnTo>
                  <a:pt x="356" y="0"/>
                </a:lnTo>
                <a:lnTo>
                  <a:pt x="390" y="17"/>
                </a:lnTo>
                <a:lnTo>
                  <a:pt x="424" y="50"/>
                </a:lnTo>
                <a:lnTo>
                  <a:pt x="458" y="84"/>
                </a:lnTo>
                <a:lnTo>
                  <a:pt x="492" y="135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6670" name="Freeform 46"/>
          <p:cNvSpPr/>
          <p:nvPr/>
        </p:nvSpPr>
        <p:spPr>
          <a:xfrm>
            <a:off x="2521585" y="2811780"/>
            <a:ext cx="527050" cy="836612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0" t="0" r="0" b="0"/>
            <a:pathLst>
              <a:path w="830" h="1318">
                <a:moveTo>
                  <a:pt x="0" y="1318"/>
                </a:moveTo>
                <a:lnTo>
                  <a:pt x="0" y="1318"/>
                </a:lnTo>
                <a:lnTo>
                  <a:pt x="0" y="1301"/>
                </a:lnTo>
                <a:lnTo>
                  <a:pt x="0" y="1267"/>
                </a:lnTo>
                <a:lnTo>
                  <a:pt x="17" y="1233"/>
                </a:lnTo>
                <a:lnTo>
                  <a:pt x="51" y="1182"/>
                </a:lnTo>
                <a:lnTo>
                  <a:pt x="85" y="1132"/>
                </a:lnTo>
                <a:lnTo>
                  <a:pt x="118" y="1081"/>
                </a:lnTo>
                <a:lnTo>
                  <a:pt x="152" y="1014"/>
                </a:lnTo>
                <a:lnTo>
                  <a:pt x="237" y="878"/>
                </a:lnTo>
                <a:lnTo>
                  <a:pt x="322" y="743"/>
                </a:lnTo>
                <a:lnTo>
                  <a:pt x="390" y="625"/>
                </a:lnTo>
                <a:lnTo>
                  <a:pt x="440" y="524"/>
                </a:lnTo>
                <a:lnTo>
                  <a:pt x="491" y="422"/>
                </a:lnTo>
                <a:lnTo>
                  <a:pt x="525" y="338"/>
                </a:lnTo>
                <a:lnTo>
                  <a:pt x="559" y="270"/>
                </a:lnTo>
                <a:lnTo>
                  <a:pt x="576" y="219"/>
                </a:lnTo>
                <a:lnTo>
                  <a:pt x="593" y="169"/>
                </a:lnTo>
                <a:lnTo>
                  <a:pt x="593" y="118"/>
                </a:lnTo>
                <a:lnTo>
                  <a:pt x="576" y="84"/>
                </a:lnTo>
                <a:lnTo>
                  <a:pt x="576" y="67"/>
                </a:lnTo>
                <a:lnTo>
                  <a:pt x="559" y="50"/>
                </a:lnTo>
                <a:lnTo>
                  <a:pt x="559" y="34"/>
                </a:lnTo>
                <a:lnTo>
                  <a:pt x="559" y="17"/>
                </a:lnTo>
                <a:lnTo>
                  <a:pt x="576" y="0"/>
                </a:lnTo>
                <a:lnTo>
                  <a:pt x="610" y="0"/>
                </a:lnTo>
                <a:lnTo>
                  <a:pt x="644" y="0"/>
                </a:lnTo>
                <a:lnTo>
                  <a:pt x="678" y="17"/>
                </a:lnTo>
                <a:lnTo>
                  <a:pt x="711" y="50"/>
                </a:lnTo>
                <a:lnTo>
                  <a:pt x="762" y="67"/>
                </a:lnTo>
                <a:lnTo>
                  <a:pt x="796" y="101"/>
                </a:lnTo>
                <a:lnTo>
                  <a:pt x="813" y="118"/>
                </a:lnTo>
                <a:lnTo>
                  <a:pt x="830" y="152"/>
                </a:lnTo>
                <a:lnTo>
                  <a:pt x="830" y="186"/>
                </a:lnTo>
                <a:lnTo>
                  <a:pt x="813" y="219"/>
                </a:lnTo>
                <a:lnTo>
                  <a:pt x="796" y="287"/>
                </a:lnTo>
                <a:lnTo>
                  <a:pt x="762" y="355"/>
                </a:lnTo>
                <a:lnTo>
                  <a:pt x="711" y="422"/>
                </a:lnTo>
                <a:lnTo>
                  <a:pt x="644" y="524"/>
                </a:lnTo>
                <a:lnTo>
                  <a:pt x="576" y="642"/>
                </a:lnTo>
                <a:lnTo>
                  <a:pt x="491" y="760"/>
                </a:lnTo>
                <a:lnTo>
                  <a:pt x="407" y="895"/>
                </a:lnTo>
                <a:lnTo>
                  <a:pt x="322" y="1014"/>
                </a:lnTo>
                <a:lnTo>
                  <a:pt x="254" y="1115"/>
                </a:lnTo>
                <a:lnTo>
                  <a:pt x="169" y="1199"/>
                </a:lnTo>
                <a:lnTo>
                  <a:pt x="102" y="1267"/>
                </a:lnTo>
                <a:lnTo>
                  <a:pt x="51" y="1301"/>
                </a:lnTo>
                <a:lnTo>
                  <a:pt x="17" y="1318"/>
                </a:lnTo>
                <a:lnTo>
                  <a:pt x="0" y="1318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6671" name="Freeform 47"/>
          <p:cNvSpPr/>
          <p:nvPr/>
        </p:nvSpPr>
        <p:spPr>
          <a:xfrm>
            <a:off x="2735897" y="3186430"/>
            <a:ext cx="871538" cy="214312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372" h="338">
                <a:moveTo>
                  <a:pt x="34" y="220"/>
                </a:moveTo>
                <a:lnTo>
                  <a:pt x="68" y="220"/>
                </a:lnTo>
                <a:lnTo>
                  <a:pt x="101" y="220"/>
                </a:lnTo>
                <a:lnTo>
                  <a:pt x="186" y="203"/>
                </a:lnTo>
                <a:lnTo>
                  <a:pt x="220" y="203"/>
                </a:lnTo>
                <a:lnTo>
                  <a:pt x="254" y="186"/>
                </a:lnTo>
                <a:lnTo>
                  <a:pt x="305" y="169"/>
                </a:lnTo>
                <a:lnTo>
                  <a:pt x="356" y="169"/>
                </a:lnTo>
                <a:lnTo>
                  <a:pt x="423" y="152"/>
                </a:lnTo>
                <a:lnTo>
                  <a:pt x="491" y="135"/>
                </a:lnTo>
                <a:lnTo>
                  <a:pt x="576" y="118"/>
                </a:lnTo>
                <a:lnTo>
                  <a:pt x="660" y="85"/>
                </a:lnTo>
                <a:lnTo>
                  <a:pt x="745" y="68"/>
                </a:lnTo>
                <a:lnTo>
                  <a:pt x="830" y="51"/>
                </a:lnTo>
                <a:lnTo>
                  <a:pt x="898" y="34"/>
                </a:lnTo>
                <a:lnTo>
                  <a:pt x="965" y="17"/>
                </a:lnTo>
                <a:lnTo>
                  <a:pt x="1016" y="17"/>
                </a:lnTo>
                <a:lnTo>
                  <a:pt x="1067" y="0"/>
                </a:lnTo>
                <a:lnTo>
                  <a:pt x="1118" y="0"/>
                </a:lnTo>
                <a:lnTo>
                  <a:pt x="1135" y="0"/>
                </a:lnTo>
                <a:lnTo>
                  <a:pt x="1237" y="17"/>
                </a:lnTo>
                <a:lnTo>
                  <a:pt x="1270" y="17"/>
                </a:lnTo>
                <a:lnTo>
                  <a:pt x="1304" y="34"/>
                </a:lnTo>
                <a:lnTo>
                  <a:pt x="1355" y="68"/>
                </a:lnTo>
                <a:lnTo>
                  <a:pt x="1355" y="85"/>
                </a:lnTo>
                <a:lnTo>
                  <a:pt x="1372" y="102"/>
                </a:lnTo>
                <a:lnTo>
                  <a:pt x="1355" y="102"/>
                </a:lnTo>
                <a:lnTo>
                  <a:pt x="1338" y="118"/>
                </a:lnTo>
                <a:lnTo>
                  <a:pt x="1321" y="118"/>
                </a:lnTo>
                <a:lnTo>
                  <a:pt x="1270" y="135"/>
                </a:lnTo>
                <a:lnTo>
                  <a:pt x="1220" y="135"/>
                </a:lnTo>
                <a:lnTo>
                  <a:pt x="1169" y="152"/>
                </a:lnTo>
                <a:lnTo>
                  <a:pt x="1101" y="169"/>
                </a:lnTo>
                <a:lnTo>
                  <a:pt x="1016" y="169"/>
                </a:lnTo>
                <a:lnTo>
                  <a:pt x="932" y="186"/>
                </a:lnTo>
                <a:lnTo>
                  <a:pt x="830" y="203"/>
                </a:lnTo>
                <a:lnTo>
                  <a:pt x="711" y="220"/>
                </a:lnTo>
                <a:lnTo>
                  <a:pt x="593" y="237"/>
                </a:lnTo>
                <a:lnTo>
                  <a:pt x="457" y="270"/>
                </a:lnTo>
                <a:lnTo>
                  <a:pt x="305" y="287"/>
                </a:lnTo>
                <a:lnTo>
                  <a:pt x="152" y="304"/>
                </a:lnTo>
                <a:lnTo>
                  <a:pt x="0" y="338"/>
                </a:lnTo>
                <a:lnTo>
                  <a:pt x="34" y="22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6672" name="Freeform 48"/>
          <p:cNvSpPr/>
          <p:nvPr/>
        </p:nvSpPr>
        <p:spPr>
          <a:xfrm>
            <a:off x="2875597" y="3348355"/>
            <a:ext cx="161925" cy="13303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54" h="2095">
                <a:moveTo>
                  <a:pt x="254" y="202"/>
                </a:moveTo>
                <a:lnTo>
                  <a:pt x="254" y="253"/>
                </a:lnTo>
                <a:lnTo>
                  <a:pt x="254" y="287"/>
                </a:lnTo>
                <a:lnTo>
                  <a:pt x="237" y="321"/>
                </a:lnTo>
                <a:lnTo>
                  <a:pt x="237" y="371"/>
                </a:lnTo>
                <a:lnTo>
                  <a:pt x="220" y="422"/>
                </a:lnTo>
                <a:lnTo>
                  <a:pt x="220" y="490"/>
                </a:lnTo>
                <a:lnTo>
                  <a:pt x="220" y="540"/>
                </a:lnTo>
                <a:lnTo>
                  <a:pt x="220" y="591"/>
                </a:lnTo>
                <a:lnTo>
                  <a:pt x="220" y="675"/>
                </a:lnTo>
                <a:lnTo>
                  <a:pt x="203" y="777"/>
                </a:lnTo>
                <a:lnTo>
                  <a:pt x="203" y="895"/>
                </a:lnTo>
                <a:lnTo>
                  <a:pt x="203" y="1047"/>
                </a:lnTo>
                <a:lnTo>
                  <a:pt x="203" y="1199"/>
                </a:lnTo>
                <a:lnTo>
                  <a:pt x="203" y="1368"/>
                </a:lnTo>
                <a:lnTo>
                  <a:pt x="186" y="1537"/>
                </a:lnTo>
                <a:lnTo>
                  <a:pt x="186" y="1689"/>
                </a:lnTo>
                <a:lnTo>
                  <a:pt x="186" y="1824"/>
                </a:lnTo>
                <a:lnTo>
                  <a:pt x="169" y="1926"/>
                </a:lnTo>
                <a:lnTo>
                  <a:pt x="169" y="2010"/>
                </a:lnTo>
                <a:lnTo>
                  <a:pt x="169" y="2061"/>
                </a:lnTo>
                <a:lnTo>
                  <a:pt x="152" y="2095"/>
                </a:lnTo>
                <a:lnTo>
                  <a:pt x="136" y="2078"/>
                </a:lnTo>
                <a:lnTo>
                  <a:pt x="102" y="2061"/>
                </a:lnTo>
                <a:lnTo>
                  <a:pt x="85" y="2027"/>
                </a:lnTo>
                <a:lnTo>
                  <a:pt x="68" y="1993"/>
                </a:lnTo>
                <a:lnTo>
                  <a:pt x="34" y="1943"/>
                </a:lnTo>
                <a:lnTo>
                  <a:pt x="17" y="1909"/>
                </a:lnTo>
                <a:lnTo>
                  <a:pt x="0" y="1875"/>
                </a:lnTo>
                <a:lnTo>
                  <a:pt x="0" y="1858"/>
                </a:lnTo>
                <a:lnTo>
                  <a:pt x="0" y="1824"/>
                </a:lnTo>
                <a:lnTo>
                  <a:pt x="0" y="1774"/>
                </a:lnTo>
                <a:lnTo>
                  <a:pt x="0" y="1723"/>
                </a:lnTo>
                <a:lnTo>
                  <a:pt x="17" y="1655"/>
                </a:lnTo>
                <a:lnTo>
                  <a:pt x="17" y="1622"/>
                </a:lnTo>
                <a:lnTo>
                  <a:pt x="17" y="1571"/>
                </a:lnTo>
                <a:lnTo>
                  <a:pt x="17" y="1520"/>
                </a:lnTo>
                <a:lnTo>
                  <a:pt x="34" y="1453"/>
                </a:lnTo>
                <a:lnTo>
                  <a:pt x="34" y="1385"/>
                </a:lnTo>
                <a:lnTo>
                  <a:pt x="34" y="1317"/>
                </a:lnTo>
                <a:lnTo>
                  <a:pt x="51" y="1233"/>
                </a:lnTo>
                <a:lnTo>
                  <a:pt x="51" y="1132"/>
                </a:lnTo>
                <a:lnTo>
                  <a:pt x="51" y="963"/>
                </a:lnTo>
                <a:lnTo>
                  <a:pt x="51" y="794"/>
                </a:lnTo>
                <a:lnTo>
                  <a:pt x="68" y="659"/>
                </a:lnTo>
                <a:lnTo>
                  <a:pt x="68" y="540"/>
                </a:lnTo>
                <a:lnTo>
                  <a:pt x="51" y="422"/>
                </a:lnTo>
                <a:lnTo>
                  <a:pt x="34" y="304"/>
                </a:lnTo>
                <a:lnTo>
                  <a:pt x="17" y="152"/>
                </a:lnTo>
                <a:lnTo>
                  <a:pt x="0" y="0"/>
                </a:lnTo>
                <a:lnTo>
                  <a:pt x="51" y="50"/>
                </a:lnTo>
                <a:lnTo>
                  <a:pt x="102" y="67"/>
                </a:lnTo>
                <a:lnTo>
                  <a:pt x="136" y="101"/>
                </a:lnTo>
                <a:lnTo>
                  <a:pt x="186" y="135"/>
                </a:lnTo>
                <a:lnTo>
                  <a:pt x="220" y="169"/>
                </a:lnTo>
                <a:lnTo>
                  <a:pt x="254" y="202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6673" name="Freeform 49"/>
          <p:cNvSpPr/>
          <p:nvPr/>
        </p:nvSpPr>
        <p:spPr>
          <a:xfrm>
            <a:off x="2940685" y="3583305"/>
            <a:ext cx="515937" cy="150812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813" h="237">
                <a:moveTo>
                  <a:pt x="355" y="85"/>
                </a:moveTo>
                <a:lnTo>
                  <a:pt x="474" y="51"/>
                </a:lnTo>
                <a:lnTo>
                  <a:pt x="559" y="17"/>
                </a:lnTo>
                <a:lnTo>
                  <a:pt x="627" y="17"/>
                </a:lnTo>
                <a:lnTo>
                  <a:pt x="677" y="0"/>
                </a:lnTo>
                <a:lnTo>
                  <a:pt x="745" y="17"/>
                </a:lnTo>
                <a:lnTo>
                  <a:pt x="779" y="34"/>
                </a:lnTo>
                <a:lnTo>
                  <a:pt x="796" y="68"/>
                </a:lnTo>
                <a:lnTo>
                  <a:pt x="813" y="102"/>
                </a:lnTo>
                <a:lnTo>
                  <a:pt x="796" y="119"/>
                </a:lnTo>
                <a:lnTo>
                  <a:pt x="779" y="135"/>
                </a:lnTo>
                <a:lnTo>
                  <a:pt x="745" y="135"/>
                </a:lnTo>
                <a:lnTo>
                  <a:pt x="711" y="152"/>
                </a:lnTo>
                <a:lnTo>
                  <a:pt x="660" y="169"/>
                </a:lnTo>
                <a:lnTo>
                  <a:pt x="610" y="169"/>
                </a:lnTo>
                <a:lnTo>
                  <a:pt x="559" y="186"/>
                </a:lnTo>
                <a:lnTo>
                  <a:pt x="423" y="220"/>
                </a:lnTo>
                <a:lnTo>
                  <a:pt x="305" y="237"/>
                </a:lnTo>
                <a:lnTo>
                  <a:pt x="0" y="237"/>
                </a:lnTo>
                <a:lnTo>
                  <a:pt x="0" y="135"/>
                </a:lnTo>
                <a:lnTo>
                  <a:pt x="67" y="135"/>
                </a:lnTo>
                <a:lnTo>
                  <a:pt x="152" y="119"/>
                </a:lnTo>
                <a:lnTo>
                  <a:pt x="237" y="102"/>
                </a:lnTo>
                <a:lnTo>
                  <a:pt x="355" y="85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6674" name="Freeform 50"/>
          <p:cNvSpPr/>
          <p:nvPr/>
        </p:nvSpPr>
        <p:spPr>
          <a:xfrm>
            <a:off x="2940685" y="3916680"/>
            <a:ext cx="581025" cy="1492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915" h="237">
                <a:moveTo>
                  <a:pt x="355" y="68"/>
                </a:moveTo>
                <a:lnTo>
                  <a:pt x="491" y="34"/>
                </a:lnTo>
                <a:lnTo>
                  <a:pt x="593" y="17"/>
                </a:lnTo>
                <a:lnTo>
                  <a:pt x="677" y="0"/>
                </a:lnTo>
                <a:lnTo>
                  <a:pt x="745" y="0"/>
                </a:lnTo>
                <a:lnTo>
                  <a:pt x="830" y="0"/>
                </a:lnTo>
                <a:lnTo>
                  <a:pt x="864" y="17"/>
                </a:lnTo>
                <a:lnTo>
                  <a:pt x="881" y="17"/>
                </a:lnTo>
                <a:lnTo>
                  <a:pt x="898" y="68"/>
                </a:lnTo>
                <a:lnTo>
                  <a:pt x="915" y="101"/>
                </a:lnTo>
                <a:lnTo>
                  <a:pt x="898" y="101"/>
                </a:lnTo>
                <a:lnTo>
                  <a:pt x="898" y="118"/>
                </a:lnTo>
                <a:lnTo>
                  <a:pt x="864" y="118"/>
                </a:lnTo>
                <a:lnTo>
                  <a:pt x="830" y="135"/>
                </a:lnTo>
                <a:lnTo>
                  <a:pt x="796" y="152"/>
                </a:lnTo>
                <a:lnTo>
                  <a:pt x="745" y="152"/>
                </a:lnTo>
                <a:lnTo>
                  <a:pt x="677" y="169"/>
                </a:lnTo>
                <a:lnTo>
                  <a:pt x="610" y="186"/>
                </a:lnTo>
                <a:lnTo>
                  <a:pt x="457" y="203"/>
                </a:lnTo>
                <a:lnTo>
                  <a:pt x="305" y="220"/>
                </a:lnTo>
                <a:lnTo>
                  <a:pt x="0" y="237"/>
                </a:lnTo>
                <a:lnTo>
                  <a:pt x="0" y="135"/>
                </a:lnTo>
                <a:lnTo>
                  <a:pt x="34" y="135"/>
                </a:lnTo>
                <a:lnTo>
                  <a:pt x="50" y="135"/>
                </a:lnTo>
                <a:lnTo>
                  <a:pt x="84" y="118"/>
                </a:lnTo>
                <a:lnTo>
                  <a:pt x="118" y="118"/>
                </a:lnTo>
                <a:lnTo>
                  <a:pt x="237" y="101"/>
                </a:lnTo>
                <a:lnTo>
                  <a:pt x="355" y="68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508000" y="406400"/>
            <a:ext cx="2247900" cy="584200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6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6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6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6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6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6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149080" y="1443355"/>
            <a:ext cx="1006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mào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110CF2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110CF2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110CF2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110CF2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763260" y="2286000"/>
            <a:ext cx="5909310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上下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冒雨  冒险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妈妈冒雨来学校接我放学。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上宽下窄，“曰”稍宽，“目”窄长。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/>
                <a:gridCol w="453882"/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冒</a:t>
            </a:r>
            <a:endParaRPr kumimoji="0" lang="zh-CN" altLang="en-US" sz="5400" b="1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28675" name="Group 4"/>
          <p:cNvGrpSpPr/>
          <p:nvPr/>
        </p:nvGrpSpPr>
        <p:grpSpPr>
          <a:xfrm>
            <a:off x="1242381" y="2221230"/>
            <a:ext cx="2879725" cy="2879725"/>
            <a:chOff x="1474" y="663"/>
            <a:chExt cx="2948" cy="2835"/>
          </a:xfrm>
        </p:grpSpPr>
        <p:sp>
          <p:nvSpPr>
            <p:cNvPr id="28676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677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678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679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680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8681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8682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8683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8684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8685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8692" name="Rectangle 27"/>
          <p:cNvSpPr/>
          <p:nvPr/>
        </p:nvSpPr>
        <p:spPr>
          <a:xfrm>
            <a:off x="1947091" y="2737167"/>
            <a:ext cx="28854" cy="153888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rPr>
              <a:t> 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681" name="Freeform 33"/>
          <p:cNvSpPr/>
          <p:nvPr/>
        </p:nvSpPr>
        <p:spPr>
          <a:xfrm>
            <a:off x="2267906" y="3273742"/>
            <a:ext cx="796925" cy="160338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254" h="253">
                <a:moveTo>
                  <a:pt x="559" y="67"/>
                </a:moveTo>
                <a:lnTo>
                  <a:pt x="644" y="50"/>
                </a:lnTo>
                <a:lnTo>
                  <a:pt x="729" y="33"/>
                </a:lnTo>
                <a:lnTo>
                  <a:pt x="813" y="33"/>
                </a:lnTo>
                <a:lnTo>
                  <a:pt x="881" y="17"/>
                </a:lnTo>
                <a:lnTo>
                  <a:pt x="932" y="17"/>
                </a:lnTo>
                <a:lnTo>
                  <a:pt x="983" y="0"/>
                </a:lnTo>
                <a:lnTo>
                  <a:pt x="1017" y="0"/>
                </a:lnTo>
                <a:lnTo>
                  <a:pt x="1051" y="0"/>
                </a:lnTo>
                <a:lnTo>
                  <a:pt x="1118" y="0"/>
                </a:lnTo>
                <a:lnTo>
                  <a:pt x="1186" y="17"/>
                </a:lnTo>
                <a:lnTo>
                  <a:pt x="1220" y="33"/>
                </a:lnTo>
                <a:lnTo>
                  <a:pt x="1237" y="33"/>
                </a:lnTo>
                <a:lnTo>
                  <a:pt x="1237" y="50"/>
                </a:lnTo>
                <a:lnTo>
                  <a:pt x="1254" y="67"/>
                </a:lnTo>
                <a:lnTo>
                  <a:pt x="1237" y="101"/>
                </a:lnTo>
                <a:lnTo>
                  <a:pt x="1220" y="118"/>
                </a:lnTo>
                <a:lnTo>
                  <a:pt x="1169" y="135"/>
                </a:lnTo>
                <a:lnTo>
                  <a:pt x="1102" y="152"/>
                </a:lnTo>
                <a:lnTo>
                  <a:pt x="1085" y="152"/>
                </a:lnTo>
                <a:lnTo>
                  <a:pt x="1051" y="152"/>
                </a:lnTo>
                <a:lnTo>
                  <a:pt x="1000" y="152"/>
                </a:lnTo>
                <a:lnTo>
                  <a:pt x="932" y="152"/>
                </a:lnTo>
                <a:lnTo>
                  <a:pt x="864" y="169"/>
                </a:lnTo>
                <a:lnTo>
                  <a:pt x="797" y="169"/>
                </a:lnTo>
                <a:lnTo>
                  <a:pt x="712" y="186"/>
                </a:lnTo>
                <a:lnTo>
                  <a:pt x="610" y="202"/>
                </a:lnTo>
                <a:lnTo>
                  <a:pt x="509" y="219"/>
                </a:lnTo>
                <a:lnTo>
                  <a:pt x="424" y="219"/>
                </a:lnTo>
                <a:lnTo>
                  <a:pt x="356" y="236"/>
                </a:lnTo>
                <a:lnTo>
                  <a:pt x="288" y="236"/>
                </a:lnTo>
                <a:lnTo>
                  <a:pt x="237" y="236"/>
                </a:lnTo>
                <a:lnTo>
                  <a:pt x="204" y="253"/>
                </a:lnTo>
                <a:lnTo>
                  <a:pt x="170" y="236"/>
                </a:lnTo>
                <a:lnTo>
                  <a:pt x="153" y="236"/>
                </a:lnTo>
                <a:lnTo>
                  <a:pt x="119" y="236"/>
                </a:lnTo>
                <a:lnTo>
                  <a:pt x="51" y="202"/>
                </a:lnTo>
                <a:lnTo>
                  <a:pt x="34" y="186"/>
                </a:lnTo>
                <a:lnTo>
                  <a:pt x="17" y="169"/>
                </a:lnTo>
                <a:lnTo>
                  <a:pt x="0" y="152"/>
                </a:lnTo>
                <a:lnTo>
                  <a:pt x="0" y="135"/>
                </a:lnTo>
                <a:lnTo>
                  <a:pt x="17" y="135"/>
                </a:lnTo>
                <a:lnTo>
                  <a:pt x="51" y="135"/>
                </a:lnTo>
                <a:lnTo>
                  <a:pt x="85" y="135"/>
                </a:lnTo>
                <a:lnTo>
                  <a:pt x="102" y="135"/>
                </a:lnTo>
                <a:lnTo>
                  <a:pt x="136" y="135"/>
                </a:lnTo>
                <a:lnTo>
                  <a:pt x="187" y="118"/>
                </a:lnTo>
                <a:lnTo>
                  <a:pt x="237" y="118"/>
                </a:lnTo>
                <a:lnTo>
                  <a:pt x="305" y="101"/>
                </a:lnTo>
                <a:lnTo>
                  <a:pt x="373" y="101"/>
                </a:lnTo>
                <a:lnTo>
                  <a:pt x="458" y="84"/>
                </a:lnTo>
                <a:lnTo>
                  <a:pt x="559" y="67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7678" name="Freeform 30"/>
          <p:cNvSpPr/>
          <p:nvPr/>
        </p:nvSpPr>
        <p:spPr>
          <a:xfrm>
            <a:off x="1956756" y="2834005"/>
            <a:ext cx="204787" cy="7080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322" h="1115">
                <a:moveTo>
                  <a:pt x="17" y="118"/>
                </a:moveTo>
                <a:lnTo>
                  <a:pt x="0" y="68"/>
                </a:lnTo>
                <a:lnTo>
                  <a:pt x="0" y="34"/>
                </a:lnTo>
                <a:lnTo>
                  <a:pt x="0" y="17"/>
                </a:lnTo>
                <a:lnTo>
                  <a:pt x="34" y="0"/>
                </a:lnTo>
                <a:lnTo>
                  <a:pt x="51" y="0"/>
                </a:lnTo>
                <a:lnTo>
                  <a:pt x="119" y="17"/>
                </a:lnTo>
                <a:lnTo>
                  <a:pt x="186" y="34"/>
                </a:lnTo>
                <a:lnTo>
                  <a:pt x="271" y="68"/>
                </a:lnTo>
                <a:lnTo>
                  <a:pt x="288" y="203"/>
                </a:lnTo>
                <a:lnTo>
                  <a:pt x="288" y="338"/>
                </a:lnTo>
                <a:lnTo>
                  <a:pt x="305" y="456"/>
                </a:lnTo>
                <a:lnTo>
                  <a:pt x="305" y="558"/>
                </a:lnTo>
                <a:lnTo>
                  <a:pt x="322" y="659"/>
                </a:lnTo>
                <a:lnTo>
                  <a:pt x="322" y="743"/>
                </a:lnTo>
                <a:lnTo>
                  <a:pt x="322" y="811"/>
                </a:lnTo>
                <a:lnTo>
                  <a:pt x="322" y="862"/>
                </a:lnTo>
                <a:lnTo>
                  <a:pt x="322" y="912"/>
                </a:lnTo>
                <a:lnTo>
                  <a:pt x="322" y="963"/>
                </a:lnTo>
                <a:lnTo>
                  <a:pt x="322" y="1031"/>
                </a:lnTo>
                <a:lnTo>
                  <a:pt x="305" y="1064"/>
                </a:lnTo>
                <a:lnTo>
                  <a:pt x="288" y="1098"/>
                </a:lnTo>
                <a:lnTo>
                  <a:pt x="271" y="1115"/>
                </a:lnTo>
                <a:lnTo>
                  <a:pt x="254" y="1115"/>
                </a:lnTo>
                <a:lnTo>
                  <a:pt x="237" y="1115"/>
                </a:lnTo>
                <a:lnTo>
                  <a:pt x="237" y="1081"/>
                </a:lnTo>
                <a:lnTo>
                  <a:pt x="220" y="1031"/>
                </a:lnTo>
                <a:lnTo>
                  <a:pt x="203" y="980"/>
                </a:lnTo>
                <a:lnTo>
                  <a:pt x="169" y="828"/>
                </a:lnTo>
                <a:lnTo>
                  <a:pt x="135" y="676"/>
                </a:lnTo>
                <a:lnTo>
                  <a:pt x="119" y="524"/>
                </a:lnTo>
                <a:lnTo>
                  <a:pt x="102" y="372"/>
                </a:lnTo>
                <a:lnTo>
                  <a:pt x="85" y="287"/>
                </a:lnTo>
                <a:lnTo>
                  <a:pt x="68" y="220"/>
                </a:lnTo>
                <a:lnTo>
                  <a:pt x="34" y="169"/>
                </a:lnTo>
                <a:lnTo>
                  <a:pt x="17" y="118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7679" name="Freeform 31"/>
          <p:cNvSpPr/>
          <p:nvPr/>
        </p:nvSpPr>
        <p:spPr>
          <a:xfrm>
            <a:off x="2031368" y="2726055"/>
            <a:ext cx="1495425" cy="75088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354" h="1183">
                <a:moveTo>
                  <a:pt x="2151" y="101"/>
                </a:moveTo>
                <a:lnTo>
                  <a:pt x="2236" y="135"/>
                </a:lnTo>
                <a:lnTo>
                  <a:pt x="2287" y="186"/>
                </a:lnTo>
                <a:lnTo>
                  <a:pt x="2338" y="203"/>
                </a:lnTo>
                <a:lnTo>
                  <a:pt x="2354" y="237"/>
                </a:lnTo>
                <a:lnTo>
                  <a:pt x="2354" y="270"/>
                </a:lnTo>
                <a:lnTo>
                  <a:pt x="2354" y="287"/>
                </a:lnTo>
                <a:lnTo>
                  <a:pt x="2321" y="321"/>
                </a:lnTo>
                <a:lnTo>
                  <a:pt x="2287" y="338"/>
                </a:lnTo>
                <a:lnTo>
                  <a:pt x="2253" y="355"/>
                </a:lnTo>
                <a:lnTo>
                  <a:pt x="2236" y="372"/>
                </a:lnTo>
                <a:lnTo>
                  <a:pt x="2202" y="405"/>
                </a:lnTo>
                <a:lnTo>
                  <a:pt x="2168" y="456"/>
                </a:lnTo>
                <a:lnTo>
                  <a:pt x="2151" y="524"/>
                </a:lnTo>
                <a:lnTo>
                  <a:pt x="2117" y="591"/>
                </a:lnTo>
                <a:lnTo>
                  <a:pt x="2083" y="676"/>
                </a:lnTo>
                <a:lnTo>
                  <a:pt x="2066" y="777"/>
                </a:lnTo>
                <a:lnTo>
                  <a:pt x="2016" y="862"/>
                </a:lnTo>
                <a:lnTo>
                  <a:pt x="1999" y="946"/>
                </a:lnTo>
                <a:lnTo>
                  <a:pt x="1965" y="1031"/>
                </a:lnTo>
                <a:lnTo>
                  <a:pt x="1948" y="1081"/>
                </a:lnTo>
                <a:lnTo>
                  <a:pt x="1931" y="1132"/>
                </a:lnTo>
                <a:lnTo>
                  <a:pt x="1914" y="1149"/>
                </a:lnTo>
                <a:lnTo>
                  <a:pt x="1914" y="1183"/>
                </a:lnTo>
                <a:lnTo>
                  <a:pt x="1897" y="1183"/>
                </a:lnTo>
                <a:lnTo>
                  <a:pt x="1880" y="1166"/>
                </a:lnTo>
                <a:lnTo>
                  <a:pt x="1846" y="1149"/>
                </a:lnTo>
                <a:lnTo>
                  <a:pt x="1829" y="1132"/>
                </a:lnTo>
                <a:lnTo>
                  <a:pt x="1812" y="1098"/>
                </a:lnTo>
                <a:lnTo>
                  <a:pt x="1812" y="1064"/>
                </a:lnTo>
                <a:lnTo>
                  <a:pt x="1795" y="1031"/>
                </a:lnTo>
                <a:lnTo>
                  <a:pt x="1812" y="1014"/>
                </a:lnTo>
                <a:lnTo>
                  <a:pt x="1812" y="980"/>
                </a:lnTo>
                <a:lnTo>
                  <a:pt x="1812" y="946"/>
                </a:lnTo>
                <a:lnTo>
                  <a:pt x="1829" y="895"/>
                </a:lnTo>
                <a:lnTo>
                  <a:pt x="1829" y="845"/>
                </a:lnTo>
                <a:lnTo>
                  <a:pt x="1846" y="777"/>
                </a:lnTo>
                <a:lnTo>
                  <a:pt x="1863" y="710"/>
                </a:lnTo>
                <a:lnTo>
                  <a:pt x="1880" y="625"/>
                </a:lnTo>
                <a:lnTo>
                  <a:pt x="1897" y="541"/>
                </a:lnTo>
                <a:lnTo>
                  <a:pt x="1914" y="473"/>
                </a:lnTo>
                <a:lnTo>
                  <a:pt x="1931" y="405"/>
                </a:lnTo>
                <a:lnTo>
                  <a:pt x="1931" y="355"/>
                </a:lnTo>
                <a:lnTo>
                  <a:pt x="1931" y="321"/>
                </a:lnTo>
                <a:lnTo>
                  <a:pt x="1931" y="287"/>
                </a:lnTo>
                <a:lnTo>
                  <a:pt x="1931" y="253"/>
                </a:lnTo>
                <a:lnTo>
                  <a:pt x="1914" y="237"/>
                </a:lnTo>
                <a:lnTo>
                  <a:pt x="1897" y="220"/>
                </a:lnTo>
                <a:lnTo>
                  <a:pt x="1846" y="203"/>
                </a:lnTo>
                <a:lnTo>
                  <a:pt x="1795" y="203"/>
                </a:lnTo>
                <a:lnTo>
                  <a:pt x="1728" y="203"/>
                </a:lnTo>
                <a:lnTo>
                  <a:pt x="1575" y="220"/>
                </a:lnTo>
                <a:lnTo>
                  <a:pt x="1406" y="220"/>
                </a:lnTo>
                <a:lnTo>
                  <a:pt x="1355" y="237"/>
                </a:lnTo>
                <a:lnTo>
                  <a:pt x="1304" y="237"/>
                </a:lnTo>
                <a:lnTo>
                  <a:pt x="1236" y="237"/>
                </a:lnTo>
                <a:lnTo>
                  <a:pt x="1169" y="253"/>
                </a:lnTo>
                <a:lnTo>
                  <a:pt x="1084" y="253"/>
                </a:lnTo>
                <a:lnTo>
                  <a:pt x="982" y="270"/>
                </a:lnTo>
                <a:lnTo>
                  <a:pt x="881" y="287"/>
                </a:lnTo>
                <a:lnTo>
                  <a:pt x="779" y="287"/>
                </a:lnTo>
                <a:lnTo>
                  <a:pt x="542" y="321"/>
                </a:lnTo>
                <a:lnTo>
                  <a:pt x="338" y="338"/>
                </a:lnTo>
                <a:lnTo>
                  <a:pt x="152" y="338"/>
                </a:lnTo>
                <a:lnTo>
                  <a:pt x="0" y="355"/>
                </a:lnTo>
                <a:lnTo>
                  <a:pt x="0" y="220"/>
                </a:lnTo>
                <a:lnTo>
                  <a:pt x="203" y="220"/>
                </a:lnTo>
                <a:lnTo>
                  <a:pt x="423" y="220"/>
                </a:lnTo>
                <a:lnTo>
                  <a:pt x="660" y="203"/>
                </a:lnTo>
                <a:lnTo>
                  <a:pt x="897" y="169"/>
                </a:lnTo>
                <a:lnTo>
                  <a:pt x="1016" y="152"/>
                </a:lnTo>
                <a:lnTo>
                  <a:pt x="1118" y="152"/>
                </a:lnTo>
                <a:lnTo>
                  <a:pt x="1219" y="135"/>
                </a:lnTo>
                <a:lnTo>
                  <a:pt x="1321" y="118"/>
                </a:lnTo>
                <a:lnTo>
                  <a:pt x="1406" y="118"/>
                </a:lnTo>
                <a:lnTo>
                  <a:pt x="1474" y="101"/>
                </a:lnTo>
                <a:lnTo>
                  <a:pt x="1541" y="101"/>
                </a:lnTo>
                <a:lnTo>
                  <a:pt x="1592" y="101"/>
                </a:lnTo>
                <a:lnTo>
                  <a:pt x="1677" y="84"/>
                </a:lnTo>
                <a:lnTo>
                  <a:pt x="1745" y="68"/>
                </a:lnTo>
                <a:lnTo>
                  <a:pt x="1812" y="68"/>
                </a:lnTo>
                <a:lnTo>
                  <a:pt x="1846" y="34"/>
                </a:lnTo>
                <a:lnTo>
                  <a:pt x="1880" y="17"/>
                </a:lnTo>
                <a:lnTo>
                  <a:pt x="1931" y="0"/>
                </a:lnTo>
                <a:lnTo>
                  <a:pt x="1965" y="0"/>
                </a:lnTo>
                <a:lnTo>
                  <a:pt x="1999" y="17"/>
                </a:lnTo>
                <a:lnTo>
                  <a:pt x="2066" y="51"/>
                </a:lnTo>
                <a:lnTo>
                  <a:pt x="2151" y="101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7680" name="Freeform 32"/>
          <p:cNvSpPr/>
          <p:nvPr/>
        </p:nvSpPr>
        <p:spPr>
          <a:xfrm>
            <a:off x="2301243" y="3026092"/>
            <a:ext cx="709613" cy="1397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118" h="220">
                <a:moveTo>
                  <a:pt x="356" y="68"/>
                </a:moveTo>
                <a:lnTo>
                  <a:pt x="458" y="51"/>
                </a:lnTo>
                <a:lnTo>
                  <a:pt x="542" y="51"/>
                </a:lnTo>
                <a:lnTo>
                  <a:pt x="610" y="34"/>
                </a:lnTo>
                <a:lnTo>
                  <a:pt x="678" y="17"/>
                </a:lnTo>
                <a:lnTo>
                  <a:pt x="746" y="17"/>
                </a:lnTo>
                <a:lnTo>
                  <a:pt x="796" y="17"/>
                </a:lnTo>
                <a:lnTo>
                  <a:pt x="881" y="0"/>
                </a:lnTo>
                <a:lnTo>
                  <a:pt x="949" y="0"/>
                </a:lnTo>
                <a:lnTo>
                  <a:pt x="1000" y="0"/>
                </a:lnTo>
                <a:lnTo>
                  <a:pt x="1034" y="17"/>
                </a:lnTo>
                <a:lnTo>
                  <a:pt x="1067" y="17"/>
                </a:lnTo>
                <a:lnTo>
                  <a:pt x="1101" y="34"/>
                </a:lnTo>
                <a:lnTo>
                  <a:pt x="1118" y="51"/>
                </a:lnTo>
                <a:lnTo>
                  <a:pt x="1118" y="68"/>
                </a:lnTo>
                <a:lnTo>
                  <a:pt x="1118" y="85"/>
                </a:lnTo>
                <a:lnTo>
                  <a:pt x="1101" y="85"/>
                </a:lnTo>
                <a:lnTo>
                  <a:pt x="1067" y="85"/>
                </a:lnTo>
                <a:lnTo>
                  <a:pt x="1017" y="101"/>
                </a:lnTo>
                <a:lnTo>
                  <a:pt x="966" y="118"/>
                </a:lnTo>
                <a:lnTo>
                  <a:pt x="881" y="118"/>
                </a:lnTo>
                <a:lnTo>
                  <a:pt x="796" y="135"/>
                </a:lnTo>
                <a:lnTo>
                  <a:pt x="695" y="152"/>
                </a:lnTo>
                <a:lnTo>
                  <a:pt x="593" y="169"/>
                </a:lnTo>
                <a:lnTo>
                  <a:pt x="508" y="186"/>
                </a:lnTo>
                <a:lnTo>
                  <a:pt x="424" y="186"/>
                </a:lnTo>
                <a:lnTo>
                  <a:pt x="356" y="203"/>
                </a:lnTo>
                <a:lnTo>
                  <a:pt x="288" y="203"/>
                </a:lnTo>
                <a:lnTo>
                  <a:pt x="254" y="220"/>
                </a:lnTo>
                <a:lnTo>
                  <a:pt x="220" y="220"/>
                </a:lnTo>
                <a:lnTo>
                  <a:pt x="186" y="220"/>
                </a:lnTo>
                <a:lnTo>
                  <a:pt x="119" y="203"/>
                </a:lnTo>
                <a:lnTo>
                  <a:pt x="51" y="186"/>
                </a:lnTo>
                <a:lnTo>
                  <a:pt x="17" y="186"/>
                </a:lnTo>
                <a:lnTo>
                  <a:pt x="0" y="169"/>
                </a:lnTo>
                <a:lnTo>
                  <a:pt x="0" y="152"/>
                </a:lnTo>
                <a:lnTo>
                  <a:pt x="17" y="135"/>
                </a:lnTo>
                <a:lnTo>
                  <a:pt x="51" y="135"/>
                </a:lnTo>
                <a:lnTo>
                  <a:pt x="85" y="118"/>
                </a:lnTo>
                <a:lnTo>
                  <a:pt x="136" y="118"/>
                </a:lnTo>
                <a:lnTo>
                  <a:pt x="203" y="101"/>
                </a:lnTo>
                <a:lnTo>
                  <a:pt x="271" y="85"/>
                </a:lnTo>
                <a:lnTo>
                  <a:pt x="356" y="68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7682" name="Freeform 34"/>
          <p:cNvSpPr/>
          <p:nvPr/>
        </p:nvSpPr>
        <p:spPr>
          <a:xfrm>
            <a:off x="2182181" y="3605530"/>
            <a:ext cx="161925" cy="9556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54" h="1504">
                <a:moveTo>
                  <a:pt x="17" y="34"/>
                </a:moveTo>
                <a:lnTo>
                  <a:pt x="34" y="17"/>
                </a:lnTo>
                <a:lnTo>
                  <a:pt x="51" y="17"/>
                </a:lnTo>
                <a:lnTo>
                  <a:pt x="84" y="0"/>
                </a:lnTo>
                <a:lnTo>
                  <a:pt x="152" y="17"/>
                </a:lnTo>
                <a:lnTo>
                  <a:pt x="254" y="51"/>
                </a:lnTo>
                <a:lnTo>
                  <a:pt x="254" y="203"/>
                </a:lnTo>
                <a:lnTo>
                  <a:pt x="254" y="355"/>
                </a:lnTo>
                <a:lnTo>
                  <a:pt x="254" y="507"/>
                </a:lnTo>
                <a:lnTo>
                  <a:pt x="254" y="642"/>
                </a:lnTo>
                <a:lnTo>
                  <a:pt x="254" y="761"/>
                </a:lnTo>
                <a:lnTo>
                  <a:pt x="254" y="879"/>
                </a:lnTo>
                <a:lnTo>
                  <a:pt x="237" y="980"/>
                </a:lnTo>
                <a:lnTo>
                  <a:pt x="237" y="1065"/>
                </a:lnTo>
                <a:lnTo>
                  <a:pt x="237" y="1149"/>
                </a:lnTo>
                <a:lnTo>
                  <a:pt x="237" y="1217"/>
                </a:lnTo>
                <a:lnTo>
                  <a:pt x="237" y="1285"/>
                </a:lnTo>
                <a:lnTo>
                  <a:pt x="237" y="1335"/>
                </a:lnTo>
                <a:lnTo>
                  <a:pt x="237" y="1386"/>
                </a:lnTo>
                <a:lnTo>
                  <a:pt x="220" y="1420"/>
                </a:lnTo>
                <a:lnTo>
                  <a:pt x="220" y="1437"/>
                </a:lnTo>
                <a:lnTo>
                  <a:pt x="220" y="1453"/>
                </a:lnTo>
                <a:lnTo>
                  <a:pt x="203" y="1470"/>
                </a:lnTo>
                <a:lnTo>
                  <a:pt x="186" y="1487"/>
                </a:lnTo>
                <a:lnTo>
                  <a:pt x="186" y="1504"/>
                </a:lnTo>
                <a:lnTo>
                  <a:pt x="169" y="1504"/>
                </a:lnTo>
                <a:lnTo>
                  <a:pt x="152" y="1504"/>
                </a:lnTo>
                <a:lnTo>
                  <a:pt x="135" y="1487"/>
                </a:lnTo>
                <a:lnTo>
                  <a:pt x="118" y="1470"/>
                </a:lnTo>
                <a:lnTo>
                  <a:pt x="101" y="1437"/>
                </a:lnTo>
                <a:lnTo>
                  <a:pt x="84" y="1369"/>
                </a:lnTo>
                <a:lnTo>
                  <a:pt x="67" y="1285"/>
                </a:lnTo>
                <a:lnTo>
                  <a:pt x="67" y="1251"/>
                </a:lnTo>
                <a:lnTo>
                  <a:pt x="67" y="1200"/>
                </a:lnTo>
                <a:lnTo>
                  <a:pt x="84" y="1116"/>
                </a:lnTo>
                <a:lnTo>
                  <a:pt x="101" y="997"/>
                </a:lnTo>
                <a:lnTo>
                  <a:pt x="101" y="879"/>
                </a:lnTo>
                <a:lnTo>
                  <a:pt x="101" y="744"/>
                </a:lnTo>
                <a:lnTo>
                  <a:pt x="101" y="609"/>
                </a:lnTo>
                <a:lnTo>
                  <a:pt x="101" y="474"/>
                </a:lnTo>
                <a:lnTo>
                  <a:pt x="84" y="338"/>
                </a:lnTo>
                <a:lnTo>
                  <a:pt x="67" y="237"/>
                </a:lnTo>
                <a:lnTo>
                  <a:pt x="51" y="203"/>
                </a:lnTo>
                <a:lnTo>
                  <a:pt x="51" y="169"/>
                </a:lnTo>
                <a:lnTo>
                  <a:pt x="51" y="153"/>
                </a:lnTo>
                <a:lnTo>
                  <a:pt x="34" y="136"/>
                </a:lnTo>
                <a:lnTo>
                  <a:pt x="17" y="102"/>
                </a:lnTo>
                <a:lnTo>
                  <a:pt x="17" y="68"/>
                </a:lnTo>
                <a:lnTo>
                  <a:pt x="0" y="51"/>
                </a:lnTo>
                <a:lnTo>
                  <a:pt x="17" y="34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7683" name="Freeform 35"/>
          <p:cNvSpPr/>
          <p:nvPr/>
        </p:nvSpPr>
        <p:spPr>
          <a:xfrm>
            <a:off x="2267906" y="3519805"/>
            <a:ext cx="925512" cy="11366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457" h="1791">
                <a:moveTo>
                  <a:pt x="1152" y="1690"/>
                </a:moveTo>
                <a:lnTo>
                  <a:pt x="1135" y="1639"/>
                </a:lnTo>
                <a:lnTo>
                  <a:pt x="1102" y="1572"/>
                </a:lnTo>
                <a:lnTo>
                  <a:pt x="1051" y="1470"/>
                </a:lnTo>
                <a:lnTo>
                  <a:pt x="983" y="1369"/>
                </a:lnTo>
                <a:lnTo>
                  <a:pt x="1152" y="1369"/>
                </a:lnTo>
                <a:lnTo>
                  <a:pt x="1169" y="1267"/>
                </a:lnTo>
                <a:lnTo>
                  <a:pt x="1186" y="1166"/>
                </a:lnTo>
                <a:lnTo>
                  <a:pt x="1203" y="997"/>
                </a:lnTo>
                <a:lnTo>
                  <a:pt x="1203" y="896"/>
                </a:lnTo>
                <a:lnTo>
                  <a:pt x="1203" y="794"/>
                </a:lnTo>
                <a:lnTo>
                  <a:pt x="1203" y="676"/>
                </a:lnTo>
                <a:lnTo>
                  <a:pt x="1186" y="541"/>
                </a:lnTo>
                <a:lnTo>
                  <a:pt x="1186" y="473"/>
                </a:lnTo>
                <a:lnTo>
                  <a:pt x="1186" y="423"/>
                </a:lnTo>
                <a:lnTo>
                  <a:pt x="1169" y="372"/>
                </a:lnTo>
                <a:lnTo>
                  <a:pt x="1169" y="321"/>
                </a:lnTo>
                <a:lnTo>
                  <a:pt x="1152" y="254"/>
                </a:lnTo>
                <a:lnTo>
                  <a:pt x="1118" y="203"/>
                </a:lnTo>
                <a:lnTo>
                  <a:pt x="1102" y="203"/>
                </a:lnTo>
                <a:lnTo>
                  <a:pt x="1068" y="186"/>
                </a:lnTo>
                <a:lnTo>
                  <a:pt x="1017" y="186"/>
                </a:lnTo>
                <a:lnTo>
                  <a:pt x="966" y="186"/>
                </a:lnTo>
                <a:lnTo>
                  <a:pt x="898" y="186"/>
                </a:lnTo>
                <a:lnTo>
                  <a:pt x="813" y="186"/>
                </a:lnTo>
                <a:lnTo>
                  <a:pt x="712" y="203"/>
                </a:lnTo>
                <a:lnTo>
                  <a:pt x="610" y="203"/>
                </a:lnTo>
                <a:lnTo>
                  <a:pt x="509" y="220"/>
                </a:lnTo>
                <a:lnTo>
                  <a:pt x="407" y="237"/>
                </a:lnTo>
                <a:lnTo>
                  <a:pt x="322" y="254"/>
                </a:lnTo>
                <a:lnTo>
                  <a:pt x="237" y="254"/>
                </a:lnTo>
                <a:lnTo>
                  <a:pt x="153" y="271"/>
                </a:lnTo>
                <a:lnTo>
                  <a:pt x="102" y="271"/>
                </a:lnTo>
                <a:lnTo>
                  <a:pt x="51" y="271"/>
                </a:lnTo>
                <a:lnTo>
                  <a:pt x="0" y="271"/>
                </a:lnTo>
                <a:lnTo>
                  <a:pt x="0" y="152"/>
                </a:lnTo>
                <a:lnTo>
                  <a:pt x="187" y="152"/>
                </a:lnTo>
                <a:lnTo>
                  <a:pt x="339" y="135"/>
                </a:lnTo>
                <a:lnTo>
                  <a:pt x="424" y="119"/>
                </a:lnTo>
                <a:lnTo>
                  <a:pt x="525" y="102"/>
                </a:lnTo>
                <a:lnTo>
                  <a:pt x="627" y="102"/>
                </a:lnTo>
                <a:lnTo>
                  <a:pt x="746" y="85"/>
                </a:lnTo>
                <a:lnTo>
                  <a:pt x="847" y="68"/>
                </a:lnTo>
                <a:lnTo>
                  <a:pt x="932" y="51"/>
                </a:lnTo>
                <a:lnTo>
                  <a:pt x="983" y="34"/>
                </a:lnTo>
                <a:lnTo>
                  <a:pt x="1017" y="17"/>
                </a:lnTo>
                <a:lnTo>
                  <a:pt x="1068" y="0"/>
                </a:lnTo>
                <a:lnTo>
                  <a:pt x="1102" y="0"/>
                </a:lnTo>
                <a:lnTo>
                  <a:pt x="1118" y="17"/>
                </a:lnTo>
                <a:lnTo>
                  <a:pt x="1169" y="34"/>
                </a:lnTo>
                <a:lnTo>
                  <a:pt x="1220" y="51"/>
                </a:lnTo>
                <a:lnTo>
                  <a:pt x="1288" y="85"/>
                </a:lnTo>
                <a:lnTo>
                  <a:pt x="1356" y="135"/>
                </a:lnTo>
                <a:lnTo>
                  <a:pt x="1406" y="152"/>
                </a:lnTo>
                <a:lnTo>
                  <a:pt x="1440" y="186"/>
                </a:lnTo>
                <a:lnTo>
                  <a:pt x="1457" y="203"/>
                </a:lnTo>
                <a:lnTo>
                  <a:pt x="1457" y="254"/>
                </a:lnTo>
                <a:lnTo>
                  <a:pt x="1423" y="288"/>
                </a:lnTo>
                <a:lnTo>
                  <a:pt x="1406" y="304"/>
                </a:lnTo>
                <a:lnTo>
                  <a:pt x="1390" y="338"/>
                </a:lnTo>
                <a:lnTo>
                  <a:pt x="1390" y="372"/>
                </a:lnTo>
                <a:lnTo>
                  <a:pt x="1390" y="423"/>
                </a:lnTo>
                <a:lnTo>
                  <a:pt x="1373" y="473"/>
                </a:lnTo>
                <a:lnTo>
                  <a:pt x="1390" y="541"/>
                </a:lnTo>
                <a:lnTo>
                  <a:pt x="1390" y="625"/>
                </a:lnTo>
                <a:lnTo>
                  <a:pt x="1390" y="710"/>
                </a:lnTo>
                <a:lnTo>
                  <a:pt x="1390" y="896"/>
                </a:lnTo>
                <a:lnTo>
                  <a:pt x="1406" y="1065"/>
                </a:lnTo>
                <a:lnTo>
                  <a:pt x="1390" y="1217"/>
                </a:lnTo>
                <a:lnTo>
                  <a:pt x="1390" y="1369"/>
                </a:lnTo>
                <a:lnTo>
                  <a:pt x="1373" y="1487"/>
                </a:lnTo>
                <a:lnTo>
                  <a:pt x="1356" y="1588"/>
                </a:lnTo>
                <a:lnTo>
                  <a:pt x="1339" y="1656"/>
                </a:lnTo>
                <a:lnTo>
                  <a:pt x="1305" y="1724"/>
                </a:lnTo>
                <a:lnTo>
                  <a:pt x="1271" y="1757"/>
                </a:lnTo>
                <a:lnTo>
                  <a:pt x="1237" y="1774"/>
                </a:lnTo>
                <a:lnTo>
                  <a:pt x="1220" y="1791"/>
                </a:lnTo>
                <a:lnTo>
                  <a:pt x="1186" y="1791"/>
                </a:lnTo>
                <a:lnTo>
                  <a:pt x="1169" y="1791"/>
                </a:lnTo>
                <a:lnTo>
                  <a:pt x="1152" y="1774"/>
                </a:lnTo>
                <a:lnTo>
                  <a:pt x="1152" y="1741"/>
                </a:lnTo>
                <a:lnTo>
                  <a:pt x="1152" y="169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7684" name="Freeform 36"/>
          <p:cNvSpPr/>
          <p:nvPr/>
        </p:nvSpPr>
        <p:spPr>
          <a:xfrm>
            <a:off x="2301243" y="3788092"/>
            <a:ext cx="569913" cy="128588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0" t="0" r="0" b="0"/>
            <a:pathLst>
              <a:path w="898" h="202">
                <a:moveTo>
                  <a:pt x="0" y="152"/>
                </a:moveTo>
                <a:lnTo>
                  <a:pt x="153" y="118"/>
                </a:lnTo>
                <a:lnTo>
                  <a:pt x="288" y="84"/>
                </a:lnTo>
                <a:lnTo>
                  <a:pt x="407" y="50"/>
                </a:lnTo>
                <a:lnTo>
                  <a:pt x="508" y="33"/>
                </a:lnTo>
                <a:lnTo>
                  <a:pt x="593" y="17"/>
                </a:lnTo>
                <a:lnTo>
                  <a:pt x="661" y="0"/>
                </a:lnTo>
                <a:lnTo>
                  <a:pt x="712" y="0"/>
                </a:lnTo>
                <a:lnTo>
                  <a:pt x="729" y="0"/>
                </a:lnTo>
                <a:lnTo>
                  <a:pt x="779" y="0"/>
                </a:lnTo>
                <a:lnTo>
                  <a:pt x="847" y="17"/>
                </a:lnTo>
                <a:lnTo>
                  <a:pt x="864" y="17"/>
                </a:lnTo>
                <a:lnTo>
                  <a:pt x="881" y="33"/>
                </a:lnTo>
                <a:lnTo>
                  <a:pt x="898" y="50"/>
                </a:lnTo>
                <a:lnTo>
                  <a:pt x="898" y="67"/>
                </a:lnTo>
                <a:lnTo>
                  <a:pt x="898" y="84"/>
                </a:lnTo>
                <a:lnTo>
                  <a:pt x="881" y="101"/>
                </a:lnTo>
                <a:lnTo>
                  <a:pt x="864" y="101"/>
                </a:lnTo>
                <a:lnTo>
                  <a:pt x="847" y="118"/>
                </a:lnTo>
                <a:lnTo>
                  <a:pt x="796" y="135"/>
                </a:lnTo>
                <a:lnTo>
                  <a:pt x="762" y="135"/>
                </a:lnTo>
                <a:lnTo>
                  <a:pt x="729" y="152"/>
                </a:lnTo>
                <a:lnTo>
                  <a:pt x="678" y="152"/>
                </a:lnTo>
                <a:lnTo>
                  <a:pt x="627" y="152"/>
                </a:lnTo>
                <a:lnTo>
                  <a:pt x="559" y="169"/>
                </a:lnTo>
                <a:lnTo>
                  <a:pt x="491" y="169"/>
                </a:lnTo>
                <a:lnTo>
                  <a:pt x="339" y="186"/>
                </a:lnTo>
                <a:lnTo>
                  <a:pt x="203" y="202"/>
                </a:lnTo>
                <a:lnTo>
                  <a:pt x="102" y="202"/>
                </a:lnTo>
                <a:lnTo>
                  <a:pt x="0" y="202"/>
                </a:lnTo>
                <a:lnTo>
                  <a:pt x="0" y="152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7685" name="Freeform 37"/>
          <p:cNvSpPr/>
          <p:nvPr/>
        </p:nvSpPr>
        <p:spPr>
          <a:xfrm>
            <a:off x="2310768" y="4034155"/>
            <a:ext cx="581025" cy="119062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915" h="186">
                <a:moveTo>
                  <a:pt x="915" y="119"/>
                </a:moveTo>
                <a:lnTo>
                  <a:pt x="898" y="119"/>
                </a:lnTo>
                <a:lnTo>
                  <a:pt x="898" y="135"/>
                </a:lnTo>
                <a:lnTo>
                  <a:pt x="864" y="135"/>
                </a:lnTo>
                <a:lnTo>
                  <a:pt x="830" y="152"/>
                </a:lnTo>
                <a:lnTo>
                  <a:pt x="796" y="152"/>
                </a:lnTo>
                <a:lnTo>
                  <a:pt x="745" y="152"/>
                </a:lnTo>
                <a:lnTo>
                  <a:pt x="678" y="169"/>
                </a:lnTo>
                <a:lnTo>
                  <a:pt x="593" y="169"/>
                </a:lnTo>
                <a:lnTo>
                  <a:pt x="288" y="186"/>
                </a:lnTo>
                <a:lnTo>
                  <a:pt x="0" y="186"/>
                </a:lnTo>
                <a:lnTo>
                  <a:pt x="0" y="85"/>
                </a:lnTo>
                <a:lnTo>
                  <a:pt x="102" y="85"/>
                </a:lnTo>
                <a:lnTo>
                  <a:pt x="203" y="85"/>
                </a:lnTo>
                <a:lnTo>
                  <a:pt x="322" y="68"/>
                </a:lnTo>
                <a:lnTo>
                  <a:pt x="457" y="51"/>
                </a:lnTo>
                <a:lnTo>
                  <a:pt x="525" y="34"/>
                </a:lnTo>
                <a:lnTo>
                  <a:pt x="576" y="34"/>
                </a:lnTo>
                <a:lnTo>
                  <a:pt x="627" y="17"/>
                </a:lnTo>
                <a:lnTo>
                  <a:pt x="678" y="17"/>
                </a:lnTo>
                <a:lnTo>
                  <a:pt x="712" y="17"/>
                </a:lnTo>
                <a:lnTo>
                  <a:pt x="729" y="17"/>
                </a:lnTo>
                <a:lnTo>
                  <a:pt x="762" y="0"/>
                </a:lnTo>
                <a:lnTo>
                  <a:pt x="796" y="17"/>
                </a:lnTo>
                <a:lnTo>
                  <a:pt x="847" y="34"/>
                </a:lnTo>
                <a:lnTo>
                  <a:pt x="881" y="51"/>
                </a:lnTo>
                <a:lnTo>
                  <a:pt x="898" y="68"/>
                </a:lnTo>
                <a:lnTo>
                  <a:pt x="915" y="102"/>
                </a:lnTo>
                <a:lnTo>
                  <a:pt x="915" y="119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7686" name="Freeform 38"/>
          <p:cNvSpPr/>
          <p:nvPr/>
        </p:nvSpPr>
        <p:spPr>
          <a:xfrm>
            <a:off x="2267906" y="4313555"/>
            <a:ext cx="720725" cy="1079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135" h="169">
                <a:moveTo>
                  <a:pt x="407" y="33"/>
                </a:moveTo>
                <a:lnTo>
                  <a:pt x="525" y="16"/>
                </a:lnTo>
                <a:lnTo>
                  <a:pt x="644" y="0"/>
                </a:lnTo>
                <a:lnTo>
                  <a:pt x="746" y="0"/>
                </a:lnTo>
                <a:lnTo>
                  <a:pt x="830" y="0"/>
                </a:lnTo>
                <a:lnTo>
                  <a:pt x="898" y="0"/>
                </a:lnTo>
                <a:lnTo>
                  <a:pt x="966" y="33"/>
                </a:lnTo>
                <a:lnTo>
                  <a:pt x="1051" y="67"/>
                </a:lnTo>
                <a:lnTo>
                  <a:pt x="1135" y="135"/>
                </a:lnTo>
                <a:lnTo>
                  <a:pt x="898" y="135"/>
                </a:lnTo>
                <a:lnTo>
                  <a:pt x="678" y="152"/>
                </a:lnTo>
                <a:lnTo>
                  <a:pt x="492" y="152"/>
                </a:lnTo>
                <a:lnTo>
                  <a:pt x="339" y="152"/>
                </a:lnTo>
                <a:lnTo>
                  <a:pt x="221" y="152"/>
                </a:lnTo>
                <a:lnTo>
                  <a:pt x="153" y="152"/>
                </a:lnTo>
                <a:lnTo>
                  <a:pt x="119" y="169"/>
                </a:lnTo>
                <a:lnTo>
                  <a:pt x="68" y="169"/>
                </a:lnTo>
                <a:lnTo>
                  <a:pt x="51" y="169"/>
                </a:lnTo>
                <a:lnTo>
                  <a:pt x="17" y="169"/>
                </a:lnTo>
                <a:lnTo>
                  <a:pt x="0" y="169"/>
                </a:lnTo>
                <a:lnTo>
                  <a:pt x="0" y="67"/>
                </a:lnTo>
                <a:lnTo>
                  <a:pt x="68" y="67"/>
                </a:lnTo>
                <a:lnTo>
                  <a:pt x="170" y="67"/>
                </a:lnTo>
                <a:lnTo>
                  <a:pt x="271" y="50"/>
                </a:lnTo>
                <a:lnTo>
                  <a:pt x="407" y="33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508000" y="406400"/>
            <a:ext cx="2247900" cy="584200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7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7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7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7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7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7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7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7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237980" y="1443355"/>
            <a:ext cx="13119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liú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110CF2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110CF2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110CF2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110CF2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686425" y="2263140"/>
            <a:ext cx="590931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上下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田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留下  停留  留恋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他十分留恋曾经生活过的故乡。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上部宽而扁，在竖中线两侧，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“田”要宽，竖在竖中线上。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/>
                <a:gridCol w="453882"/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留</a:t>
            </a:r>
            <a:endParaRPr kumimoji="0" lang="zh-CN" altLang="en-US" sz="5400" b="1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8720" name="Freeform 48"/>
          <p:cNvSpPr/>
          <p:nvPr/>
        </p:nvSpPr>
        <p:spPr>
          <a:xfrm>
            <a:off x="2806382" y="2768890"/>
            <a:ext cx="935038" cy="7397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474" h="1166">
                <a:moveTo>
                  <a:pt x="1322" y="102"/>
                </a:moveTo>
                <a:lnTo>
                  <a:pt x="1389" y="152"/>
                </a:lnTo>
                <a:lnTo>
                  <a:pt x="1440" y="186"/>
                </a:lnTo>
                <a:lnTo>
                  <a:pt x="1457" y="203"/>
                </a:lnTo>
                <a:lnTo>
                  <a:pt x="1474" y="237"/>
                </a:lnTo>
                <a:lnTo>
                  <a:pt x="1457" y="254"/>
                </a:lnTo>
                <a:lnTo>
                  <a:pt x="1457" y="271"/>
                </a:lnTo>
                <a:lnTo>
                  <a:pt x="1423" y="304"/>
                </a:lnTo>
                <a:lnTo>
                  <a:pt x="1389" y="321"/>
                </a:lnTo>
                <a:lnTo>
                  <a:pt x="1372" y="355"/>
                </a:lnTo>
                <a:lnTo>
                  <a:pt x="1355" y="406"/>
                </a:lnTo>
                <a:lnTo>
                  <a:pt x="1339" y="473"/>
                </a:lnTo>
                <a:lnTo>
                  <a:pt x="1322" y="558"/>
                </a:lnTo>
                <a:lnTo>
                  <a:pt x="1305" y="625"/>
                </a:lnTo>
                <a:lnTo>
                  <a:pt x="1271" y="710"/>
                </a:lnTo>
                <a:lnTo>
                  <a:pt x="1220" y="794"/>
                </a:lnTo>
                <a:lnTo>
                  <a:pt x="1169" y="879"/>
                </a:lnTo>
                <a:lnTo>
                  <a:pt x="1118" y="963"/>
                </a:lnTo>
                <a:lnTo>
                  <a:pt x="1067" y="1031"/>
                </a:lnTo>
                <a:lnTo>
                  <a:pt x="1017" y="1082"/>
                </a:lnTo>
                <a:lnTo>
                  <a:pt x="966" y="1115"/>
                </a:lnTo>
                <a:lnTo>
                  <a:pt x="915" y="1149"/>
                </a:lnTo>
                <a:lnTo>
                  <a:pt x="881" y="1166"/>
                </a:lnTo>
                <a:lnTo>
                  <a:pt x="864" y="1166"/>
                </a:lnTo>
                <a:lnTo>
                  <a:pt x="830" y="1166"/>
                </a:lnTo>
                <a:lnTo>
                  <a:pt x="813" y="1149"/>
                </a:lnTo>
                <a:lnTo>
                  <a:pt x="813" y="1132"/>
                </a:lnTo>
                <a:lnTo>
                  <a:pt x="796" y="1098"/>
                </a:lnTo>
                <a:lnTo>
                  <a:pt x="796" y="1048"/>
                </a:lnTo>
                <a:lnTo>
                  <a:pt x="779" y="1014"/>
                </a:lnTo>
                <a:lnTo>
                  <a:pt x="746" y="980"/>
                </a:lnTo>
                <a:lnTo>
                  <a:pt x="695" y="929"/>
                </a:lnTo>
                <a:lnTo>
                  <a:pt x="627" y="896"/>
                </a:lnTo>
                <a:lnTo>
                  <a:pt x="593" y="862"/>
                </a:lnTo>
                <a:lnTo>
                  <a:pt x="576" y="845"/>
                </a:lnTo>
                <a:lnTo>
                  <a:pt x="576" y="828"/>
                </a:lnTo>
                <a:lnTo>
                  <a:pt x="610" y="811"/>
                </a:lnTo>
                <a:lnTo>
                  <a:pt x="644" y="828"/>
                </a:lnTo>
                <a:lnTo>
                  <a:pt x="695" y="828"/>
                </a:lnTo>
                <a:lnTo>
                  <a:pt x="746" y="845"/>
                </a:lnTo>
                <a:lnTo>
                  <a:pt x="779" y="862"/>
                </a:lnTo>
                <a:lnTo>
                  <a:pt x="830" y="862"/>
                </a:lnTo>
                <a:lnTo>
                  <a:pt x="864" y="862"/>
                </a:lnTo>
                <a:lnTo>
                  <a:pt x="881" y="845"/>
                </a:lnTo>
                <a:lnTo>
                  <a:pt x="915" y="828"/>
                </a:lnTo>
                <a:lnTo>
                  <a:pt x="932" y="811"/>
                </a:lnTo>
                <a:lnTo>
                  <a:pt x="966" y="794"/>
                </a:lnTo>
                <a:lnTo>
                  <a:pt x="983" y="761"/>
                </a:lnTo>
                <a:lnTo>
                  <a:pt x="1000" y="710"/>
                </a:lnTo>
                <a:lnTo>
                  <a:pt x="1034" y="659"/>
                </a:lnTo>
                <a:lnTo>
                  <a:pt x="1051" y="608"/>
                </a:lnTo>
                <a:lnTo>
                  <a:pt x="1084" y="490"/>
                </a:lnTo>
                <a:lnTo>
                  <a:pt x="1118" y="372"/>
                </a:lnTo>
                <a:lnTo>
                  <a:pt x="1118" y="338"/>
                </a:lnTo>
                <a:lnTo>
                  <a:pt x="1118" y="287"/>
                </a:lnTo>
                <a:lnTo>
                  <a:pt x="1101" y="254"/>
                </a:lnTo>
                <a:lnTo>
                  <a:pt x="1101" y="237"/>
                </a:lnTo>
                <a:lnTo>
                  <a:pt x="1051" y="203"/>
                </a:lnTo>
                <a:lnTo>
                  <a:pt x="983" y="186"/>
                </a:lnTo>
                <a:lnTo>
                  <a:pt x="932" y="203"/>
                </a:lnTo>
                <a:lnTo>
                  <a:pt x="881" y="220"/>
                </a:lnTo>
                <a:lnTo>
                  <a:pt x="813" y="220"/>
                </a:lnTo>
                <a:lnTo>
                  <a:pt x="729" y="237"/>
                </a:lnTo>
                <a:lnTo>
                  <a:pt x="559" y="271"/>
                </a:lnTo>
                <a:lnTo>
                  <a:pt x="373" y="304"/>
                </a:lnTo>
                <a:lnTo>
                  <a:pt x="288" y="338"/>
                </a:lnTo>
                <a:lnTo>
                  <a:pt x="220" y="338"/>
                </a:lnTo>
                <a:lnTo>
                  <a:pt x="170" y="338"/>
                </a:lnTo>
                <a:lnTo>
                  <a:pt x="119" y="338"/>
                </a:lnTo>
                <a:lnTo>
                  <a:pt x="85" y="321"/>
                </a:lnTo>
                <a:lnTo>
                  <a:pt x="68" y="304"/>
                </a:lnTo>
                <a:lnTo>
                  <a:pt x="34" y="271"/>
                </a:lnTo>
                <a:lnTo>
                  <a:pt x="0" y="220"/>
                </a:lnTo>
                <a:lnTo>
                  <a:pt x="153" y="203"/>
                </a:lnTo>
                <a:lnTo>
                  <a:pt x="288" y="186"/>
                </a:lnTo>
                <a:lnTo>
                  <a:pt x="407" y="169"/>
                </a:lnTo>
                <a:lnTo>
                  <a:pt x="525" y="152"/>
                </a:lnTo>
                <a:lnTo>
                  <a:pt x="627" y="135"/>
                </a:lnTo>
                <a:lnTo>
                  <a:pt x="712" y="118"/>
                </a:lnTo>
                <a:lnTo>
                  <a:pt x="779" y="118"/>
                </a:lnTo>
                <a:lnTo>
                  <a:pt x="830" y="102"/>
                </a:lnTo>
                <a:lnTo>
                  <a:pt x="915" y="85"/>
                </a:lnTo>
                <a:lnTo>
                  <a:pt x="983" y="68"/>
                </a:lnTo>
                <a:lnTo>
                  <a:pt x="1034" y="51"/>
                </a:lnTo>
                <a:lnTo>
                  <a:pt x="1067" y="34"/>
                </a:lnTo>
                <a:lnTo>
                  <a:pt x="1118" y="17"/>
                </a:lnTo>
                <a:lnTo>
                  <a:pt x="1152" y="0"/>
                </a:lnTo>
                <a:lnTo>
                  <a:pt x="1169" y="17"/>
                </a:lnTo>
                <a:lnTo>
                  <a:pt x="1203" y="34"/>
                </a:lnTo>
                <a:lnTo>
                  <a:pt x="1254" y="51"/>
                </a:lnTo>
                <a:lnTo>
                  <a:pt x="1322" y="102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29700" name="Group 4"/>
          <p:cNvGrpSpPr/>
          <p:nvPr/>
        </p:nvGrpSpPr>
        <p:grpSpPr>
          <a:xfrm>
            <a:off x="1376045" y="2162465"/>
            <a:ext cx="2879725" cy="2879725"/>
            <a:chOff x="1474" y="663"/>
            <a:chExt cx="2948" cy="2835"/>
          </a:xfrm>
        </p:grpSpPr>
        <p:sp>
          <p:nvSpPr>
            <p:cNvPr id="29701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702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703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704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705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9706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9707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9708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9709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9710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8712" name="Freeform 40"/>
          <p:cNvSpPr/>
          <p:nvPr/>
        </p:nvSpPr>
        <p:spPr>
          <a:xfrm>
            <a:off x="2579370" y="2929227"/>
            <a:ext cx="646112" cy="687388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017" h="1081">
                <a:moveTo>
                  <a:pt x="864" y="422"/>
                </a:moveTo>
                <a:lnTo>
                  <a:pt x="814" y="507"/>
                </a:lnTo>
                <a:lnTo>
                  <a:pt x="746" y="591"/>
                </a:lnTo>
                <a:lnTo>
                  <a:pt x="661" y="675"/>
                </a:lnTo>
                <a:lnTo>
                  <a:pt x="576" y="760"/>
                </a:lnTo>
                <a:lnTo>
                  <a:pt x="475" y="844"/>
                </a:lnTo>
                <a:lnTo>
                  <a:pt x="373" y="912"/>
                </a:lnTo>
                <a:lnTo>
                  <a:pt x="288" y="980"/>
                </a:lnTo>
                <a:lnTo>
                  <a:pt x="204" y="1030"/>
                </a:lnTo>
                <a:lnTo>
                  <a:pt x="119" y="1064"/>
                </a:lnTo>
                <a:lnTo>
                  <a:pt x="51" y="1081"/>
                </a:lnTo>
                <a:lnTo>
                  <a:pt x="17" y="1081"/>
                </a:lnTo>
                <a:lnTo>
                  <a:pt x="0" y="1064"/>
                </a:lnTo>
                <a:lnTo>
                  <a:pt x="0" y="1047"/>
                </a:lnTo>
                <a:lnTo>
                  <a:pt x="17" y="1030"/>
                </a:lnTo>
                <a:lnTo>
                  <a:pt x="34" y="1013"/>
                </a:lnTo>
                <a:lnTo>
                  <a:pt x="68" y="980"/>
                </a:lnTo>
                <a:lnTo>
                  <a:pt x="119" y="946"/>
                </a:lnTo>
                <a:lnTo>
                  <a:pt x="153" y="912"/>
                </a:lnTo>
                <a:lnTo>
                  <a:pt x="204" y="878"/>
                </a:lnTo>
                <a:lnTo>
                  <a:pt x="322" y="794"/>
                </a:lnTo>
                <a:lnTo>
                  <a:pt x="407" y="709"/>
                </a:lnTo>
                <a:lnTo>
                  <a:pt x="509" y="608"/>
                </a:lnTo>
                <a:lnTo>
                  <a:pt x="576" y="507"/>
                </a:lnTo>
                <a:lnTo>
                  <a:pt x="644" y="388"/>
                </a:lnTo>
                <a:lnTo>
                  <a:pt x="712" y="270"/>
                </a:lnTo>
                <a:lnTo>
                  <a:pt x="763" y="152"/>
                </a:lnTo>
                <a:lnTo>
                  <a:pt x="814" y="0"/>
                </a:lnTo>
                <a:lnTo>
                  <a:pt x="864" y="33"/>
                </a:lnTo>
                <a:lnTo>
                  <a:pt x="898" y="67"/>
                </a:lnTo>
                <a:lnTo>
                  <a:pt x="949" y="101"/>
                </a:lnTo>
                <a:lnTo>
                  <a:pt x="983" y="118"/>
                </a:lnTo>
                <a:lnTo>
                  <a:pt x="1000" y="152"/>
                </a:lnTo>
                <a:lnTo>
                  <a:pt x="1017" y="169"/>
                </a:lnTo>
                <a:lnTo>
                  <a:pt x="1017" y="186"/>
                </a:lnTo>
                <a:lnTo>
                  <a:pt x="1000" y="219"/>
                </a:lnTo>
                <a:lnTo>
                  <a:pt x="983" y="253"/>
                </a:lnTo>
                <a:lnTo>
                  <a:pt x="966" y="270"/>
                </a:lnTo>
                <a:lnTo>
                  <a:pt x="932" y="304"/>
                </a:lnTo>
                <a:lnTo>
                  <a:pt x="898" y="371"/>
                </a:lnTo>
                <a:lnTo>
                  <a:pt x="864" y="422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8714" name="Freeform 42"/>
          <p:cNvSpPr/>
          <p:nvPr/>
        </p:nvSpPr>
        <p:spPr>
          <a:xfrm>
            <a:off x="2515870" y="3894427"/>
            <a:ext cx="601662" cy="1397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948" h="220">
                <a:moveTo>
                  <a:pt x="542" y="186"/>
                </a:moveTo>
                <a:lnTo>
                  <a:pt x="440" y="186"/>
                </a:lnTo>
                <a:lnTo>
                  <a:pt x="355" y="203"/>
                </a:lnTo>
                <a:lnTo>
                  <a:pt x="288" y="203"/>
                </a:lnTo>
                <a:lnTo>
                  <a:pt x="220" y="203"/>
                </a:lnTo>
                <a:lnTo>
                  <a:pt x="169" y="203"/>
                </a:lnTo>
                <a:lnTo>
                  <a:pt x="135" y="220"/>
                </a:lnTo>
                <a:lnTo>
                  <a:pt x="101" y="203"/>
                </a:lnTo>
                <a:lnTo>
                  <a:pt x="84" y="203"/>
                </a:lnTo>
                <a:lnTo>
                  <a:pt x="50" y="169"/>
                </a:lnTo>
                <a:lnTo>
                  <a:pt x="0" y="119"/>
                </a:lnTo>
                <a:lnTo>
                  <a:pt x="135" y="102"/>
                </a:lnTo>
                <a:lnTo>
                  <a:pt x="254" y="68"/>
                </a:lnTo>
                <a:lnTo>
                  <a:pt x="372" y="51"/>
                </a:lnTo>
                <a:lnTo>
                  <a:pt x="457" y="34"/>
                </a:lnTo>
                <a:lnTo>
                  <a:pt x="542" y="17"/>
                </a:lnTo>
                <a:lnTo>
                  <a:pt x="610" y="17"/>
                </a:lnTo>
                <a:lnTo>
                  <a:pt x="660" y="17"/>
                </a:lnTo>
                <a:lnTo>
                  <a:pt x="711" y="0"/>
                </a:lnTo>
                <a:lnTo>
                  <a:pt x="762" y="0"/>
                </a:lnTo>
                <a:lnTo>
                  <a:pt x="813" y="17"/>
                </a:lnTo>
                <a:lnTo>
                  <a:pt x="864" y="17"/>
                </a:lnTo>
                <a:lnTo>
                  <a:pt x="898" y="17"/>
                </a:lnTo>
                <a:lnTo>
                  <a:pt x="915" y="34"/>
                </a:lnTo>
                <a:lnTo>
                  <a:pt x="931" y="51"/>
                </a:lnTo>
                <a:lnTo>
                  <a:pt x="948" y="68"/>
                </a:lnTo>
                <a:lnTo>
                  <a:pt x="948" y="85"/>
                </a:lnTo>
                <a:lnTo>
                  <a:pt x="948" y="102"/>
                </a:lnTo>
                <a:lnTo>
                  <a:pt x="915" y="102"/>
                </a:lnTo>
                <a:lnTo>
                  <a:pt x="898" y="119"/>
                </a:lnTo>
                <a:lnTo>
                  <a:pt x="847" y="135"/>
                </a:lnTo>
                <a:lnTo>
                  <a:pt x="779" y="135"/>
                </a:lnTo>
                <a:lnTo>
                  <a:pt x="711" y="152"/>
                </a:lnTo>
                <a:lnTo>
                  <a:pt x="627" y="169"/>
                </a:lnTo>
                <a:lnTo>
                  <a:pt x="542" y="186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8716" name="Freeform 44"/>
          <p:cNvSpPr/>
          <p:nvPr/>
        </p:nvSpPr>
        <p:spPr>
          <a:xfrm>
            <a:off x="2214245" y="3713452"/>
            <a:ext cx="236537" cy="7175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373" h="1132">
                <a:moveTo>
                  <a:pt x="51" y="169"/>
                </a:moveTo>
                <a:lnTo>
                  <a:pt x="17" y="118"/>
                </a:lnTo>
                <a:lnTo>
                  <a:pt x="17" y="85"/>
                </a:lnTo>
                <a:lnTo>
                  <a:pt x="0" y="51"/>
                </a:lnTo>
                <a:lnTo>
                  <a:pt x="17" y="17"/>
                </a:lnTo>
                <a:lnTo>
                  <a:pt x="34" y="0"/>
                </a:lnTo>
                <a:lnTo>
                  <a:pt x="85" y="0"/>
                </a:lnTo>
                <a:lnTo>
                  <a:pt x="153" y="0"/>
                </a:lnTo>
                <a:lnTo>
                  <a:pt x="271" y="0"/>
                </a:lnTo>
                <a:lnTo>
                  <a:pt x="271" y="135"/>
                </a:lnTo>
                <a:lnTo>
                  <a:pt x="288" y="253"/>
                </a:lnTo>
                <a:lnTo>
                  <a:pt x="305" y="372"/>
                </a:lnTo>
                <a:lnTo>
                  <a:pt x="322" y="490"/>
                </a:lnTo>
                <a:lnTo>
                  <a:pt x="322" y="574"/>
                </a:lnTo>
                <a:lnTo>
                  <a:pt x="339" y="676"/>
                </a:lnTo>
                <a:lnTo>
                  <a:pt x="339" y="760"/>
                </a:lnTo>
                <a:lnTo>
                  <a:pt x="356" y="828"/>
                </a:lnTo>
                <a:lnTo>
                  <a:pt x="356" y="896"/>
                </a:lnTo>
                <a:lnTo>
                  <a:pt x="356" y="946"/>
                </a:lnTo>
                <a:lnTo>
                  <a:pt x="356" y="997"/>
                </a:lnTo>
                <a:lnTo>
                  <a:pt x="373" y="1031"/>
                </a:lnTo>
                <a:lnTo>
                  <a:pt x="373" y="1064"/>
                </a:lnTo>
                <a:lnTo>
                  <a:pt x="373" y="1098"/>
                </a:lnTo>
                <a:lnTo>
                  <a:pt x="373" y="1115"/>
                </a:lnTo>
                <a:lnTo>
                  <a:pt x="356" y="1115"/>
                </a:lnTo>
                <a:lnTo>
                  <a:pt x="339" y="1132"/>
                </a:lnTo>
                <a:lnTo>
                  <a:pt x="288" y="1132"/>
                </a:lnTo>
                <a:lnTo>
                  <a:pt x="271" y="1115"/>
                </a:lnTo>
                <a:lnTo>
                  <a:pt x="254" y="1081"/>
                </a:lnTo>
                <a:lnTo>
                  <a:pt x="254" y="1031"/>
                </a:lnTo>
                <a:lnTo>
                  <a:pt x="237" y="963"/>
                </a:lnTo>
                <a:lnTo>
                  <a:pt x="221" y="879"/>
                </a:lnTo>
                <a:lnTo>
                  <a:pt x="204" y="777"/>
                </a:lnTo>
                <a:lnTo>
                  <a:pt x="187" y="659"/>
                </a:lnTo>
                <a:lnTo>
                  <a:pt x="170" y="524"/>
                </a:lnTo>
                <a:lnTo>
                  <a:pt x="136" y="389"/>
                </a:lnTo>
                <a:lnTo>
                  <a:pt x="119" y="287"/>
                </a:lnTo>
                <a:lnTo>
                  <a:pt x="85" y="220"/>
                </a:lnTo>
                <a:lnTo>
                  <a:pt x="51" y="169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8719" name="Freeform 47"/>
          <p:cNvSpPr/>
          <p:nvPr/>
        </p:nvSpPr>
        <p:spPr>
          <a:xfrm>
            <a:off x="2117407" y="2618077"/>
            <a:ext cx="635000" cy="3873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999" h="608">
                <a:moveTo>
                  <a:pt x="85" y="608"/>
                </a:moveTo>
                <a:lnTo>
                  <a:pt x="0" y="557"/>
                </a:lnTo>
                <a:lnTo>
                  <a:pt x="203" y="456"/>
                </a:lnTo>
                <a:lnTo>
                  <a:pt x="389" y="371"/>
                </a:lnTo>
                <a:lnTo>
                  <a:pt x="457" y="338"/>
                </a:lnTo>
                <a:lnTo>
                  <a:pt x="525" y="287"/>
                </a:lnTo>
                <a:lnTo>
                  <a:pt x="576" y="253"/>
                </a:lnTo>
                <a:lnTo>
                  <a:pt x="627" y="202"/>
                </a:lnTo>
                <a:lnTo>
                  <a:pt x="661" y="152"/>
                </a:lnTo>
                <a:lnTo>
                  <a:pt x="677" y="118"/>
                </a:lnTo>
                <a:lnTo>
                  <a:pt x="694" y="84"/>
                </a:lnTo>
                <a:lnTo>
                  <a:pt x="694" y="50"/>
                </a:lnTo>
                <a:lnTo>
                  <a:pt x="694" y="33"/>
                </a:lnTo>
                <a:lnTo>
                  <a:pt x="694" y="17"/>
                </a:lnTo>
                <a:lnTo>
                  <a:pt x="711" y="0"/>
                </a:lnTo>
                <a:lnTo>
                  <a:pt x="728" y="0"/>
                </a:lnTo>
                <a:lnTo>
                  <a:pt x="745" y="17"/>
                </a:lnTo>
                <a:lnTo>
                  <a:pt x="779" y="17"/>
                </a:lnTo>
                <a:lnTo>
                  <a:pt x="830" y="50"/>
                </a:lnTo>
                <a:lnTo>
                  <a:pt x="881" y="67"/>
                </a:lnTo>
                <a:lnTo>
                  <a:pt x="932" y="101"/>
                </a:lnTo>
                <a:lnTo>
                  <a:pt x="965" y="135"/>
                </a:lnTo>
                <a:lnTo>
                  <a:pt x="982" y="169"/>
                </a:lnTo>
                <a:lnTo>
                  <a:pt x="999" y="186"/>
                </a:lnTo>
                <a:lnTo>
                  <a:pt x="982" y="219"/>
                </a:lnTo>
                <a:lnTo>
                  <a:pt x="949" y="253"/>
                </a:lnTo>
                <a:lnTo>
                  <a:pt x="881" y="287"/>
                </a:lnTo>
                <a:lnTo>
                  <a:pt x="796" y="338"/>
                </a:lnTo>
                <a:lnTo>
                  <a:pt x="745" y="354"/>
                </a:lnTo>
                <a:lnTo>
                  <a:pt x="677" y="388"/>
                </a:lnTo>
                <a:lnTo>
                  <a:pt x="593" y="422"/>
                </a:lnTo>
                <a:lnTo>
                  <a:pt x="508" y="456"/>
                </a:lnTo>
                <a:lnTo>
                  <a:pt x="423" y="490"/>
                </a:lnTo>
                <a:lnTo>
                  <a:pt x="305" y="523"/>
                </a:lnTo>
                <a:lnTo>
                  <a:pt x="203" y="574"/>
                </a:lnTo>
                <a:lnTo>
                  <a:pt x="85" y="608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8717" name="Freeform 45"/>
          <p:cNvSpPr/>
          <p:nvPr/>
        </p:nvSpPr>
        <p:spPr>
          <a:xfrm>
            <a:off x="2063432" y="2897477"/>
            <a:ext cx="569913" cy="7302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898" h="1149">
                <a:moveTo>
                  <a:pt x="237" y="1149"/>
                </a:moveTo>
                <a:lnTo>
                  <a:pt x="203" y="1132"/>
                </a:lnTo>
                <a:lnTo>
                  <a:pt x="186" y="1132"/>
                </a:lnTo>
                <a:lnTo>
                  <a:pt x="170" y="1115"/>
                </a:lnTo>
                <a:lnTo>
                  <a:pt x="153" y="1081"/>
                </a:lnTo>
                <a:lnTo>
                  <a:pt x="119" y="1064"/>
                </a:lnTo>
                <a:lnTo>
                  <a:pt x="102" y="1031"/>
                </a:lnTo>
                <a:lnTo>
                  <a:pt x="85" y="1014"/>
                </a:lnTo>
                <a:lnTo>
                  <a:pt x="85" y="997"/>
                </a:lnTo>
                <a:lnTo>
                  <a:pt x="85" y="980"/>
                </a:lnTo>
                <a:lnTo>
                  <a:pt x="85" y="946"/>
                </a:lnTo>
                <a:lnTo>
                  <a:pt x="102" y="912"/>
                </a:lnTo>
                <a:lnTo>
                  <a:pt x="136" y="879"/>
                </a:lnTo>
                <a:lnTo>
                  <a:pt x="153" y="862"/>
                </a:lnTo>
                <a:lnTo>
                  <a:pt x="153" y="828"/>
                </a:lnTo>
                <a:lnTo>
                  <a:pt x="170" y="760"/>
                </a:lnTo>
                <a:lnTo>
                  <a:pt x="186" y="659"/>
                </a:lnTo>
                <a:lnTo>
                  <a:pt x="170" y="541"/>
                </a:lnTo>
                <a:lnTo>
                  <a:pt x="153" y="422"/>
                </a:lnTo>
                <a:lnTo>
                  <a:pt x="136" y="321"/>
                </a:lnTo>
                <a:lnTo>
                  <a:pt x="102" y="220"/>
                </a:lnTo>
                <a:lnTo>
                  <a:pt x="68" y="152"/>
                </a:lnTo>
                <a:lnTo>
                  <a:pt x="34" y="84"/>
                </a:lnTo>
                <a:lnTo>
                  <a:pt x="17" y="51"/>
                </a:lnTo>
                <a:lnTo>
                  <a:pt x="0" y="17"/>
                </a:lnTo>
                <a:lnTo>
                  <a:pt x="17" y="0"/>
                </a:lnTo>
                <a:lnTo>
                  <a:pt x="34" y="0"/>
                </a:lnTo>
                <a:lnTo>
                  <a:pt x="68" y="17"/>
                </a:lnTo>
                <a:lnTo>
                  <a:pt x="119" y="17"/>
                </a:lnTo>
                <a:lnTo>
                  <a:pt x="170" y="34"/>
                </a:lnTo>
                <a:lnTo>
                  <a:pt x="203" y="51"/>
                </a:lnTo>
                <a:lnTo>
                  <a:pt x="254" y="68"/>
                </a:lnTo>
                <a:lnTo>
                  <a:pt x="288" y="101"/>
                </a:lnTo>
                <a:lnTo>
                  <a:pt x="305" y="118"/>
                </a:lnTo>
                <a:lnTo>
                  <a:pt x="305" y="169"/>
                </a:lnTo>
                <a:lnTo>
                  <a:pt x="322" y="237"/>
                </a:lnTo>
                <a:lnTo>
                  <a:pt x="322" y="321"/>
                </a:lnTo>
                <a:lnTo>
                  <a:pt x="322" y="439"/>
                </a:lnTo>
                <a:lnTo>
                  <a:pt x="322" y="507"/>
                </a:lnTo>
                <a:lnTo>
                  <a:pt x="322" y="558"/>
                </a:lnTo>
                <a:lnTo>
                  <a:pt x="322" y="642"/>
                </a:lnTo>
                <a:lnTo>
                  <a:pt x="322" y="710"/>
                </a:lnTo>
                <a:lnTo>
                  <a:pt x="339" y="743"/>
                </a:lnTo>
                <a:lnTo>
                  <a:pt x="373" y="743"/>
                </a:lnTo>
                <a:lnTo>
                  <a:pt x="407" y="726"/>
                </a:lnTo>
                <a:lnTo>
                  <a:pt x="458" y="693"/>
                </a:lnTo>
                <a:lnTo>
                  <a:pt x="525" y="642"/>
                </a:lnTo>
                <a:lnTo>
                  <a:pt x="610" y="574"/>
                </a:lnTo>
                <a:lnTo>
                  <a:pt x="712" y="507"/>
                </a:lnTo>
                <a:lnTo>
                  <a:pt x="813" y="405"/>
                </a:lnTo>
                <a:lnTo>
                  <a:pt x="898" y="439"/>
                </a:lnTo>
                <a:lnTo>
                  <a:pt x="779" y="574"/>
                </a:lnTo>
                <a:lnTo>
                  <a:pt x="678" y="676"/>
                </a:lnTo>
                <a:lnTo>
                  <a:pt x="576" y="777"/>
                </a:lnTo>
                <a:lnTo>
                  <a:pt x="508" y="845"/>
                </a:lnTo>
                <a:lnTo>
                  <a:pt x="441" y="912"/>
                </a:lnTo>
                <a:lnTo>
                  <a:pt x="390" y="980"/>
                </a:lnTo>
                <a:lnTo>
                  <a:pt x="339" y="1031"/>
                </a:lnTo>
                <a:lnTo>
                  <a:pt x="322" y="1064"/>
                </a:lnTo>
                <a:lnTo>
                  <a:pt x="288" y="1098"/>
                </a:lnTo>
                <a:lnTo>
                  <a:pt x="271" y="1115"/>
                </a:lnTo>
                <a:lnTo>
                  <a:pt x="254" y="1132"/>
                </a:lnTo>
                <a:lnTo>
                  <a:pt x="237" y="1149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8718" name="Freeform 46"/>
          <p:cNvSpPr/>
          <p:nvPr/>
        </p:nvSpPr>
        <p:spPr>
          <a:xfrm>
            <a:off x="2515870" y="3068927"/>
            <a:ext cx="214312" cy="2889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338" h="456">
                <a:moveTo>
                  <a:pt x="152" y="372"/>
                </a:moveTo>
                <a:lnTo>
                  <a:pt x="118" y="304"/>
                </a:lnTo>
                <a:lnTo>
                  <a:pt x="67" y="220"/>
                </a:lnTo>
                <a:lnTo>
                  <a:pt x="34" y="119"/>
                </a:lnTo>
                <a:lnTo>
                  <a:pt x="0" y="0"/>
                </a:lnTo>
                <a:lnTo>
                  <a:pt x="34" y="0"/>
                </a:lnTo>
                <a:lnTo>
                  <a:pt x="84" y="17"/>
                </a:lnTo>
                <a:lnTo>
                  <a:pt x="135" y="34"/>
                </a:lnTo>
                <a:lnTo>
                  <a:pt x="186" y="68"/>
                </a:lnTo>
                <a:lnTo>
                  <a:pt x="237" y="102"/>
                </a:lnTo>
                <a:lnTo>
                  <a:pt x="271" y="135"/>
                </a:lnTo>
                <a:lnTo>
                  <a:pt x="305" y="169"/>
                </a:lnTo>
                <a:lnTo>
                  <a:pt x="322" y="220"/>
                </a:lnTo>
                <a:lnTo>
                  <a:pt x="338" y="304"/>
                </a:lnTo>
                <a:lnTo>
                  <a:pt x="322" y="389"/>
                </a:lnTo>
                <a:lnTo>
                  <a:pt x="322" y="423"/>
                </a:lnTo>
                <a:lnTo>
                  <a:pt x="305" y="440"/>
                </a:lnTo>
                <a:lnTo>
                  <a:pt x="288" y="456"/>
                </a:lnTo>
                <a:lnTo>
                  <a:pt x="271" y="456"/>
                </a:lnTo>
                <a:lnTo>
                  <a:pt x="237" y="440"/>
                </a:lnTo>
                <a:lnTo>
                  <a:pt x="203" y="406"/>
                </a:lnTo>
                <a:lnTo>
                  <a:pt x="152" y="372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8713" name="Freeform 41"/>
          <p:cNvSpPr/>
          <p:nvPr/>
        </p:nvSpPr>
        <p:spPr>
          <a:xfrm>
            <a:off x="2299970" y="3583277"/>
            <a:ext cx="1236662" cy="9334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948" h="1470">
                <a:moveTo>
                  <a:pt x="1491" y="1369"/>
                </a:moveTo>
                <a:lnTo>
                  <a:pt x="1474" y="1301"/>
                </a:lnTo>
                <a:lnTo>
                  <a:pt x="1440" y="1234"/>
                </a:lnTo>
                <a:lnTo>
                  <a:pt x="1389" y="1149"/>
                </a:lnTo>
                <a:lnTo>
                  <a:pt x="1321" y="1048"/>
                </a:lnTo>
                <a:lnTo>
                  <a:pt x="1508" y="1048"/>
                </a:lnTo>
                <a:lnTo>
                  <a:pt x="1558" y="896"/>
                </a:lnTo>
                <a:lnTo>
                  <a:pt x="1592" y="744"/>
                </a:lnTo>
                <a:lnTo>
                  <a:pt x="1626" y="609"/>
                </a:lnTo>
                <a:lnTo>
                  <a:pt x="1626" y="473"/>
                </a:lnTo>
                <a:lnTo>
                  <a:pt x="1626" y="406"/>
                </a:lnTo>
                <a:lnTo>
                  <a:pt x="1626" y="355"/>
                </a:lnTo>
                <a:lnTo>
                  <a:pt x="1626" y="304"/>
                </a:lnTo>
                <a:lnTo>
                  <a:pt x="1609" y="271"/>
                </a:lnTo>
                <a:lnTo>
                  <a:pt x="1609" y="220"/>
                </a:lnTo>
                <a:lnTo>
                  <a:pt x="1592" y="186"/>
                </a:lnTo>
                <a:lnTo>
                  <a:pt x="1542" y="169"/>
                </a:lnTo>
                <a:lnTo>
                  <a:pt x="1491" y="152"/>
                </a:lnTo>
                <a:lnTo>
                  <a:pt x="1474" y="152"/>
                </a:lnTo>
                <a:lnTo>
                  <a:pt x="1440" y="152"/>
                </a:lnTo>
                <a:lnTo>
                  <a:pt x="1406" y="152"/>
                </a:lnTo>
                <a:lnTo>
                  <a:pt x="1372" y="169"/>
                </a:lnTo>
                <a:lnTo>
                  <a:pt x="1321" y="169"/>
                </a:lnTo>
                <a:lnTo>
                  <a:pt x="1254" y="169"/>
                </a:lnTo>
                <a:lnTo>
                  <a:pt x="1169" y="186"/>
                </a:lnTo>
                <a:lnTo>
                  <a:pt x="1084" y="186"/>
                </a:lnTo>
                <a:lnTo>
                  <a:pt x="982" y="203"/>
                </a:lnTo>
                <a:lnTo>
                  <a:pt x="881" y="220"/>
                </a:lnTo>
                <a:lnTo>
                  <a:pt x="762" y="237"/>
                </a:lnTo>
                <a:lnTo>
                  <a:pt x="627" y="254"/>
                </a:lnTo>
                <a:lnTo>
                  <a:pt x="491" y="271"/>
                </a:lnTo>
                <a:lnTo>
                  <a:pt x="339" y="288"/>
                </a:lnTo>
                <a:lnTo>
                  <a:pt x="169" y="304"/>
                </a:lnTo>
                <a:lnTo>
                  <a:pt x="0" y="321"/>
                </a:lnTo>
                <a:lnTo>
                  <a:pt x="0" y="203"/>
                </a:lnTo>
                <a:lnTo>
                  <a:pt x="85" y="203"/>
                </a:lnTo>
                <a:lnTo>
                  <a:pt x="169" y="203"/>
                </a:lnTo>
                <a:lnTo>
                  <a:pt x="254" y="203"/>
                </a:lnTo>
                <a:lnTo>
                  <a:pt x="356" y="186"/>
                </a:lnTo>
                <a:lnTo>
                  <a:pt x="474" y="169"/>
                </a:lnTo>
                <a:lnTo>
                  <a:pt x="593" y="169"/>
                </a:lnTo>
                <a:lnTo>
                  <a:pt x="728" y="152"/>
                </a:lnTo>
                <a:lnTo>
                  <a:pt x="864" y="119"/>
                </a:lnTo>
                <a:lnTo>
                  <a:pt x="999" y="102"/>
                </a:lnTo>
                <a:lnTo>
                  <a:pt x="1118" y="85"/>
                </a:lnTo>
                <a:lnTo>
                  <a:pt x="1220" y="68"/>
                </a:lnTo>
                <a:lnTo>
                  <a:pt x="1304" y="51"/>
                </a:lnTo>
                <a:lnTo>
                  <a:pt x="1372" y="51"/>
                </a:lnTo>
                <a:lnTo>
                  <a:pt x="1423" y="34"/>
                </a:lnTo>
                <a:lnTo>
                  <a:pt x="1457" y="34"/>
                </a:lnTo>
                <a:lnTo>
                  <a:pt x="1474" y="17"/>
                </a:lnTo>
                <a:lnTo>
                  <a:pt x="1508" y="0"/>
                </a:lnTo>
                <a:lnTo>
                  <a:pt x="1575" y="0"/>
                </a:lnTo>
                <a:lnTo>
                  <a:pt x="1609" y="0"/>
                </a:lnTo>
                <a:lnTo>
                  <a:pt x="1660" y="17"/>
                </a:lnTo>
                <a:lnTo>
                  <a:pt x="1728" y="51"/>
                </a:lnTo>
                <a:lnTo>
                  <a:pt x="1796" y="102"/>
                </a:lnTo>
                <a:lnTo>
                  <a:pt x="1863" y="152"/>
                </a:lnTo>
                <a:lnTo>
                  <a:pt x="1914" y="186"/>
                </a:lnTo>
                <a:lnTo>
                  <a:pt x="1948" y="220"/>
                </a:lnTo>
                <a:lnTo>
                  <a:pt x="1948" y="237"/>
                </a:lnTo>
                <a:lnTo>
                  <a:pt x="1948" y="254"/>
                </a:lnTo>
                <a:lnTo>
                  <a:pt x="1931" y="288"/>
                </a:lnTo>
                <a:lnTo>
                  <a:pt x="1897" y="304"/>
                </a:lnTo>
                <a:lnTo>
                  <a:pt x="1897" y="338"/>
                </a:lnTo>
                <a:lnTo>
                  <a:pt x="1880" y="372"/>
                </a:lnTo>
                <a:lnTo>
                  <a:pt x="1880" y="440"/>
                </a:lnTo>
                <a:lnTo>
                  <a:pt x="1863" y="507"/>
                </a:lnTo>
                <a:lnTo>
                  <a:pt x="1863" y="592"/>
                </a:lnTo>
                <a:lnTo>
                  <a:pt x="1830" y="727"/>
                </a:lnTo>
                <a:lnTo>
                  <a:pt x="1813" y="862"/>
                </a:lnTo>
                <a:lnTo>
                  <a:pt x="1779" y="1031"/>
                </a:lnTo>
                <a:lnTo>
                  <a:pt x="1745" y="1149"/>
                </a:lnTo>
                <a:lnTo>
                  <a:pt x="1711" y="1267"/>
                </a:lnTo>
                <a:lnTo>
                  <a:pt x="1677" y="1352"/>
                </a:lnTo>
                <a:lnTo>
                  <a:pt x="1626" y="1403"/>
                </a:lnTo>
                <a:lnTo>
                  <a:pt x="1592" y="1453"/>
                </a:lnTo>
                <a:lnTo>
                  <a:pt x="1558" y="1470"/>
                </a:lnTo>
                <a:lnTo>
                  <a:pt x="1542" y="1470"/>
                </a:lnTo>
                <a:lnTo>
                  <a:pt x="1508" y="1470"/>
                </a:lnTo>
                <a:lnTo>
                  <a:pt x="1491" y="1453"/>
                </a:lnTo>
                <a:lnTo>
                  <a:pt x="1491" y="1420"/>
                </a:lnTo>
                <a:lnTo>
                  <a:pt x="1491" y="1369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8711" name="Freeform 39"/>
          <p:cNvSpPr/>
          <p:nvPr/>
        </p:nvSpPr>
        <p:spPr>
          <a:xfrm>
            <a:off x="2730182" y="3702340"/>
            <a:ext cx="139700" cy="5365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21" h="845">
                <a:moveTo>
                  <a:pt x="51" y="845"/>
                </a:moveTo>
                <a:lnTo>
                  <a:pt x="51" y="710"/>
                </a:lnTo>
                <a:lnTo>
                  <a:pt x="51" y="608"/>
                </a:lnTo>
                <a:lnTo>
                  <a:pt x="51" y="507"/>
                </a:lnTo>
                <a:lnTo>
                  <a:pt x="51" y="423"/>
                </a:lnTo>
                <a:lnTo>
                  <a:pt x="51" y="355"/>
                </a:lnTo>
                <a:lnTo>
                  <a:pt x="34" y="287"/>
                </a:lnTo>
                <a:lnTo>
                  <a:pt x="34" y="237"/>
                </a:lnTo>
                <a:lnTo>
                  <a:pt x="34" y="186"/>
                </a:lnTo>
                <a:lnTo>
                  <a:pt x="17" y="135"/>
                </a:lnTo>
                <a:lnTo>
                  <a:pt x="17" y="85"/>
                </a:lnTo>
                <a:lnTo>
                  <a:pt x="0" y="51"/>
                </a:lnTo>
                <a:lnTo>
                  <a:pt x="0" y="17"/>
                </a:lnTo>
                <a:lnTo>
                  <a:pt x="17" y="17"/>
                </a:lnTo>
                <a:lnTo>
                  <a:pt x="51" y="0"/>
                </a:lnTo>
                <a:lnTo>
                  <a:pt x="119" y="0"/>
                </a:lnTo>
                <a:lnTo>
                  <a:pt x="221" y="0"/>
                </a:lnTo>
                <a:lnTo>
                  <a:pt x="204" y="152"/>
                </a:lnTo>
                <a:lnTo>
                  <a:pt x="204" y="287"/>
                </a:lnTo>
                <a:lnTo>
                  <a:pt x="204" y="423"/>
                </a:lnTo>
                <a:lnTo>
                  <a:pt x="204" y="524"/>
                </a:lnTo>
                <a:lnTo>
                  <a:pt x="204" y="625"/>
                </a:lnTo>
                <a:lnTo>
                  <a:pt x="204" y="710"/>
                </a:lnTo>
                <a:lnTo>
                  <a:pt x="204" y="777"/>
                </a:lnTo>
                <a:lnTo>
                  <a:pt x="204" y="845"/>
                </a:lnTo>
                <a:lnTo>
                  <a:pt x="51" y="845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8715" name="Freeform 43"/>
          <p:cNvSpPr/>
          <p:nvPr/>
        </p:nvSpPr>
        <p:spPr>
          <a:xfrm>
            <a:off x="2374582" y="4184940"/>
            <a:ext cx="882650" cy="139700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0" t="0" r="0" b="0"/>
            <a:pathLst>
              <a:path w="1390" h="220">
                <a:moveTo>
                  <a:pt x="0" y="119"/>
                </a:moveTo>
                <a:lnTo>
                  <a:pt x="34" y="119"/>
                </a:lnTo>
                <a:lnTo>
                  <a:pt x="85" y="119"/>
                </a:lnTo>
                <a:lnTo>
                  <a:pt x="153" y="102"/>
                </a:lnTo>
                <a:lnTo>
                  <a:pt x="238" y="102"/>
                </a:lnTo>
                <a:lnTo>
                  <a:pt x="322" y="85"/>
                </a:lnTo>
                <a:lnTo>
                  <a:pt x="424" y="85"/>
                </a:lnTo>
                <a:lnTo>
                  <a:pt x="526" y="68"/>
                </a:lnTo>
                <a:lnTo>
                  <a:pt x="644" y="34"/>
                </a:lnTo>
                <a:lnTo>
                  <a:pt x="763" y="34"/>
                </a:lnTo>
                <a:lnTo>
                  <a:pt x="864" y="17"/>
                </a:lnTo>
                <a:lnTo>
                  <a:pt x="949" y="0"/>
                </a:lnTo>
                <a:lnTo>
                  <a:pt x="1034" y="0"/>
                </a:lnTo>
                <a:lnTo>
                  <a:pt x="1102" y="0"/>
                </a:lnTo>
                <a:lnTo>
                  <a:pt x="1152" y="0"/>
                </a:lnTo>
                <a:lnTo>
                  <a:pt x="1186" y="0"/>
                </a:lnTo>
                <a:lnTo>
                  <a:pt x="1220" y="0"/>
                </a:lnTo>
                <a:lnTo>
                  <a:pt x="1254" y="17"/>
                </a:lnTo>
                <a:lnTo>
                  <a:pt x="1288" y="51"/>
                </a:lnTo>
                <a:lnTo>
                  <a:pt x="1390" y="119"/>
                </a:lnTo>
                <a:lnTo>
                  <a:pt x="1237" y="119"/>
                </a:lnTo>
                <a:lnTo>
                  <a:pt x="1051" y="136"/>
                </a:lnTo>
                <a:lnTo>
                  <a:pt x="848" y="153"/>
                </a:lnTo>
                <a:lnTo>
                  <a:pt x="610" y="169"/>
                </a:lnTo>
                <a:lnTo>
                  <a:pt x="509" y="186"/>
                </a:lnTo>
                <a:lnTo>
                  <a:pt x="407" y="203"/>
                </a:lnTo>
                <a:lnTo>
                  <a:pt x="322" y="203"/>
                </a:lnTo>
                <a:lnTo>
                  <a:pt x="238" y="220"/>
                </a:lnTo>
                <a:lnTo>
                  <a:pt x="170" y="220"/>
                </a:lnTo>
                <a:lnTo>
                  <a:pt x="102" y="220"/>
                </a:lnTo>
                <a:lnTo>
                  <a:pt x="68" y="220"/>
                </a:lnTo>
                <a:lnTo>
                  <a:pt x="17" y="220"/>
                </a:lnTo>
                <a:lnTo>
                  <a:pt x="0" y="119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508000" y="406400"/>
            <a:ext cx="2247900" cy="584200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8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8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8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8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8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8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8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8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8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149080" y="1443355"/>
            <a:ext cx="1006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wān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110CF2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110CF2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110CF2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110CF2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763260" y="2263140"/>
            <a:ext cx="590931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上下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弓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弯曲   弯路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我家门前有一条弯弯曲曲的小河。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第二笔横长，两竖稍短，“弓” 上部略扁，竖折折钩的“折折钩” 笔画舒展。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/>
                <a:gridCol w="453882"/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弯</a:t>
            </a:r>
            <a:endParaRPr kumimoji="0" lang="zh-CN" altLang="en-US" sz="5400" b="1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9734" name="Freeform 38"/>
          <p:cNvSpPr/>
          <p:nvPr/>
        </p:nvSpPr>
        <p:spPr>
          <a:xfrm>
            <a:off x="3076257" y="3221990"/>
            <a:ext cx="344488" cy="246062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542" h="388">
                <a:moveTo>
                  <a:pt x="542" y="219"/>
                </a:moveTo>
                <a:lnTo>
                  <a:pt x="542" y="270"/>
                </a:lnTo>
                <a:lnTo>
                  <a:pt x="542" y="304"/>
                </a:lnTo>
                <a:lnTo>
                  <a:pt x="542" y="321"/>
                </a:lnTo>
                <a:lnTo>
                  <a:pt x="525" y="337"/>
                </a:lnTo>
                <a:lnTo>
                  <a:pt x="508" y="371"/>
                </a:lnTo>
                <a:lnTo>
                  <a:pt x="491" y="388"/>
                </a:lnTo>
                <a:lnTo>
                  <a:pt x="457" y="388"/>
                </a:lnTo>
                <a:lnTo>
                  <a:pt x="440" y="388"/>
                </a:lnTo>
                <a:lnTo>
                  <a:pt x="406" y="371"/>
                </a:lnTo>
                <a:lnTo>
                  <a:pt x="356" y="321"/>
                </a:lnTo>
                <a:lnTo>
                  <a:pt x="288" y="270"/>
                </a:lnTo>
                <a:lnTo>
                  <a:pt x="220" y="219"/>
                </a:lnTo>
                <a:lnTo>
                  <a:pt x="152" y="168"/>
                </a:lnTo>
                <a:lnTo>
                  <a:pt x="101" y="118"/>
                </a:lnTo>
                <a:lnTo>
                  <a:pt x="68" y="84"/>
                </a:lnTo>
                <a:lnTo>
                  <a:pt x="34" y="50"/>
                </a:lnTo>
                <a:lnTo>
                  <a:pt x="17" y="16"/>
                </a:lnTo>
                <a:lnTo>
                  <a:pt x="0" y="0"/>
                </a:lnTo>
                <a:lnTo>
                  <a:pt x="17" y="0"/>
                </a:lnTo>
                <a:lnTo>
                  <a:pt x="34" y="0"/>
                </a:lnTo>
                <a:lnTo>
                  <a:pt x="51" y="0"/>
                </a:lnTo>
                <a:lnTo>
                  <a:pt x="85" y="0"/>
                </a:lnTo>
                <a:lnTo>
                  <a:pt x="135" y="0"/>
                </a:lnTo>
                <a:lnTo>
                  <a:pt x="203" y="0"/>
                </a:lnTo>
                <a:lnTo>
                  <a:pt x="254" y="16"/>
                </a:lnTo>
                <a:lnTo>
                  <a:pt x="389" y="67"/>
                </a:lnTo>
                <a:lnTo>
                  <a:pt x="457" y="101"/>
                </a:lnTo>
                <a:lnTo>
                  <a:pt x="491" y="135"/>
                </a:lnTo>
                <a:lnTo>
                  <a:pt x="525" y="168"/>
                </a:lnTo>
                <a:lnTo>
                  <a:pt x="542" y="219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30724" name="Group 4"/>
          <p:cNvGrpSpPr/>
          <p:nvPr/>
        </p:nvGrpSpPr>
        <p:grpSpPr>
          <a:xfrm>
            <a:off x="1366520" y="2263140"/>
            <a:ext cx="2879725" cy="2879725"/>
            <a:chOff x="1474" y="663"/>
            <a:chExt cx="2948" cy="2835"/>
          </a:xfrm>
        </p:grpSpPr>
        <p:sp>
          <p:nvSpPr>
            <p:cNvPr id="30725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726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727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728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729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0730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0731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0732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0733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0734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9726" name="Freeform 30"/>
          <p:cNvSpPr/>
          <p:nvPr/>
        </p:nvSpPr>
        <p:spPr>
          <a:xfrm>
            <a:off x="2107882" y="3253740"/>
            <a:ext cx="227013" cy="33178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356" h="524">
                <a:moveTo>
                  <a:pt x="136" y="490"/>
                </a:moveTo>
                <a:lnTo>
                  <a:pt x="102" y="524"/>
                </a:lnTo>
                <a:lnTo>
                  <a:pt x="68" y="524"/>
                </a:lnTo>
                <a:lnTo>
                  <a:pt x="51" y="507"/>
                </a:lnTo>
                <a:lnTo>
                  <a:pt x="34" y="490"/>
                </a:lnTo>
                <a:lnTo>
                  <a:pt x="17" y="423"/>
                </a:lnTo>
                <a:lnTo>
                  <a:pt x="0" y="389"/>
                </a:lnTo>
                <a:lnTo>
                  <a:pt x="17" y="372"/>
                </a:lnTo>
                <a:lnTo>
                  <a:pt x="34" y="338"/>
                </a:lnTo>
                <a:lnTo>
                  <a:pt x="51" y="321"/>
                </a:lnTo>
                <a:lnTo>
                  <a:pt x="102" y="287"/>
                </a:lnTo>
                <a:lnTo>
                  <a:pt x="136" y="271"/>
                </a:lnTo>
                <a:lnTo>
                  <a:pt x="169" y="220"/>
                </a:lnTo>
                <a:lnTo>
                  <a:pt x="220" y="169"/>
                </a:lnTo>
                <a:lnTo>
                  <a:pt x="254" y="102"/>
                </a:lnTo>
                <a:lnTo>
                  <a:pt x="288" y="51"/>
                </a:lnTo>
                <a:lnTo>
                  <a:pt x="305" y="17"/>
                </a:lnTo>
                <a:lnTo>
                  <a:pt x="339" y="0"/>
                </a:lnTo>
                <a:lnTo>
                  <a:pt x="356" y="17"/>
                </a:lnTo>
                <a:lnTo>
                  <a:pt x="356" y="34"/>
                </a:lnTo>
                <a:lnTo>
                  <a:pt x="356" y="85"/>
                </a:lnTo>
                <a:lnTo>
                  <a:pt x="356" y="135"/>
                </a:lnTo>
                <a:lnTo>
                  <a:pt x="356" y="186"/>
                </a:lnTo>
                <a:lnTo>
                  <a:pt x="356" y="237"/>
                </a:lnTo>
                <a:lnTo>
                  <a:pt x="339" y="304"/>
                </a:lnTo>
                <a:lnTo>
                  <a:pt x="305" y="338"/>
                </a:lnTo>
                <a:lnTo>
                  <a:pt x="271" y="389"/>
                </a:lnTo>
                <a:lnTo>
                  <a:pt x="237" y="423"/>
                </a:lnTo>
                <a:lnTo>
                  <a:pt x="136" y="49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9727" name="Freeform 31"/>
          <p:cNvSpPr/>
          <p:nvPr/>
        </p:nvSpPr>
        <p:spPr>
          <a:xfrm>
            <a:off x="1936432" y="2942590"/>
            <a:ext cx="1646238" cy="2571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592" h="406">
                <a:moveTo>
                  <a:pt x="1897" y="51"/>
                </a:moveTo>
                <a:lnTo>
                  <a:pt x="1982" y="34"/>
                </a:lnTo>
                <a:lnTo>
                  <a:pt x="2033" y="34"/>
                </a:lnTo>
                <a:lnTo>
                  <a:pt x="2101" y="17"/>
                </a:lnTo>
                <a:lnTo>
                  <a:pt x="2152" y="17"/>
                </a:lnTo>
                <a:lnTo>
                  <a:pt x="2185" y="17"/>
                </a:lnTo>
                <a:lnTo>
                  <a:pt x="2219" y="0"/>
                </a:lnTo>
                <a:lnTo>
                  <a:pt x="2253" y="0"/>
                </a:lnTo>
                <a:lnTo>
                  <a:pt x="2270" y="0"/>
                </a:lnTo>
                <a:lnTo>
                  <a:pt x="2338" y="17"/>
                </a:lnTo>
                <a:lnTo>
                  <a:pt x="2406" y="34"/>
                </a:lnTo>
                <a:lnTo>
                  <a:pt x="2473" y="51"/>
                </a:lnTo>
                <a:lnTo>
                  <a:pt x="2541" y="85"/>
                </a:lnTo>
                <a:lnTo>
                  <a:pt x="2575" y="118"/>
                </a:lnTo>
                <a:lnTo>
                  <a:pt x="2592" y="135"/>
                </a:lnTo>
                <a:lnTo>
                  <a:pt x="2592" y="152"/>
                </a:lnTo>
                <a:lnTo>
                  <a:pt x="2592" y="169"/>
                </a:lnTo>
                <a:lnTo>
                  <a:pt x="2592" y="186"/>
                </a:lnTo>
                <a:lnTo>
                  <a:pt x="2575" y="186"/>
                </a:lnTo>
                <a:lnTo>
                  <a:pt x="2541" y="186"/>
                </a:lnTo>
                <a:lnTo>
                  <a:pt x="2490" y="203"/>
                </a:lnTo>
                <a:lnTo>
                  <a:pt x="2423" y="203"/>
                </a:lnTo>
                <a:lnTo>
                  <a:pt x="2355" y="203"/>
                </a:lnTo>
                <a:lnTo>
                  <a:pt x="2253" y="203"/>
                </a:lnTo>
                <a:lnTo>
                  <a:pt x="2152" y="203"/>
                </a:lnTo>
                <a:lnTo>
                  <a:pt x="1914" y="203"/>
                </a:lnTo>
                <a:lnTo>
                  <a:pt x="1694" y="220"/>
                </a:lnTo>
                <a:lnTo>
                  <a:pt x="1474" y="237"/>
                </a:lnTo>
                <a:lnTo>
                  <a:pt x="1271" y="254"/>
                </a:lnTo>
                <a:lnTo>
                  <a:pt x="1067" y="287"/>
                </a:lnTo>
                <a:lnTo>
                  <a:pt x="881" y="304"/>
                </a:lnTo>
                <a:lnTo>
                  <a:pt x="695" y="338"/>
                </a:lnTo>
                <a:lnTo>
                  <a:pt x="542" y="355"/>
                </a:lnTo>
                <a:lnTo>
                  <a:pt x="474" y="372"/>
                </a:lnTo>
                <a:lnTo>
                  <a:pt x="407" y="389"/>
                </a:lnTo>
                <a:lnTo>
                  <a:pt x="356" y="389"/>
                </a:lnTo>
                <a:lnTo>
                  <a:pt x="305" y="389"/>
                </a:lnTo>
                <a:lnTo>
                  <a:pt x="254" y="406"/>
                </a:lnTo>
                <a:lnTo>
                  <a:pt x="220" y="406"/>
                </a:lnTo>
                <a:lnTo>
                  <a:pt x="203" y="406"/>
                </a:lnTo>
                <a:lnTo>
                  <a:pt x="186" y="389"/>
                </a:lnTo>
                <a:lnTo>
                  <a:pt x="119" y="372"/>
                </a:lnTo>
                <a:lnTo>
                  <a:pt x="51" y="321"/>
                </a:lnTo>
                <a:lnTo>
                  <a:pt x="17" y="287"/>
                </a:lnTo>
                <a:lnTo>
                  <a:pt x="0" y="287"/>
                </a:lnTo>
                <a:lnTo>
                  <a:pt x="17" y="271"/>
                </a:lnTo>
                <a:lnTo>
                  <a:pt x="51" y="271"/>
                </a:lnTo>
                <a:lnTo>
                  <a:pt x="119" y="271"/>
                </a:lnTo>
                <a:lnTo>
                  <a:pt x="152" y="271"/>
                </a:lnTo>
                <a:lnTo>
                  <a:pt x="203" y="254"/>
                </a:lnTo>
                <a:lnTo>
                  <a:pt x="254" y="254"/>
                </a:lnTo>
                <a:lnTo>
                  <a:pt x="322" y="254"/>
                </a:lnTo>
                <a:lnTo>
                  <a:pt x="390" y="237"/>
                </a:lnTo>
                <a:lnTo>
                  <a:pt x="474" y="237"/>
                </a:lnTo>
                <a:lnTo>
                  <a:pt x="627" y="220"/>
                </a:lnTo>
                <a:lnTo>
                  <a:pt x="745" y="203"/>
                </a:lnTo>
                <a:lnTo>
                  <a:pt x="847" y="186"/>
                </a:lnTo>
                <a:lnTo>
                  <a:pt x="915" y="186"/>
                </a:lnTo>
                <a:lnTo>
                  <a:pt x="1000" y="169"/>
                </a:lnTo>
                <a:lnTo>
                  <a:pt x="1084" y="152"/>
                </a:lnTo>
                <a:lnTo>
                  <a:pt x="1203" y="152"/>
                </a:lnTo>
                <a:lnTo>
                  <a:pt x="1338" y="135"/>
                </a:lnTo>
                <a:lnTo>
                  <a:pt x="1457" y="118"/>
                </a:lnTo>
                <a:lnTo>
                  <a:pt x="1609" y="102"/>
                </a:lnTo>
                <a:lnTo>
                  <a:pt x="1897" y="51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9728" name="Freeform 32"/>
          <p:cNvSpPr/>
          <p:nvPr/>
        </p:nvSpPr>
        <p:spPr>
          <a:xfrm>
            <a:off x="2646045" y="2760027"/>
            <a:ext cx="269875" cy="21431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424" h="338">
                <a:moveTo>
                  <a:pt x="17" y="84"/>
                </a:moveTo>
                <a:lnTo>
                  <a:pt x="0" y="51"/>
                </a:lnTo>
                <a:lnTo>
                  <a:pt x="0" y="34"/>
                </a:lnTo>
                <a:lnTo>
                  <a:pt x="17" y="17"/>
                </a:lnTo>
                <a:lnTo>
                  <a:pt x="34" y="0"/>
                </a:lnTo>
                <a:lnTo>
                  <a:pt x="51" y="0"/>
                </a:lnTo>
                <a:lnTo>
                  <a:pt x="68" y="0"/>
                </a:lnTo>
                <a:lnTo>
                  <a:pt x="102" y="17"/>
                </a:lnTo>
                <a:lnTo>
                  <a:pt x="136" y="17"/>
                </a:lnTo>
                <a:lnTo>
                  <a:pt x="186" y="34"/>
                </a:lnTo>
                <a:lnTo>
                  <a:pt x="237" y="51"/>
                </a:lnTo>
                <a:lnTo>
                  <a:pt x="288" y="84"/>
                </a:lnTo>
                <a:lnTo>
                  <a:pt x="339" y="101"/>
                </a:lnTo>
                <a:lnTo>
                  <a:pt x="390" y="135"/>
                </a:lnTo>
                <a:lnTo>
                  <a:pt x="407" y="186"/>
                </a:lnTo>
                <a:lnTo>
                  <a:pt x="424" y="220"/>
                </a:lnTo>
                <a:lnTo>
                  <a:pt x="424" y="253"/>
                </a:lnTo>
                <a:lnTo>
                  <a:pt x="407" y="287"/>
                </a:lnTo>
                <a:lnTo>
                  <a:pt x="390" y="304"/>
                </a:lnTo>
                <a:lnTo>
                  <a:pt x="373" y="338"/>
                </a:lnTo>
                <a:lnTo>
                  <a:pt x="339" y="338"/>
                </a:lnTo>
                <a:lnTo>
                  <a:pt x="288" y="321"/>
                </a:lnTo>
                <a:lnTo>
                  <a:pt x="237" y="304"/>
                </a:lnTo>
                <a:lnTo>
                  <a:pt x="170" y="237"/>
                </a:lnTo>
                <a:lnTo>
                  <a:pt x="119" y="186"/>
                </a:lnTo>
                <a:lnTo>
                  <a:pt x="68" y="152"/>
                </a:lnTo>
                <a:lnTo>
                  <a:pt x="34" y="101"/>
                </a:lnTo>
                <a:lnTo>
                  <a:pt x="17" y="84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9729" name="Freeform 33"/>
          <p:cNvSpPr/>
          <p:nvPr/>
        </p:nvSpPr>
        <p:spPr>
          <a:xfrm>
            <a:off x="2517457" y="3071177"/>
            <a:ext cx="128588" cy="471488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</a:cxnLst>
            <a:rect l="0" t="0" r="0" b="0"/>
            <a:pathLst>
              <a:path w="203" h="743">
                <a:moveTo>
                  <a:pt x="203" y="0"/>
                </a:moveTo>
                <a:lnTo>
                  <a:pt x="203" y="169"/>
                </a:lnTo>
                <a:lnTo>
                  <a:pt x="203" y="321"/>
                </a:lnTo>
                <a:lnTo>
                  <a:pt x="186" y="456"/>
                </a:lnTo>
                <a:lnTo>
                  <a:pt x="186" y="558"/>
                </a:lnTo>
                <a:lnTo>
                  <a:pt x="169" y="642"/>
                </a:lnTo>
                <a:lnTo>
                  <a:pt x="152" y="693"/>
                </a:lnTo>
                <a:lnTo>
                  <a:pt x="135" y="726"/>
                </a:lnTo>
                <a:lnTo>
                  <a:pt x="118" y="743"/>
                </a:lnTo>
                <a:lnTo>
                  <a:pt x="101" y="743"/>
                </a:lnTo>
                <a:lnTo>
                  <a:pt x="85" y="726"/>
                </a:lnTo>
                <a:lnTo>
                  <a:pt x="68" y="710"/>
                </a:lnTo>
                <a:lnTo>
                  <a:pt x="51" y="676"/>
                </a:lnTo>
                <a:lnTo>
                  <a:pt x="17" y="625"/>
                </a:lnTo>
                <a:lnTo>
                  <a:pt x="17" y="591"/>
                </a:lnTo>
                <a:lnTo>
                  <a:pt x="0" y="574"/>
                </a:lnTo>
                <a:lnTo>
                  <a:pt x="17" y="574"/>
                </a:lnTo>
                <a:lnTo>
                  <a:pt x="17" y="541"/>
                </a:lnTo>
                <a:lnTo>
                  <a:pt x="17" y="507"/>
                </a:lnTo>
                <a:lnTo>
                  <a:pt x="34" y="439"/>
                </a:lnTo>
                <a:lnTo>
                  <a:pt x="51" y="372"/>
                </a:lnTo>
                <a:lnTo>
                  <a:pt x="51" y="287"/>
                </a:lnTo>
                <a:lnTo>
                  <a:pt x="51" y="169"/>
                </a:lnTo>
                <a:lnTo>
                  <a:pt x="68" y="34"/>
                </a:lnTo>
                <a:lnTo>
                  <a:pt x="203" y="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9730" name="Freeform 34"/>
          <p:cNvSpPr/>
          <p:nvPr/>
        </p:nvSpPr>
        <p:spPr>
          <a:xfrm>
            <a:off x="2850832" y="3048952"/>
            <a:ext cx="96838" cy="46196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53" h="727">
                <a:moveTo>
                  <a:pt x="34" y="727"/>
                </a:moveTo>
                <a:lnTo>
                  <a:pt x="34" y="710"/>
                </a:lnTo>
                <a:lnTo>
                  <a:pt x="17" y="676"/>
                </a:lnTo>
                <a:lnTo>
                  <a:pt x="17" y="608"/>
                </a:lnTo>
                <a:lnTo>
                  <a:pt x="0" y="541"/>
                </a:lnTo>
                <a:lnTo>
                  <a:pt x="0" y="439"/>
                </a:lnTo>
                <a:lnTo>
                  <a:pt x="0" y="304"/>
                </a:lnTo>
                <a:lnTo>
                  <a:pt x="0" y="169"/>
                </a:lnTo>
                <a:lnTo>
                  <a:pt x="0" y="0"/>
                </a:lnTo>
                <a:lnTo>
                  <a:pt x="153" y="0"/>
                </a:lnTo>
                <a:lnTo>
                  <a:pt x="153" y="118"/>
                </a:lnTo>
                <a:lnTo>
                  <a:pt x="153" y="237"/>
                </a:lnTo>
                <a:lnTo>
                  <a:pt x="153" y="321"/>
                </a:lnTo>
                <a:lnTo>
                  <a:pt x="153" y="406"/>
                </a:lnTo>
                <a:lnTo>
                  <a:pt x="136" y="473"/>
                </a:lnTo>
                <a:lnTo>
                  <a:pt x="136" y="541"/>
                </a:lnTo>
                <a:lnTo>
                  <a:pt x="136" y="575"/>
                </a:lnTo>
                <a:lnTo>
                  <a:pt x="136" y="608"/>
                </a:lnTo>
                <a:lnTo>
                  <a:pt x="102" y="676"/>
                </a:lnTo>
                <a:lnTo>
                  <a:pt x="85" y="710"/>
                </a:lnTo>
                <a:lnTo>
                  <a:pt x="68" y="727"/>
                </a:lnTo>
                <a:lnTo>
                  <a:pt x="34" y="727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9731" name="Freeform 35"/>
          <p:cNvSpPr/>
          <p:nvPr/>
        </p:nvSpPr>
        <p:spPr>
          <a:xfrm>
            <a:off x="2312670" y="3522027"/>
            <a:ext cx="925512" cy="2794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457" h="439">
                <a:moveTo>
                  <a:pt x="1101" y="185"/>
                </a:moveTo>
                <a:lnTo>
                  <a:pt x="1101" y="185"/>
                </a:lnTo>
                <a:lnTo>
                  <a:pt x="1067" y="185"/>
                </a:lnTo>
                <a:lnTo>
                  <a:pt x="1033" y="185"/>
                </a:lnTo>
                <a:lnTo>
                  <a:pt x="983" y="185"/>
                </a:lnTo>
                <a:lnTo>
                  <a:pt x="915" y="185"/>
                </a:lnTo>
                <a:lnTo>
                  <a:pt x="847" y="202"/>
                </a:lnTo>
                <a:lnTo>
                  <a:pt x="745" y="219"/>
                </a:lnTo>
                <a:lnTo>
                  <a:pt x="644" y="219"/>
                </a:lnTo>
                <a:lnTo>
                  <a:pt x="542" y="236"/>
                </a:lnTo>
                <a:lnTo>
                  <a:pt x="440" y="253"/>
                </a:lnTo>
                <a:lnTo>
                  <a:pt x="356" y="253"/>
                </a:lnTo>
                <a:lnTo>
                  <a:pt x="288" y="270"/>
                </a:lnTo>
                <a:lnTo>
                  <a:pt x="237" y="270"/>
                </a:lnTo>
                <a:lnTo>
                  <a:pt x="186" y="270"/>
                </a:lnTo>
                <a:lnTo>
                  <a:pt x="152" y="270"/>
                </a:lnTo>
                <a:lnTo>
                  <a:pt x="135" y="270"/>
                </a:lnTo>
                <a:lnTo>
                  <a:pt x="102" y="253"/>
                </a:lnTo>
                <a:lnTo>
                  <a:pt x="68" y="219"/>
                </a:lnTo>
                <a:lnTo>
                  <a:pt x="34" y="202"/>
                </a:lnTo>
                <a:lnTo>
                  <a:pt x="0" y="169"/>
                </a:lnTo>
                <a:lnTo>
                  <a:pt x="135" y="152"/>
                </a:lnTo>
                <a:lnTo>
                  <a:pt x="271" y="152"/>
                </a:lnTo>
                <a:lnTo>
                  <a:pt x="390" y="152"/>
                </a:lnTo>
                <a:lnTo>
                  <a:pt x="508" y="135"/>
                </a:lnTo>
                <a:lnTo>
                  <a:pt x="711" y="118"/>
                </a:lnTo>
                <a:lnTo>
                  <a:pt x="915" y="67"/>
                </a:lnTo>
                <a:lnTo>
                  <a:pt x="1016" y="67"/>
                </a:lnTo>
                <a:lnTo>
                  <a:pt x="1084" y="50"/>
                </a:lnTo>
                <a:lnTo>
                  <a:pt x="1135" y="33"/>
                </a:lnTo>
                <a:lnTo>
                  <a:pt x="1152" y="16"/>
                </a:lnTo>
                <a:lnTo>
                  <a:pt x="1203" y="0"/>
                </a:lnTo>
                <a:lnTo>
                  <a:pt x="1237" y="0"/>
                </a:lnTo>
                <a:lnTo>
                  <a:pt x="1254" y="0"/>
                </a:lnTo>
                <a:lnTo>
                  <a:pt x="1288" y="16"/>
                </a:lnTo>
                <a:lnTo>
                  <a:pt x="1321" y="33"/>
                </a:lnTo>
                <a:lnTo>
                  <a:pt x="1355" y="50"/>
                </a:lnTo>
                <a:lnTo>
                  <a:pt x="1389" y="84"/>
                </a:lnTo>
                <a:lnTo>
                  <a:pt x="1423" y="101"/>
                </a:lnTo>
                <a:lnTo>
                  <a:pt x="1440" y="118"/>
                </a:lnTo>
                <a:lnTo>
                  <a:pt x="1457" y="135"/>
                </a:lnTo>
                <a:lnTo>
                  <a:pt x="1440" y="152"/>
                </a:lnTo>
                <a:lnTo>
                  <a:pt x="1440" y="169"/>
                </a:lnTo>
                <a:lnTo>
                  <a:pt x="1423" y="185"/>
                </a:lnTo>
                <a:lnTo>
                  <a:pt x="1406" y="185"/>
                </a:lnTo>
                <a:lnTo>
                  <a:pt x="1355" y="219"/>
                </a:lnTo>
                <a:lnTo>
                  <a:pt x="1321" y="253"/>
                </a:lnTo>
                <a:lnTo>
                  <a:pt x="1271" y="338"/>
                </a:lnTo>
                <a:lnTo>
                  <a:pt x="1203" y="439"/>
                </a:lnTo>
                <a:lnTo>
                  <a:pt x="1101" y="439"/>
                </a:lnTo>
                <a:lnTo>
                  <a:pt x="1101" y="388"/>
                </a:lnTo>
                <a:lnTo>
                  <a:pt x="1101" y="338"/>
                </a:lnTo>
                <a:lnTo>
                  <a:pt x="1118" y="287"/>
                </a:lnTo>
                <a:lnTo>
                  <a:pt x="1118" y="253"/>
                </a:lnTo>
                <a:lnTo>
                  <a:pt x="1118" y="202"/>
                </a:lnTo>
                <a:lnTo>
                  <a:pt x="1101" y="185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9733" name="Freeform 37"/>
          <p:cNvSpPr/>
          <p:nvPr/>
        </p:nvSpPr>
        <p:spPr>
          <a:xfrm>
            <a:off x="2441257" y="3756977"/>
            <a:ext cx="677863" cy="11906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068" h="186">
                <a:moveTo>
                  <a:pt x="1068" y="51"/>
                </a:moveTo>
                <a:lnTo>
                  <a:pt x="1051" y="85"/>
                </a:lnTo>
                <a:lnTo>
                  <a:pt x="1034" y="102"/>
                </a:lnTo>
                <a:lnTo>
                  <a:pt x="1034" y="119"/>
                </a:lnTo>
                <a:lnTo>
                  <a:pt x="1000" y="119"/>
                </a:lnTo>
                <a:lnTo>
                  <a:pt x="966" y="119"/>
                </a:lnTo>
                <a:lnTo>
                  <a:pt x="915" y="119"/>
                </a:lnTo>
                <a:lnTo>
                  <a:pt x="864" y="135"/>
                </a:lnTo>
                <a:lnTo>
                  <a:pt x="780" y="135"/>
                </a:lnTo>
                <a:lnTo>
                  <a:pt x="695" y="152"/>
                </a:lnTo>
                <a:lnTo>
                  <a:pt x="593" y="152"/>
                </a:lnTo>
                <a:lnTo>
                  <a:pt x="508" y="169"/>
                </a:lnTo>
                <a:lnTo>
                  <a:pt x="407" y="169"/>
                </a:lnTo>
                <a:lnTo>
                  <a:pt x="322" y="186"/>
                </a:lnTo>
                <a:lnTo>
                  <a:pt x="237" y="186"/>
                </a:lnTo>
                <a:lnTo>
                  <a:pt x="170" y="186"/>
                </a:lnTo>
                <a:lnTo>
                  <a:pt x="119" y="186"/>
                </a:lnTo>
                <a:lnTo>
                  <a:pt x="51" y="186"/>
                </a:lnTo>
                <a:lnTo>
                  <a:pt x="0" y="186"/>
                </a:lnTo>
                <a:lnTo>
                  <a:pt x="0" y="102"/>
                </a:lnTo>
                <a:lnTo>
                  <a:pt x="220" y="85"/>
                </a:lnTo>
                <a:lnTo>
                  <a:pt x="407" y="68"/>
                </a:lnTo>
                <a:lnTo>
                  <a:pt x="576" y="51"/>
                </a:lnTo>
                <a:lnTo>
                  <a:pt x="712" y="34"/>
                </a:lnTo>
                <a:lnTo>
                  <a:pt x="813" y="17"/>
                </a:lnTo>
                <a:lnTo>
                  <a:pt x="898" y="17"/>
                </a:lnTo>
                <a:lnTo>
                  <a:pt x="966" y="0"/>
                </a:lnTo>
                <a:lnTo>
                  <a:pt x="1000" y="0"/>
                </a:lnTo>
                <a:lnTo>
                  <a:pt x="1017" y="0"/>
                </a:lnTo>
                <a:lnTo>
                  <a:pt x="1051" y="17"/>
                </a:lnTo>
                <a:lnTo>
                  <a:pt x="1051" y="34"/>
                </a:lnTo>
                <a:lnTo>
                  <a:pt x="1068" y="51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9732" name="Freeform 36"/>
          <p:cNvSpPr/>
          <p:nvPr/>
        </p:nvSpPr>
        <p:spPr>
          <a:xfrm>
            <a:off x="2290445" y="3790315"/>
            <a:ext cx="1012825" cy="868362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593" h="1369">
                <a:moveTo>
                  <a:pt x="1186" y="1284"/>
                </a:moveTo>
                <a:lnTo>
                  <a:pt x="1135" y="1318"/>
                </a:lnTo>
                <a:lnTo>
                  <a:pt x="1101" y="1352"/>
                </a:lnTo>
                <a:lnTo>
                  <a:pt x="1067" y="1352"/>
                </a:lnTo>
                <a:lnTo>
                  <a:pt x="1034" y="1369"/>
                </a:lnTo>
                <a:lnTo>
                  <a:pt x="1017" y="1352"/>
                </a:lnTo>
                <a:lnTo>
                  <a:pt x="1017" y="1335"/>
                </a:lnTo>
                <a:lnTo>
                  <a:pt x="1000" y="1301"/>
                </a:lnTo>
                <a:lnTo>
                  <a:pt x="1017" y="1284"/>
                </a:lnTo>
                <a:lnTo>
                  <a:pt x="1000" y="1233"/>
                </a:lnTo>
                <a:lnTo>
                  <a:pt x="966" y="1200"/>
                </a:lnTo>
                <a:lnTo>
                  <a:pt x="915" y="1149"/>
                </a:lnTo>
                <a:lnTo>
                  <a:pt x="847" y="1081"/>
                </a:lnTo>
                <a:lnTo>
                  <a:pt x="779" y="1031"/>
                </a:lnTo>
                <a:lnTo>
                  <a:pt x="729" y="980"/>
                </a:lnTo>
                <a:lnTo>
                  <a:pt x="695" y="946"/>
                </a:lnTo>
                <a:lnTo>
                  <a:pt x="695" y="929"/>
                </a:lnTo>
                <a:lnTo>
                  <a:pt x="712" y="929"/>
                </a:lnTo>
                <a:lnTo>
                  <a:pt x="745" y="929"/>
                </a:lnTo>
                <a:lnTo>
                  <a:pt x="796" y="946"/>
                </a:lnTo>
                <a:lnTo>
                  <a:pt x="847" y="963"/>
                </a:lnTo>
                <a:lnTo>
                  <a:pt x="915" y="980"/>
                </a:lnTo>
                <a:lnTo>
                  <a:pt x="966" y="997"/>
                </a:lnTo>
                <a:lnTo>
                  <a:pt x="1000" y="997"/>
                </a:lnTo>
                <a:lnTo>
                  <a:pt x="1017" y="1014"/>
                </a:lnTo>
                <a:lnTo>
                  <a:pt x="1050" y="1014"/>
                </a:lnTo>
                <a:lnTo>
                  <a:pt x="1067" y="1014"/>
                </a:lnTo>
                <a:lnTo>
                  <a:pt x="1118" y="997"/>
                </a:lnTo>
                <a:lnTo>
                  <a:pt x="1135" y="980"/>
                </a:lnTo>
                <a:lnTo>
                  <a:pt x="1169" y="929"/>
                </a:lnTo>
                <a:lnTo>
                  <a:pt x="1186" y="862"/>
                </a:lnTo>
                <a:lnTo>
                  <a:pt x="1220" y="760"/>
                </a:lnTo>
                <a:lnTo>
                  <a:pt x="1254" y="659"/>
                </a:lnTo>
                <a:lnTo>
                  <a:pt x="1254" y="591"/>
                </a:lnTo>
                <a:lnTo>
                  <a:pt x="1271" y="541"/>
                </a:lnTo>
                <a:lnTo>
                  <a:pt x="1254" y="490"/>
                </a:lnTo>
                <a:lnTo>
                  <a:pt x="1254" y="473"/>
                </a:lnTo>
                <a:lnTo>
                  <a:pt x="1220" y="456"/>
                </a:lnTo>
                <a:lnTo>
                  <a:pt x="1169" y="422"/>
                </a:lnTo>
                <a:lnTo>
                  <a:pt x="1152" y="422"/>
                </a:lnTo>
                <a:lnTo>
                  <a:pt x="1118" y="422"/>
                </a:lnTo>
                <a:lnTo>
                  <a:pt x="1067" y="422"/>
                </a:lnTo>
                <a:lnTo>
                  <a:pt x="1017" y="422"/>
                </a:lnTo>
                <a:lnTo>
                  <a:pt x="966" y="439"/>
                </a:lnTo>
                <a:lnTo>
                  <a:pt x="881" y="439"/>
                </a:lnTo>
                <a:lnTo>
                  <a:pt x="813" y="456"/>
                </a:lnTo>
                <a:lnTo>
                  <a:pt x="712" y="473"/>
                </a:lnTo>
                <a:lnTo>
                  <a:pt x="627" y="490"/>
                </a:lnTo>
                <a:lnTo>
                  <a:pt x="542" y="507"/>
                </a:lnTo>
                <a:lnTo>
                  <a:pt x="474" y="524"/>
                </a:lnTo>
                <a:lnTo>
                  <a:pt x="407" y="541"/>
                </a:lnTo>
                <a:lnTo>
                  <a:pt x="356" y="558"/>
                </a:lnTo>
                <a:lnTo>
                  <a:pt x="305" y="574"/>
                </a:lnTo>
                <a:lnTo>
                  <a:pt x="271" y="591"/>
                </a:lnTo>
                <a:lnTo>
                  <a:pt x="237" y="608"/>
                </a:lnTo>
                <a:lnTo>
                  <a:pt x="203" y="642"/>
                </a:lnTo>
                <a:lnTo>
                  <a:pt x="169" y="659"/>
                </a:lnTo>
                <a:lnTo>
                  <a:pt x="136" y="676"/>
                </a:lnTo>
                <a:lnTo>
                  <a:pt x="119" y="676"/>
                </a:lnTo>
                <a:lnTo>
                  <a:pt x="85" y="676"/>
                </a:lnTo>
                <a:lnTo>
                  <a:pt x="68" y="659"/>
                </a:lnTo>
                <a:lnTo>
                  <a:pt x="51" y="625"/>
                </a:lnTo>
                <a:lnTo>
                  <a:pt x="17" y="574"/>
                </a:lnTo>
                <a:lnTo>
                  <a:pt x="0" y="541"/>
                </a:lnTo>
                <a:lnTo>
                  <a:pt x="17" y="524"/>
                </a:lnTo>
                <a:lnTo>
                  <a:pt x="17" y="507"/>
                </a:lnTo>
                <a:lnTo>
                  <a:pt x="51" y="473"/>
                </a:lnTo>
                <a:lnTo>
                  <a:pt x="68" y="439"/>
                </a:lnTo>
                <a:lnTo>
                  <a:pt x="136" y="355"/>
                </a:lnTo>
                <a:lnTo>
                  <a:pt x="153" y="321"/>
                </a:lnTo>
                <a:lnTo>
                  <a:pt x="169" y="270"/>
                </a:lnTo>
                <a:lnTo>
                  <a:pt x="169" y="186"/>
                </a:lnTo>
                <a:lnTo>
                  <a:pt x="169" y="84"/>
                </a:lnTo>
                <a:lnTo>
                  <a:pt x="153" y="51"/>
                </a:lnTo>
                <a:lnTo>
                  <a:pt x="169" y="17"/>
                </a:lnTo>
                <a:lnTo>
                  <a:pt x="169" y="0"/>
                </a:lnTo>
                <a:lnTo>
                  <a:pt x="203" y="0"/>
                </a:lnTo>
                <a:lnTo>
                  <a:pt x="220" y="17"/>
                </a:lnTo>
                <a:lnTo>
                  <a:pt x="271" y="34"/>
                </a:lnTo>
                <a:lnTo>
                  <a:pt x="322" y="51"/>
                </a:lnTo>
                <a:lnTo>
                  <a:pt x="322" y="152"/>
                </a:lnTo>
                <a:lnTo>
                  <a:pt x="305" y="287"/>
                </a:lnTo>
                <a:lnTo>
                  <a:pt x="288" y="338"/>
                </a:lnTo>
                <a:lnTo>
                  <a:pt x="271" y="389"/>
                </a:lnTo>
                <a:lnTo>
                  <a:pt x="271" y="422"/>
                </a:lnTo>
                <a:lnTo>
                  <a:pt x="271" y="439"/>
                </a:lnTo>
                <a:lnTo>
                  <a:pt x="288" y="439"/>
                </a:lnTo>
                <a:lnTo>
                  <a:pt x="322" y="439"/>
                </a:lnTo>
                <a:lnTo>
                  <a:pt x="373" y="439"/>
                </a:lnTo>
                <a:lnTo>
                  <a:pt x="441" y="422"/>
                </a:lnTo>
                <a:lnTo>
                  <a:pt x="525" y="405"/>
                </a:lnTo>
                <a:lnTo>
                  <a:pt x="644" y="389"/>
                </a:lnTo>
                <a:lnTo>
                  <a:pt x="762" y="355"/>
                </a:lnTo>
                <a:lnTo>
                  <a:pt x="898" y="338"/>
                </a:lnTo>
                <a:lnTo>
                  <a:pt x="983" y="338"/>
                </a:lnTo>
                <a:lnTo>
                  <a:pt x="1034" y="321"/>
                </a:lnTo>
                <a:lnTo>
                  <a:pt x="1101" y="321"/>
                </a:lnTo>
                <a:lnTo>
                  <a:pt x="1135" y="304"/>
                </a:lnTo>
                <a:lnTo>
                  <a:pt x="1186" y="304"/>
                </a:lnTo>
                <a:lnTo>
                  <a:pt x="1203" y="287"/>
                </a:lnTo>
                <a:lnTo>
                  <a:pt x="1237" y="287"/>
                </a:lnTo>
                <a:lnTo>
                  <a:pt x="1254" y="287"/>
                </a:lnTo>
                <a:lnTo>
                  <a:pt x="1271" y="270"/>
                </a:lnTo>
                <a:lnTo>
                  <a:pt x="1322" y="253"/>
                </a:lnTo>
                <a:lnTo>
                  <a:pt x="1338" y="253"/>
                </a:lnTo>
                <a:lnTo>
                  <a:pt x="1355" y="270"/>
                </a:lnTo>
                <a:lnTo>
                  <a:pt x="1406" y="304"/>
                </a:lnTo>
                <a:lnTo>
                  <a:pt x="1474" y="338"/>
                </a:lnTo>
                <a:lnTo>
                  <a:pt x="1525" y="372"/>
                </a:lnTo>
                <a:lnTo>
                  <a:pt x="1559" y="405"/>
                </a:lnTo>
                <a:lnTo>
                  <a:pt x="1576" y="439"/>
                </a:lnTo>
                <a:lnTo>
                  <a:pt x="1593" y="439"/>
                </a:lnTo>
                <a:lnTo>
                  <a:pt x="1576" y="473"/>
                </a:lnTo>
                <a:lnTo>
                  <a:pt x="1559" y="490"/>
                </a:lnTo>
                <a:lnTo>
                  <a:pt x="1525" y="507"/>
                </a:lnTo>
                <a:lnTo>
                  <a:pt x="1508" y="558"/>
                </a:lnTo>
                <a:lnTo>
                  <a:pt x="1491" y="608"/>
                </a:lnTo>
                <a:lnTo>
                  <a:pt x="1474" y="676"/>
                </a:lnTo>
                <a:lnTo>
                  <a:pt x="1423" y="862"/>
                </a:lnTo>
                <a:lnTo>
                  <a:pt x="1372" y="1031"/>
                </a:lnTo>
                <a:lnTo>
                  <a:pt x="1338" y="1098"/>
                </a:lnTo>
                <a:lnTo>
                  <a:pt x="1288" y="1166"/>
                </a:lnTo>
                <a:lnTo>
                  <a:pt x="1237" y="1233"/>
                </a:lnTo>
                <a:lnTo>
                  <a:pt x="1186" y="1284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508000" y="406400"/>
            <a:ext cx="2247900" cy="584200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9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9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9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9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9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9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9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9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9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210675" y="1443355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bēi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110CF2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110CF2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110CF2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110CF2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03265" y="2286000"/>
            <a:ext cx="590931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上下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月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背包   背起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妈妈为我的春游准备了新背包。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“北”的竖短，竖弯钩的“弯钩”圆润，“月”第一笔是竖。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/>
                <a:gridCol w="453882"/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背</a:t>
            </a:r>
            <a:endParaRPr kumimoji="0" lang="zh-CN" altLang="en-US" sz="5400" b="1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0763" name="Freeform 43"/>
          <p:cNvSpPr/>
          <p:nvPr/>
        </p:nvSpPr>
        <p:spPr>
          <a:xfrm>
            <a:off x="2940049" y="2973387"/>
            <a:ext cx="482600" cy="2794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762" h="440">
                <a:moveTo>
                  <a:pt x="491" y="304"/>
                </a:moveTo>
                <a:lnTo>
                  <a:pt x="407" y="338"/>
                </a:lnTo>
                <a:lnTo>
                  <a:pt x="305" y="355"/>
                </a:lnTo>
                <a:lnTo>
                  <a:pt x="169" y="406"/>
                </a:lnTo>
                <a:lnTo>
                  <a:pt x="85" y="423"/>
                </a:lnTo>
                <a:lnTo>
                  <a:pt x="0" y="440"/>
                </a:lnTo>
                <a:lnTo>
                  <a:pt x="0" y="372"/>
                </a:lnTo>
                <a:lnTo>
                  <a:pt x="85" y="338"/>
                </a:lnTo>
                <a:lnTo>
                  <a:pt x="169" y="304"/>
                </a:lnTo>
                <a:lnTo>
                  <a:pt x="237" y="271"/>
                </a:lnTo>
                <a:lnTo>
                  <a:pt x="288" y="237"/>
                </a:lnTo>
                <a:lnTo>
                  <a:pt x="339" y="220"/>
                </a:lnTo>
                <a:lnTo>
                  <a:pt x="373" y="186"/>
                </a:lnTo>
                <a:lnTo>
                  <a:pt x="407" y="169"/>
                </a:lnTo>
                <a:lnTo>
                  <a:pt x="441" y="152"/>
                </a:lnTo>
                <a:lnTo>
                  <a:pt x="474" y="135"/>
                </a:lnTo>
                <a:lnTo>
                  <a:pt x="491" y="102"/>
                </a:lnTo>
                <a:lnTo>
                  <a:pt x="508" y="68"/>
                </a:lnTo>
                <a:lnTo>
                  <a:pt x="508" y="51"/>
                </a:lnTo>
                <a:lnTo>
                  <a:pt x="508" y="17"/>
                </a:lnTo>
                <a:lnTo>
                  <a:pt x="508" y="0"/>
                </a:lnTo>
                <a:lnTo>
                  <a:pt x="525" y="0"/>
                </a:lnTo>
                <a:lnTo>
                  <a:pt x="559" y="0"/>
                </a:lnTo>
                <a:lnTo>
                  <a:pt x="576" y="0"/>
                </a:lnTo>
                <a:lnTo>
                  <a:pt x="610" y="17"/>
                </a:lnTo>
                <a:lnTo>
                  <a:pt x="644" y="34"/>
                </a:lnTo>
                <a:lnTo>
                  <a:pt x="678" y="68"/>
                </a:lnTo>
                <a:lnTo>
                  <a:pt x="712" y="118"/>
                </a:lnTo>
                <a:lnTo>
                  <a:pt x="729" y="135"/>
                </a:lnTo>
                <a:lnTo>
                  <a:pt x="746" y="169"/>
                </a:lnTo>
                <a:lnTo>
                  <a:pt x="762" y="186"/>
                </a:lnTo>
                <a:lnTo>
                  <a:pt x="746" y="203"/>
                </a:lnTo>
                <a:lnTo>
                  <a:pt x="729" y="203"/>
                </a:lnTo>
                <a:lnTo>
                  <a:pt x="712" y="220"/>
                </a:lnTo>
                <a:lnTo>
                  <a:pt x="695" y="237"/>
                </a:lnTo>
                <a:lnTo>
                  <a:pt x="661" y="237"/>
                </a:lnTo>
                <a:lnTo>
                  <a:pt x="610" y="254"/>
                </a:lnTo>
                <a:lnTo>
                  <a:pt x="559" y="287"/>
                </a:lnTo>
                <a:lnTo>
                  <a:pt x="491" y="304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31748" name="Group 4"/>
          <p:cNvGrpSpPr/>
          <p:nvPr/>
        </p:nvGrpSpPr>
        <p:grpSpPr>
          <a:xfrm>
            <a:off x="1316037" y="2286000"/>
            <a:ext cx="2879725" cy="2879725"/>
            <a:chOff x="1474" y="663"/>
            <a:chExt cx="2948" cy="2835"/>
          </a:xfrm>
        </p:grpSpPr>
        <p:sp>
          <p:nvSpPr>
            <p:cNvPr id="31749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750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751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752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753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754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755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756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757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758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30759" name="Freeform 39"/>
          <p:cNvSpPr/>
          <p:nvPr/>
        </p:nvSpPr>
        <p:spPr>
          <a:xfrm>
            <a:off x="2444749" y="2898775"/>
            <a:ext cx="171450" cy="696912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0" t="0" r="0" b="0"/>
            <a:pathLst>
              <a:path w="271" h="1098">
                <a:moveTo>
                  <a:pt x="0" y="68"/>
                </a:moveTo>
                <a:lnTo>
                  <a:pt x="0" y="34"/>
                </a:lnTo>
                <a:lnTo>
                  <a:pt x="0" y="17"/>
                </a:lnTo>
                <a:lnTo>
                  <a:pt x="17" y="0"/>
                </a:lnTo>
                <a:lnTo>
                  <a:pt x="34" y="0"/>
                </a:lnTo>
                <a:lnTo>
                  <a:pt x="67" y="0"/>
                </a:lnTo>
                <a:lnTo>
                  <a:pt x="118" y="17"/>
                </a:lnTo>
                <a:lnTo>
                  <a:pt x="152" y="34"/>
                </a:lnTo>
                <a:lnTo>
                  <a:pt x="203" y="68"/>
                </a:lnTo>
                <a:lnTo>
                  <a:pt x="237" y="84"/>
                </a:lnTo>
                <a:lnTo>
                  <a:pt x="254" y="101"/>
                </a:lnTo>
                <a:lnTo>
                  <a:pt x="271" y="118"/>
                </a:lnTo>
                <a:lnTo>
                  <a:pt x="271" y="169"/>
                </a:lnTo>
                <a:lnTo>
                  <a:pt x="271" y="203"/>
                </a:lnTo>
                <a:lnTo>
                  <a:pt x="254" y="236"/>
                </a:lnTo>
                <a:lnTo>
                  <a:pt x="254" y="253"/>
                </a:lnTo>
                <a:lnTo>
                  <a:pt x="254" y="287"/>
                </a:lnTo>
                <a:lnTo>
                  <a:pt x="254" y="338"/>
                </a:lnTo>
                <a:lnTo>
                  <a:pt x="254" y="389"/>
                </a:lnTo>
                <a:lnTo>
                  <a:pt x="254" y="456"/>
                </a:lnTo>
                <a:lnTo>
                  <a:pt x="254" y="524"/>
                </a:lnTo>
                <a:lnTo>
                  <a:pt x="271" y="608"/>
                </a:lnTo>
                <a:lnTo>
                  <a:pt x="271" y="693"/>
                </a:lnTo>
                <a:lnTo>
                  <a:pt x="271" y="760"/>
                </a:lnTo>
                <a:lnTo>
                  <a:pt x="271" y="828"/>
                </a:lnTo>
                <a:lnTo>
                  <a:pt x="271" y="879"/>
                </a:lnTo>
                <a:lnTo>
                  <a:pt x="271" y="929"/>
                </a:lnTo>
                <a:lnTo>
                  <a:pt x="254" y="963"/>
                </a:lnTo>
                <a:lnTo>
                  <a:pt x="254" y="997"/>
                </a:lnTo>
                <a:lnTo>
                  <a:pt x="254" y="1014"/>
                </a:lnTo>
                <a:lnTo>
                  <a:pt x="237" y="1047"/>
                </a:lnTo>
                <a:lnTo>
                  <a:pt x="237" y="1081"/>
                </a:lnTo>
                <a:lnTo>
                  <a:pt x="220" y="1081"/>
                </a:lnTo>
                <a:lnTo>
                  <a:pt x="220" y="1098"/>
                </a:lnTo>
                <a:lnTo>
                  <a:pt x="203" y="1081"/>
                </a:lnTo>
                <a:lnTo>
                  <a:pt x="186" y="1064"/>
                </a:lnTo>
                <a:lnTo>
                  <a:pt x="169" y="1031"/>
                </a:lnTo>
                <a:lnTo>
                  <a:pt x="152" y="963"/>
                </a:lnTo>
                <a:lnTo>
                  <a:pt x="118" y="895"/>
                </a:lnTo>
                <a:lnTo>
                  <a:pt x="101" y="828"/>
                </a:lnTo>
                <a:lnTo>
                  <a:pt x="101" y="743"/>
                </a:lnTo>
                <a:lnTo>
                  <a:pt x="101" y="642"/>
                </a:lnTo>
                <a:lnTo>
                  <a:pt x="118" y="541"/>
                </a:lnTo>
                <a:lnTo>
                  <a:pt x="118" y="439"/>
                </a:lnTo>
                <a:lnTo>
                  <a:pt x="118" y="355"/>
                </a:lnTo>
                <a:lnTo>
                  <a:pt x="101" y="287"/>
                </a:lnTo>
                <a:lnTo>
                  <a:pt x="101" y="220"/>
                </a:lnTo>
                <a:lnTo>
                  <a:pt x="84" y="169"/>
                </a:lnTo>
                <a:lnTo>
                  <a:pt x="67" y="135"/>
                </a:lnTo>
                <a:lnTo>
                  <a:pt x="51" y="118"/>
                </a:lnTo>
                <a:lnTo>
                  <a:pt x="34" y="101"/>
                </a:lnTo>
                <a:lnTo>
                  <a:pt x="0" y="68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0760" name="Freeform 40"/>
          <p:cNvSpPr/>
          <p:nvPr/>
        </p:nvSpPr>
        <p:spPr>
          <a:xfrm>
            <a:off x="2089149" y="3124200"/>
            <a:ext cx="452438" cy="16033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711" h="253">
                <a:moveTo>
                  <a:pt x="355" y="84"/>
                </a:moveTo>
                <a:lnTo>
                  <a:pt x="423" y="67"/>
                </a:lnTo>
                <a:lnTo>
                  <a:pt x="491" y="50"/>
                </a:lnTo>
                <a:lnTo>
                  <a:pt x="559" y="34"/>
                </a:lnTo>
                <a:lnTo>
                  <a:pt x="610" y="34"/>
                </a:lnTo>
                <a:lnTo>
                  <a:pt x="643" y="17"/>
                </a:lnTo>
                <a:lnTo>
                  <a:pt x="677" y="17"/>
                </a:lnTo>
                <a:lnTo>
                  <a:pt x="711" y="17"/>
                </a:lnTo>
                <a:lnTo>
                  <a:pt x="711" y="0"/>
                </a:lnTo>
                <a:lnTo>
                  <a:pt x="711" y="152"/>
                </a:lnTo>
                <a:lnTo>
                  <a:pt x="677" y="152"/>
                </a:lnTo>
                <a:lnTo>
                  <a:pt x="626" y="152"/>
                </a:lnTo>
                <a:lnTo>
                  <a:pt x="542" y="169"/>
                </a:lnTo>
                <a:lnTo>
                  <a:pt x="440" y="203"/>
                </a:lnTo>
                <a:lnTo>
                  <a:pt x="338" y="219"/>
                </a:lnTo>
                <a:lnTo>
                  <a:pt x="254" y="236"/>
                </a:lnTo>
                <a:lnTo>
                  <a:pt x="186" y="236"/>
                </a:lnTo>
                <a:lnTo>
                  <a:pt x="135" y="253"/>
                </a:lnTo>
                <a:lnTo>
                  <a:pt x="101" y="236"/>
                </a:lnTo>
                <a:lnTo>
                  <a:pt x="67" y="236"/>
                </a:lnTo>
                <a:lnTo>
                  <a:pt x="34" y="219"/>
                </a:lnTo>
                <a:lnTo>
                  <a:pt x="17" y="203"/>
                </a:lnTo>
                <a:lnTo>
                  <a:pt x="0" y="186"/>
                </a:lnTo>
                <a:lnTo>
                  <a:pt x="0" y="169"/>
                </a:lnTo>
                <a:lnTo>
                  <a:pt x="0" y="152"/>
                </a:lnTo>
                <a:lnTo>
                  <a:pt x="17" y="152"/>
                </a:lnTo>
                <a:lnTo>
                  <a:pt x="34" y="152"/>
                </a:lnTo>
                <a:lnTo>
                  <a:pt x="67" y="135"/>
                </a:lnTo>
                <a:lnTo>
                  <a:pt x="101" y="135"/>
                </a:lnTo>
                <a:lnTo>
                  <a:pt x="152" y="118"/>
                </a:lnTo>
                <a:lnTo>
                  <a:pt x="203" y="101"/>
                </a:lnTo>
                <a:lnTo>
                  <a:pt x="271" y="101"/>
                </a:lnTo>
                <a:lnTo>
                  <a:pt x="355" y="84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0761" name="Freeform 41"/>
          <p:cNvSpPr/>
          <p:nvPr/>
        </p:nvSpPr>
        <p:spPr>
          <a:xfrm>
            <a:off x="1938337" y="3381375"/>
            <a:ext cx="635000" cy="2794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000" h="440">
                <a:moveTo>
                  <a:pt x="610" y="135"/>
                </a:moveTo>
                <a:lnTo>
                  <a:pt x="678" y="102"/>
                </a:lnTo>
                <a:lnTo>
                  <a:pt x="746" y="85"/>
                </a:lnTo>
                <a:lnTo>
                  <a:pt x="848" y="51"/>
                </a:lnTo>
                <a:lnTo>
                  <a:pt x="932" y="34"/>
                </a:lnTo>
                <a:lnTo>
                  <a:pt x="1000" y="0"/>
                </a:lnTo>
                <a:lnTo>
                  <a:pt x="1000" y="102"/>
                </a:lnTo>
                <a:lnTo>
                  <a:pt x="831" y="186"/>
                </a:lnTo>
                <a:lnTo>
                  <a:pt x="678" y="254"/>
                </a:lnTo>
                <a:lnTo>
                  <a:pt x="543" y="321"/>
                </a:lnTo>
                <a:lnTo>
                  <a:pt x="441" y="355"/>
                </a:lnTo>
                <a:lnTo>
                  <a:pt x="339" y="406"/>
                </a:lnTo>
                <a:lnTo>
                  <a:pt x="272" y="423"/>
                </a:lnTo>
                <a:lnTo>
                  <a:pt x="238" y="440"/>
                </a:lnTo>
                <a:lnTo>
                  <a:pt x="204" y="440"/>
                </a:lnTo>
                <a:lnTo>
                  <a:pt x="170" y="440"/>
                </a:lnTo>
                <a:lnTo>
                  <a:pt x="153" y="423"/>
                </a:lnTo>
                <a:lnTo>
                  <a:pt x="119" y="406"/>
                </a:lnTo>
                <a:lnTo>
                  <a:pt x="85" y="372"/>
                </a:lnTo>
                <a:lnTo>
                  <a:pt x="51" y="338"/>
                </a:lnTo>
                <a:lnTo>
                  <a:pt x="34" y="321"/>
                </a:lnTo>
                <a:lnTo>
                  <a:pt x="17" y="304"/>
                </a:lnTo>
                <a:lnTo>
                  <a:pt x="0" y="287"/>
                </a:lnTo>
                <a:lnTo>
                  <a:pt x="17" y="271"/>
                </a:lnTo>
                <a:lnTo>
                  <a:pt x="34" y="271"/>
                </a:lnTo>
                <a:lnTo>
                  <a:pt x="68" y="271"/>
                </a:lnTo>
                <a:lnTo>
                  <a:pt x="119" y="254"/>
                </a:lnTo>
                <a:lnTo>
                  <a:pt x="204" y="254"/>
                </a:lnTo>
                <a:lnTo>
                  <a:pt x="272" y="237"/>
                </a:lnTo>
                <a:lnTo>
                  <a:pt x="305" y="220"/>
                </a:lnTo>
                <a:lnTo>
                  <a:pt x="339" y="203"/>
                </a:lnTo>
                <a:lnTo>
                  <a:pt x="390" y="203"/>
                </a:lnTo>
                <a:lnTo>
                  <a:pt x="424" y="186"/>
                </a:lnTo>
                <a:lnTo>
                  <a:pt x="475" y="169"/>
                </a:lnTo>
                <a:lnTo>
                  <a:pt x="543" y="152"/>
                </a:lnTo>
                <a:lnTo>
                  <a:pt x="610" y="135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0762" name="Freeform 42"/>
          <p:cNvSpPr/>
          <p:nvPr/>
        </p:nvSpPr>
        <p:spPr>
          <a:xfrm>
            <a:off x="2843212" y="2813050"/>
            <a:ext cx="817562" cy="760412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287" h="1199">
                <a:moveTo>
                  <a:pt x="1236" y="1047"/>
                </a:moveTo>
                <a:lnTo>
                  <a:pt x="1152" y="1098"/>
                </a:lnTo>
                <a:lnTo>
                  <a:pt x="1033" y="1132"/>
                </a:lnTo>
                <a:lnTo>
                  <a:pt x="965" y="1149"/>
                </a:lnTo>
                <a:lnTo>
                  <a:pt x="881" y="1166"/>
                </a:lnTo>
                <a:lnTo>
                  <a:pt x="796" y="1182"/>
                </a:lnTo>
                <a:lnTo>
                  <a:pt x="711" y="1182"/>
                </a:lnTo>
                <a:lnTo>
                  <a:pt x="609" y="1199"/>
                </a:lnTo>
                <a:lnTo>
                  <a:pt x="525" y="1199"/>
                </a:lnTo>
                <a:lnTo>
                  <a:pt x="440" y="1182"/>
                </a:lnTo>
                <a:lnTo>
                  <a:pt x="372" y="1166"/>
                </a:lnTo>
                <a:lnTo>
                  <a:pt x="305" y="1149"/>
                </a:lnTo>
                <a:lnTo>
                  <a:pt x="237" y="1132"/>
                </a:lnTo>
                <a:lnTo>
                  <a:pt x="186" y="1098"/>
                </a:lnTo>
                <a:lnTo>
                  <a:pt x="152" y="1047"/>
                </a:lnTo>
                <a:lnTo>
                  <a:pt x="135" y="1030"/>
                </a:lnTo>
                <a:lnTo>
                  <a:pt x="135" y="997"/>
                </a:lnTo>
                <a:lnTo>
                  <a:pt x="118" y="963"/>
                </a:lnTo>
                <a:lnTo>
                  <a:pt x="101" y="912"/>
                </a:lnTo>
                <a:lnTo>
                  <a:pt x="101" y="845"/>
                </a:lnTo>
                <a:lnTo>
                  <a:pt x="101" y="777"/>
                </a:lnTo>
                <a:lnTo>
                  <a:pt x="84" y="709"/>
                </a:lnTo>
                <a:lnTo>
                  <a:pt x="84" y="625"/>
                </a:lnTo>
                <a:lnTo>
                  <a:pt x="84" y="540"/>
                </a:lnTo>
                <a:lnTo>
                  <a:pt x="84" y="473"/>
                </a:lnTo>
                <a:lnTo>
                  <a:pt x="84" y="405"/>
                </a:lnTo>
                <a:lnTo>
                  <a:pt x="84" y="355"/>
                </a:lnTo>
                <a:lnTo>
                  <a:pt x="67" y="304"/>
                </a:lnTo>
                <a:lnTo>
                  <a:pt x="67" y="270"/>
                </a:lnTo>
                <a:lnTo>
                  <a:pt x="67" y="236"/>
                </a:lnTo>
                <a:lnTo>
                  <a:pt x="67" y="203"/>
                </a:lnTo>
                <a:lnTo>
                  <a:pt x="50" y="135"/>
                </a:lnTo>
                <a:lnTo>
                  <a:pt x="17" y="67"/>
                </a:lnTo>
                <a:lnTo>
                  <a:pt x="0" y="50"/>
                </a:lnTo>
                <a:lnTo>
                  <a:pt x="0" y="34"/>
                </a:lnTo>
                <a:lnTo>
                  <a:pt x="0" y="17"/>
                </a:lnTo>
                <a:lnTo>
                  <a:pt x="17" y="0"/>
                </a:lnTo>
                <a:lnTo>
                  <a:pt x="50" y="0"/>
                </a:lnTo>
                <a:lnTo>
                  <a:pt x="84" y="0"/>
                </a:lnTo>
                <a:lnTo>
                  <a:pt x="118" y="17"/>
                </a:lnTo>
                <a:lnTo>
                  <a:pt x="169" y="50"/>
                </a:lnTo>
                <a:lnTo>
                  <a:pt x="203" y="67"/>
                </a:lnTo>
                <a:lnTo>
                  <a:pt x="237" y="84"/>
                </a:lnTo>
                <a:lnTo>
                  <a:pt x="254" y="118"/>
                </a:lnTo>
                <a:lnTo>
                  <a:pt x="254" y="135"/>
                </a:lnTo>
                <a:lnTo>
                  <a:pt x="254" y="186"/>
                </a:lnTo>
                <a:lnTo>
                  <a:pt x="237" y="253"/>
                </a:lnTo>
                <a:lnTo>
                  <a:pt x="220" y="304"/>
                </a:lnTo>
                <a:lnTo>
                  <a:pt x="220" y="388"/>
                </a:lnTo>
                <a:lnTo>
                  <a:pt x="203" y="490"/>
                </a:lnTo>
                <a:lnTo>
                  <a:pt x="203" y="608"/>
                </a:lnTo>
                <a:lnTo>
                  <a:pt x="203" y="743"/>
                </a:lnTo>
                <a:lnTo>
                  <a:pt x="220" y="845"/>
                </a:lnTo>
                <a:lnTo>
                  <a:pt x="237" y="912"/>
                </a:lnTo>
                <a:lnTo>
                  <a:pt x="254" y="946"/>
                </a:lnTo>
                <a:lnTo>
                  <a:pt x="288" y="980"/>
                </a:lnTo>
                <a:lnTo>
                  <a:pt x="338" y="997"/>
                </a:lnTo>
                <a:lnTo>
                  <a:pt x="389" y="1014"/>
                </a:lnTo>
                <a:lnTo>
                  <a:pt x="457" y="1030"/>
                </a:lnTo>
                <a:lnTo>
                  <a:pt x="525" y="1030"/>
                </a:lnTo>
                <a:lnTo>
                  <a:pt x="593" y="1030"/>
                </a:lnTo>
                <a:lnTo>
                  <a:pt x="745" y="1014"/>
                </a:lnTo>
                <a:lnTo>
                  <a:pt x="830" y="997"/>
                </a:lnTo>
                <a:lnTo>
                  <a:pt x="881" y="980"/>
                </a:lnTo>
                <a:lnTo>
                  <a:pt x="948" y="963"/>
                </a:lnTo>
                <a:lnTo>
                  <a:pt x="999" y="946"/>
                </a:lnTo>
                <a:lnTo>
                  <a:pt x="1033" y="895"/>
                </a:lnTo>
                <a:lnTo>
                  <a:pt x="1067" y="845"/>
                </a:lnTo>
                <a:lnTo>
                  <a:pt x="1084" y="794"/>
                </a:lnTo>
                <a:lnTo>
                  <a:pt x="1101" y="709"/>
                </a:lnTo>
                <a:lnTo>
                  <a:pt x="1118" y="642"/>
                </a:lnTo>
                <a:lnTo>
                  <a:pt x="1118" y="591"/>
                </a:lnTo>
                <a:lnTo>
                  <a:pt x="1135" y="557"/>
                </a:lnTo>
                <a:lnTo>
                  <a:pt x="1152" y="540"/>
                </a:lnTo>
                <a:lnTo>
                  <a:pt x="1152" y="557"/>
                </a:lnTo>
                <a:lnTo>
                  <a:pt x="1169" y="591"/>
                </a:lnTo>
                <a:lnTo>
                  <a:pt x="1186" y="625"/>
                </a:lnTo>
                <a:lnTo>
                  <a:pt x="1202" y="693"/>
                </a:lnTo>
                <a:lnTo>
                  <a:pt x="1202" y="777"/>
                </a:lnTo>
                <a:lnTo>
                  <a:pt x="1219" y="828"/>
                </a:lnTo>
                <a:lnTo>
                  <a:pt x="1253" y="878"/>
                </a:lnTo>
                <a:lnTo>
                  <a:pt x="1270" y="929"/>
                </a:lnTo>
                <a:lnTo>
                  <a:pt x="1287" y="963"/>
                </a:lnTo>
                <a:lnTo>
                  <a:pt x="1287" y="997"/>
                </a:lnTo>
                <a:lnTo>
                  <a:pt x="1270" y="1030"/>
                </a:lnTo>
                <a:lnTo>
                  <a:pt x="1236" y="1047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0764" name="Freeform 44"/>
          <p:cNvSpPr/>
          <p:nvPr/>
        </p:nvSpPr>
        <p:spPr>
          <a:xfrm>
            <a:off x="2347912" y="3681412"/>
            <a:ext cx="150812" cy="9874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37" h="1555">
                <a:moveTo>
                  <a:pt x="17" y="17"/>
                </a:moveTo>
                <a:lnTo>
                  <a:pt x="17" y="17"/>
                </a:lnTo>
                <a:lnTo>
                  <a:pt x="51" y="0"/>
                </a:lnTo>
                <a:lnTo>
                  <a:pt x="85" y="0"/>
                </a:lnTo>
                <a:lnTo>
                  <a:pt x="119" y="17"/>
                </a:lnTo>
                <a:lnTo>
                  <a:pt x="170" y="34"/>
                </a:lnTo>
                <a:lnTo>
                  <a:pt x="187" y="34"/>
                </a:lnTo>
                <a:lnTo>
                  <a:pt x="204" y="34"/>
                </a:lnTo>
                <a:lnTo>
                  <a:pt x="220" y="34"/>
                </a:lnTo>
                <a:lnTo>
                  <a:pt x="220" y="68"/>
                </a:lnTo>
                <a:lnTo>
                  <a:pt x="237" y="102"/>
                </a:lnTo>
                <a:lnTo>
                  <a:pt x="237" y="136"/>
                </a:lnTo>
                <a:lnTo>
                  <a:pt x="237" y="169"/>
                </a:lnTo>
                <a:lnTo>
                  <a:pt x="237" y="203"/>
                </a:lnTo>
                <a:lnTo>
                  <a:pt x="237" y="254"/>
                </a:lnTo>
                <a:lnTo>
                  <a:pt x="237" y="321"/>
                </a:lnTo>
                <a:lnTo>
                  <a:pt x="237" y="389"/>
                </a:lnTo>
                <a:lnTo>
                  <a:pt x="220" y="457"/>
                </a:lnTo>
                <a:lnTo>
                  <a:pt x="220" y="558"/>
                </a:lnTo>
                <a:lnTo>
                  <a:pt x="220" y="659"/>
                </a:lnTo>
                <a:lnTo>
                  <a:pt x="220" y="845"/>
                </a:lnTo>
                <a:lnTo>
                  <a:pt x="204" y="1014"/>
                </a:lnTo>
                <a:lnTo>
                  <a:pt x="204" y="1183"/>
                </a:lnTo>
                <a:lnTo>
                  <a:pt x="187" y="1301"/>
                </a:lnTo>
                <a:lnTo>
                  <a:pt x="187" y="1369"/>
                </a:lnTo>
                <a:lnTo>
                  <a:pt x="187" y="1420"/>
                </a:lnTo>
                <a:lnTo>
                  <a:pt x="170" y="1453"/>
                </a:lnTo>
                <a:lnTo>
                  <a:pt x="170" y="1487"/>
                </a:lnTo>
                <a:lnTo>
                  <a:pt x="153" y="1521"/>
                </a:lnTo>
                <a:lnTo>
                  <a:pt x="153" y="1538"/>
                </a:lnTo>
                <a:lnTo>
                  <a:pt x="136" y="1538"/>
                </a:lnTo>
                <a:lnTo>
                  <a:pt x="136" y="1555"/>
                </a:lnTo>
                <a:lnTo>
                  <a:pt x="102" y="1538"/>
                </a:lnTo>
                <a:lnTo>
                  <a:pt x="85" y="1521"/>
                </a:lnTo>
                <a:lnTo>
                  <a:pt x="68" y="1487"/>
                </a:lnTo>
                <a:lnTo>
                  <a:pt x="51" y="1453"/>
                </a:lnTo>
                <a:lnTo>
                  <a:pt x="17" y="1403"/>
                </a:lnTo>
                <a:lnTo>
                  <a:pt x="0" y="1369"/>
                </a:lnTo>
                <a:lnTo>
                  <a:pt x="0" y="1335"/>
                </a:lnTo>
                <a:lnTo>
                  <a:pt x="0" y="1301"/>
                </a:lnTo>
                <a:lnTo>
                  <a:pt x="0" y="1268"/>
                </a:lnTo>
                <a:lnTo>
                  <a:pt x="34" y="1200"/>
                </a:lnTo>
                <a:lnTo>
                  <a:pt x="34" y="1183"/>
                </a:lnTo>
                <a:lnTo>
                  <a:pt x="51" y="1149"/>
                </a:lnTo>
                <a:lnTo>
                  <a:pt x="51" y="1099"/>
                </a:lnTo>
                <a:lnTo>
                  <a:pt x="68" y="1031"/>
                </a:lnTo>
                <a:lnTo>
                  <a:pt x="68" y="963"/>
                </a:lnTo>
                <a:lnTo>
                  <a:pt x="85" y="862"/>
                </a:lnTo>
                <a:lnTo>
                  <a:pt x="85" y="761"/>
                </a:lnTo>
                <a:lnTo>
                  <a:pt x="85" y="642"/>
                </a:lnTo>
                <a:lnTo>
                  <a:pt x="85" y="524"/>
                </a:lnTo>
                <a:lnTo>
                  <a:pt x="102" y="423"/>
                </a:lnTo>
                <a:lnTo>
                  <a:pt x="85" y="321"/>
                </a:lnTo>
                <a:lnTo>
                  <a:pt x="85" y="254"/>
                </a:lnTo>
                <a:lnTo>
                  <a:pt x="85" y="186"/>
                </a:lnTo>
                <a:lnTo>
                  <a:pt x="68" y="136"/>
                </a:lnTo>
                <a:lnTo>
                  <a:pt x="68" y="102"/>
                </a:lnTo>
                <a:lnTo>
                  <a:pt x="51" y="85"/>
                </a:lnTo>
                <a:lnTo>
                  <a:pt x="17" y="68"/>
                </a:lnTo>
                <a:lnTo>
                  <a:pt x="17" y="51"/>
                </a:lnTo>
                <a:lnTo>
                  <a:pt x="0" y="34"/>
                </a:lnTo>
                <a:lnTo>
                  <a:pt x="17" y="17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0765" name="Freeform 45"/>
          <p:cNvSpPr/>
          <p:nvPr/>
        </p:nvSpPr>
        <p:spPr>
          <a:xfrm>
            <a:off x="2455862" y="3616325"/>
            <a:ext cx="752475" cy="11049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186" h="1740">
                <a:moveTo>
                  <a:pt x="372" y="220"/>
                </a:moveTo>
                <a:lnTo>
                  <a:pt x="254" y="220"/>
                </a:lnTo>
                <a:lnTo>
                  <a:pt x="169" y="237"/>
                </a:lnTo>
                <a:lnTo>
                  <a:pt x="67" y="237"/>
                </a:lnTo>
                <a:lnTo>
                  <a:pt x="0" y="237"/>
                </a:lnTo>
                <a:lnTo>
                  <a:pt x="0" y="135"/>
                </a:lnTo>
                <a:lnTo>
                  <a:pt x="135" y="135"/>
                </a:lnTo>
                <a:lnTo>
                  <a:pt x="254" y="118"/>
                </a:lnTo>
                <a:lnTo>
                  <a:pt x="389" y="118"/>
                </a:lnTo>
                <a:lnTo>
                  <a:pt x="525" y="84"/>
                </a:lnTo>
                <a:lnTo>
                  <a:pt x="593" y="84"/>
                </a:lnTo>
                <a:lnTo>
                  <a:pt x="643" y="68"/>
                </a:lnTo>
                <a:lnTo>
                  <a:pt x="745" y="51"/>
                </a:lnTo>
                <a:lnTo>
                  <a:pt x="813" y="34"/>
                </a:lnTo>
                <a:lnTo>
                  <a:pt x="864" y="17"/>
                </a:lnTo>
                <a:lnTo>
                  <a:pt x="915" y="0"/>
                </a:lnTo>
                <a:lnTo>
                  <a:pt x="948" y="0"/>
                </a:lnTo>
                <a:lnTo>
                  <a:pt x="965" y="17"/>
                </a:lnTo>
                <a:lnTo>
                  <a:pt x="999" y="34"/>
                </a:lnTo>
                <a:lnTo>
                  <a:pt x="1050" y="51"/>
                </a:lnTo>
                <a:lnTo>
                  <a:pt x="1101" y="84"/>
                </a:lnTo>
                <a:lnTo>
                  <a:pt x="1135" y="118"/>
                </a:lnTo>
                <a:lnTo>
                  <a:pt x="1169" y="152"/>
                </a:lnTo>
                <a:lnTo>
                  <a:pt x="1186" y="186"/>
                </a:lnTo>
                <a:lnTo>
                  <a:pt x="1186" y="203"/>
                </a:lnTo>
                <a:lnTo>
                  <a:pt x="1169" y="237"/>
                </a:lnTo>
                <a:lnTo>
                  <a:pt x="1152" y="270"/>
                </a:lnTo>
                <a:lnTo>
                  <a:pt x="1135" y="287"/>
                </a:lnTo>
                <a:lnTo>
                  <a:pt x="1135" y="321"/>
                </a:lnTo>
                <a:lnTo>
                  <a:pt x="1135" y="372"/>
                </a:lnTo>
                <a:lnTo>
                  <a:pt x="1118" y="439"/>
                </a:lnTo>
                <a:lnTo>
                  <a:pt x="1118" y="524"/>
                </a:lnTo>
                <a:lnTo>
                  <a:pt x="1135" y="608"/>
                </a:lnTo>
                <a:lnTo>
                  <a:pt x="1135" y="726"/>
                </a:lnTo>
                <a:lnTo>
                  <a:pt x="1135" y="862"/>
                </a:lnTo>
                <a:lnTo>
                  <a:pt x="1135" y="1014"/>
                </a:lnTo>
                <a:lnTo>
                  <a:pt x="1135" y="1132"/>
                </a:lnTo>
                <a:lnTo>
                  <a:pt x="1135" y="1250"/>
                </a:lnTo>
                <a:lnTo>
                  <a:pt x="1135" y="1335"/>
                </a:lnTo>
                <a:lnTo>
                  <a:pt x="1118" y="1419"/>
                </a:lnTo>
                <a:lnTo>
                  <a:pt x="1101" y="1487"/>
                </a:lnTo>
                <a:lnTo>
                  <a:pt x="1084" y="1554"/>
                </a:lnTo>
                <a:lnTo>
                  <a:pt x="1067" y="1605"/>
                </a:lnTo>
                <a:lnTo>
                  <a:pt x="1016" y="1656"/>
                </a:lnTo>
                <a:lnTo>
                  <a:pt x="982" y="1706"/>
                </a:lnTo>
                <a:lnTo>
                  <a:pt x="965" y="1740"/>
                </a:lnTo>
                <a:lnTo>
                  <a:pt x="931" y="1740"/>
                </a:lnTo>
                <a:lnTo>
                  <a:pt x="915" y="1740"/>
                </a:lnTo>
                <a:lnTo>
                  <a:pt x="898" y="1723"/>
                </a:lnTo>
                <a:lnTo>
                  <a:pt x="881" y="1690"/>
                </a:lnTo>
                <a:lnTo>
                  <a:pt x="864" y="1656"/>
                </a:lnTo>
                <a:lnTo>
                  <a:pt x="830" y="1588"/>
                </a:lnTo>
                <a:lnTo>
                  <a:pt x="796" y="1537"/>
                </a:lnTo>
                <a:lnTo>
                  <a:pt x="745" y="1504"/>
                </a:lnTo>
                <a:lnTo>
                  <a:pt x="694" y="1453"/>
                </a:lnTo>
                <a:lnTo>
                  <a:pt x="643" y="1419"/>
                </a:lnTo>
                <a:lnTo>
                  <a:pt x="610" y="1402"/>
                </a:lnTo>
                <a:lnTo>
                  <a:pt x="593" y="1369"/>
                </a:lnTo>
                <a:lnTo>
                  <a:pt x="593" y="1352"/>
                </a:lnTo>
                <a:lnTo>
                  <a:pt x="627" y="1352"/>
                </a:lnTo>
                <a:lnTo>
                  <a:pt x="660" y="1352"/>
                </a:lnTo>
                <a:lnTo>
                  <a:pt x="711" y="1369"/>
                </a:lnTo>
                <a:lnTo>
                  <a:pt x="762" y="1385"/>
                </a:lnTo>
                <a:lnTo>
                  <a:pt x="813" y="1385"/>
                </a:lnTo>
                <a:lnTo>
                  <a:pt x="847" y="1385"/>
                </a:lnTo>
                <a:lnTo>
                  <a:pt x="881" y="1385"/>
                </a:lnTo>
                <a:lnTo>
                  <a:pt x="915" y="1369"/>
                </a:lnTo>
                <a:lnTo>
                  <a:pt x="931" y="1352"/>
                </a:lnTo>
                <a:lnTo>
                  <a:pt x="948" y="1318"/>
                </a:lnTo>
                <a:lnTo>
                  <a:pt x="965" y="1267"/>
                </a:lnTo>
                <a:lnTo>
                  <a:pt x="965" y="1233"/>
                </a:lnTo>
                <a:lnTo>
                  <a:pt x="965" y="1200"/>
                </a:lnTo>
                <a:lnTo>
                  <a:pt x="965" y="1149"/>
                </a:lnTo>
                <a:lnTo>
                  <a:pt x="965" y="1081"/>
                </a:lnTo>
                <a:lnTo>
                  <a:pt x="965" y="997"/>
                </a:lnTo>
                <a:lnTo>
                  <a:pt x="965" y="912"/>
                </a:lnTo>
                <a:lnTo>
                  <a:pt x="965" y="811"/>
                </a:lnTo>
                <a:lnTo>
                  <a:pt x="965" y="710"/>
                </a:lnTo>
                <a:lnTo>
                  <a:pt x="948" y="591"/>
                </a:lnTo>
                <a:lnTo>
                  <a:pt x="948" y="490"/>
                </a:lnTo>
                <a:lnTo>
                  <a:pt x="948" y="405"/>
                </a:lnTo>
                <a:lnTo>
                  <a:pt x="931" y="338"/>
                </a:lnTo>
                <a:lnTo>
                  <a:pt x="931" y="287"/>
                </a:lnTo>
                <a:lnTo>
                  <a:pt x="915" y="237"/>
                </a:lnTo>
                <a:lnTo>
                  <a:pt x="898" y="220"/>
                </a:lnTo>
                <a:lnTo>
                  <a:pt x="898" y="203"/>
                </a:lnTo>
                <a:lnTo>
                  <a:pt x="864" y="186"/>
                </a:lnTo>
                <a:lnTo>
                  <a:pt x="830" y="169"/>
                </a:lnTo>
                <a:lnTo>
                  <a:pt x="779" y="169"/>
                </a:lnTo>
                <a:lnTo>
                  <a:pt x="728" y="169"/>
                </a:lnTo>
                <a:lnTo>
                  <a:pt x="643" y="169"/>
                </a:lnTo>
                <a:lnTo>
                  <a:pt x="559" y="186"/>
                </a:lnTo>
                <a:lnTo>
                  <a:pt x="474" y="203"/>
                </a:lnTo>
                <a:lnTo>
                  <a:pt x="372" y="22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0766" name="Freeform 46"/>
          <p:cNvSpPr/>
          <p:nvPr/>
        </p:nvSpPr>
        <p:spPr>
          <a:xfrm>
            <a:off x="2455862" y="3895725"/>
            <a:ext cx="473075" cy="1174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745" h="186">
                <a:moveTo>
                  <a:pt x="34" y="68"/>
                </a:moveTo>
                <a:lnTo>
                  <a:pt x="186" y="51"/>
                </a:lnTo>
                <a:lnTo>
                  <a:pt x="355" y="17"/>
                </a:lnTo>
                <a:lnTo>
                  <a:pt x="440" y="17"/>
                </a:lnTo>
                <a:lnTo>
                  <a:pt x="491" y="0"/>
                </a:lnTo>
                <a:lnTo>
                  <a:pt x="542" y="0"/>
                </a:lnTo>
                <a:lnTo>
                  <a:pt x="576" y="0"/>
                </a:lnTo>
                <a:lnTo>
                  <a:pt x="627" y="0"/>
                </a:lnTo>
                <a:lnTo>
                  <a:pt x="677" y="17"/>
                </a:lnTo>
                <a:lnTo>
                  <a:pt x="711" y="17"/>
                </a:lnTo>
                <a:lnTo>
                  <a:pt x="728" y="34"/>
                </a:lnTo>
                <a:lnTo>
                  <a:pt x="728" y="51"/>
                </a:lnTo>
                <a:lnTo>
                  <a:pt x="745" y="68"/>
                </a:lnTo>
                <a:lnTo>
                  <a:pt x="728" y="68"/>
                </a:lnTo>
                <a:lnTo>
                  <a:pt x="694" y="85"/>
                </a:lnTo>
                <a:lnTo>
                  <a:pt x="627" y="102"/>
                </a:lnTo>
                <a:lnTo>
                  <a:pt x="576" y="119"/>
                </a:lnTo>
                <a:lnTo>
                  <a:pt x="525" y="119"/>
                </a:lnTo>
                <a:lnTo>
                  <a:pt x="406" y="152"/>
                </a:lnTo>
                <a:lnTo>
                  <a:pt x="288" y="169"/>
                </a:lnTo>
                <a:lnTo>
                  <a:pt x="152" y="169"/>
                </a:lnTo>
                <a:lnTo>
                  <a:pt x="0" y="186"/>
                </a:lnTo>
                <a:lnTo>
                  <a:pt x="34" y="68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0767" name="Freeform 47"/>
          <p:cNvSpPr/>
          <p:nvPr/>
        </p:nvSpPr>
        <p:spPr>
          <a:xfrm>
            <a:off x="2455862" y="4132262"/>
            <a:ext cx="473075" cy="1174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745" h="186">
                <a:moveTo>
                  <a:pt x="593" y="101"/>
                </a:moveTo>
                <a:lnTo>
                  <a:pt x="559" y="118"/>
                </a:lnTo>
                <a:lnTo>
                  <a:pt x="508" y="118"/>
                </a:lnTo>
                <a:lnTo>
                  <a:pt x="440" y="135"/>
                </a:lnTo>
                <a:lnTo>
                  <a:pt x="372" y="135"/>
                </a:lnTo>
                <a:lnTo>
                  <a:pt x="288" y="152"/>
                </a:lnTo>
                <a:lnTo>
                  <a:pt x="203" y="169"/>
                </a:lnTo>
                <a:lnTo>
                  <a:pt x="101" y="186"/>
                </a:lnTo>
                <a:lnTo>
                  <a:pt x="0" y="186"/>
                </a:lnTo>
                <a:lnTo>
                  <a:pt x="0" y="101"/>
                </a:lnTo>
                <a:lnTo>
                  <a:pt x="118" y="68"/>
                </a:lnTo>
                <a:lnTo>
                  <a:pt x="220" y="51"/>
                </a:lnTo>
                <a:lnTo>
                  <a:pt x="305" y="34"/>
                </a:lnTo>
                <a:lnTo>
                  <a:pt x="389" y="17"/>
                </a:lnTo>
                <a:lnTo>
                  <a:pt x="457" y="0"/>
                </a:lnTo>
                <a:lnTo>
                  <a:pt x="508" y="0"/>
                </a:lnTo>
                <a:lnTo>
                  <a:pt x="542" y="0"/>
                </a:lnTo>
                <a:lnTo>
                  <a:pt x="559" y="0"/>
                </a:lnTo>
                <a:lnTo>
                  <a:pt x="627" y="0"/>
                </a:lnTo>
                <a:lnTo>
                  <a:pt x="677" y="0"/>
                </a:lnTo>
                <a:lnTo>
                  <a:pt x="711" y="17"/>
                </a:lnTo>
                <a:lnTo>
                  <a:pt x="728" y="34"/>
                </a:lnTo>
                <a:lnTo>
                  <a:pt x="728" y="51"/>
                </a:lnTo>
                <a:lnTo>
                  <a:pt x="745" y="51"/>
                </a:lnTo>
                <a:lnTo>
                  <a:pt x="728" y="68"/>
                </a:lnTo>
                <a:lnTo>
                  <a:pt x="694" y="84"/>
                </a:lnTo>
                <a:lnTo>
                  <a:pt x="660" y="101"/>
                </a:lnTo>
                <a:lnTo>
                  <a:pt x="593" y="101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508000" y="406400"/>
            <a:ext cx="2247900" cy="584200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0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0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30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0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0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0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0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210675" y="1443355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sǎ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110CF2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110CF2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110CF2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110CF2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03265" y="2286000"/>
            <a:ext cx="590931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左右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氵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洒水  潇洒  泼洒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警察叔叔不顾汗水洒落依然指挥交通。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左窄右宽。“氵”呈弧形分布。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/>
                <a:gridCol w="453882"/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洒</a:t>
            </a:r>
            <a:endParaRPr kumimoji="0" lang="zh-CN" altLang="en-US" sz="5400" b="1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1774" name="Freeform 30"/>
          <p:cNvSpPr/>
          <p:nvPr/>
        </p:nvSpPr>
        <p:spPr>
          <a:xfrm>
            <a:off x="2019299" y="2726055"/>
            <a:ext cx="301625" cy="288925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</a:cxnLst>
            <a:rect l="0" t="0" r="0" b="0"/>
            <a:pathLst>
              <a:path w="474" h="456">
                <a:moveTo>
                  <a:pt x="101" y="0"/>
                </a:moveTo>
                <a:lnTo>
                  <a:pt x="169" y="0"/>
                </a:lnTo>
                <a:lnTo>
                  <a:pt x="220" y="17"/>
                </a:lnTo>
                <a:lnTo>
                  <a:pt x="288" y="34"/>
                </a:lnTo>
                <a:lnTo>
                  <a:pt x="338" y="68"/>
                </a:lnTo>
                <a:lnTo>
                  <a:pt x="389" y="101"/>
                </a:lnTo>
                <a:lnTo>
                  <a:pt x="423" y="152"/>
                </a:lnTo>
                <a:lnTo>
                  <a:pt x="440" y="220"/>
                </a:lnTo>
                <a:lnTo>
                  <a:pt x="457" y="287"/>
                </a:lnTo>
                <a:lnTo>
                  <a:pt x="457" y="338"/>
                </a:lnTo>
                <a:lnTo>
                  <a:pt x="474" y="389"/>
                </a:lnTo>
                <a:lnTo>
                  <a:pt x="457" y="422"/>
                </a:lnTo>
                <a:lnTo>
                  <a:pt x="457" y="439"/>
                </a:lnTo>
                <a:lnTo>
                  <a:pt x="440" y="456"/>
                </a:lnTo>
                <a:lnTo>
                  <a:pt x="423" y="456"/>
                </a:lnTo>
                <a:lnTo>
                  <a:pt x="389" y="439"/>
                </a:lnTo>
                <a:lnTo>
                  <a:pt x="355" y="422"/>
                </a:lnTo>
                <a:lnTo>
                  <a:pt x="305" y="372"/>
                </a:lnTo>
                <a:lnTo>
                  <a:pt x="254" y="321"/>
                </a:lnTo>
                <a:lnTo>
                  <a:pt x="169" y="237"/>
                </a:lnTo>
                <a:lnTo>
                  <a:pt x="101" y="152"/>
                </a:lnTo>
                <a:lnTo>
                  <a:pt x="34" y="84"/>
                </a:lnTo>
                <a:lnTo>
                  <a:pt x="0" y="34"/>
                </a:lnTo>
                <a:lnTo>
                  <a:pt x="0" y="17"/>
                </a:lnTo>
                <a:lnTo>
                  <a:pt x="17" y="0"/>
                </a:lnTo>
                <a:lnTo>
                  <a:pt x="67" y="0"/>
                </a:lnTo>
                <a:lnTo>
                  <a:pt x="101" y="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32772" name="Group 4"/>
          <p:cNvGrpSpPr/>
          <p:nvPr/>
        </p:nvGrpSpPr>
        <p:grpSpPr>
          <a:xfrm>
            <a:off x="1316037" y="2221230"/>
            <a:ext cx="2879725" cy="2879725"/>
            <a:chOff x="1474" y="663"/>
            <a:chExt cx="2948" cy="2835"/>
          </a:xfrm>
        </p:grpSpPr>
        <p:sp>
          <p:nvSpPr>
            <p:cNvPr id="32773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774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775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776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777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2778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2779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2780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2781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2782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31775" name="Freeform 31"/>
          <p:cNvSpPr/>
          <p:nvPr/>
        </p:nvSpPr>
        <p:spPr>
          <a:xfrm>
            <a:off x="1804987" y="3262630"/>
            <a:ext cx="268287" cy="3222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  <a:cxn ang="0">
                <a:pos x="0" y="0"/>
              </a:cxn>
            </a:cxnLst>
            <a:rect l="0" t="0" r="0" b="0"/>
            <a:pathLst>
              <a:path w="423" h="507">
                <a:moveTo>
                  <a:pt x="0" y="0"/>
                </a:moveTo>
                <a:lnTo>
                  <a:pt x="51" y="0"/>
                </a:lnTo>
                <a:lnTo>
                  <a:pt x="118" y="17"/>
                </a:lnTo>
                <a:lnTo>
                  <a:pt x="169" y="50"/>
                </a:lnTo>
                <a:lnTo>
                  <a:pt x="237" y="84"/>
                </a:lnTo>
                <a:lnTo>
                  <a:pt x="305" y="135"/>
                </a:lnTo>
                <a:lnTo>
                  <a:pt x="356" y="186"/>
                </a:lnTo>
                <a:lnTo>
                  <a:pt x="389" y="236"/>
                </a:lnTo>
                <a:lnTo>
                  <a:pt x="406" y="304"/>
                </a:lnTo>
                <a:lnTo>
                  <a:pt x="423" y="355"/>
                </a:lnTo>
                <a:lnTo>
                  <a:pt x="406" y="405"/>
                </a:lnTo>
                <a:lnTo>
                  <a:pt x="406" y="439"/>
                </a:lnTo>
                <a:lnTo>
                  <a:pt x="389" y="456"/>
                </a:lnTo>
                <a:lnTo>
                  <a:pt x="373" y="490"/>
                </a:lnTo>
                <a:lnTo>
                  <a:pt x="339" y="507"/>
                </a:lnTo>
                <a:lnTo>
                  <a:pt x="322" y="507"/>
                </a:lnTo>
                <a:lnTo>
                  <a:pt x="305" y="473"/>
                </a:lnTo>
                <a:lnTo>
                  <a:pt x="271" y="439"/>
                </a:lnTo>
                <a:lnTo>
                  <a:pt x="220" y="388"/>
                </a:lnTo>
                <a:lnTo>
                  <a:pt x="169" y="321"/>
                </a:lnTo>
                <a:lnTo>
                  <a:pt x="118" y="236"/>
                </a:lnTo>
                <a:lnTo>
                  <a:pt x="51" y="118"/>
                </a:lnTo>
                <a:lnTo>
                  <a:pt x="0" y="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1776" name="Freeform 32"/>
          <p:cNvSpPr/>
          <p:nvPr/>
        </p:nvSpPr>
        <p:spPr>
          <a:xfrm>
            <a:off x="1858962" y="3605530"/>
            <a:ext cx="376237" cy="103028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592" h="1622">
                <a:moveTo>
                  <a:pt x="304" y="1420"/>
                </a:moveTo>
                <a:lnTo>
                  <a:pt x="288" y="1504"/>
                </a:lnTo>
                <a:lnTo>
                  <a:pt x="288" y="1555"/>
                </a:lnTo>
                <a:lnTo>
                  <a:pt x="271" y="1589"/>
                </a:lnTo>
                <a:lnTo>
                  <a:pt x="254" y="1622"/>
                </a:lnTo>
                <a:lnTo>
                  <a:pt x="237" y="1622"/>
                </a:lnTo>
                <a:lnTo>
                  <a:pt x="203" y="1589"/>
                </a:lnTo>
                <a:lnTo>
                  <a:pt x="152" y="1555"/>
                </a:lnTo>
                <a:lnTo>
                  <a:pt x="101" y="1487"/>
                </a:lnTo>
                <a:lnTo>
                  <a:pt x="50" y="1420"/>
                </a:lnTo>
                <a:lnTo>
                  <a:pt x="17" y="1369"/>
                </a:lnTo>
                <a:lnTo>
                  <a:pt x="0" y="1318"/>
                </a:lnTo>
                <a:lnTo>
                  <a:pt x="0" y="1268"/>
                </a:lnTo>
                <a:lnTo>
                  <a:pt x="0" y="1234"/>
                </a:lnTo>
                <a:lnTo>
                  <a:pt x="17" y="1217"/>
                </a:lnTo>
                <a:lnTo>
                  <a:pt x="33" y="1217"/>
                </a:lnTo>
                <a:lnTo>
                  <a:pt x="50" y="1217"/>
                </a:lnTo>
                <a:lnTo>
                  <a:pt x="67" y="1234"/>
                </a:lnTo>
                <a:lnTo>
                  <a:pt x="84" y="1234"/>
                </a:lnTo>
                <a:lnTo>
                  <a:pt x="101" y="1217"/>
                </a:lnTo>
                <a:lnTo>
                  <a:pt x="118" y="1200"/>
                </a:lnTo>
                <a:lnTo>
                  <a:pt x="135" y="1166"/>
                </a:lnTo>
                <a:lnTo>
                  <a:pt x="152" y="1099"/>
                </a:lnTo>
                <a:lnTo>
                  <a:pt x="169" y="1031"/>
                </a:lnTo>
                <a:lnTo>
                  <a:pt x="203" y="947"/>
                </a:lnTo>
                <a:lnTo>
                  <a:pt x="237" y="845"/>
                </a:lnTo>
                <a:lnTo>
                  <a:pt x="288" y="727"/>
                </a:lnTo>
                <a:lnTo>
                  <a:pt x="338" y="592"/>
                </a:lnTo>
                <a:lnTo>
                  <a:pt x="389" y="440"/>
                </a:lnTo>
                <a:lnTo>
                  <a:pt x="423" y="321"/>
                </a:lnTo>
                <a:lnTo>
                  <a:pt x="457" y="220"/>
                </a:lnTo>
                <a:lnTo>
                  <a:pt x="491" y="136"/>
                </a:lnTo>
                <a:lnTo>
                  <a:pt x="525" y="85"/>
                </a:lnTo>
                <a:lnTo>
                  <a:pt x="542" y="34"/>
                </a:lnTo>
                <a:lnTo>
                  <a:pt x="559" y="17"/>
                </a:lnTo>
                <a:lnTo>
                  <a:pt x="575" y="0"/>
                </a:lnTo>
                <a:lnTo>
                  <a:pt x="592" y="17"/>
                </a:lnTo>
                <a:lnTo>
                  <a:pt x="592" y="51"/>
                </a:lnTo>
                <a:lnTo>
                  <a:pt x="592" y="102"/>
                </a:lnTo>
                <a:lnTo>
                  <a:pt x="575" y="169"/>
                </a:lnTo>
                <a:lnTo>
                  <a:pt x="559" y="254"/>
                </a:lnTo>
                <a:lnTo>
                  <a:pt x="542" y="372"/>
                </a:lnTo>
                <a:lnTo>
                  <a:pt x="508" y="490"/>
                </a:lnTo>
                <a:lnTo>
                  <a:pt x="474" y="626"/>
                </a:lnTo>
                <a:lnTo>
                  <a:pt x="440" y="778"/>
                </a:lnTo>
                <a:lnTo>
                  <a:pt x="406" y="913"/>
                </a:lnTo>
                <a:lnTo>
                  <a:pt x="389" y="1031"/>
                </a:lnTo>
                <a:lnTo>
                  <a:pt x="355" y="1132"/>
                </a:lnTo>
                <a:lnTo>
                  <a:pt x="338" y="1234"/>
                </a:lnTo>
                <a:lnTo>
                  <a:pt x="321" y="1301"/>
                </a:lnTo>
                <a:lnTo>
                  <a:pt x="304" y="1369"/>
                </a:lnTo>
                <a:lnTo>
                  <a:pt x="304" y="142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1777" name="Freeform 33"/>
          <p:cNvSpPr/>
          <p:nvPr/>
        </p:nvSpPr>
        <p:spPr>
          <a:xfrm>
            <a:off x="2278062" y="3542030"/>
            <a:ext cx="193675" cy="9652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305" h="1521">
                <a:moveTo>
                  <a:pt x="34" y="169"/>
                </a:moveTo>
                <a:lnTo>
                  <a:pt x="17" y="85"/>
                </a:lnTo>
                <a:lnTo>
                  <a:pt x="0" y="34"/>
                </a:lnTo>
                <a:lnTo>
                  <a:pt x="0" y="17"/>
                </a:lnTo>
                <a:lnTo>
                  <a:pt x="17" y="0"/>
                </a:lnTo>
                <a:lnTo>
                  <a:pt x="34" y="0"/>
                </a:lnTo>
                <a:lnTo>
                  <a:pt x="51" y="0"/>
                </a:lnTo>
                <a:lnTo>
                  <a:pt x="85" y="17"/>
                </a:lnTo>
                <a:lnTo>
                  <a:pt x="119" y="17"/>
                </a:lnTo>
                <a:lnTo>
                  <a:pt x="170" y="34"/>
                </a:lnTo>
                <a:lnTo>
                  <a:pt x="237" y="68"/>
                </a:lnTo>
                <a:lnTo>
                  <a:pt x="254" y="220"/>
                </a:lnTo>
                <a:lnTo>
                  <a:pt x="254" y="355"/>
                </a:lnTo>
                <a:lnTo>
                  <a:pt x="271" y="490"/>
                </a:lnTo>
                <a:lnTo>
                  <a:pt x="271" y="608"/>
                </a:lnTo>
                <a:lnTo>
                  <a:pt x="271" y="727"/>
                </a:lnTo>
                <a:lnTo>
                  <a:pt x="288" y="828"/>
                </a:lnTo>
                <a:lnTo>
                  <a:pt x="288" y="929"/>
                </a:lnTo>
                <a:lnTo>
                  <a:pt x="288" y="1014"/>
                </a:lnTo>
                <a:lnTo>
                  <a:pt x="288" y="1098"/>
                </a:lnTo>
                <a:lnTo>
                  <a:pt x="305" y="1166"/>
                </a:lnTo>
                <a:lnTo>
                  <a:pt x="305" y="1233"/>
                </a:lnTo>
                <a:lnTo>
                  <a:pt x="305" y="1284"/>
                </a:lnTo>
                <a:lnTo>
                  <a:pt x="305" y="1335"/>
                </a:lnTo>
                <a:lnTo>
                  <a:pt x="305" y="1369"/>
                </a:lnTo>
                <a:lnTo>
                  <a:pt x="305" y="1386"/>
                </a:lnTo>
                <a:lnTo>
                  <a:pt x="305" y="1402"/>
                </a:lnTo>
                <a:lnTo>
                  <a:pt x="305" y="1453"/>
                </a:lnTo>
                <a:lnTo>
                  <a:pt x="305" y="1487"/>
                </a:lnTo>
                <a:lnTo>
                  <a:pt x="288" y="1504"/>
                </a:lnTo>
                <a:lnTo>
                  <a:pt x="271" y="1521"/>
                </a:lnTo>
                <a:lnTo>
                  <a:pt x="254" y="1504"/>
                </a:lnTo>
                <a:lnTo>
                  <a:pt x="237" y="1487"/>
                </a:lnTo>
                <a:lnTo>
                  <a:pt x="203" y="1453"/>
                </a:lnTo>
                <a:lnTo>
                  <a:pt x="186" y="1419"/>
                </a:lnTo>
                <a:lnTo>
                  <a:pt x="170" y="1386"/>
                </a:lnTo>
                <a:lnTo>
                  <a:pt x="170" y="1335"/>
                </a:lnTo>
                <a:lnTo>
                  <a:pt x="153" y="1217"/>
                </a:lnTo>
                <a:lnTo>
                  <a:pt x="153" y="1183"/>
                </a:lnTo>
                <a:lnTo>
                  <a:pt x="153" y="1132"/>
                </a:lnTo>
                <a:lnTo>
                  <a:pt x="153" y="1081"/>
                </a:lnTo>
                <a:lnTo>
                  <a:pt x="153" y="1014"/>
                </a:lnTo>
                <a:lnTo>
                  <a:pt x="136" y="946"/>
                </a:lnTo>
                <a:lnTo>
                  <a:pt x="136" y="862"/>
                </a:lnTo>
                <a:lnTo>
                  <a:pt x="136" y="777"/>
                </a:lnTo>
                <a:lnTo>
                  <a:pt x="136" y="676"/>
                </a:lnTo>
                <a:lnTo>
                  <a:pt x="119" y="575"/>
                </a:lnTo>
                <a:lnTo>
                  <a:pt x="102" y="490"/>
                </a:lnTo>
                <a:lnTo>
                  <a:pt x="102" y="406"/>
                </a:lnTo>
                <a:lnTo>
                  <a:pt x="85" y="338"/>
                </a:lnTo>
                <a:lnTo>
                  <a:pt x="68" y="287"/>
                </a:lnTo>
                <a:lnTo>
                  <a:pt x="68" y="237"/>
                </a:lnTo>
                <a:lnTo>
                  <a:pt x="51" y="203"/>
                </a:lnTo>
                <a:lnTo>
                  <a:pt x="34" y="169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1778" name="Freeform 34"/>
          <p:cNvSpPr/>
          <p:nvPr/>
        </p:nvSpPr>
        <p:spPr>
          <a:xfrm>
            <a:off x="2363787" y="3359467"/>
            <a:ext cx="1236662" cy="1296988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947" h="2044">
                <a:moveTo>
                  <a:pt x="1795" y="118"/>
                </a:moveTo>
                <a:lnTo>
                  <a:pt x="1846" y="152"/>
                </a:lnTo>
                <a:lnTo>
                  <a:pt x="1897" y="186"/>
                </a:lnTo>
                <a:lnTo>
                  <a:pt x="1930" y="219"/>
                </a:lnTo>
                <a:lnTo>
                  <a:pt x="1947" y="236"/>
                </a:lnTo>
                <a:lnTo>
                  <a:pt x="1930" y="287"/>
                </a:lnTo>
                <a:lnTo>
                  <a:pt x="1914" y="321"/>
                </a:lnTo>
                <a:lnTo>
                  <a:pt x="1897" y="338"/>
                </a:lnTo>
                <a:lnTo>
                  <a:pt x="1897" y="372"/>
                </a:lnTo>
                <a:lnTo>
                  <a:pt x="1880" y="405"/>
                </a:lnTo>
                <a:lnTo>
                  <a:pt x="1880" y="456"/>
                </a:lnTo>
                <a:lnTo>
                  <a:pt x="1863" y="524"/>
                </a:lnTo>
                <a:lnTo>
                  <a:pt x="1863" y="608"/>
                </a:lnTo>
                <a:lnTo>
                  <a:pt x="1846" y="726"/>
                </a:lnTo>
                <a:lnTo>
                  <a:pt x="1846" y="845"/>
                </a:lnTo>
                <a:lnTo>
                  <a:pt x="1829" y="997"/>
                </a:lnTo>
                <a:lnTo>
                  <a:pt x="1812" y="1132"/>
                </a:lnTo>
                <a:lnTo>
                  <a:pt x="1744" y="1402"/>
                </a:lnTo>
                <a:lnTo>
                  <a:pt x="1727" y="1537"/>
                </a:lnTo>
                <a:lnTo>
                  <a:pt x="1676" y="1673"/>
                </a:lnTo>
                <a:lnTo>
                  <a:pt x="1643" y="1774"/>
                </a:lnTo>
                <a:lnTo>
                  <a:pt x="1592" y="1858"/>
                </a:lnTo>
                <a:lnTo>
                  <a:pt x="1558" y="1943"/>
                </a:lnTo>
                <a:lnTo>
                  <a:pt x="1524" y="2010"/>
                </a:lnTo>
                <a:lnTo>
                  <a:pt x="1490" y="2044"/>
                </a:lnTo>
                <a:lnTo>
                  <a:pt x="1456" y="2044"/>
                </a:lnTo>
                <a:lnTo>
                  <a:pt x="1439" y="2044"/>
                </a:lnTo>
                <a:lnTo>
                  <a:pt x="1422" y="2010"/>
                </a:lnTo>
                <a:lnTo>
                  <a:pt x="1422" y="1977"/>
                </a:lnTo>
                <a:lnTo>
                  <a:pt x="1422" y="1909"/>
                </a:lnTo>
                <a:lnTo>
                  <a:pt x="1422" y="1825"/>
                </a:lnTo>
                <a:lnTo>
                  <a:pt x="1405" y="1723"/>
                </a:lnTo>
                <a:lnTo>
                  <a:pt x="1355" y="1588"/>
                </a:lnTo>
                <a:lnTo>
                  <a:pt x="1321" y="1504"/>
                </a:lnTo>
                <a:lnTo>
                  <a:pt x="1270" y="1419"/>
                </a:lnTo>
                <a:lnTo>
                  <a:pt x="1372" y="1453"/>
                </a:lnTo>
                <a:lnTo>
                  <a:pt x="1439" y="1470"/>
                </a:lnTo>
                <a:lnTo>
                  <a:pt x="1490" y="1470"/>
                </a:lnTo>
                <a:lnTo>
                  <a:pt x="1507" y="1453"/>
                </a:lnTo>
                <a:lnTo>
                  <a:pt x="1524" y="1419"/>
                </a:lnTo>
                <a:lnTo>
                  <a:pt x="1524" y="1402"/>
                </a:lnTo>
                <a:lnTo>
                  <a:pt x="1541" y="1368"/>
                </a:lnTo>
                <a:lnTo>
                  <a:pt x="1541" y="1318"/>
                </a:lnTo>
                <a:lnTo>
                  <a:pt x="1558" y="1284"/>
                </a:lnTo>
                <a:lnTo>
                  <a:pt x="1592" y="1166"/>
                </a:lnTo>
                <a:lnTo>
                  <a:pt x="1609" y="1030"/>
                </a:lnTo>
                <a:lnTo>
                  <a:pt x="1626" y="895"/>
                </a:lnTo>
                <a:lnTo>
                  <a:pt x="1643" y="608"/>
                </a:lnTo>
                <a:lnTo>
                  <a:pt x="1643" y="541"/>
                </a:lnTo>
                <a:lnTo>
                  <a:pt x="1643" y="490"/>
                </a:lnTo>
                <a:lnTo>
                  <a:pt x="1643" y="439"/>
                </a:lnTo>
                <a:lnTo>
                  <a:pt x="1643" y="388"/>
                </a:lnTo>
                <a:lnTo>
                  <a:pt x="1643" y="355"/>
                </a:lnTo>
                <a:lnTo>
                  <a:pt x="1626" y="321"/>
                </a:lnTo>
                <a:lnTo>
                  <a:pt x="1626" y="304"/>
                </a:lnTo>
                <a:lnTo>
                  <a:pt x="1626" y="287"/>
                </a:lnTo>
                <a:lnTo>
                  <a:pt x="1592" y="270"/>
                </a:lnTo>
                <a:lnTo>
                  <a:pt x="1558" y="253"/>
                </a:lnTo>
                <a:lnTo>
                  <a:pt x="1507" y="236"/>
                </a:lnTo>
                <a:lnTo>
                  <a:pt x="1439" y="236"/>
                </a:lnTo>
                <a:lnTo>
                  <a:pt x="1422" y="236"/>
                </a:lnTo>
                <a:lnTo>
                  <a:pt x="1388" y="236"/>
                </a:lnTo>
                <a:lnTo>
                  <a:pt x="1355" y="253"/>
                </a:lnTo>
                <a:lnTo>
                  <a:pt x="1304" y="253"/>
                </a:lnTo>
                <a:lnTo>
                  <a:pt x="1236" y="253"/>
                </a:lnTo>
                <a:lnTo>
                  <a:pt x="1168" y="270"/>
                </a:lnTo>
                <a:lnTo>
                  <a:pt x="1101" y="287"/>
                </a:lnTo>
                <a:lnTo>
                  <a:pt x="1016" y="304"/>
                </a:lnTo>
                <a:lnTo>
                  <a:pt x="914" y="321"/>
                </a:lnTo>
                <a:lnTo>
                  <a:pt x="813" y="338"/>
                </a:lnTo>
                <a:lnTo>
                  <a:pt x="694" y="355"/>
                </a:lnTo>
                <a:lnTo>
                  <a:pt x="576" y="372"/>
                </a:lnTo>
                <a:lnTo>
                  <a:pt x="440" y="405"/>
                </a:lnTo>
                <a:lnTo>
                  <a:pt x="305" y="422"/>
                </a:lnTo>
                <a:lnTo>
                  <a:pt x="169" y="456"/>
                </a:lnTo>
                <a:lnTo>
                  <a:pt x="0" y="490"/>
                </a:lnTo>
                <a:lnTo>
                  <a:pt x="0" y="338"/>
                </a:lnTo>
                <a:lnTo>
                  <a:pt x="67" y="338"/>
                </a:lnTo>
                <a:lnTo>
                  <a:pt x="152" y="321"/>
                </a:lnTo>
                <a:lnTo>
                  <a:pt x="220" y="321"/>
                </a:lnTo>
                <a:lnTo>
                  <a:pt x="305" y="304"/>
                </a:lnTo>
                <a:lnTo>
                  <a:pt x="406" y="287"/>
                </a:lnTo>
                <a:lnTo>
                  <a:pt x="508" y="270"/>
                </a:lnTo>
                <a:lnTo>
                  <a:pt x="728" y="219"/>
                </a:lnTo>
                <a:lnTo>
                  <a:pt x="846" y="203"/>
                </a:lnTo>
                <a:lnTo>
                  <a:pt x="948" y="169"/>
                </a:lnTo>
                <a:lnTo>
                  <a:pt x="1050" y="152"/>
                </a:lnTo>
                <a:lnTo>
                  <a:pt x="1134" y="135"/>
                </a:lnTo>
                <a:lnTo>
                  <a:pt x="1202" y="118"/>
                </a:lnTo>
                <a:lnTo>
                  <a:pt x="1270" y="118"/>
                </a:lnTo>
                <a:lnTo>
                  <a:pt x="1338" y="101"/>
                </a:lnTo>
                <a:lnTo>
                  <a:pt x="1372" y="101"/>
                </a:lnTo>
                <a:lnTo>
                  <a:pt x="1456" y="84"/>
                </a:lnTo>
                <a:lnTo>
                  <a:pt x="1507" y="67"/>
                </a:lnTo>
                <a:lnTo>
                  <a:pt x="1541" y="51"/>
                </a:lnTo>
                <a:lnTo>
                  <a:pt x="1558" y="34"/>
                </a:lnTo>
                <a:lnTo>
                  <a:pt x="1575" y="17"/>
                </a:lnTo>
                <a:lnTo>
                  <a:pt x="1609" y="0"/>
                </a:lnTo>
                <a:lnTo>
                  <a:pt x="1643" y="17"/>
                </a:lnTo>
                <a:lnTo>
                  <a:pt x="1676" y="34"/>
                </a:lnTo>
                <a:lnTo>
                  <a:pt x="1727" y="67"/>
                </a:lnTo>
                <a:lnTo>
                  <a:pt x="1795" y="118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1780" name="Freeform 36"/>
          <p:cNvSpPr/>
          <p:nvPr/>
        </p:nvSpPr>
        <p:spPr>
          <a:xfrm>
            <a:off x="2438399" y="4184967"/>
            <a:ext cx="839788" cy="1936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321" h="304">
                <a:moveTo>
                  <a:pt x="542" y="101"/>
                </a:moveTo>
                <a:lnTo>
                  <a:pt x="661" y="67"/>
                </a:lnTo>
                <a:lnTo>
                  <a:pt x="762" y="50"/>
                </a:lnTo>
                <a:lnTo>
                  <a:pt x="847" y="34"/>
                </a:lnTo>
                <a:lnTo>
                  <a:pt x="915" y="17"/>
                </a:lnTo>
                <a:lnTo>
                  <a:pt x="983" y="17"/>
                </a:lnTo>
                <a:lnTo>
                  <a:pt x="1033" y="0"/>
                </a:lnTo>
                <a:lnTo>
                  <a:pt x="1067" y="0"/>
                </a:lnTo>
                <a:lnTo>
                  <a:pt x="1101" y="0"/>
                </a:lnTo>
                <a:lnTo>
                  <a:pt x="1135" y="17"/>
                </a:lnTo>
                <a:lnTo>
                  <a:pt x="1186" y="50"/>
                </a:lnTo>
                <a:lnTo>
                  <a:pt x="1254" y="118"/>
                </a:lnTo>
                <a:lnTo>
                  <a:pt x="1287" y="152"/>
                </a:lnTo>
                <a:lnTo>
                  <a:pt x="1321" y="203"/>
                </a:lnTo>
                <a:lnTo>
                  <a:pt x="1152" y="203"/>
                </a:lnTo>
                <a:lnTo>
                  <a:pt x="983" y="219"/>
                </a:lnTo>
                <a:lnTo>
                  <a:pt x="796" y="236"/>
                </a:lnTo>
                <a:lnTo>
                  <a:pt x="610" y="253"/>
                </a:lnTo>
                <a:lnTo>
                  <a:pt x="508" y="253"/>
                </a:lnTo>
                <a:lnTo>
                  <a:pt x="424" y="270"/>
                </a:lnTo>
                <a:lnTo>
                  <a:pt x="254" y="287"/>
                </a:lnTo>
                <a:lnTo>
                  <a:pt x="119" y="287"/>
                </a:lnTo>
                <a:lnTo>
                  <a:pt x="0" y="304"/>
                </a:lnTo>
                <a:lnTo>
                  <a:pt x="0" y="169"/>
                </a:lnTo>
                <a:lnTo>
                  <a:pt x="17" y="169"/>
                </a:lnTo>
                <a:lnTo>
                  <a:pt x="51" y="169"/>
                </a:lnTo>
                <a:lnTo>
                  <a:pt x="102" y="152"/>
                </a:lnTo>
                <a:lnTo>
                  <a:pt x="170" y="152"/>
                </a:lnTo>
                <a:lnTo>
                  <a:pt x="237" y="135"/>
                </a:lnTo>
                <a:lnTo>
                  <a:pt x="322" y="118"/>
                </a:lnTo>
                <a:lnTo>
                  <a:pt x="424" y="118"/>
                </a:lnTo>
                <a:lnTo>
                  <a:pt x="542" y="101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1781" name="Freeform 37"/>
          <p:cNvSpPr/>
          <p:nvPr/>
        </p:nvSpPr>
        <p:spPr>
          <a:xfrm>
            <a:off x="2428874" y="2811780"/>
            <a:ext cx="957263" cy="3111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508" h="490">
                <a:moveTo>
                  <a:pt x="34" y="456"/>
                </a:moveTo>
                <a:lnTo>
                  <a:pt x="0" y="439"/>
                </a:lnTo>
                <a:lnTo>
                  <a:pt x="0" y="423"/>
                </a:lnTo>
                <a:lnTo>
                  <a:pt x="0" y="389"/>
                </a:lnTo>
                <a:lnTo>
                  <a:pt x="17" y="389"/>
                </a:lnTo>
                <a:lnTo>
                  <a:pt x="34" y="372"/>
                </a:lnTo>
                <a:lnTo>
                  <a:pt x="85" y="355"/>
                </a:lnTo>
                <a:lnTo>
                  <a:pt x="136" y="338"/>
                </a:lnTo>
                <a:lnTo>
                  <a:pt x="187" y="321"/>
                </a:lnTo>
                <a:lnTo>
                  <a:pt x="271" y="287"/>
                </a:lnTo>
                <a:lnTo>
                  <a:pt x="373" y="270"/>
                </a:lnTo>
                <a:lnTo>
                  <a:pt x="491" y="220"/>
                </a:lnTo>
                <a:lnTo>
                  <a:pt x="610" y="186"/>
                </a:lnTo>
                <a:lnTo>
                  <a:pt x="729" y="135"/>
                </a:lnTo>
                <a:lnTo>
                  <a:pt x="847" y="102"/>
                </a:lnTo>
                <a:lnTo>
                  <a:pt x="949" y="68"/>
                </a:lnTo>
                <a:lnTo>
                  <a:pt x="1033" y="34"/>
                </a:lnTo>
                <a:lnTo>
                  <a:pt x="1101" y="17"/>
                </a:lnTo>
                <a:lnTo>
                  <a:pt x="1169" y="0"/>
                </a:lnTo>
                <a:lnTo>
                  <a:pt x="1220" y="0"/>
                </a:lnTo>
                <a:lnTo>
                  <a:pt x="1254" y="0"/>
                </a:lnTo>
                <a:lnTo>
                  <a:pt x="1304" y="0"/>
                </a:lnTo>
                <a:lnTo>
                  <a:pt x="1355" y="0"/>
                </a:lnTo>
                <a:lnTo>
                  <a:pt x="1389" y="17"/>
                </a:lnTo>
                <a:lnTo>
                  <a:pt x="1423" y="17"/>
                </a:lnTo>
                <a:lnTo>
                  <a:pt x="1474" y="51"/>
                </a:lnTo>
                <a:lnTo>
                  <a:pt x="1491" y="102"/>
                </a:lnTo>
                <a:lnTo>
                  <a:pt x="1508" y="135"/>
                </a:lnTo>
                <a:lnTo>
                  <a:pt x="1491" y="152"/>
                </a:lnTo>
                <a:lnTo>
                  <a:pt x="1491" y="169"/>
                </a:lnTo>
                <a:lnTo>
                  <a:pt x="1474" y="169"/>
                </a:lnTo>
                <a:lnTo>
                  <a:pt x="1440" y="169"/>
                </a:lnTo>
                <a:lnTo>
                  <a:pt x="1389" y="186"/>
                </a:lnTo>
                <a:lnTo>
                  <a:pt x="1321" y="203"/>
                </a:lnTo>
                <a:lnTo>
                  <a:pt x="1254" y="220"/>
                </a:lnTo>
                <a:lnTo>
                  <a:pt x="1169" y="237"/>
                </a:lnTo>
                <a:lnTo>
                  <a:pt x="1067" y="254"/>
                </a:lnTo>
                <a:lnTo>
                  <a:pt x="949" y="287"/>
                </a:lnTo>
                <a:lnTo>
                  <a:pt x="830" y="321"/>
                </a:lnTo>
                <a:lnTo>
                  <a:pt x="712" y="338"/>
                </a:lnTo>
                <a:lnTo>
                  <a:pt x="610" y="372"/>
                </a:lnTo>
                <a:lnTo>
                  <a:pt x="525" y="389"/>
                </a:lnTo>
                <a:lnTo>
                  <a:pt x="458" y="406"/>
                </a:lnTo>
                <a:lnTo>
                  <a:pt x="390" y="423"/>
                </a:lnTo>
                <a:lnTo>
                  <a:pt x="339" y="439"/>
                </a:lnTo>
                <a:lnTo>
                  <a:pt x="288" y="439"/>
                </a:lnTo>
                <a:lnTo>
                  <a:pt x="220" y="473"/>
                </a:lnTo>
                <a:lnTo>
                  <a:pt x="170" y="473"/>
                </a:lnTo>
                <a:lnTo>
                  <a:pt x="136" y="490"/>
                </a:lnTo>
                <a:lnTo>
                  <a:pt x="119" y="490"/>
                </a:lnTo>
                <a:lnTo>
                  <a:pt x="102" y="490"/>
                </a:lnTo>
                <a:lnTo>
                  <a:pt x="85" y="490"/>
                </a:lnTo>
                <a:lnTo>
                  <a:pt x="34" y="456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1782" name="Freeform 38"/>
          <p:cNvSpPr/>
          <p:nvPr/>
        </p:nvSpPr>
        <p:spPr>
          <a:xfrm>
            <a:off x="2901949" y="2962592"/>
            <a:ext cx="376238" cy="9969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593" h="1571">
                <a:moveTo>
                  <a:pt x="204" y="557"/>
                </a:moveTo>
                <a:lnTo>
                  <a:pt x="204" y="726"/>
                </a:lnTo>
                <a:lnTo>
                  <a:pt x="187" y="878"/>
                </a:lnTo>
                <a:lnTo>
                  <a:pt x="187" y="1013"/>
                </a:lnTo>
                <a:lnTo>
                  <a:pt x="187" y="1115"/>
                </a:lnTo>
                <a:lnTo>
                  <a:pt x="187" y="1199"/>
                </a:lnTo>
                <a:lnTo>
                  <a:pt x="187" y="1250"/>
                </a:lnTo>
                <a:lnTo>
                  <a:pt x="187" y="1301"/>
                </a:lnTo>
                <a:lnTo>
                  <a:pt x="204" y="1318"/>
                </a:lnTo>
                <a:lnTo>
                  <a:pt x="221" y="1318"/>
                </a:lnTo>
                <a:lnTo>
                  <a:pt x="255" y="1334"/>
                </a:lnTo>
                <a:lnTo>
                  <a:pt x="305" y="1334"/>
                </a:lnTo>
                <a:lnTo>
                  <a:pt x="390" y="1334"/>
                </a:lnTo>
                <a:lnTo>
                  <a:pt x="475" y="1334"/>
                </a:lnTo>
                <a:lnTo>
                  <a:pt x="526" y="1351"/>
                </a:lnTo>
                <a:lnTo>
                  <a:pt x="559" y="1368"/>
                </a:lnTo>
                <a:lnTo>
                  <a:pt x="576" y="1402"/>
                </a:lnTo>
                <a:lnTo>
                  <a:pt x="593" y="1419"/>
                </a:lnTo>
                <a:lnTo>
                  <a:pt x="593" y="1453"/>
                </a:lnTo>
                <a:lnTo>
                  <a:pt x="559" y="1503"/>
                </a:lnTo>
                <a:lnTo>
                  <a:pt x="526" y="1520"/>
                </a:lnTo>
                <a:lnTo>
                  <a:pt x="509" y="1537"/>
                </a:lnTo>
                <a:lnTo>
                  <a:pt x="458" y="1554"/>
                </a:lnTo>
                <a:lnTo>
                  <a:pt x="407" y="1571"/>
                </a:lnTo>
                <a:lnTo>
                  <a:pt x="356" y="1571"/>
                </a:lnTo>
                <a:lnTo>
                  <a:pt x="288" y="1571"/>
                </a:lnTo>
                <a:lnTo>
                  <a:pt x="255" y="1554"/>
                </a:lnTo>
                <a:lnTo>
                  <a:pt x="204" y="1537"/>
                </a:lnTo>
                <a:lnTo>
                  <a:pt x="153" y="1520"/>
                </a:lnTo>
                <a:lnTo>
                  <a:pt x="119" y="1487"/>
                </a:lnTo>
                <a:lnTo>
                  <a:pt x="102" y="1453"/>
                </a:lnTo>
                <a:lnTo>
                  <a:pt x="85" y="1402"/>
                </a:lnTo>
                <a:lnTo>
                  <a:pt x="68" y="1368"/>
                </a:lnTo>
                <a:lnTo>
                  <a:pt x="51" y="1318"/>
                </a:lnTo>
                <a:lnTo>
                  <a:pt x="51" y="1199"/>
                </a:lnTo>
                <a:lnTo>
                  <a:pt x="51" y="1166"/>
                </a:lnTo>
                <a:lnTo>
                  <a:pt x="51" y="1132"/>
                </a:lnTo>
                <a:lnTo>
                  <a:pt x="51" y="1081"/>
                </a:lnTo>
                <a:lnTo>
                  <a:pt x="51" y="1030"/>
                </a:lnTo>
                <a:lnTo>
                  <a:pt x="51" y="963"/>
                </a:lnTo>
                <a:lnTo>
                  <a:pt x="68" y="878"/>
                </a:lnTo>
                <a:lnTo>
                  <a:pt x="68" y="726"/>
                </a:lnTo>
                <a:lnTo>
                  <a:pt x="68" y="540"/>
                </a:lnTo>
                <a:lnTo>
                  <a:pt x="68" y="371"/>
                </a:lnTo>
                <a:lnTo>
                  <a:pt x="34" y="186"/>
                </a:lnTo>
                <a:lnTo>
                  <a:pt x="0" y="0"/>
                </a:lnTo>
                <a:lnTo>
                  <a:pt x="85" y="33"/>
                </a:lnTo>
                <a:lnTo>
                  <a:pt x="153" y="67"/>
                </a:lnTo>
                <a:lnTo>
                  <a:pt x="204" y="84"/>
                </a:lnTo>
                <a:lnTo>
                  <a:pt x="221" y="118"/>
                </a:lnTo>
                <a:lnTo>
                  <a:pt x="221" y="135"/>
                </a:lnTo>
                <a:lnTo>
                  <a:pt x="238" y="169"/>
                </a:lnTo>
                <a:lnTo>
                  <a:pt x="238" y="202"/>
                </a:lnTo>
                <a:lnTo>
                  <a:pt x="238" y="253"/>
                </a:lnTo>
                <a:lnTo>
                  <a:pt x="238" y="321"/>
                </a:lnTo>
                <a:lnTo>
                  <a:pt x="221" y="388"/>
                </a:lnTo>
                <a:lnTo>
                  <a:pt x="221" y="456"/>
                </a:lnTo>
                <a:lnTo>
                  <a:pt x="204" y="557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1779" name="Freeform 35"/>
          <p:cNvSpPr/>
          <p:nvPr/>
        </p:nvSpPr>
        <p:spPr>
          <a:xfrm>
            <a:off x="2536824" y="3068955"/>
            <a:ext cx="225425" cy="106203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355" h="1672">
                <a:moveTo>
                  <a:pt x="152" y="1503"/>
                </a:moveTo>
                <a:lnTo>
                  <a:pt x="101" y="1588"/>
                </a:lnTo>
                <a:lnTo>
                  <a:pt x="67" y="1639"/>
                </a:lnTo>
                <a:lnTo>
                  <a:pt x="34" y="1672"/>
                </a:lnTo>
                <a:lnTo>
                  <a:pt x="17" y="1672"/>
                </a:lnTo>
                <a:lnTo>
                  <a:pt x="0" y="1655"/>
                </a:lnTo>
                <a:lnTo>
                  <a:pt x="17" y="1622"/>
                </a:lnTo>
                <a:lnTo>
                  <a:pt x="34" y="1554"/>
                </a:lnTo>
                <a:lnTo>
                  <a:pt x="84" y="1453"/>
                </a:lnTo>
                <a:lnTo>
                  <a:pt x="118" y="1351"/>
                </a:lnTo>
                <a:lnTo>
                  <a:pt x="152" y="1233"/>
                </a:lnTo>
                <a:lnTo>
                  <a:pt x="186" y="1098"/>
                </a:lnTo>
                <a:lnTo>
                  <a:pt x="203" y="946"/>
                </a:lnTo>
                <a:lnTo>
                  <a:pt x="203" y="794"/>
                </a:lnTo>
                <a:lnTo>
                  <a:pt x="220" y="659"/>
                </a:lnTo>
                <a:lnTo>
                  <a:pt x="220" y="540"/>
                </a:lnTo>
                <a:lnTo>
                  <a:pt x="203" y="422"/>
                </a:lnTo>
                <a:lnTo>
                  <a:pt x="186" y="321"/>
                </a:lnTo>
                <a:lnTo>
                  <a:pt x="169" y="219"/>
                </a:lnTo>
                <a:lnTo>
                  <a:pt x="101" y="0"/>
                </a:lnTo>
                <a:lnTo>
                  <a:pt x="186" y="33"/>
                </a:lnTo>
                <a:lnTo>
                  <a:pt x="254" y="67"/>
                </a:lnTo>
                <a:lnTo>
                  <a:pt x="305" y="84"/>
                </a:lnTo>
                <a:lnTo>
                  <a:pt x="321" y="101"/>
                </a:lnTo>
                <a:lnTo>
                  <a:pt x="321" y="118"/>
                </a:lnTo>
                <a:lnTo>
                  <a:pt x="338" y="135"/>
                </a:lnTo>
                <a:lnTo>
                  <a:pt x="338" y="169"/>
                </a:lnTo>
                <a:lnTo>
                  <a:pt x="338" y="202"/>
                </a:lnTo>
                <a:lnTo>
                  <a:pt x="338" y="253"/>
                </a:lnTo>
                <a:lnTo>
                  <a:pt x="355" y="321"/>
                </a:lnTo>
                <a:lnTo>
                  <a:pt x="355" y="388"/>
                </a:lnTo>
                <a:lnTo>
                  <a:pt x="355" y="473"/>
                </a:lnTo>
                <a:lnTo>
                  <a:pt x="355" y="642"/>
                </a:lnTo>
                <a:lnTo>
                  <a:pt x="338" y="811"/>
                </a:lnTo>
                <a:lnTo>
                  <a:pt x="321" y="946"/>
                </a:lnTo>
                <a:lnTo>
                  <a:pt x="305" y="1081"/>
                </a:lnTo>
                <a:lnTo>
                  <a:pt x="288" y="1216"/>
                </a:lnTo>
                <a:lnTo>
                  <a:pt x="254" y="1318"/>
                </a:lnTo>
                <a:lnTo>
                  <a:pt x="203" y="1419"/>
                </a:lnTo>
                <a:lnTo>
                  <a:pt x="152" y="1503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508000" y="406400"/>
            <a:ext cx="2247900" cy="584200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1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1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1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1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106535" y="1443355"/>
            <a:ext cx="1006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wēn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110CF2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110CF2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110CF2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110CF2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08345" y="2292350"/>
            <a:ext cx="590931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左右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氵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温暖   温和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春天来了，天气温暖了起来。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“氵”呈弧形分布，“日”稍扁，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“皿”的横长。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/>
                <a:gridCol w="453882"/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温</a:t>
            </a:r>
            <a:endParaRPr kumimoji="0" lang="zh-CN" altLang="en-US" sz="5400" b="1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2815" name="Freeform 47"/>
          <p:cNvSpPr/>
          <p:nvPr/>
        </p:nvSpPr>
        <p:spPr>
          <a:xfrm>
            <a:off x="1869440" y="3826192"/>
            <a:ext cx="419100" cy="922338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660" h="1453">
                <a:moveTo>
                  <a:pt x="67" y="1318"/>
                </a:moveTo>
                <a:lnTo>
                  <a:pt x="34" y="1233"/>
                </a:lnTo>
                <a:lnTo>
                  <a:pt x="17" y="1166"/>
                </a:lnTo>
                <a:lnTo>
                  <a:pt x="0" y="1098"/>
                </a:lnTo>
                <a:lnTo>
                  <a:pt x="0" y="1064"/>
                </a:lnTo>
                <a:lnTo>
                  <a:pt x="0" y="1030"/>
                </a:lnTo>
                <a:lnTo>
                  <a:pt x="17" y="1013"/>
                </a:lnTo>
                <a:lnTo>
                  <a:pt x="34" y="1013"/>
                </a:lnTo>
                <a:lnTo>
                  <a:pt x="50" y="1013"/>
                </a:lnTo>
                <a:lnTo>
                  <a:pt x="67" y="1013"/>
                </a:lnTo>
                <a:lnTo>
                  <a:pt x="84" y="1013"/>
                </a:lnTo>
                <a:lnTo>
                  <a:pt x="118" y="997"/>
                </a:lnTo>
                <a:lnTo>
                  <a:pt x="118" y="980"/>
                </a:lnTo>
                <a:lnTo>
                  <a:pt x="135" y="963"/>
                </a:lnTo>
                <a:lnTo>
                  <a:pt x="169" y="912"/>
                </a:lnTo>
                <a:lnTo>
                  <a:pt x="186" y="861"/>
                </a:lnTo>
                <a:lnTo>
                  <a:pt x="237" y="777"/>
                </a:lnTo>
                <a:lnTo>
                  <a:pt x="271" y="692"/>
                </a:lnTo>
                <a:lnTo>
                  <a:pt x="321" y="591"/>
                </a:lnTo>
                <a:lnTo>
                  <a:pt x="389" y="473"/>
                </a:lnTo>
                <a:lnTo>
                  <a:pt x="440" y="371"/>
                </a:lnTo>
                <a:lnTo>
                  <a:pt x="491" y="270"/>
                </a:lnTo>
                <a:lnTo>
                  <a:pt x="542" y="186"/>
                </a:lnTo>
                <a:lnTo>
                  <a:pt x="576" y="118"/>
                </a:lnTo>
                <a:lnTo>
                  <a:pt x="609" y="67"/>
                </a:lnTo>
                <a:lnTo>
                  <a:pt x="626" y="34"/>
                </a:lnTo>
                <a:lnTo>
                  <a:pt x="643" y="0"/>
                </a:lnTo>
                <a:lnTo>
                  <a:pt x="660" y="0"/>
                </a:lnTo>
                <a:lnTo>
                  <a:pt x="660" y="17"/>
                </a:lnTo>
                <a:lnTo>
                  <a:pt x="660" y="34"/>
                </a:lnTo>
                <a:lnTo>
                  <a:pt x="643" y="67"/>
                </a:lnTo>
                <a:lnTo>
                  <a:pt x="626" y="135"/>
                </a:lnTo>
                <a:lnTo>
                  <a:pt x="609" y="202"/>
                </a:lnTo>
                <a:lnTo>
                  <a:pt x="592" y="287"/>
                </a:lnTo>
                <a:lnTo>
                  <a:pt x="559" y="388"/>
                </a:lnTo>
                <a:lnTo>
                  <a:pt x="525" y="490"/>
                </a:lnTo>
                <a:lnTo>
                  <a:pt x="491" y="608"/>
                </a:lnTo>
                <a:lnTo>
                  <a:pt x="457" y="726"/>
                </a:lnTo>
                <a:lnTo>
                  <a:pt x="423" y="828"/>
                </a:lnTo>
                <a:lnTo>
                  <a:pt x="406" y="912"/>
                </a:lnTo>
                <a:lnTo>
                  <a:pt x="372" y="997"/>
                </a:lnTo>
                <a:lnTo>
                  <a:pt x="355" y="1064"/>
                </a:lnTo>
                <a:lnTo>
                  <a:pt x="338" y="1132"/>
                </a:lnTo>
                <a:lnTo>
                  <a:pt x="321" y="1182"/>
                </a:lnTo>
                <a:lnTo>
                  <a:pt x="288" y="1284"/>
                </a:lnTo>
                <a:lnTo>
                  <a:pt x="271" y="1351"/>
                </a:lnTo>
                <a:lnTo>
                  <a:pt x="254" y="1419"/>
                </a:lnTo>
                <a:lnTo>
                  <a:pt x="220" y="1453"/>
                </a:lnTo>
                <a:lnTo>
                  <a:pt x="203" y="1453"/>
                </a:lnTo>
                <a:lnTo>
                  <a:pt x="186" y="1453"/>
                </a:lnTo>
                <a:lnTo>
                  <a:pt x="152" y="1436"/>
                </a:lnTo>
                <a:lnTo>
                  <a:pt x="118" y="1402"/>
                </a:lnTo>
                <a:lnTo>
                  <a:pt x="67" y="1318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33796" name="Group 4"/>
          <p:cNvGrpSpPr/>
          <p:nvPr/>
        </p:nvGrpSpPr>
        <p:grpSpPr>
          <a:xfrm>
            <a:off x="1310640" y="2221230"/>
            <a:ext cx="2879725" cy="2879725"/>
            <a:chOff x="1474" y="663"/>
            <a:chExt cx="2948" cy="2835"/>
          </a:xfrm>
        </p:grpSpPr>
        <p:sp>
          <p:nvSpPr>
            <p:cNvPr id="33797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798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799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800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801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3802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3803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3804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3805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3806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32807" name="Freeform 39"/>
          <p:cNvSpPr/>
          <p:nvPr/>
        </p:nvSpPr>
        <p:spPr>
          <a:xfrm>
            <a:off x="2428240" y="2978467"/>
            <a:ext cx="258762" cy="750888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407" h="1183">
                <a:moveTo>
                  <a:pt x="51" y="169"/>
                </a:moveTo>
                <a:lnTo>
                  <a:pt x="17" y="152"/>
                </a:lnTo>
                <a:lnTo>
                  <a:pt x="0" y="135"/>
                </a:lnTo>
                <a:lnTo>
                  <a:pt x="0" y="101"/>
                </a:lnTo>
                <a:lnTo>
                  <a:pt x="0" y="68"/>
                </a:lnTo>
                <a:lnTo>
                  <a:pt x="34" y="34"/>
                </a:lnTo>
                <a:lnTo>
                  <a:pt x="51" y="17"/>
                </a:lnTo>
                <a:lnTo>
                  <a:pt x="68" y="0"/>
                </a:lnTo>
                <a:lnTo>
                  <a:pt x="102" y="0"/>
                </a:lnTo>
                <a:lnTo>
                  <a:pt x="136" y="17"/>
                </a:lnTo>
                <a:lnTo>
                  <a:pt x="204" y="34"/>
                </a:lnTo>
                <a:lnTo>
                  <a:pt x="271" y="51"/>
                </a:lnTo>
                <a:lnTo>
                  <a:pt x="288" y="152"/>
                </a:lnTo>
                <a:lnTo>
                  <a:pt x="305" y="253"/>
                </a:lnTo>
                <a:lnTo>
                  <a:pt x="305" y="338"/>
                </a:lnTo>
                <a:lnTo>
                  <a:pt x="322" y="405"/>
                </a:lnTo>
                <a:lnTo>
                  <a:pt x="322" y="456"/>
                </a:lnTo>
                <a:lnTo>
                  <a:pt x="339" y="490"/>
                </a:lnTo>
                <a:lnTo>
                  <a:pt x="339" y="524"/>
                </a:lnTo>
                <a:lnTo>
                  <a:pt x="339" y="541"/>
                </a:lnTo>
                <a:lnTo>
                  <a:pt x="339" y="574"/>
                </a:lnTo>
                <a:lnTo>
                  <a:pt x="356" y="608"/>
                </a:lnTo>
                <a:lnTo>
                  <a:pt x="356" y="676"/>
                </a:lnTo>
                <a:lnTo>
                  <a:pt x="373" y="760"/>
                </a:lnTo>
                <a:lnTo>
                  <a:pt x="390" y="912"/>
                </a:lnTo>
                <a:lnTo>
                  <a:pt x="407" y="980"/>
                </a:lnTo>
                <a:lnTo>
                  <a:pt x="407" y="1047"/>
                </a:lnTo>
                <a:lnTo>
                  <a:pt x="407" y="1098"/>
                </a:lnTo>
                <a:lnTo>
                  <a:pt x="390" y="1149"/>
                </a:lnTo>
                <a:lnTo>
                  <a:pt x="373" y="1166"/>
                </a:lnTo>
                <a:lnTo>
                  <a:pt x="356" y="1183"/>
                </a:lnTo>
                <a:lnTo>
                  <a:pt x="322" y="1166"/>
                </a:lnTo>
                <a:lnTo>
                  <a:pt x="305" y="1149"/>
                </a:lnTo>
                <a:lnTo>
                  <a:pt x="288" y="1115"/>
                </a:lnTo>
                <a:lnTo>
                  <a:pt x="271" y="1064"/>
                </a:lnTo>
                <a:lnTo>
                  <a:pt x="271" y="1031"/>
                </a:lnTo>
                <a:lnTo>
                  <a:pt x="254" y="997"/>
                </a:lnTo>
                <a:lnTo>
                  <a:pt x="254" y="946"/>
                </a:lnTo>
                <a:lnTo>
                  <a:pt x="238" y="895"/>
                </a:lnTo>
                <a:lnTo>
                  <a:pt x="221" y="828"/>
                </a:lnTo>
                <a:lnTo>
                  <a:pt x="221" y="760"/>
                </a:lnTo>
                <a:lnTo>
                  <a:pt x="204" y="676"/>
                </a:lnTo>
                <a:lnTo>
                  <a:pt x="187" y="574"/>
                </a:lnTo>
                <a:lnTo>
                  <a:pt x="170" y="507"/>
                </a:lnTo>
                <a:lnTo>
                  <a:pt x="153" y="422"/>
                </a:lnTo>
                <a:lnTo>
                  <a:pt x="136" y="355"/>
                </a:lnTo>
                <a:lnTo>
                  <a:pt x="119" y="304"/>
                </a:lnTo>
                <a:lnTo>
                  <a:pt x="85" y="253"/>
                </a:lnTo>
                <a:lnTo>
                  <a:pt x="68" y="220"/>
                </a:lnTo>
                <a:lnTo>
                  <a:pt x="51" y="186"/>
                </a:lnTo>
                <a:lnTo>
                  <a:pt x="51" y="169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2808" name="Freeform 40"/>
          <p:cNvSpPr/>
          <p:nvPr/>
        </p:nvSpPr>
        <p:spPr>
          <a:xfrm>
            <a:off x="2547302" y="2870517"/>
            <a:ext cx="838200" cy="7937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321" h="1250">
                <a:moveTo>
                  <a:pt x="1321" y="270"/>
                </a:moveTo>
                <a:lnTo>
                  <a:pt x="1321" y="287"/>
                </a:lnTo>
                <a:lnTo>
                  <a:pt x="1304" y="304"/>
                </a:lnTo>
                <a:lnTo>
                  <a:pt x="1253" y="338"/>
                </a:lnTo>
                <a:lnTo>
                  <a:pt x="1236" y="355"/>
                </a:lnTo>
                <a:lnTo>
                  <a:pt x="1219" y="389"/>
                </a:lnTo>
                <a:lnTo>
                  <a:pt x="1202" y="422"/>
                </a:lnTo>
                <a:lnTo>
                  <a:pt x="1185" y="473"/>
                </a:lnTo>
                <a:lnTo>
                  <a:pt x="1168" y="541"/>
                </a:lnTo>
                <a:lnTo>
                  <a:pt x="1134" y="625"/>
                </a:lnTo>
                <a:lnTo>
                  <a:pt x="1118" y="710"/>
                </a:lnTo>
                <a:lnTo>
                  <a:pt x="1084" y="811"/>
                </a:lnTo>
                <a:lnTo>
                  <a:pt x="1067" y="912"/>
                </a:lnTo>
                <a:lnTo>
                  <a:pt x="1033" y="1014"/>
                </a:lnTo>
                <a:lnTo>
                  <a:pt x="1016" y="1081"/>
                </a:lnTo>
                <a:lnTo>
                  <a:pt x="999" y="1149"/>
                </a:lnTo>
                <a:lnTo>
                  <a:pt x="982" y="1183"/>
                </a:lnTo>
                <a:lnTo>
                  <a:pt x="965" y="1216"/>
                </a:lnTo>
                <a:lnTo>
                  <a:pt x="948" y="1250"/>
                </a:lnTo>
                <a:lnTo>
                  <a:pt x="931" y="1250"/>
                </a:lnTo>
                <a:lnTo>
                  <a:pt x="914" y="1250"/>
                </a:lnTo>
                <a:lnTo>
                  <a:pt x="897" y="1233"/>
                </a:lnTo>
                <a:lnTo>
                  <a:pt x="880" y="1200"/>
                </a:lnTo>
                <a:lnTo>
                  <a:pt x="880" y="1149"/>
                </a:lnTo>
                <a:lnTo>
                  <a:pt x="880" y="1115"/>
                </a:lnTo>
                <a:lnTo>
                  <a:pt x="880" y="1081"/>
                </a:lnTo>
                <a:lnTo>
                  <a:pt x="897" y="1031"/>
                </a:lnTo>
                <a:lnTo>
                  <a:pt x="897" y="980"/>
                </a:lnTo>
                <a:lnTo>
                  <a:pt x="897" y="912"/>
                </a:lnTo>
                <a:lnTo>
                  <a:pt x="914" y="845"/>
                </a:lnTo>
                <a:lnTo>
                  <a:pt x="931" y="760"/>
                </a:lnTo>
                <a:lnTo>
                  <a:pt x="931" y="676"/>
                </a:lnTo>
                <a:lnTo>
                  <a:pt x="948" y="591"/>
                </a:lnTo>
                <a:lnTo>
                  <a:pt x="965" y="507"/>
                </a:lnTo>
                <a:lnTo>
                  <a:pt x="965" y="439"/>
                </a:lnTo>
                <a:lnTo>
                  <a:pt x="965" y="389"/>
                </a:lnTo>
                <a:lnTo>
                  <a:pt x="965" y="338"/>
                </a:lnTo>
                <a:lnTo>
                  <a:pt x="965" y="304"/>
                </a:lnTo>
                <a:lnTo>
                  <a:pt x="965" y="270"/>
                </a:lnTo>
                <a:lnTo>
                  <a:pt x="965" y="253"/>
                </a:lnTo>
                <a:lnTo>
                  <a:pt x="914" y="220"/>
                </a:lnTo>
                <a:lnTo>
                  <a:pt x="880" y="203"/>
                </a:lnTo>
                <a:lnTo>
                  <a:pt x="847" y="203"/>
                </a:lnTo>
                <a:lnTo>
                  <a:pt x="830" y="203"/>
                </a:lnTo>
                <a:lnTo>
                  <a:pt x="796" y="220"/>
                </a:lnTo>
                <a:lnTo>
                  <a:pt x="745" y="220"/>
                </a:lnTo>
                <a:lnTo>
                  <a:pt x="694" y="220"/>
                </a:lnTo>
                <a:lnTo>
                  <a:pt x="626" y="237"/>
                </a:lnTo>
                <a:lnTo>
                  <a:pt x="559" y="253"/>
                </a:lnTo>
                <a:lnTo>
                  <a:pt x="491" y="270"/>
                </a:lnTo>
                <a:lnTo>
                  <a:pt x="321" y="304"/>
                </a:lnTo>
                <a:lnTo>
                  <a:pt x="186" y="321"/>
                </a:lnTo>
                <a:lnTo>
                  <a:pt x="84" y="321"/>
                </a:lnTo>
                <a:lnTo>
                  <a:pt x="34" y="321"/>
                </a:lnTo>
                <a:lnTo>
                  <a:pt x="0" y="338"/>
                </a:lnTo>
                <a:lnTo>
                  <a:pt x="0" y="203"/>
                </a:lnTo>
                <a:lnTo>
                  <a:pt x="152" y="203"/>
                </a:lnTo>
                <a:lnTo>
                  <a:pt x="305" y="186"/>
                </a:lnTo>
                <a:lnTo>
                  <a:pt x="440" y="152"/>
                </a:lnTo>
                <a:lnTo>
                  <a:pt x="592" y="135"/>
                </a:lnTo>
                <a:lnTo>
                  <a:pt x="660" y="118"/>
                </a:lnTo>
                <a:lnTo>
                  <a:pt x="711" y="101"/>
                </a:lnTo>
                <a:lnTo>
                  <a:pt x="762" y="84"/>
                </a:lnTo>
                <a:lnTo>
                  <a:pt x="796" y="68"/>
                </a:lnTo>
                <a:lnTo>
                  <a:pt x="830" y="51"/>
                </a:lnTo>
                <a:lnTo>
                  <a:pt x="863" y="51"/>
                </a:lnTo>
                <a:lnTo>
                  <a:pt x="880" y="34"/>
                </a:lnTo>
                <a:lnTo>
                  <a:pt x="897" y="34"/>
                </a:lnTo>
                <a:lnTo>
                  <a:pt x="914" y="17"/>
                </a:lnTo>
                <a:lnTo>
                  <a:pt x="931" y="17"/>
                </a:lnTo>
                <a:lnTo>
                  <a:pt x="999" y="0"/>
                </a:lnTo>
                <a:lnTo>
                  <a:pt x="1033" y="0"/>
                </a:lnTo>
                <a:lnTo>
                  <a:pt x="1084" y="34"/>
                </a:lnTo>
                <a:lnTo>
                  <a:pt x="1134" y="68"/>
                </a:lnTo>
                <a:lnTo>
                  <a:pt x="1202" y="118"/>
                </a:lnTo>
                <a:lnTo>
                  <a:pt x="1270" y="169"/>
                </a:lnTo>
                <a:lnTo>
                  <a:pt x="1304" y="203"/>
                </a:lnTo>
                <a:lnTo>
                  <a:pt x="1321" y="237"/>
                </a:lnTo>
                <a:lnTo>
                  <a:pt x="1321" y="27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2809" name="Freeform 41"/>
          <p:cNvSpPr/>
          <p:nvPr/>
        </p:nvSpPr>
        <p:spPr>
          <a:xfrm>
            <a:off x="2601277" y="3245167"/>
            <a:ext cx="450850" cy="1079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712" h="169">
                <a:moveTo>
                  <a:pt x="525" y="152"/>
                </a:moveTo>
                <a:lnTo>
                  <a:pt x="441" y="152"/>
                </a:lnTo>
                <a:lnTo>
                  <a:pt x="305" y="169"/>
                </a:lnTo>
                <a:lnTo>
                  <a:pt x="170" y="169"/>
                </a:lnTo>
                <a:lnTo>
                  <a:pt x="0" y="169"/>
                </a:lnTo>
                <a:lnTo>
                  <a:pt x="0" y="85"/>
                </a:lnTo>
                <a:lnTo>
                  <a:pt x="51" y="85"/>
                </a:lnTo>
                <a:lnTo>
                  <a:pt x="119" y="68"/>
                </a:lnTo>
                <a:lnTo>
                  <a:pt x="187" y="51"/>
                </a:lnTo>
                <a:lnTo>
                  <a:pt x="271" y="34"/>
                </a:lnTo>
                <a:lnTo>
                  <a:pt x="356" y="17"/>
                </a:lnTo>
                <a:lnTo>
                  <a:pt x="424" y="17"/>
                </a:lnTo>
                <a:lnTo>
                  <a:pt x="475" y="0"/>
                </a:lnTo>
                <a:lnTo>
                  <a:pt x="525" y="0"/>
                </a:lnTo>
                <a:lnTo>
                  <a:pt x="593" y="0"/>
                </a:lnTo>
                <a:lnTo>
                  <a:pt x="661" y="17"/>
                </a:lnTo>
                <a:lnTo>
                  <a:pt x="678" y="34"/>
                </a:lnTo>
                <a:lnTo>
                  <a:pt x="695" y="51"/>
                </a:lnTo>
                <a:lnTo>
                  <a:pt x="712" y="51"/>
                </a:lnTo>
                <a:lnTo>
                  <a:pt x="712" y="68"/>
                </a:lnTo>
                <a:lnTo>
                  <a:pt x="695" y="85"/>
                </a:lnTo>
                <a:lnTo>
                  <a:pt x="661" y="102"/>
                </a:lnTo>
                <a:lnTo>
                  <a:pt x="610" y="119"/>
                </a:lnTo>
                <a:lnTo>
                  <a:pt x="525" y="152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2810" name="Freeform 42"/>
          <p:cNvSpPr/>
          <p:nvPr/>
        </p:nvSpPr>
        <p:spPr>
          <a:xfrm>
            <a:off x="2655252" y="3535680"/>
            <a:ext cx="482600" cy="128587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0" t="0" r="0" b="0"/>
            <a:pathLst>
              <a:path w="762" h="202">
                <a:moveTo>
                  <a:pt x="0" y="118"/>
                </a:moveTo>
                <a:lnTo>
                  <a:pt x="220" y="67"/>
                </a:lnTo>
                <a:lnTo>
                  <a:pt x="423" y="16"/>
                </a:lnTo>
                <a:lnTo>
                  <a:pt x="610" y="0"/>
                </a:lnTo>
                <a:lnTo>
                  <a:pt x="762" y="0"/>
                </a:lnTo>
                <a:lnTo>
                  <a:pt x="762" y="118"/>
                </a:lnTo>
                <a:lnTo>
                  <a:pt x="745" y="135"/>
                </a:lnTo>
                <a:lnTo>
                  <a:pt x="694" y="135"/>
                </a:lnTo>
                <a:lnTo>
                  <a:pt x="627" y="135"/>
                </a:lnTo>
                <a:lnTo>
                  <a:pt x="542" y="152"/>
                </a:lnTo>
                <a:lnTo>
                  <a:pt x="440" y="152"/>
                </a:lnTo>
                <a:lnTo>
                  <a:pt x="305" y="168"/>
                </a:lnTo>
                <a:lnTo>
                  <a:pt x="169" y="185"/>
                </a:lnTo>
                <a:lnTo>
                  <a:pt x="17" y="202"/>
                </a:lnTo>
                <a:lnTo>
                  <a:pt x="0" y="118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2811" name="Freeform 43"/>
          <p:cNvSpPr/>
          <p:nvPr/>
        </p:nvSpPr>
        <p:spPr>
          <a:xfrm>
            <a:off x="2417127" y="3921442"/>
            <a:ext cx="184150" cy="7080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88" h="1115">
                <a:moveTo>
                  <a:pt x="288" y="1115"/>
                </a:moveTo>
                <a:lnTo>
                  <a:pt x="170" y="1115"/>
                </a:lnTo>
                <a:lnTo>
                  <a:pt x="153" y="895"/>
                </a:lnTo>
                <a:lnTo>
                  <a:pt x="119" y="692"/>
                </a:lnTo>
                <a:lnTo>
                  <a:pt x="85" y="507"/>
                </a:lnTo>
                <a:lnTo>
                  <a:pt x="51" y="321"/>
                </a:lnTo>
                <a:lnTo>
                  <a:pt x="34" y="253"/>
                </a:lnTo>
                <a:lnTo>
                  <a:pt x="17" y="186"/>
                </a:lnTo>
                <a:lnTo>
                  <a:pt x="0" y="135"/>
                </a:lnTo>
                <a:lnTo>
                  <a:pt x="0" y="101"/>
                </a:lnTo>
                <a:lnTo>
                  <a:pt x="0" y="50"/>
                </a:lnTo>
                <a:lnTo>
                  <a:pt x="0" y="34"/>
                </a:lnTo>
                <a:lnTo>
                  <a:pt x="17" y="17"/>
                </a:lnTo>
                <a:lnTo>
                  <a:pt x="17" y="0"/>
                </a:lnTo>
                <a:lnTo>
                  <a:pt x="51" y="0"/>
                </a:lnTo>
                <a:lnTo>
                  <a:pt x="85" y="0"/>
                </a:lnTo>
                <a:lnTo>
                  <a:pt x="136" y="34"/>
                </a:lnTo>
                <a:lnTo>
                  <a:pt x="187" y="67"/>
                </a:lnTo>
                <a:lnTo>
                  <a:pt x="204" y="287"/>
                </a:lnTo>
                <a:lnTo>
                  <a:pt x="238" y="540"/>
                </a:lnTo>
                <a:lnTo>
                  <a:pt x="271" y="811"/>
                </a:lnTo>
                <a:lnTo>
                  <a:pt x="271" y="963"/>
                </a:lnTo>
                <a:lnTo>
                  <a:pt x="288" y="1115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2816" name="Freeform 48"/>
          <p:cNvSpPr/>
          <p:nvPr/>
        </p:nvSpPr>
        <p:spPr>
          <a:xfrm>
            <a:off x="1826577" y="3503930"/>
            <a:ext cx="279400" cy="277812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0" t="0" r="0" b="0"/>
            <a:pathLst>
              <a:path w="440" h="439">
                <a:moveTo>
                  <a:pt x="0" y="51"/>
                </a:moveTo>
                <a:lnTo>
                  <a:pt x="17" y="34"/>
                </a:lnTo>
                <a:lnTo>
                  <a:pt x="34" y="17"/>
                </a:lnTo>
                <a:lnTo>
                  <a:pt x="68" y="0"/>
                </a:lnTo>
                <a:lnTo>
                  <a:pt x="135" y="0"/>
                </a:lnTo>
                <a:lnTo>
                  <a:pt x="186" y="17"/>
                </a:lnTo>
                <a:lnTo>
                  <a:pt x="254" y="34"/>
                </a:lnTo>
                <a:lnTo>
                  <a:pt x="305" y="51"/>
                </a:lnTo>
                <a:lnTo>
                  <a:pt x="356" y="101"/>
                </a:lnTo>
                <a:lnTo>
                  <a:pt x="389" y="152"/>
                </a:lnTo>
                <a:lnTo>
                  <a:pt x="423" y="203"/>
                </a:lnTo>
                <a:lnTo>
                  <a:pt x="440" y="253"/>
                </a:lnTo>
                <a:lnTo>
                  <a:pt x="440" y="321"/>
                </a:lnTo>
                <a:lnTo>
                  <a:pt x="423" y="372"/>
                </a:lnTo>
                <a:lnTo>
                  <a:pt x="423" y="405"/>
                </a:lnTo>
                <a:lnTo>
                  <a:pt x="406" y="439"/>
                </a:lnTo>
                <a:lnTo>
                  <a:pt x="389" y="439"/>
                </a:lnTo>
                <a:lnTo>
                  <a:pt x="356" y="422"/>
                </a:lnTo>
                <a:lnTo>
                  <a:pt x="322" y="405"/>
                </a:lnTo>
                <a:lnTo>
                  <a:pt x="254" y="355"/>
                </a:lnTo>
                <a:lnTo>
                  <a:pt x="203" y="304"/>
                </a:lnTo>
                <a:lnTo>
                  <a:pt x="152" y="253"/>
                </a:lnTo>
                <a:lnTo>
                  <a:pt x="118" y="203"/>
                </a:lnTo>
                <a:lnTo>
                  <a:pt x="85" y="169"/>
                </a:lnTo>
                <a:lnTo>
                  <a:pt x="51" y="118"/>
                </a:lnTo>
                <a:lnTo>
                  <a:pt x="17" y="101"/>
                </a:lnTo>
                <a:lnTo>
                  <a:pt x="17" y="67"/>
                </a:lnTo>
                <a:lnTo>
                  <a:pt x="0" y="51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2817" name="Freeform 49"/>
          <p:cNvSpPr/>
          <p:nvPr/>
        </p:nvSpPr>
        <p:spPr>
          <a:xfrm>
            <a:off x="2009140" y="2978467"/>
            <a:ext cx="268287" cy="288925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0" t="0" r="0" b="0"/>
            <a:pathLst>
              <a:path w="423" h="456">
                <a:moveTo>
                  <a:pt x="0" y="34"/>
                </a:moveTo>
                <a:lnTo>
                  <a:pt x="0" y="17"/>
                </a:lnTo>
                <a:lnTo>
                  <a:pt x="17" y="17"/>
                </a:lnTo>
                <a:lnTo>
                  <a:pt x="51" y="0"/>
                </a:lnTo>
                <a:lnTo>
                  <a:pt x="85" y="0"/>
                </a:lnTo>
                <a:lnTo>
                  <a:pt x="135" y="0"/>
                </a:lnTo>
                <a:lnTo>
                  <a:pt x="169" y="17"/>
                </a:lnTo>
                <a:lnTo>
                  <a:pt x="220" y="34"/>
                </a:lnTo>
                <a:lnTo>
                  <a:pt x="271" y="68"/>
                </a:lnTo>
                <a:lnTo>
                  <a:pt x="356" y="135"/>
                </a:lnTo>
                <a:lnTo>
                  <a:pt x="389" y="169"/>
                </a:lnTo>
                <a:lnTo>
                  <a:pt x="406" y="203"/>
                </a:lnTo>
                <a:lnTo>
                  <a:pt x="423" y="253"/>
                </a:lnTo>
                <a:lnTo>
                  <a:pt x="423" y="304"/>
                </a:lnTo>
                <a:lnTo>
                  <a:pt x="423" y="338"/>
                </a:lnTo>
                <a:lnTo>
                  <a:pt x="406" y="372"/>
                </a:lnTo>
                <a:lnTo>
                  <a:pt x="389" y="405"/>
                </a:lnTo>
                <a:lnTo>
                  <a:pt x="372" y="439"/>
                </a:lnTo>
                <a:lnTo>
                  <a:pt x="356" y="456"/>
                </a:lnTo>
                <a:lnTo>
                  <a:pt x="339" y="456"/>
                </a:lnTo>
                <a:lnTo>
                  <a:pt x="322" y="456"/>
                </a:lnTo>
                <a:lnTo>
                  <a:pt x="288" y="422"/>
                </a:lnTo>
                <a:lnTo>
                  <a:pt x="237" y="372"/>
                </a:lnTo>
                <a:lnTo>
                  <a:pt x="186" y="321"/>
                </a:lnTo>
                <a:lnTo>
                  <a:pt x="135" y="253"/>
                </a:lnTo>
                <a:lnTo>
                  <a:pt x="85" y="220"/>
                </a:lnTo>
                <a:lnTo>
                  <a:pt x="51" y="169"/>
                </a:lnTo>
                <a:lnTo>
                  <a:pt x="34" y="135"/>
                </a:lnTo>
                <a:lnTo>
                  <a:pt x="17" y="68"/>
                </a:lnTo>
                <a:lnTo>
                  <a:pt x="0" y="34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2818" name="Freeform 50"/>
          <p:cNvSpPr/>
          <p:nvPr/>
        </p:nvSpPr>
        <p:spPr>
          <a:xfrm>
            <a:off x="2461577" y="3826192"/>
            <a:ext cx="1009650" cy="7080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592" h="1115">
                <a:moveTo>
                  <a:pt x="1304" y="1115"/>
                </a:moveTo>
                <a:lnTo>
                  <a:pt x="1169" y="1115"/>
                </a:lnTo>
                <a:lnTo>
                  <a:pt x="1203" y="929"/>
                </a:lnTo>
                <a:lnTo>
                  <a:pt x="1220" y="743"/>
                </a:lnTo>
                <a:lnTo>
                  <a:pt x="1237" y="608"/>
                </a:lnTo>
                <a:lnTo>
                  <a:pt x="1254" y="473"/>
                </a:lnTo>
                <a:lnTo>
                  <a:pt x="1254" y="371"/>
                </a:lnTo>
                <a:lnTo>
                  <a:pt x="1254" y="304"/>
                </a:lnTo>
                <a:lnTo>
                  <a:pt x="1254" y="253"/>
                </a:lnTo>
                <a:lnTo>
                  <a:pt x="1254" y="236"/>
                </a:lnTo>
                <a:lnTo>
                  <a:pt x="1203" y="202"/>
                </a:lnTo>
                <a:lnTo>
                  <a:pt x="1152" y="186"/>
                </a:lnTo>
                <a:lnTo>
                  <a:pt x="1084" y="186"/>
                </a:lnTo>
                <a:lnTo>
                  <a:pt x="999" y="202"/>
                </a:lnTo>
                <a:lnTo>
                  <a:pt x="966" y="202"/>
                </a:lnTo>
                <a:lnTo>
                  <a:pt x="932" y="219"/>
                </a:lnTo>
                <a:lnTo>
                  <a:pt x="881" y="219"/>
                </a:lnTo>
                <a:lnTo>
                  <a:pt x="830" y="219"/>
                </a:lnTo>
                <a:lnTo>
                  <a:pt x="762" y="236"/>
                </a:lnTo>
                <a:lnTo>
                  <a:pt x="678" y="236"/>
                </a:lnTo>
                <a:lnTo>
                  <a:pt x="593" y="253"/>
                </a:lnTo>
                <a:lnTo>
                  <a:pt x="508" y="270"/>
                </a:lnTo>
                <a:lnTo>
                  <a:pt x="407" y="287"/>
                </a:lnTo>
                <a:lnTo>
                  <a:pt x="322" y="287"/>
                </a:lnTo>
                <a:lnTo>
                  <a:pt x="254" y="304"/>
                </a:lnTo>
                <a:lnTo>
                  <a:pt x="187" y="304"/>
                </a:lnTo>
                <a:lnTo>
                  <a:pt x="119" y="321"/>
                </a:lnTo>
                <a:lnTo>
                  <a:pt x="68" y="321"/>
                </a:lnTo>
                <a:lnTo>
                  <a:pt x="34" y="321"/>
                </a:lnTo>
                <a:lnTo>
                  <a:pt x="0" y="321"/>
                </a:lnTo>
                <a:lnTo>
                  <a:pt x="0" y="202"/>
                </a:lnTo>
                <a:lnTo>
                  <a:pt x="254" y="186"/>
                </a:lnTo>
                <a:lnTo>
                  <a:pt x="525" y="152"/>
                </a:lnTo>
                <a:lnTo>
                  <a:pt x="779" y="101"/>
                </a:lnTo>
                <a:lnTo>
                  <a:pt x="1016" y="50"/>
                </a:lnTo>
                <a:lnTo>
                  <a:pt x="1118" y="17"/>
                </a:lnTo>
                <a:lnTo>
                  <a:pt x="1203" y="17"/>
                </a:lnTo>
                <a:lnTo>
                  <a:pt x="1254" y="0"/>
                </a:lnTo>
                <a:lnTo>
                  <a:pt x="1287" y="0"/>
                </a:lnTo>
                <a:lnTo>
                  <a:pt x="1321" y="0"/>
                </a:lnTo>
                <a:lnTo>
                  <a:pt x="1355" y="17"/>
                </a:lnTo>
                <a:lnTo>
                  <a:pt x="1406" y="50"/>
                </a:lnTo>
                <a:lnTo>
                  <a:pt x="1474" y="84"/>
                </a:lnTo>
                <a:lnTo>
                  <a:pt x="1525" y="135"/>
                </a:lnTo>
                <a:lnTo>
                  <a:pt x="1558" y="186"/>
                </a:lnTo>
                <a:lnTo>
                  <a:pt x="1575" y="219"/>
                </a:lnTo>
                <a:lnTo>
                  <a:pt x="1592" y="236"/>
                </a:lnTo>
                <a:lnTo>
                  <a:pt x="1558" y="270"/>
                </a:lnTo>
                <a:lnTo>
                  <a:pt x="1541" y="304"/>
                </a:lnTo>
                <a:lnTo>
                  <a:pt x="1525" y="321"/>
                </a:lnTo>
                <a:lnTo>
                  <a:pt x="1508" y="355"/>
                </a:lnTo>
                <a:lnTo>
                  <a:pt x="1491" y="388"/>
                </a:lnTo>
                <a:lnTo>
                  <a:pt x="1457" y="456"/>
                </a:lnTo>
                <a:lnTo>
                  <a:pt x="1440" y="540"/>
                </a:lnTo>
                <a:lnTo>
                  <a:pt x="1406" y="659"/>
                </a:lnTo>
                <a:lnTo>
                  <a:pt x="1372" y="794"/>
                </a:lnTo>
                <a:lnTo>
                  <a:pt x="1338" y="946"/>
                </a:lnTo>
                <a:lnTo>
                  <a:pt x="1304" y="1115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2812" name="Freeform 44"/>
          <p:cNvSpPr/>
          <p:nvPr/>
        </p:nvSpPr>
        <p:spPr>
          <a:xfrm>
            <a:off x="2698115" y="3964305"/>
            <a:ext cx="117475" cy="6445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86" h="1014">
                <a:moveTo>
                  <a:pt x="68" y="1014"/>
                </a:moveTo>
                <a:lnTo>
                  <a:pt x="68" y="828"/>
                </a:lnTo>
                <a:lnTo>
                  <a:pt x="51" y="659"/>
                </a:lnTo>
                <a:lnTo>
                  <a:pt x="51" y="524"/>
                </a:lnTo>
                <a:lnTo>
                  <a:pt x="51" y="406"/>
                </a:lnTo>
                <a:lnTo>
                  <a:pt x="34" y="203"/>
                </a:lnTo>
                <a:lnTo>
                  <a:pt x="0" y="0"/>
                </a:lnTo>
                <a:lnTo>
                  <a:pt x="135" y="0"/>
                </a:lnTo>
                <a:lnTo>
                  <a:pt x="152" y="271"/>
                </a:lnTo>
                <a:lnTo>
                  <a:pt x="186" y="541"/>
                </a:lnTo>
                <a:lnTo>
                  <a:pt x="186" y="778"/>
                </a:lnTo>
                <a:lnTo>
                  <a:pt x="186" y="1014"/>
                </a:lnTo>
                <a:lnTo>
                  <a:pt x="68" y="1014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2813" name="Freeform 45"/>
          <p:cNvSpPr/>
          <p:nvPr/>
        </p:nvSpPr>
        <p:spPr>
          <a:xfrm>
            <a:off x="2966402" y="3932555"/>
            <a:ext cx="128588" cy="642937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0" t="0" r="0" b="0"/>
            <a:pathLst>
              <a:path w="203" h="1013">
                <a:moveTo>
                  <a:pt x="0" y="1013"/>
                </a:moveTo>
                <a:lnTo>
                  <a:pt x="0" y="844"/>
                </a:lnTo>
                <a:lnTo>
                  <a:pt x="17" y="675"/>
                </a:lnTo>
                <a:lnTo>
                  <a:pt x="17" y="540"/>
                </a:lnTo>
                <a:lnTo>
                  <a:pt x="17" y="405"/>
                </a:lnTo>
                <a:lnTo>
                  <a:pt x="34" y="287"/>
                </a:lnTo>
                <a:lnTo>
                  <a:pt x="34" y="169"/>
                </a:lnTo>
                <a:lnTo>
                  <a:pt x="34" y="84"/>
                </a:lnTo>
                <a:lnTo>
                  <a:pt x="34" y="0"/>
                </a:lnTo>
                <a:lnTo>
                  <a:pt x="203" y="169"/>
                </a:lnTo>
                <a:lnTo>
                  <a:pt x="170" y="321"/>
                </a:lnTo>
                <a:lnTo>
                  <a:pt x="153" y="473"/>
                </a:lnTo>
                <a:lnTo>
                  <a:pt x="136" y="591"/>
                </a:lnTo>
                <a:lnTo>
                  <a:pt x="119" y="709"/>
                </a:lnTo>
                <a:lnTo>
                  <a:pt x="102" y="811"/>
                </a:lnTo>
                <a:lnTo>
                  <a:pt x="102" y="878"/>
                </a:lnTo>
                <a:lnTo>
                  <a:pt x="85" y="946"/>
                </a:lnTo>
                <a:lnTo>
                  <a:pt x="85" y="997"/>
                </a:lnTo>
                <a:lnTo>
                  <a:pt x="0" y="1013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2814" name="Freeform 46"/>
          <p:cNvSpPr/>
          <p:nvPr/>
        </p:nvSpPr>
        <p:spPr>
          <a:xfrm>
            <a:off x="2182177" y="4458017"/>
            <a:ext cx="1482725" cy="268288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337" h="422">
                <a:moveTo>
                  <a:pt x="68" y="354"/>
                </a:moveTo>
                <a:lnTo>
                  <a:pt x="34" y="321"/>
                </a:lnTo>
                <a:lnTo>
                  <a:pt x="17" y="304"/>
                </a:lnTo>
                <a:lnTo>
                  <a:pt x="0" y="287"/>
                </a:lnTo>
                <a:lnTo>
                  <a:pt x="0" y="270"/>
                </a:lnTo>
                <a:lnTo>
                  <a:pt x="0" y="253"/>
                </a:lnTo>
                <a:lnTo>
                  <a:pt x="17" y="253"/>
                </a:lnTo>
                <a:lnTo>
                  <a:pt x="34" y="253"/>
                </a:lnTo>
                <a:lnTo>
                  <a:pt x="68" y="236"/>
                </a:lnTo>
                <a:lnTo>
                  <a:pt x="101" y="236"/>
                </a:lnTo>
                <a:lnTo>
                  <a:pt x="152" y="236"/>
                </a:lnTo>
                <a:lnTo>
                  <a:pt x="220" y="219"/>
                </a:lnTo>
                <a:lnTo>
                  <a:pt x="288" y="219"/>
                </a:lnTo>
                <a:lnTo>
                  <a:pt x="559" y="185"/>
                </a:lnTo>
                <a:lnTo>
                  <a:pt x="847" y="152"/>
                </a:lnTo>
                <a:lnTo>
                  <a:pt x="999" y="135"/>
                </a:lnTo>
                <a:lnTo>
                  <a:pt x="1152" y="101"/>
                </a:lnTo>
                <a:lnTo>
                  <a:pt x="1321" y="84"/>
                </a:lnTo>
                <a:lnTo>
                  <a:pt x="1507" y="50"/>
                </a:lnTo>
                <a:lnTo>
                  <a:pt x="1677" y="33"/>
                </a:lnTo>
                <a:lnTo>
                  <a:pt x="1761" y="16"/>
                </a:lnTo>
                <a:lnTo>
                  <a:pt x="1829" y="16"/>
                </a:lnTo>
                <a:lnTo>
                  <a:pt x="1897" y="0"/>
                </a:lnTo>
                <a:lnTo>
                  <a:pt x="1948" y="0"/>
                </a:lnTo>
                <a:lnTo>
                  <a:pt x="1981" y="0"/>
                </a:lnTo>
                <a:lnTo>
                  <a:pt x="2032" y="0"/>
                </a:lnTo>
                <a:lnTo>
                  <a:pt x="2083" y="0"/>
                </a:lnTo>
                <a:lnTo>
                  <a:pt x="2151" y="16"/>
                </a:lnTo>
                <a:lnTo>
                  <a:pt x="2202" y="50"/>
                </a:lnTo>
                <a:lnTo>
                  <a:pt x="2252" y="101"/>
                </a:lnTo>
                <a:lnTo>
                  <a:pt x="2303" y="152"/>
                </a:lnTo>
                <a:lnTo>
                  <a:pt x="2320" y="185"/>
                </a:lnTo>
                <a:lnTo>
                  <a:pt x="2337" y="219"/>
                </a:lnTo>
                <a:lnTo>
                  <a:pt x="2337" y="253"/>
                </a:lnTo>
                <a:lnTo>
                  <a:pt x="2320" y="253"/>
                </a:lnTo>
                <a:lnTo>
                  <a:pt x="2303" y="270"/>
                </a:lnTo>
                <a:lnTo>
                  <a:pt x="2269" y="270"/>
                </a:lnTo>
                <a:lnTo>
                  <a:pt x="2236" y="270"/>
                </a:lnTo>
                <a:lnTo>
                  <a:pt x="2202" y="270"/>
                </a:lnTo>
                <a:lnTo>
                  <a:pt x="2151" y="270"/>
                </a:lnTo>
                <a:lnTo>
                  <a:pt x="2083" y="253"/>
                </a:lnTo>
                <a:lnTo>
                  <a:pt x="2032" y="253"/>
                </a:lnTo>
                <a:lnTo>
                  <a:pt x="1897" y="236"/>
                </a:lnTo>
                <a:lnTo>
                  <a:pt x="1778" y="219"/>
                </a:lnTo>
                <a:lnTo>
                  <a:pt x="1677" y="219"/>
                </a:lnTo>
                <a:lnTo>
                  <a:pt x="1575" y="219"/>
                </a:lnTo>
                <a:lnTo>
                  <a:pt x="1473" y="219"/>
                </a:lnTo>
                <a:lnTo>
                  <a:pt x="1372" y="236"/>
                </a:lnTo>
                <a:lnTo>
                  <a:pt x="1236" y="236"/>
                </a:lnTo>
                <a:lnTo>
                  <a:pt x="1101" y="270"/>
                </a:lnTo>
                <a:lnTo>
                  <a:pt x="813" y="304"/>
                </a:lnTo>
                <a:lnTo>
                  <a:pt x="660" y="337"/>
                </a:lnTo>
                <a:lnTo>
                  <a:pt x="542" y="354"/>
                </a:lnTo>
                <a:lnTo>
                  <a:pt x="423" y="388"/>
                </a:lnTo>
                <a:lnTo>
                  <a:pt x="322" y="405"/>
                </a:lnTo>
                <a:lnTo>
                  <a:pt x="254" y="422"/>
                </a:lnTo>
                <a:lnTo>
                  <a:pt x="237" y="422"/>
                </a:lnTo>
                <a:lnTo>
                  <a:pt x="220" y="422"/>
                </a:lnTo>
                <a:lnTo>
                  <a:pt x="186" y="422"/>
                </a:lnTo>
                <a:lnTo>
                  <a:pt x="152" y="405"/>
                </a:lnTo>
                <a:lnTo>
                  <a:pt x="118" y="388"/>
                </a:lnTo>
                <a:lnTo>
                  <a:pt x="68" y="354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508000" y="406400"/>
            <a:ext cx="2247900" cy="584200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2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2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2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2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2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2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2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32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32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2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106535" y="1393190"/>
            <a:ext cx="1006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nuǎn 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110CF2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110CF2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110CF2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110CF2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08345" y="2292350"/>
            <a:ext cx="590931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左右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日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温暖  暖和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春天来了，天气渐渐暖和起来了。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“日”小而居中，“爰”的第二横在横中线上，撇画舒展，捺画有力。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/>
                <a:gridCol w="453882"/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暖</a:t>
            </a:r>
            <a:endParaRPr kumimoji="0" lang="zh-CN" altLang="en-US" sz="5400" b="1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3833" name="Freeform 41"/>
          <p:cNvSpPr/>
          <p:nvPr/>
        </p:nvSpPr>
        <p:spPr>
          <a:xfrm>
            <a:off x="3000375" y="3084485"/>
            <a:ext cx="407987" cy="32226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643" h="507">
                <a:moveTo>
                  <a:pt x="169" y="456"/>
                </a:moveTo>
                <a:lnTo>
                  <a:pt x="101" y="490"/>
                </a:lnTo>
                <a:lnTo>
                  <a:pt x="51" y="490"/>
                </a:lnTo>
                <a:lnTo>
                  <a:pt x="17" y="507"/>
                </a:lnTo>
                <a:lnTo>
                  <a:pt x="0" y="490"/>
                </a:lnTo>
                <a:lnTo>
                  <a:pt x="0" y="473"/>
                </a:lnTo>
                <a:lnTo>
                  <a:pt x="17" y="456"/>
                </a:lnTo>
                <a:lnTo>
                  <a:pt x="67" y="405"/>
                </a:lnTo>
                <a:lnTo>
                  <a:pt x="118" y="371"/>
                </a:lnTo>
                <a:lnTo>
                  <a:pt x="186" y="321"/>
                </a:lnTo>
                <a:lnTo>
                  <a:pt x="237" y="270"/>
                </a:lnTo>
                <a:lnTo>
                  <a:pt x="322" y="186"/>
                </a:lnTo>
                <a:lnTo>
                  <a:pt x="355" y="152"/>
                </a:lnTo>
                <a:lnTo>
                  <a:pt x="372" y="118"/>
                </a:lnTo>
                <a:lnTo>
                  <a:pt x="372" y="84"/>
                </a:lnTo>
                <a:lnTo>
                  <a:pt x="372" y="67"/>
                </a:lnTo>
                <a:lnTo>
                  <a:pt x="355" y="50"/>
                </a:lnTo>
                <a:lnTo>
                  <a:pt x="355" y="33"/>
                </a:lnTo>
                <a:lnTo>
                  <a:pt x="355" y="17"/>
                </a:lnTo>
                <a:lnTo>
                  <a:pt x="372" y="17"/>
                </a:lnTo>
                <a:lnTo>
                  <a:pt x="389" y="0"/>
                </a:lnTo>
                <a:lnTo>
                  <a:pt x="423" y="17"/>
                </a:lnTo>
                <a:lnTo>
                  <a:pt x="457" y="17"/>
                </a:lnTo>
                <a:lnTo>
                  <a:pt x="525" y="33"/>
                </a:lnTo>
                <a:lnTo>
                  <a:pt x="576" y="67"/>
                </a:lnTo>
                <a:lnTo>
                  <a:pt x="610" y="84"/>
                </a:lnTo>
                <a:lnTo>
                  <a:pt x="627" y="118"/>
                </a:lnTo>
                <a:lnTo>
                  <a:pt x="643" y="135"/>
                </a:lnTo>
                <a:lnTo>
                  <a:pt x="643" y="152"/>
                </a:lnTo>
                <a:lnTo>
                  <a:pt x="610" y="186"/>
                </a:lnTo>
                <a:lnTo>
                  <a:pt x="559" y="219"/>
                </a:lnTo>
                <a:lnTo>
                  <a:pt x="491" y="270"/>
                </a:lnTo>
                <a:lnTo>
                  <a:pt x="406" y="338"/>
                </a:lnTo>
                <a:lnTo>
                  <a:pt x="322" y="388"/>
                </a:lnTo>
                <a:lnTo>
                  <a:pt x="254" y="422"/>
                </a:lnTo>
                <a:lnTo>
                  <a:pt x="169" y="456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34820" name="Group 4"/>
          <p:cNvGrpSpPr/>
          <p:nvPr/>
        </p:nvGrpSpPr>
        <p:grpSpPr>
          <a:xfrm>
            <a:off x="1323975" y="2343123"/>
            <a:ext cx="2879725" cy="2879725"/>
            <a:chOff x="1474" y="663"/>
            <a:chExt cx="2948" cy="2835"/>
          </a:xfrm>
        </p:grpSpPr>
        <p:sp>
          <p:nvSpPr>
            <p:cNvPr id="34821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822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823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824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825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26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27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28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29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30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33822" name="Freeform 30"/>
          <p:cNvSpPr/>
          <p:nvPr/>
        </p:nvSpPr>
        <p:spPr>
          <a:xfrm>
            <a:off x="1827212" y="3181323"/>
            <a:ext cx="128588" cy="123348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03" h="1943">
                <a:moveTo>
                  <a:pt x="34" y="169"/>
                </a:moveTo>
                <a:lnTo>
                  <a:pt x="17" y="118"/>
                </a:lnTo>
                <a:lnTo>
                  <a:pt x="0" y="67"/>
                </a:lnTo>
                <a:lnTo>
                  <a:pt x="0" y="34"/>
                </a:lnTo>
                <a:lnTo>
                  <a:pt x="17" y="17"/>
                </a:lnTo>
                <a:lnTo>
                  <a:pt x="17" y="0"/>
                </a:lnTo>
                <a:lnTo>
                  <a:pt x="34" y="0"/>
                </a:lnTo>
                <a:lnTo>
                  <a:pt x="51" y="0"/>
                </a:lnTo>
                <a:lnTo>
                  <a:pt x="68" y="0"/>
                </a:lnTo>
                <a:lnTo>
                  <a:pt x="85" y="17"/>
                </a:lnTo>
                <a:lnTo>
                  <a:pt x="119" y="17"/>
                </a:lnTo>
                <a:lnTo>
                  <a:pt x="203" y="34"/>
                </a:lnTo>
                <a:lnTo>
                  <a:pt x="203" y="253"/>
                </a:lnTo>
                <a:lnTo>
                  <a:pt x="203" y="456"/>
                </a:lnTo>
                <a:lnTo>
                  <a:pt x="203" y="642"/>
                </a:lnTo>
                <a:lnTo>
                  <a:pt x="203" y="828"/>
                </a:lnTo>
                <a:lnTo>
                  <a:pt x="203" y="997"/>
                </a:lnTo>
                <a:lnTo>
                  <a:pt x="203" y="1132"/>
                </a:lnTo>
                <a:lnTo>
                  <a:pt x="203" y="1284"/>
                </a:lnTo>
                <a:lnTo>
                  <a:pt x="203" y="1402"/>
                </a:lnTo>
                <a:lnTo>
                  <a:pt x="203" y="1503"/>
                </a:lnTo>
                <a:lnTo>
                  <a:pt x="186" y="1605"/>
                </a:lnTo>
                <a:lnTo>
                  <a:pt x="186" y="1689"/>
                </a:lnTo>
                <a:lnTo>
                  <a:pt x="186" y="1757"/>
                </a:lnTo>
                <a:lnTo>
                  <a:pt x="186" y="1808"/>
                </a:lnTo>
                <a:lnTo>
                  <a:pt x="186" y="1858"/>
                </a:lnTo>
                <a:lnTo>
                  <a:pt x="186" y="1875"/>
                </a:lnTo>
                <a:lnTo>
                  <a:pt x="186" y="1892"/>
                </a:lnTo>
                <a:lnTo>
                  <a:pt x="169" y="1926"/>
                </a:lnTo>
                <a:lnTo>
                  <a:pt x="169" y="1943"/>
                </a:lnTo>
                <a:lnTo>
                  <a:pt x="152" y="1943"/>
                </a:lnTo>
                <a:lnTo>
                  <a:pt x="136" y="1943"/>
                </a:lnTo>
                <a:lnTo>
                  <a:pt x="119" y="1909"/>
                </a:lnTo>
                <a:lnTo>
                  <a:pt x="102" y="1858"/>
                </a:lnTo>
                <a:lnTo>
                  <a:pt x="85" y="1808"/>
                </a:lnTo>
                <a:lnTo>
                  <a:pt x="51" y="1723"/>
                </a:lnTo>
                <a:lnTo>
                  <a:pt x="51" y="1639"/>
                </a:lnTo>
                <a:lnTo>
                  <a:pt x="51" y="1537"/>
                </a:lnTo>
                <a:lnTo>
                  <a:pt x="68" y="1419"/>
                </a:lnTo>
                <a:lnTo>
                  <a:pt x="68" y="1351"/>
                </a:lnTo>
                <a:lnTo>
                  <a:pt x="68" y="1284"/>
                </a:lnTo>
                <a:lnTo>
                  <a:pt x="85" y="1216"/>
                </a:lnTo>
                <a:lnTo>
                  <a:pt x="85" y="1132"/>
                </a:lnTo>
                <a:lnTo>
                  <a:pt x="85" y="1030"/>
                </a:lnTo>
                <a:lnTo>
                  <a:pt x="85" y="929"/>
                </a:lnTo>
                <a:lnTo>
                  <a:pt x="85" y="828"/>
                </a:lnTo>
                <a:lnTo>
                  <a:pt x="85" y="709"/>
                </a:lnTo>
                <a:lnTo>
                  <a:pt x="85" y="608"/>
                </a:lnTo>
                <a:lnTo>
                  <a:pt x="85" y="507"/>
                </a:lnTo>
                <a:lnTo>
                  <a:pt x="68" y="422"/>
                </a:lnTo>
                <a:lnTo>
                  <a:pt x="68" y="355"/>
                </a:lnTo>
                <a:lnTo>
                  <a:pt x="68" y="287"/>
                </a:lnTo>
                <a:lnTo>
                  <a:pt x="51" y="236"/>
                </a:lnTo>
                <a:lnTo>
                  <a:pt x="34" y="186"/>
                </a:lnTo>
                <a:lnTo>
                  <a:pt x="34" y="169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3823" name="Freeform 31"/>
          <p:cNvSpPr/>
          <p:nvPr/>
        </p:nvSpPr>
        <p:spPr>
          <a:xfrm>
            <a:off x="1881187" y="3116235"/>
            <a:ext cx="484188" cy="131921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762" h="2079">
                <a:moveTo>
                  <a:pt x="491" y="541"/>
                </a:moveTo>
                <a:lnTo>
                  <a:pt x="491" y="473"/>
                </a:lnTo>
                <a:lnTo>
                  <a:pt x="491" y="406"/>
                </a:lnTo>
                <a:lnTo>
                  <a:pt x="491" y="355"/>
                </a:lnTo>
                <a:lnTo>
                  <a:pt x="491" y="305"/>
                </a:lnTo>
                <a:lnTo>
                  <a:pt x="474" y="271"/>
                </a:lnTo>
                <a:lnTo>
                  <a:pt x="474" y="254"/>
                </a:lnTo>
                <a:lnTo>
                  <a:pt x="474" y="220"/>
                </a:lnTo>
                <a:lnTo>
                  <a:pt x="474" y="203"/>
                </a:lnTo>
                <a:lnTo>
                  <a:pt x="457" y="203"/>
                </a:lnTo>
                <a:lnTo>
                  <a:pt x="440" y="203"/>
                </a:lnTo>
                <a:lnTo>
                  <a:pt x="389" y="203"/>
                </a:lnTo>
                <a:lnTo>
                  <a:pt x="339" y="203"/>
                </a:lnTo>
                <a:lnTo>
                  <a:pt x="271" y="203"/>
                </a:lnTo>
                <a:lnTo>
                  <a:pt x="203" y="220"/>
                </a:lnTo>
                <a:lnTo>
                  <a:pt x="118" y="220"/>
                </a:lnTo>
                <a:lnTo>
                  <a:pt x="0" y="237"/>
                </a:lnTo>
                <a:lnTo>
                  <a:pt x="0" y="136"/>
                </a:lnTo>
                <a:lnTo>
                  <a:pt x="152" y="119"/>
                </a:lnTo>
                <a:lnTo>
                  <a:pt x="288" y="102"/>
                </a:lnTo>
                <a:lnTo>
                  <a:pt x="355" y="102"/>
                </a:lnTo>
                <a:lnTo>
                  <a:pt x="389" y="85"/>
                </a:lnTo>
                <a:lnTo>
                  <a:pt x="423" y="68"/>
                </a:lnTo>
                <a:lnTo>
                  <a:pt x="457" y="34"/>
                </a:lnTo>
                <a:lnTo>
                  <a:pt x="491" y="17"/>
                </a:lnTo>
                <a:lnTo>
                  <a:pt x="525" y="0"/>
                </a:lnTo>
                <a:lnTo>
                  <a:pt x="542" y="17"/>
                </a:lnTo>
                <a:lnTo>
                  <a:pt x="559" y="34"/>
                </a:lnTo>
                <a:lnTo>
                  <a:pt x="610" y="51"/>
                </a:lnTo>
                <a:lnTo>
                  <a:pt x="660" y="85"/>
                </a:lnTo>
                <a:lnTo>
                  <a:pt x="711" y="102"/>
                </a:lnTo>
                <a:lnTo>
                  <a:pt x="728" y="136"/>
                </a:lnTo>
                <a:lnTo>
                  <a:pt x="762" y="152"/>
                </a:lnTo>
                <a:lnTo>
                  <a:pt x="762" y="169"/>
                </a:lnTo>
                <a:lnTo>
                  <a:pt x="745" y="203"/>
                </a:lnTo>
                <a:lnTo>
                  <a:pt x="711" y="237"/>
                </a:lnTo>
                <a:lnTo>
                  <a:pt x="711" y="254"/>
                </a:lnTo>
                <a:lnTo>
                  <a:pt x="694" y="271"/>
                </a:lnTo>
                <a:lnTo>
                  <a:pt x="694" y="305"/>
                </a:lnTo>
                <a:lnTo>
                  <a:pt x="677" y="355"/>
                </a:lnTo>
                <a:lnTo>
                  <a:pt x="677" y="406"/>
                </a:lnTo>
                <a:lnTo>
                  <a:pt x="677" y="473"/>
                </a:lnTo>
                <a:lnTo>
                  <a:pt x="677" y="541"/>
                </a:lnTo>
                <a:lnTo>
                  <a:pt x="677" y="626"/>
                </a:lnTo>
                <a:lnTo>
                  <a:pt x="660" y="811"/>
                </a:lnTo>
                <a:lnTo>
                  <a:pt x="660" y="980"/>
                </a:lnTo>
                <a:lnTo>
                  <a:pt x="660" y="1149"/>
                </a:lnTo>
                <a:lnTo>
                  <a:pt x="660" y="1318"/>
                </a:lnTo>
                <a:lnTo>
                  <a:pt x="660" y="1470"/>
                </a:lnTo>
                <a:lnTo>
                  <a:pt x="644" y="1605"/>
                </a:lnTo>
                <a:lnTo>
                  <a:pt x="644" y="1741"/>
                </a:lnTo>
                <a:lnTo>
                  <a:pt x="644" y="1859"/>
                </a:lnTo>
                <a:lnTo>
                  <a:pt x="627" y="1943"/>
                </a:lnTo>
                <a:lnTo>
                  <a:pt x="610" y="2011"/>
                </a:lnTo>
                <a:lnTo>
                  <a:pt x="593" y="2062"/>
                </a:lnTo>
                <a:lnTo>
                  <a:pt x="593" y="2079"/>
                </a:lnTo>
                <a:lnTo>
                  <a:pt x="559" y="2079"/>
                </a:lnTo>
                <a:lnTo>
                  <a:pt x="542" y="2062"/>
                </a:lnTo>
                <a:lnTo>
                  <a:pt x="525" y="2028"/>
                </a:lnTo>
                <a:lnTo>
                  <a:pt x="525" y="1977"/>
                </a:lnTo>
                <a:lnTo>
                  <a:pt x="508" y="1943"/>
                </a:lnTo>
                <a:lnTo>
                  <a:pt x="491" y="1893"/>
                </a:lnTo>
                <a:lnTo>
                  <a:pt x="491" y="1876"/>
                </a:lnTo>
                <a:lnTo>
                  <a:pt x="474" y="1859"/>
                </a:lnTo>
                <a:lnTo>
                  <a:pt x="474" y="1842"/>
                </a:lnTo>
                <a:lnTo>
                  <a:pt x="474" y="1825"/>
                </a:lnTo>
                <a:lnTo>
                  <a:pt x="474" y="1774"/>
                </a:lnTo>
                <a:lnTo>
                  <a:pt x="491" y="1741"/>
                </a:lnTo>
                <a:lnTo>
                  <a:pt x="491" y="1673"/>
                </a:lnTo>
                <a:lnTo>
                  <a:pt x="491" y="1605"/>
                </a:lnTo>
                <a:lnTo>
                  <a:pt x="491" y="1521"/>
                </a:lnTo>
                <a:lnTo>
                  <a:pt x="491" y="1420"/>
                </a:lnTo>
                <a:lnTo>
                  <a:pt x="491" y="1318"/>
                </a:lnTo>
                <a:lnTo>
                  <a:pt x="508" y="1234"/>
                </a:lnTo>
                <a:lnTo>
                  <a:pt x="508" y="1149"/>
                </a:lnTo>
                <a:lnTo>
                  <a:pt x="508" y="1099"/>
                </a:lnTo>
                <a:lnTo>
                  <a:pt x="508" y="1031"/>
                </a:lnTo>
                <a:lnTo>
                  <a:pt x="508" y="980"/>
                </a:lnTo>
                <a:lnTo>
                  <a:pt x="508" y="947"/>
                </a:lnTo>
                <a:lnTo>
                  <a:pt x="508" y="913"/>
                </a:lnTo>
                <a:lnTo>
                  <a:pt x="508" y="862"/>
                </a:lnTo>
                <a:lnTo>
                  <a:pt x="508" y="778"/>
                </a:lnTo>
                <a:lnTo>
                  <a:pt x="508" y="676"/>
                </a:lnTo>
                <a:lnTo>
                  <a:pt x="491" y="609"/>
                </a:lnTo>
                <a:lnTo>
                  <a:pt x="491" y="541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3824" name="Freeform 32"/>
          <p:cNvSpPr/>
          <p:nvPr/>
        </p:nvSpPr>
        <p:spPr>
          <a:xfrm>
            <a:off x="1924050" y="3630585"/>
            <a:ext cx="225425" cy="1079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356" h="169">
                <a:moveTo>
                  <a:pt x="356" y="34"/>
                </a:moveTo>
                <a:lnTo>
                  <a:pt x="356" y="68"/>
                </a:lnTo>
                <a:lnTo>
                  <a:pt x="339" y="102"/>
                </a:lnTo>
                <a:lnTo>
                  <a:pt x="322" y="119"/>
                </a:lnTo>
                <a:lnTo>
                  <a:pt x="305" y="136"/>
                </a:lnTo>
                <a:lnTo>
                  <a:pt x="288" y="136"/>
                </a:lnTo>
                <a:lnTo>
                  <a:pt x="238" y="152"/>
                </a:lnTo>
                <a:lnTo>
                  <a:pt x="204" y="152"/>
                </a:lnTo>
                <a:lnTo>
                  <a:pt x="136" y="152"/>
                </a:lnTo>
                <a:lnTo>
                  <a:pt x="68" y="152"/>
                </a:lnTo>
                <a:lnTo>
                  <a:pt x="0" y="169"/>
                </a:lnTo>
                <a:lnTo>
                  <a:pt x="0" y="51"/>
                </a:lnTo>
                <a:lnTo>
                  <a:pt x="68" y="34"/>
                </a:lnTo>
                <a:lnTo>
                  <a:pt x="119" y="17"/>
                </a:lnTo>
                <a:lnTo>
                  <a:pt x="187" y="0"/>
                </a:lnTo>
                <a:lnTo>
                  <a:pt x="221" y="0"/>
                </a:lnTo>
                <a:lnTo>
                  <a:pt x="255" y="0"/>
                </a:lnTo>
                <a:lnTo>
                  <a:pt x="305" y="0"/>
                </a:lnTo>
                <a:lnTo>
                  <a:pt x="322" y="17"/>
                </a:lnTo>
                <a:lnTo>
                  <a:pt x="339" y="17"/>
                </a:lnTo>
                <a:lnTo>
                  <a:pt x="356" y="34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3825" name="Freeform 33"/>
          <p:cNvSpPr/>
          <p:nvPr/>
        </p:nvSpPr>
        <p:spPr>
          <a:xfrm>
            <a:off x="1903412" y="4167160"/>
            <a:ext cx="300038" cy="96838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474" h="152">
                <a:moveTo>
                  <a:pt x="474" y="17"/>
                </a:moveTo>
                <a:lnTo>
                  <a:pt x="474" y="152"/>
                </a:lnTo>
                <a:lnTo>
                  <a:pt x="0" y="152"/>
                </a:lnTo>
                <a:lnTo>
                  <a:pt x="0" y="34"/>
                </a:lnTo>
                <a:lnTo>
                  <a:pt x="33" y="34"/>
                </a:lnTo>
                <a:lnTo>
                  <a:pt x="67" y="34"/>
                </a:lnTo>
                <a:lnTo>
                  <a:pt x="169" y="17"/>
                </a:lnTo>
                <a:lnTo>
                  <a:pt x="220" y="0"/>
                </a:lnTo>
                <a:lnTo>
                  <a:pt x="288" y="17"/>
                </a:lnTo>
                <a:lnTo>
                  <a:pt x="372" y="17"/>
                </a:lnTo>
                <a:lnTo>
                  <a:pt x="474" y="17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3826" name="Freeform 34"/>
          <p:cNvSpPr/>
          <p:nvPr/>
        </p:nvSpPr>
        <p:spPr>
          <a:xfrm>
            <a:off x="2516187" y="3470248"/>
            <a:ext cx="688975" cy="182562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085" h="287">
                <a:moveTo>
                  <a:pt x="51" y="253"/>
                </a:moveTo>
                <a:lnTo>
                  <a:pt x="17" y="236"/>
                </a:lnTo>
                <a:lnTo>
                  <a:pt x="0" y="236"/>
                </a:lnTo>
                <a:lnTo>
                  <a:pt x="0" y="220"/>
                </a:lnTo>
                <a:lnTo>
                  <a:pt x="0" y="203"/>
                </a:lnTo>
                <a:lnTo>
                  <a:pt x="17" y="186"/>
                </a:lnTo>
                <a:lnTo>
                  <a:pt x="51" y="186"/>
                </a:lnTo>
                <a:lnTo>
                  <a:pt x="102" y="186"/>
                </a:lnTo>
                <a:lnTo>
                  <a:pt x="119" y="169"/>
                </a:lnTo>
                <a:lnTo>
                  <a:pt x="170" y="169"/>
                </a:lnTo>
                <a:lnTo>
                  <a:pt x="204" y="152"/>
                </a:lnTo>
                <a:lnTo>
                  <a:pt x="254" y="152"/>
                </a:lnTo>
                <a:lnTo>
                  <a:pt x="322" y="135"/>
                </a:lnTo>
                <a:lnTo>
                  <a:pt x="390" y="118"/>
                </a:lnTo>
                <a:lnTo>
                  <a:pt x="542" y="68"/>
                </a:lnTo>
                <a:lnTo>
                  <a:pt x="678" y="34"/>
                </a:lnTo>
                <a:lnTo>
                  <a:pt x="814" y="17"/>
                </a:lnTo>
                <a:lnTo>
                  <a:pt x="898" y="0"/>
                </a:lnTo>
                <a:lnTo>
                  <a:pt x="966" y="0"/>
                </a:lnTo>
                <a:lnTo>
                  <a:pt x="1017" y="0"/>
                </a:lnTo>
                <a:lnTo>
                  <a:pt x="1068" y="0"/>
                </a:lnTo>
                <a:lnTo>
                  <a:pt x="1085" y="17"/>
                </a:lnTo>
                <a:lnTo>
                  <a:pt x="1085" y="34"/>
                </a:lnTo>
                <a:lnTo>
                  <a:pt x="1085" y="51"/>
                </a:lnTo>
                <a:lnTo>
                  <a:pt x="1068" y="68"/>
                </a:lnTo>
                <a:lnTo>
                  <a:pt x="1034" y="84"/>
                </a:lnTo>
                <a:lnTo>
                  <a:pt x="983" y="101"/>
                </a:lnTo>
                <a:lnTo>
                  <a:pt x="915" y="118"/>
                </a:lnTo>
                <a:lnTo>
                  <a:pt x="847" y="152"/>
                </a:lnTo>
                <a:lnTo>
                  <a:pt x="763" y="169"/>
                </a:lnTo>
                <a:lnTo>
                  <a:pt x="644" y="186"/>
                </a:lnTo>
                <a:lnTo>
                  <a:pt x="542" y="220"/>
                </a:lnTo>
                <a:lnTo>
                  <a:pt x="458" y="236"/>
                </a:lnTo>
                <a:lnTo>
                  <a:pt x="373" y="253"/>
                </a:lnTo>
                <a:lnTo>
                  <a:pt x="305" y="270"/>
                </a:lnTo>
                <a:lnTo>
                  <a:pt x="254" y="270"/>
                </a:lnTo>
                <a:lnTo>
                  <a:pt x="204" y="287"/>
                </a:lnTo>
                <a:lnTo>
                  <a:pt x="187" y="287"/>
                </a:lnTo>
                <a:lnTo>
                  <a:pt x="170" y="287"/>
                </a:lnTo>
                <a:lnTo>
                  <a:pt x="102" y="270"/>
                </a:lnTo>
                <a:lnTo>
                  <a:pt x="51" y="253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3827" name="Freeform 35"/>
          <p:cNvSpPr/>
          <p:nvPr/>
        </p:nvSpPr>
        <p:spPr>
          <a:xfrm>
            <a:off x="2354262" y="3663923"/>
            <a:ext cx="1139825" cy="246062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796" h="389">
                <a:moveTo>
                  <a:pt x="373" y="355"/>
                </a:moveTo>
                <a:lnTo>
                  <a:pt x="305" y="372"/>
                </a:lnTo>
                <a:lnTo>
                  <a:pt x="237" y="389"/>
                </a:lnTo>
                <a:lnTo>
                  <a:pt x="187" y="389"/>
                </a:lnTo>
                <a:lnTo>
                  <a:pt x="153" y="389"/>
                </a:lnTo>
                <a:lnTo>
                  <a:pt x="119" y="389"/>
                </a:lnTo>
                <a:lnTo>
                  <a:pt x="85" y="372"/>
                </a:lnTo>
                <a:lnTo>
                  <a:pt x="34" y="338"/>
                </a:lnTo>
                <a:lnTo>
                  <a:pt x="0" y="287"/>
                </a:lnTo>
                <a:lnTo>
                  <a:pt x="153" y="270"/>
                </a:lnTo>
                <a:lnTo>
                  <a:pt x="322" y="237"/>
                </a:lnTo>
                <a:lnTo>
                  <a:pt x="458" y="203"/>
                </a:lnTo>
                <a:lnTo>
                  <a:pt x="610" y="186"/>
                </a:lnTo>
                <a:lnTo>
                  <a:pt x="729" y="152"/>
                </a:lnTo>
                <a:lnTo>
                  <a:pt x="864" y="135"/>
                </a:lnTo>
                <a:lnTo>
                  <a:pt x="983" y="101"/>
                </a:lnTo>
                <a:lnTo>
                  <a:pt x="1084" y="85"/>
                </a:lnTo>
                <a:lnTo>
                  <a:pt x="1186" y="68"/>
                </a:lnTo>
                <a:lnTo>
                  <a:pt x="1271" y="34"/>
                </a:lnTo>
                <a:lnTo>
                  <a:pt x="1339" y="34"/>
                </a:lnTo>
                <a:lnTo>
                  <a:pt x="1406" y="17"/>
                </a:lnTo>
                <a:lnTo>
                  <a:pt x="1457" y="0"/>
                </a:lnTo>
                <a:lnTo>
                  <a:pt x="1491" y="0"/>
                </a:lnTo>
                <a:lnTo>
                  <a:pt x="1525" y="0"/>
                </a:lnTo>
                <a:lnTo>
                  <a:pt x="1542" y="0"/>
                </a:lnTo>
                <a:lnTo>
                  <a:pt x="1576" y="0"/>
                </a:lnTo>
                <a:lnTo>
                  <a:pt x="1610" y="0"/>
                </a:lnTo>
                <a:lnTo>
                  <a:pt x="1694" y="34"/>
                </a:lnTo>
                <a:lnTo>
                  <a:pt x="1728" y="51"/>
                </a:lnTo>
                <a:lnTo>
                  <a:pt x="1762" y="68"/>
                </a:lnTo>
                <a:lnTo>
                  <a:pt x="1779" y="85"/>
                </a:lnTo>
                <a:lnTo>
                  <a:pt x="1796" y="101"/>
                </a:lnTo>
                <a:lnTo>
                  <a:pt x="1779" y="101"/>
                </a:lnTo>
                <a:lnTo>
                  <a:pt x="1745" y="118"/>
                </a:lnTo>
                <a:lnTo>
                  <a:pt x="1728" y="118"/>
                </a:lnTo>
                <a:lnTo>
                  <a:pt x="1677" y="135"/>
                </a:lnTo>
                <a:lnTo>
                  <a:pt x="1627" y="135"/>
                </a:lnTo>
                <a:lnTo>
                  <a:pt x="1576" y="152"/>
                </a:lnTo>
                <a:lnTo>
                  <a:pt x="1508" y="169"/>
                </a:lnTo>
                <a:lnTo>
                  <a:pt x="1203" y="220"/>
                </a:lnTo>
                <a:lnTo>
                  <a:pt x="898" y="270"/>
                </a:lnTo>
                <a:lnTo>
                  <a:pt x="746" y="287"/>
                </a:lnTo>
                <a:lnTo>
                  <a:pt x="610" y="321"/>
                </a:lnTo>
                <a:lnTo>
                  <a:pt x="475" y="338"/>
                </a:lnTo>
                <a:lnTo>
                  <a:pt x="373" y="355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3828" name="Freeform 36"/>
          <p:cNvSpPr/>
          <p:nvPr/>
        </p:nvSpPr>
        <p:spPr>
          <a:xfrm>
            <a:off x="2117725" y="3598835"/>
            <a:ext cx="720725" cy="10509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136" h="1655">
                <a:moveTo>
                  <a:pt x="204" y="1554"/>
                </a:moveTo>
                <a:lnTo>
                  <a:pt x="119" y="1605"/>
                </a:lnTo>
                <a:lnTo>
                  <a:pt x="51" y="1639"/>
                </a:lnTo>
                <a:lnTo>
                  <a:pt x="17" y="1655"/>
                </a:lnTo>
                <a:lnTo>
                  <a:pt x="0" y="1655"/>
                </a:lnTo>
                <a:lnTo>
                  <a:pt x="0" y="1639"/>
                </a:lnTo>
                <a:lnTo>
                  <a:pt x="17" y="1605"/>
                </a:lnTo>
                <a:lnTo>
                  <a:pt x="85" y="1554"/>
                </a:lnTo>
                <a:lnTo>
                  <a:pt x="153" y="1487"/>
                </a:lnTo>
                <a:lnTo>
                  <a:pt x="255" y="1402"/>
                </a:lnTo>
                <a:lnTo>
                  <a:pt x="339" y="1301"/>
                </a:lnTo>
                <a:lnTo>
                  <a:pt x="441" y="1199"/>
                </a:lnTo>
                <a:lnTo>
                  <a:pt x="526" y="1081"/>
                </a:lnTo>
                <a:lnTo>
                  <a:pt x="593" y="963"/>
                </a:lnTo>
                <a:lnTo>
                  <a:pt x="678" y="844"/>
                </a:lnTo>
                <a:lnTo>
                  <a:pt x="746" y="726"/>
                </a:lnTo>
                <a:lnTo>
                  <a:pt x="797" y="608"/>
                </a:lnTo>
                <a:lnTo>
                  <a:pt x="831" y="473"/>
                </a:lnTo>
                <a:lnTo>
                  <a:pt x="864" y="338"/>
                </a:lnTo>
                <a:lnTo>
                  <a:pt x="898" y="186"/>
                </a:lnTo>
                <a:lnTo>
                  <a:pt x="932" y="0"/>
                </a:lnTo>
                <a:lnTo>
                  <a:pt x="1136" y="0"/>
                </a:lnTo>
                <a:lnTo>
                  <a:pt x="1102" y="169"/>
                </a:lnTo>
                <a:lnTo>
                  <a:pt x="1034" y="338"/>
                </a:lnTo>
                <a:lnTo>
                  <a:pt x="983" y="507"/>
                </a:lnTo>
                <a:lnTo>
                  <a:pt x="915" y="659"/>
                </a:lnTo>
                <a:lnTo>
                  <a:pt x="848" y="811"/>
                </a:lnTo>
                <a:lnTo>
                  <a:pt x="763" y="946"/>
                </a:lnTo>
                <a:lnTo>
                  <a:pt x="678" y="1081"/>
                </a:lnTo>
                <a:lnTo>
                  <a:pt x="593" y="1199"/>
                </a:lnTo>
                <a:lnTo>
                  <a:pt x="509" y="1301"/>
                </a:lnTo>
                <a:lnTo>
                  <a:pt x="407" y="1385"/>
                </a:lnTo>
                <a:lnTo>
                  <a:pt x="305" y="1470"/>
                </a:lnTo>
                <a:lnTo>
                  <a:pt x="204" y="1554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3829" name="Freeform 37"/>
          <p:cNvSpPr/>
          <p:nvPr/>
        </p:nvSpPr>
        <p:spPr>
          <a:xfrm>
            <a:off x="2473325" y="3930623"/>
            <a:ext cx="752475" cy="68738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185" h="1082">
                <a:moveTo>
                  <a:pt x="288" y="913"/>
                </a:moveTo>
                <a:lnTo>
                  <a:pt x="423" y="845"/>
                </a:lnTo>
                <a:lnTo>
                  <a:pt x="525" y="761"/>
                </a:lnTo>
                <a:lnTo>
                  <a:pt x="626" y="693"/>
                </a:lnTo>
                <a:lnTo>
                  <a:pt x="711" y="609"/>
                </a:lnTo>
                <a:lnTo>
                  <a:pt x="762" y="524"/>
                </a:lnTo>
                <a:lnTo>
                  <a:pt x="813" y="457"/>
                </a:lnTo>
                <a:lnTo>
                  <a:pt x="847" y="389"/>
                </a:lnTo>
                <a:lnTo>
                  <a:pt x="864" y="338"/>
                </a:lnTo>
                <a:lnTo>
                  <a:pt x="864" y="271"/>
                </a:lnTo>
                <a:lnTo>
                  <a:pt x="881" y="237"/>
                </a:lnTo>
                <a:lnTo>
                  <a:pt x="881" y="203"/>
                </a:lnTo>
                <a:lnTo>
                  <a:pt x="881" y="186"/>
                </a:lnTo>
                <a:lnTo>
                  <a:pt x="847" y="186"/>
                </a:lnTo>
                <a:lnTo>
                  <a:pt x="813" y="186"/>
                </a:lnTo>
                <a:lnTo>
                  <a:pt x="728" y="203"/>
                </a:lnTo>
                <a:lnTo>
                  <a:pt x="643" y="220"/>
                </a:lnTo>
                <a:lnTo>
                  <a:pt x="525" y="237"/>
                </a:lnTo>
                <a:lnTo>
                  <a:pt x="423" y="237"/>
                </a:lnTo>
                <a:lnTo>
                  <a:pt x="338" y="254"/>
                </a:lnTo>
                <a:lnTo>
                  <a:pt x="271" y="254"/>
                </a:lnTo>
                <a:lnTo>
                  <a:pt x="271" y="169"/>
                </a:lnTo>
                <a:lnTo>
                  <a:pt x="321" y="169"/>
                </a:lnTo>
                <a:lnTo>
                  <a:pt x="406" y="169"/>
                </a:lnTo>
                <a:lnTo>
                  <a:pt x="491" y="153"/>
                </a:lnTo>
                <a:lnTo>
                  <a:pt x="609" y="119"/>
                </a:lnTo>
                <a:lnTo>
                  <a:pt x="694" y="102"/>
                </a:lnTo>
                <a:lnTo>
                  <a:pt x="779" y="68"/>
                </a:lnTo>
                <a:lnTo>
                  <a:pt x="830" y="51"/>
                </a:lnTo>
                <a:lnTo>
                  <a:pt x="864" y="34"/>
                </a:lnTo>
                <a:lnTo>
                  <a:pt x="881" y="17"/>
                </a:lnTo>
                <a:lnTo>
                  <a:pt x="931" y="0"/>
                </a:lnTo>
                <a:lnTo>
                  <a:pt x="965" y="0"/>
                </a:lnTo>
                <a:lnTo>
                  <a:pt x="999" y="17"/>
                </a:lnTo>
                <a:lnTo>
                  <a:pt x="1050" y="34"/>
                </a:lnTo>
                <a:lnTo>
                  <a:pt x="1084" y="68"/>
                </a:lnTo>
                <a:lnTo>
                  <a:pt x="1135" y="102"/>
                </a:lnTo>
                <a:lnTo>
                  <a:pt x="1152" y="136"/>
                </a:lnTo>
                <a:lnTo>
                  <a:pt x="1169" y="153"/>
                </a:lnTo>
                <a:lnTo>
                  <a:pt x="1185" y="169"/>
                </a:lnTo>
                <a:lnTo>
                  <a:pt x="1169" y="203"/>
                </a:lnTo>
                <a:lnTo>
                  <a:pt x="1135" y="220"/>
                </a:lnTo>
                <a:lnTo>
                  <a:pt x="1118" y="254"/>
                </a:lnTo>
                <a:lnTo>
                  <a:pt x="1101" y="305"/>
                </a:lnTo>
                <a:lnTo>
                  <a:pt x="1067" y="372"/>
                </a:lnTo>
                <a:lnTo>
                  <a:pt x="1033" y="457"/>
                </a:lnTo>
                <a:lnTo>
                  <a:pt x="982" y="541"/>
                </a:lnTo>
                <a:lnTo>
                  <a:pt x="914" y="626"/>
                </a:lnTo>
                <a:lnTo>
                  <a:pt x="847" y="710"/>
                </a:lnTo>
                <a:lnTo>
                  <a:pt x="762" y="778"/>
                </a:lnTo>
                <a:lnTo>
                  <a:pt x="660" y="845"/>
                </a:lnTo>
                <a:lnTo>
                  <a:pt x="559" y="896"/>
                </a:lnTo>
                <a:lnTo>
                  <a:pt x="474" y="947"/>
                </a:lnTo>
                <a:lnTo>
                  <a:pt x="389" y="980"/>
                </a:lnTo>
                <a:lnTo>
                  <a:pt x="288" y="1014"/>
                </a:lnTo>
                <a:lnTo>
                  <a:pt x="220" y="1048"/>
                </a:lnTo>
                <a:lnTo>
                  <a:pt x="152" y="1065"/>
                </a:lnTo>
                <a:lnTo>
                  <a:pt x="101" y="1082"/>
                </a:lnTo>
                <a:lnTo>
                  <a:pt x="67" y="1082"/>
                </a:lnTo>
                <a:lnTo>
                  <a:pt x="33" y="1082"/>
                </a:lnTo>
                <a:lnTo>
                  <a:pt x="0" y="1082"/>
                </a:lnTo>
                <a:lnTo>
                  <a:pt x="0" y="1065"/>
                </a:lnTo>
                <a:lnTo>
                  <a:pt x="16" y="1048"/>
                </a:lnTo>
                <a:lnTo>
                  <a:pt x="33" y="1031"/>
                </a:lnTo>
                <a:lnTo>
                  <a:pt x="67" y="1014"/>
                </a:lnTo>
                <a:lnTo>
                  <a:pt x="101" y="997"/>
                </a:lnTo>
                <a:lnTo>
                  <a:pt x="152" y="964"/>
                </a:lnTo>
                <a:lnTo>
                  <a:pt x="220" y="947"/>
                </a:lnTo>
                <a:lnTo>
                  <a:pt x="288" y="913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3830" name="Freeform 38"/>
          <p:cNvSpPr/>
          <p:nvPr/>
        </p:nvSpPr>
        <p:spPr>
          <a:xfrm>
            <a:off x="2613025" y="4135410"/>
            <a:ext cx="1119187" cy="579438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762" h="913">
                <a:moveTo>
                  <a:pt x="1220" y="913"/>
                </a:moveTo>
                <a:lnTo>
                  <a:pt x="1169" y="896"/>
                </a:lnTo>
                <a:lnTo>
                  <a:pt x="1101" y="862"/>
                </a:lnTo>
                <a:lnTo>
                  <a:pt x="999" y="795"/>
                </a:lnTo>
                <a:lnTo>
                  <a:pt x="949" y="744"/>
                </a:lnTo>
                <a:lnTo>
                  <a:pt x="881" y="693"/>
                </a:lnTo>
                <a:lnTo>
                  <a:pt x="813" y="643"/>
                </a:lnTo>
                <a:lnTo>
                  <a:pt x="728" y="575"/>
                </a:lnTo>
                <a:lnTo>
                  <a:pt x="627" y="490"/>
                </a:lnTo>
                <a:lnTo>
                  <a:pt x="525" y="423"/>
                </a:lnTo>
                <a:lnTo>
                  <a:pt x="406" y="338"/>
                </a:lnTo>
                <a:lnTo>
                  <a:pt x="288" y="237"/>
                </a:lnTo>
                <a:lnTo>
                  <a:pt x="152" y="136"/>
                </a:lnTo>
                <a:lnTo>
                  <a:pt x="0" y="17"/>
                </a:lnTo>
                <a:lnTo>
                  <a:pt x="34" y="0"/>
                </a:lnTo>
                <a:lnTo>
                  <a:pt x="84" y="0"/>
                </a:lnTo>
                <a:lnTo>
                  <a:pt x="101" y="0"/>
                </a:lnTo>
                <a:lnTo>
                  <a:pt x="118" y="0"/>
                </a:lnTo>
                <a:lnTo>
                  <a:pt x="135" y="0"/>
                </a:lnTo>
                <a:lnTo>
                  <a:pt x="169" y="17"/>
                </a:lnTo>
                <a:lnTo>
                  <a:pt x="186" y="34"/>
                </a:lnTo>
                <a:lnTo>
                  <a:pt x="237" y="51"/>
                </a:lnTo>
                <a:lnTo>
                  <a:pt x="271" y="85"/>
                </a:lnTo>
                <a:lnTo>
                  <a:pt x="339" y="119"/>
                </a:lnTo>
                <a:lnTo>
                  <a:pt x="389" y="169"/>
                </a:lnTo>
                <a:lnTo>
                  <a:pt x="457" y="220"/>
                </a:lnTo>
                <a:lnTo>
                  <a:pt x="610" y="321"/>
                </a:lnTo>
                <a:lnTo>
                  <a:pt x="745" y="406"/>
                </a:lnTo>
                <a:lnTo>
                  <a:pt x="864" y="474"/>
                </a:lnTo>
                <a:lnTo>
                  <a:pt x="982" y="524"/>
                </a:lnTo>
                <a:lnTo>
                  <a:pt x="1101" y="575"/>
                </a:lnTo>
                <a:lnTo>
                  <a:pt x="1220" y="609"/>
                </a:lnTo>
                <a:lnTo>
                  <a:pt x="1355" y="659"/>
                </a:lnTo>
                <a:lnTo>
                  <a:pt x="1491" y="693"/>
                </a:lnTo>
                <a:lnTo>
                  <a:pt x="1558" y="710"/>
                </a:lnTo>
                <a:lnTo>
                  <a:pt x="1609" y="727"/>
                </a:lnTo>
                <a:lnTo>
                  <a:pt x="1643" y="744"/>
                </a:lnTo>
                <a:lnTo>
                  <a:pt x="1694" y="761"/>
                </a:lnTo>
                <a:lnTo>
                  <a:pt x="1711" y="778"/>
                </a:lnTo>
                <a:lnTo>
                  <a:pt x="1745" y="778"/>
                </a:lnTo>
                <a:lnTo>
                  <a:pt x="1745" y="795"/>
                </a:lnTo>
                <a:lnTo>
                  <a:pt x="1762" y="795"/>
                </a:lnTo>
                <a:lnTo>
                  <a:pt x="1762" y="811"/>
                </a:lnTo>
                <a:lnTo>
                  <a:pt x="1745" y="811"/>
                </a:lnTo>
                <a:lnTo>
                  <a:pt x="1694" y="828"/>
                </a:lnTo>
                <a:lnTo>
                  <a:pt x="1626" y="845"/>
                </a:lnTo>
                <a:lnTo>
                  <a:pt x="1542" y="879"/>
                </a:lnTo>
                <a:lnTo>
                  <a:pt x="1440" y="896"/>
                </a:lnTo>
                <a:lnTo>
                  <a:pt x="1338" y="913"/>
                </a:lnTo>
                <a:lnTo>
                  <a:pt x="1270" y="913"/>
                </a:lnTo>
                <a:lnTo>
                  <a:pt x="1220" y="913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3831" name="Freeform 39"/>
          <p:cNvSpPr/>
          <p:nvPr/>
        </p:nvSpPr>
        <p:spPr>
          <a:xfrm>
            <a:off x="2773362" y="3170210"/>
            <a:ext cx="150813" cy="2254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  <a:cxn ang="0">
                <a:pos x="0" y="0"/>
              </a:cxn>
            </a:cxnLst>
            <a:rect l="0" t="0" r="0" b="0"/>
            <a:pathLst>
              <a:path w="237" h="355">
                <a:moveTo>
                  <a:pt x="0" y="0"/>
                </a:moveTo>
                <a:lnTo>
                  <a:pt x="51" y="17"/>
                </a:lnTo>
                <a:lnTo>
                  <a:pt x="85" y="34"/>
                </a:lnTo>
                <a:lnTo>
                  <a:pt x="135" y="51"/>
                </a:lnTo>
                <a:lnTo>
                  <a:pt x="169" y="67"/>
                </a:lnTo>
                <a:lnTo>
                  <a:pt x="203" y="118"/>
                </a:lnTo>
                <a:lnTo>
                  <a:pt x="220" y="152"/>
                </a:lnTo>
                <a:lnTo>
                  <a:pt x="237" y="186"/>
                </a:lnTo>
                <a:lnTo>
                  <a:pt x="237" y="236"/>
                </a:lnTo>
                <a:lnTo>
                  <a:pt x="237" y="270"/>
                </a:lnTo>
                <a:lnTo>
                  <a:pt x="237" y="304"/>
                </a:lnTo>
                <a:lnTo>
                  <a:pt x="220" y="321"/>
                </a:lnTo>
                <a:lnTo>
                  <a:pt x="220" y="338"/>
                </a:lnTo>
                <a:lnTo>
                  <a:pt x="203" y="355"/>
                </a:lnTo>
                <a:lnTo>
                  <a:pt x="186" y="355"/>
                </a:lnTo>
                <a:lnTo>
                  <a:pt x="169" y="355"/>
                </a:lnTo>
                <a:lnTo>
                  <a:pt x="152" y="338"/>
                </a:lnTo>
                <a:lnTo>
                  <a:pt x="135" y="321"/>
                </a:lnTo>
                <a:lnTo>
                  <a:pt x="102" y="304"/>
                </a:lnTo>
                <a:lnTo>
                  <a:pt x="68" y="253"/>
                </a:lnTo>
                <a:lnTo>
                  <a:pt x="51" y="186"/>
                </a:lnTo>
                <a:lnTo>
                  <a:pt x="34" y="101"/>
                </a:lnTo>
                <a:lnTo>
                  <a:pt x="0" y="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3832" name="Freeform 40"/>
          <p:cNvSpPr/>
          <p:nvPr/>
        </p:nvSpPr>
        <p:spPr>
          <a:xfrm>
            <a:off x="2473325" y="3267048"/>
            <a:ext cx="160337" cy="2032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54" h="321">
                <a:moveTo>
                  <a:pt x="203" y="84"/>
                </a:moveTo>
                <a:lnTo>
                  <a:pt x="237" y="118"/>
                </a:lnTo>
                <a:lnTo>
                  <a:pt x="254" y="152"/>
                </a:lnTo>
                <a:lnTo>
                  <a:pt x="254" y="203"/>
                </a:lnTo>
                <a:lnTo>
                  <a:pt x="254" y="236"/>
                </a:lnTo>
                <a:lnTo>
                  <a:pt x="237" y="270"/>
                </a:lnTo>
                <a:lnTo>
                  <a:pt x="220" y="304"/>
                </a:lnTo>
                <a:lnTo>
                  <a:pt x="203" y="321"/>
                </a:lnTo>
                <a:lnTo>
                  <a:pt x="186" y="321"/>
                </a:lnTo>
                <a:lnTo>
                  <a:pt x="169" y="321"/>
                </a:lnTo>
                <a:lnTo>
                  <a:pt x="152" y="304"/>
                </a:lnTo>
                <a:lnTo>
                  <a:pt x="135" y="287"/>
                </a:lnTo>
                <a:lnTo>
                  <a:pt x="118" y="253"/>
                </a:lnTo>
                <a:lnTo>
                  <a:pt x="84" y="203"/>
                </a:lnTo>
                <a:lnTo>
                  <a:pt x="67" y="152"/>
                </a:lnTo>
                <a:lnTo>
                  <a:pt x="33" y="84"/>
                </a:lnTo>
                <a:lnTo>
                  <a:pt x="0" y="0"/>
                </a:lnTo>
                <a:lnTo>
                  <a:pt x="67" y="0"/>
                </a:lnTo>
                <a:lnTo>
                  <a:pt x="118" y="17"/>
                </a:lnTo>
                <a:lnTo>
                  <a:pt x="169" y="51"/>
                </a:lnTo>
                <a:lnTo>
                  <a:pt x="203" y="84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3834" name="Freeform 42"/>
          <p:cNvSpPr/>
          <p:nvPr/>
        </p:nvSpPr>
        <p:spPr>
          <a:xfrm>
            <a:off x="2570162" y="2847948"/>
            <a:ext cx="666750" cy="30003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050" h="473">
                <a:moveTo>
                  <a:pt x="779" y="51"/>
                </a:moveTo>
                <a:lnTo>
                  <a:pt x="762" y="34"/>
                </a:lnTo>
                <a:lnTo>
                  <a:pt x="762" y="17"/>
                </a:lnTo>
                <a:lnTo>
                  <a:pt x="762" y="0"/>
                </a:lnTo>
                <a:lnTo>
                  <a:pt x="779" y="0"/>
                </a:lnTo>
                <a:lnTo>
                  <a:pt x="813" y="0"/>
                </a:lnTo>
                <a:lnTo>
                  <a:pt x="847" y="17"/>
                </a:lnTo>
                <a:lnTo>
                  <a:pt x="898" y="34"/>
                </a:lnTo>
                <a:lnTo>
                  <a:pt x="949" y="51"/>
                </a:lnTo>
                <a:lnTo>
                  <a:pt x="1000" y="84"/>
                </a:lnTo>
                <a:lnTo>
                  <a:pt x="1033" y="101"/>
                </a:lnTo>
                <a:lnTo>
                  <a:pt x="1050" y="135"/>
                </a:lnTo>
                <a:lnTo>
                  <a:pt x="1050" y="152"/>
                </a:lnTo>
                <a:lnTo>
                  <a:pt x="1033" y="186"/>
                </a:lnTo>
                <a:lnTo>
                  <a:pt x="983" y="220"/>
                </a:lnTo>
                <a:lnTo>
                  <a:pt x="915" y="253"/>
                </a:lnTo>
                <a:lnTo>
                  <a:pt x="813" y="287"/>
                </a:lnTo>
                <a:lnTo>
                  <a:pt x="576" y="355"/>
                </a:lnTo>
                <a:lnTo>
                  <a:pt x="322" y="422"/>
                </a:lnTo>
                <a:lnTo>
                  <a:pt x="254" y="439"/>
                </a:lnTo>
                <a:lnTo>
                  <a:pt x="203" y="439"/>
                </a:lnTo>
                <a:lnTo>
                  <a:pt x="152" y="456"/>
                </a:lnTo>
                <a:lnTo>
                  <a:pt x="119" y="456"/>
                </a:lnTo>
                <a:lnTo>
                  <a:pt x="68" y="473"/>
                </a:lnTo>
                <a:lnTo>
                  <a:pt x="51" y="473"/>
                </a:lnTo>
                <a:lnTo>
                  <a:pt x="34" y="473"/>
                </a:lnTo>
                <a:lnTo>
                  <a:pt x="17" y="456"/>
                </a:lnTo>
                <a:lnTo>
                  <a:pt x="0" y="456"/>
                </a:lnTo>
                <a:lnTo>
                  <a:pt x="17" y="456"/>
                </a:lnTo>
                <a:lnTo>
                  <a:pt x="17" y="439"/>
                </a:lnTo>
                <a:lnTo>
                  <a:pt x="51" y="422"/>
                </a:lnTo>
                <a:lnTo>
                  <a:pt x="68" y="422"/>
                </a:lnTo>
                <a:lnTo>
                  <a:pt x="119" y="405"/>
                </a:lnTo>
                <a:lnTo>
                  <a:pt x="169" y="372"/>
                </a:lnTo>
                <a:lnTo>
                  <a:pt x="220" y="355"/>
                </a:lnTo>
                <a:lnTo>
                  <a:pt x="441" y="270"/>
                </a:lnTo>
                <a:lnTo>
                  <a:pt x="542" y="220"/>
                </a:lnTo>
                <a:lnTo>
                  <a:pt x="627" y="186"/>
                </a:lnTo>
                <a:lnTo>
                  <a:pt x="712" y="152"/>
                </a:lnTo>
                <a:lnTo>
                  <a:pt x="745" y="118"/>
                </a:lnTo>
                <a:lnTo>
                  <a:pt x="779" y="84"/>
                </a:lnTo>
                <a:lnTo>
                  <a:pt x="779" y="68"/>
                </a:lnTo>
                <a:lnTo>
                  <a:pt x="779" y="51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508000" y="406400"/>
            <a:ext cx="2247900" cy="584200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3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3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3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33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33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3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33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3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83801" y="1748790"/>
            <a:ext cx="9424398" cy="1134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第一部分（第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2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节）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沿小溪，找雷锋。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写“我们”沿着小溪寻找雷锋叔叔，小溪回答了“我们”。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83801" y="3204210"/>
            <a:ext cx="9424398" cy="1134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第二部分（第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4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节）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顺小路，找雷锋。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写“我们”顺着小路寻找雷锋叔叔，小路回答了“我们”。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83801" y="4659630"/>
            <a:ext cx="9424398" cy="1134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第三部分（第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5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节）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献爱心，是雷锋。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“我们”发现，哪里需要献出爱心，雷锋叔叔就在哪里。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爆炸形 1 7"/>
          <p:cNvSpPr/>
          <p:nvPr/>
        </p:nvSpPr>
        <p:spPr bwMode="auto">
          <a:xfrm>
            <a:off x="8455025" y="793749"/>
            <a:ext cx="2284730" cy="2000250"/>
          </a:xfrm>
          <a:prstGeom prst="irregularSeal1">
            <a:avLst/>
          </a:prstGeom>
          <a:solidFill>
            <a:schemeClr val="bg1"/>
          </a:solidFill>
          <a:ln>
            <a:solidFill>
              <a:srgbClr val="56C39E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tIns="91440" bIns="91440" spcCol="1270" anchor="b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两件事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9" name="流程图: 终止 8"/>
          <p:cNvSpPr>
            <a:spLocks noChangeArrowheads="1"/>
          </p:cNvSpPr>
          <p:nvPr/>
        </p:nvSpPr>
        <p:spPr bwMode="auto">
          <a:xfrm>
            <a:off x="6344603" y="2347127"/>
            <a:ext cx="4822190" cy="735747"/>
          </a:xfrm>
          <a:prstGeom prst="flowChartTerminator">
            <a:avLst/>
          </a:prstGeom>
          <a:solidFill>
            <a:schemeClr val="bg1"/>
          </a:solidFill>
          <a:ln w="9525">
            <a:solidFill>
              <a:srgbClr val="56C39E"/>
            </a:solidFill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第二件 帮助年迈的大娘 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32769" name="矩形 2"/>
          <p:cNvSpPr/>
          <p:nvPr/>
        </p:nvSpPr>
        <p:spPr>
          <a:xfrm>
            <a:off x="641985" y="1467503"/>
            <a:ext cx="9048750" cy="65274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628650" algn="l" defTabSz="914400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这首诗讲了雷锋叔叔的几件事？具体讲了什么？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64603" y="2347127"/>
            <a:ext cx="4944745" cy="735747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56C39E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第一件 帮助迷路的孩子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6" name="文本占位符 11"/>
          <p:cNvSpPr>
            <a:spLocks noGrp="1"/>
          </p:cNvSpPr>
          <p:nvPr>
            <p:ph type="body" sz="quarter" idx="10"/>
          </p:nvPr>
        </p:nvSpPr>
        <p:spPr>
          <a:xfrm>
            <a:off x="508000" y="406400"/>
            <a:ext cx="2247900" cy="584200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  <a:endParaRPr lang="zh-CN" altLang="en-US" dirty="0"/>
          </a:p>
        </p:txBody>
      </p:sp>
      <p:sp>
        <p:nvSpPr>
          <p:cNvPr id="47" name="文本框 46"/>
          <p:cNvSpPr txBox="1"/>
          <p:nvPr/>
        </p:nvSpPr>
        <p:spPr>
          <a:xfrm>
            <a:off x="1110298" y="3766178"/>
            <a:ext cx="11202670" cy="532646"/>
          </a:xfrm>
          <a:prstGeom prst="rect">
            <a:avLst/>
          </a:prstGeom>
          <a:noFill/>
          <a:ln>
            <a:noFill/>
          </a:ln>
          <a:effectLst>
            <a:glow rad="127000">
              <a:schemeClr val="tx2">
                <a:lumMod val="20000"/>
                <a:lumOff val="8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沿着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长长的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小溪，寻找雷锋的足迹。雷锋叔叔，你在哪里，你在哪里？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7435533" y="4061421"/>
            <a:ext cx="17214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· ·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· ·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9" name="棱台 2"/>
          <p:cNvSpPr/>
          <p:nvPr/>
        </p:nvSpPr>
        <p:spPr bwMode="auto">
          <a:xfrm>
            <a:off x="1066165" y="4853365"/>
            <a:ext cx="10286365" cy="1238267"/>
          </a:xfrm>
          <a:prstGeom prst="bevel">
            <a:avLst/>
          </a:prstGeom>
          <a:solidFill>
            <a:schemeClr val="bg1"/>
          </a:solidFill>
          <a:ln>
            <a:solidFill>
              <a:srgbClr val="56C39E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tIns="91440" bIns="91440" spcCol="1270" anchor="b"/>
          <a:lstStyle/>
          <a:p>
            <a:pPr marL="342900" marR="0" lvl="0" indent="0" algn="l" defTabSz="10668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“你在哪里”是作者发自内心的深情呼唤，表达了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作者寻找雷锋叔叔的迫切心情。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两个“你在哪里”连用是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反复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的方法，它增强了诗歌的节奏感，使感情表达得更强烈真挚。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9157018" y="4061421"/>
            <a:ext cx="17214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· ·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· ·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5166360" y="4567548"/>
            <a:ext cx="5540375" cy="442674"/>
          </a:xfrm>
          <a:prstGeom prst="wedgeRoundRectCallout">
            <a:avLst>
              <a:gd name="adj1" fmla="val 30221"/>
              <a:gd name="adj2" fmla="val -89507"/>
              <a:gd name="adj3" fmla="val 16667"/>
            </a:avLst>
          </a:prstGeom>
          <a:solidFill>
            <a:schemeClr val="bg1"/>
          </a:solidFill>
          <a:ln w="38100">
            <a:solidFill>
              <a:srgbClr val="56C39E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两个“你在哪里”连用，有什么作用？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3233103" y="3242043"/>
            <a:ext cx="6019024" cy="442674"/>
          </a:xfrm>
          <a:prstGeom prst="wedgeRoundRectCallout">
            <a:avLst>
              <a:gd name="adj1" fmla="val -36221"/>
              <a:gd name="adj2" fmla="val 84609"/>
              <a:gd name="adj3" fmla="val 16667"/>
            </a:avLst>
          </a:prstGeom>
          <a:solidFill>
            <a:schemeClr val="bg1"/>
          </a:solidFill>
          <a:ln w="38100">
            <a:solidFill>
              <a:srgbClr val="56C39E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“长长的”暗示着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雷锋叔叔走的路很长。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48" grpId="0"/>
      <p:bldP spid="49" grpId="0" bldLvl="0" animBg="1"/>
      <p:bldP spid="50" grpId="0"/>
      <p:bldP spid="51" grpId="0" bldLvl="0" animBg="1"/>
      <p:bldP spid="52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96340" y="1838325"/>
            <a:ext cx="6753860" cy="3912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 人的生命是有限的，可是，为人民服务是无限的，我要把有限的生命，投入到无限的‘为人民服务’之中去。”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这就是一名普通的战士——雷锋的名言。    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雷锋虽然离我们而去，但是雷锋精神却永驻人们的心间！今天，让我们沿着长长的小溪，顺着弯弯的小路去寻找雷锋的足迹吧！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                 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240" y="2028723"/>
            <a:ext cx="2399030" cy="3531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"/>
          <p:cNvSpPr/>
          <p:nvPr/>
        </p:nvSpPr>
        <p:spPr>
          <a:xfrm>
            <a:off x="1265882" y="1477114"/>
            <a:ext cx="7750175" cy="767920"/>
          </a:xfrm>
          <a:prstGeom prst="bevel">
            <a:avLst>
              <a:gd name="adj" fmla="val 6519"/>
            </a:avLst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想象：雷锋叔叔怎样“抱”着迷路的孩子？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265882" y="2541901"/>
            <a:ext cx="4240125" cy="3307715"/>
          </a:xfrm>
          <a:prstGeom prst="rect">
            <a:avLst/>
          </a:prstGeom>
          <a:ln>
            <a:solidFill>
              <a:srgbClr val="56C39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小溪说：</a:t>
            </a: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昨天，他曾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/</a:t>
            </a:r>
            <a:r>
              <a: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路过这里，</a:t>
            </a: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抱着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/</a:t>
            </a:r>
            <a:r>
              <a: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迷路的孩子，</a:t>
            </a: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冒着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/</a:t>
            </a:r>
            <a:r>
              <a: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蒙蒙的细雨。</a:t>
            </a: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瞧</a:t>
            </a:r>
            <a:r>
              <a: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↗</a:t>
            </a:r>
            <a:r>
              <a: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，那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/</a:t>
            </a:r>
            <a:r>
              <a: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泥泞路上的脚窝，</a:t>
            </a: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就是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/</a:t>
            </a:r>
            <a:r>
              <a: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他留下的足迹。</a:t>
            </a: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35" name="TextBox 28"/>
          <p:cNvSpPr txBox="1"/>
          <p:nvPr/>
        </p:nvSpPr>
        <p:spPr>
          <a:xfrm>
            <a:off x="1331922" y="3977139"/>
            <a:ext cx="539768" cy="43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▲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" name="流程图: 资料带 2"/>
          <p:cNvSpPr/>
          <p:nvPr/>
        </p:nvSpPr>
        <p:spPr>
          <a:xfrm>
            <a:off x="5695980" y="3345977"/>
            <a:ext cx="1980029" cy="867311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56C39E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抱得紧紧的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" name="流程图: 资料带 9"/>
          <p:cNvSpPr/>
          <p:nvPr/>
        </p:nvSpPr>
        <p:spPr>
          <a:xfrm>
            <a:off x="5695980" y="4213288"/>
            <a:ext cx="3818123" cy="1581567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56C39E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用自己的外套裹着孩子，生怕孩子被雨淋着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96300" y="1627639"/>
            <a:ext cx="2676525" cy="2787015"/>
          </a:xfrm>
          <a:prstGeom prst="ellipse">
            <a:avLst/>
          </a:prstGeom>
        </p:spPr>
      </p:pic>
      <p:sp>
        <p:nvSpPr>
          <p:cNvPr id="48" name="文本占位符 11"/>
          <p:cNvSpPr>
            <a:spLocks noGrp="1"/>
          </p:cNvSpPr>
          <p:nvPr>
            <p:ph type="body" sz="quarter" idx="10"/>
          </p:nvPr>
        </p:nvSpPr>
        <p:spPr>
          <a:xfrm>
            <a:off x="508000" y="406400"/>
            <a:ext cx="2247900" cy="584200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5" grpId="0" bldLvl="0" animBg="1"/>
      <p:bldP spid="3" grpId="0" bldLvl="0" animBg="1"/>
      <p:bldP spid="10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571625" y="2030304"/>
            <a:ext cx="3827780" cy="1361182"/>
          </a:xfrm>
          <a:prstGeom prst="snip2DiagRect">
            <a:avLst/>
          </a:prstGeom>
          <a:solidFill>
            <a:schemeClr val="bg1"/>
          </a:solidFill>
          <a:ln w="12700">
            <a:solidFill>
              <a:srgbClr val="56C39E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背着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年迈的大娘， </a:t>
            </a:r>
            <a:b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</a:b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踏着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路上的荆棘。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89025" y="3884295"/>
            <a:ext cx="10013950" cy="169604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“背着”“踏着”这两个动词仿佛让我们看到雷锋叔叔踏着荆棘，沿着崎岖的小路，汗流满面地背着大娘的身影，仿佛看到了他在布满荆棘的小路上洒下的点点汗滴，给我们描述出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一个朴实、善良的雷锋叔叔的形象。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442075" y="2030304"/>
            <a:ext cx="4224655" cy="1398696"/>
          </a:xfrm>
          <a:prstGeom prst="snip2DiagRect">
            <a:avLst/>
          </a:prstGeom>
          <a:solidFill>
            <a:schemeClr val="bg1"/>
          </a:solidFill>
          <a:ln w="9525">
            <a:solidFill>
              <a:srgbClr val="56C39E"/>
            </a:solidFill>
            <a:prstDash val="solid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你从“背着”“踏着”两个词中体会到了什么？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45" name="文本占位符 11"/>
          <p:cNvSpPr>
            <a:spLocks noGrp="1"/>
          </p:cNvSpPr>
          <p:nvPr>
            <p:ph type="body" sz="quarter" idx="10"/>
          </p:nvPr>
        </p:nvSpPr>
        <p:spPr>
          <a:xfrm>
            <a:off x="508000" y="406400"/>
            <a:ext cx="2247900" cy="584200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9" grpId="0"/>
      <p:bldP spid="10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1201737" y="3117633"/>
            <a:ext cx="9788526" cy="1256990"/>
          </a:xfrm>
          <a:prstGeom prst="plaque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E2E789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用“晶莹”来形容露珠，表现了露珠晶莹剔透的样子，让我们仿佛看到了雷锋叔叔洒下的汗滴。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grpSp>
        <p:nvGrpSpPr>
          <p:cNvPr id="10" name="组合 9"/>
          <p:cNvGrpSpPr/>
          <p:nvPr/>
        </p:nvGrpSpPr>
        <p:grpSpPr>
          <a:xfrm rot="452830" flipH="1">
            <a:off x="2110105" y="1601470"/>
            <a:ext cx="3604895" cy="1291590"/>
            <a:chOff x="10271" y="1429"/>
            <a:chExt cx="2774" cy="2698"/>
          </a:xfrm>
        </p:grpSpPr>
        <p:pic>
          <p:nvPicPr>
            <p:cNvPr id="11" name="图片 10" descr="17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452830">
              <a:off x="10271" y="1429"/>
              <a:ext cx="2774" cy="2698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 rot="452830">
              <a:off x="10410" y="1911"/>
              <a:ext cx="2317" cy="105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+mn-ea"/>
                </a:rPr>
                <a:t>为什么要写晶莹的露珠？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5554767" y="1758006"/>
            <a:ext cx="4622165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6286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瞧，那花瓣上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晶莹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的露珠，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6286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就是他洒下的汗滴。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46" name="文本占位符 11"/>
          <p:cNvSpPr>
            <a:spLocks noGrp="1"/>
          </p:cNvSpPr>
          <p:nvPr>
            <p:ph type="body" sz="quarter" idx="10"/>
          </p:nvPr>
        </p:nvSpPr>
        <p:spPr>
          <a:xfrm>
            <a:off x="508000" y="406400"/>
            <a:ext cx="2247900" cy="584200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183641" y="2449190"/>
            <a:ext cx="8328660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背着年迈的大娘，他弓着背，汗水从他的额头上滴落下来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……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83640" y="1543685"/>
            <a:ext cx="8989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根据第三、四小节内容，展开想象，用自己的话说一说雷锋叔叔做了什么？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83640" y="1996437"/>
            <a:ext cx="5570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顺着弯弯的小路，踏着路上的荆棘，雷锋叔叔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4" name="文本占位符 11"/>
          <p:cNvSpPr>
            <a:spLocks noGrp="1"/>
          </p:cNvSpPr>
          <p:nvPr>
            <p:ph type="body" sz="quarter" idx="10"/>
          </p:nvPr>
        </p:nvSpPr>
        <p:spPr>
          <a:xfrm>
            <a:off x="508000" y="406400"/>
            <a:ext cx="2247900" cy="584200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  <a:endParaRPr lang="zh-CN" altLang="en-US" dirty="0"/>
          </a:p>
        </p:txBody>
      </p:sp>
      <p:sp>
        <p:nvSpPr>
          <p:cNvPr id="45" name="矩形 7"/>
          <p:cNvSpPr>
            <a:spLocks noChangeArrowheads="1"/>
          </p:cNvSpPr>
          <p:nvPr/>
        </p:nvSpPr>
        <p:spPr bwMode="auto">
          <a:xfrm>
            <a:off x="1023620" y="3652866"/>
            <a:ext cx="10144760" cy="5053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“温暖的春风”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既指大自然的春风，又象征着雷锋叔叔的精神给我们带来了春天般的温暖。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1183640" y="3092499"/>
            <a:ext cx="7303770" cy="505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乘着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温暖的春风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，我们四处寻觅。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5347971" y="3121240"/>
            <a:ext cx="4485352" cy="447913"/>
          </a:xfrm>
          <a:prstGeom prst="hexagon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marR="0" lvl="0" algn="l" defTabSz="1066800" rtl="0" eaLnBrk="1" fontAlgn="base" latinLnBrk="0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Blip>
                <a:blip r:embed="rId1"/>
              </a:buBlip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“温暖的春风”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象征着什么？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1318236" y="5063766"/>
            <a:ext cx="2978174" cy="967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我们四处寻觅。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啊，终于找到了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——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1183640" y="4485613"/>
            <a:ext cx="6985000" cy="521970"/>
          </a:xfrm>
          <a:prstGeom prst="rect">
            <a:avLst/>
          </a:prstGeom>
          <a:solidFill>
            <a:schemeClr val="bg1"/>
          </a:solidFill>
          <a:ln>
            <a:solidFill>
              <a:srgbClr val="56C39E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通读全文，你知道雷锋叔叔到底在哪里吗？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4610735" y="5063766"/>
            <a:ext cx="3876675" cy="967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哪里需要献出爱心，</a:t>
            </a:r>
            <a:endParaRPr lang="zh-CN" altLang="en-US" sz="2000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雷锋叔叔就出现在哪里。</a:t>
            </a:r>
            <a:endParaRPr lang="zh-CN" altLang="en-US" sz="2000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80" name="Picture 2" descr="http://img.zjolcdn.com/pic/0/06/75/97/6759727_97727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873" y="4293846"/>
            <a:ext cx="2884899" cy="183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4" grpId="0"/>
      <p:bldP spid="45" grpId="0"/>
      <p:bldP spid="47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1006157" y="1650725"/>
            <a:ext cx="4417695" cy="461665"/>
          </a:xfrm>
          <a:prstGeom prst="rect">
            <a:avLst/>
          </a:prstGeom>
          <a:noFill/>
          <a:ln>
            <a:solidFill>
              <a:srgbClr val="56C39E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最后一小节有什么含义呢？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006157" y="2224722"/>
            <a:ext cx="10179685" cy="14287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这句是全文的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中心句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，回应了开头。这句话有双重含义，表面含义是，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雷锋叔叔处处都想着别人，把爱心洒向了祖国各地。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联系全诗，还有诗人寄托的深层含义，那就是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希望处处都有活雷锋存在，希望奉献爱心成为我们每个人的自觉行为。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5" name="文本占位符 11"/>
          <p:cNvSpPr>
            <a:spLocks noGrp="1"/>
          </p:cNvSpPr>
          <p:nvPr>
            <p:ph type="body" sz="quarter" idx="10"/>
          </p:nvPr>
        </p:nvSpPr>
        <p:spPr>
          <a:xfrm>
            <a:off x="508000" y="406400"/>
            <a:ext cx="2247900" cy="584200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  <a:endParaRPr lang="zh-CN" altLang="en-US" dirty="0"/>
          </a:p>
        </p:txBody>
      </p:sp>
      <p:sp>
        <p:nvSpPr>
          <p:cNvPr id="46" name="矩形 25"/>
          <p:cNvSpPr/>
          <p:nvPr/>
        </p:nvSpPr>
        <p:spPr>
          <a:xfrm>
            <a:off x="1006157" y="3849312"/>
            <a:ext cx="6181090" cy="588046"/>
          </a:xfrm>
          <a:prstGeom prst="rect">
            <a:avLst/>
          </a:prstGeom>
          <a:noFill/>
          <a:ln w="9525">
            <a:solidFill>
              <a:srgbClr val="56C39E"/>
            </a:solidFill>
          </a:ln>
        </p:spPr>
        <p:txBody>
          <a:bodyPr wrap="square">
            <a:spAutoFit/>
          </a:bodyPr>
          <a:lstStyle/>
          <a:p>
            <a:pPr marL="0" marR="0" lvl="0" algn="l" defTabSz="457200" rtl="0" eaLnBrk="1" fontAlgn="base" latinLnBrk="0" hangingPunct="1">
              <a:lnSpc>
                <a:spcPct val="150000"/>
              </a:lnSpc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从全诗看雷锋是一个怎样的人？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006157" y="4633224"/>
            <a:ext cx="10179685" cy="967060"/>
          </a:xfrm>
          <a:prstGeom prst="horizontalScroll">
            <a:avLst>
              <a:gd name="adj" fmla="val 0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62230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 雷锋是一名全心全意为人民服务的解放军战士。他尽心尽力地帮助他人，不管遇到任何困难，他总是及时出现在有需要的地方。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46" grpId="0" animBg="1"/>
      <p:bldP spid="47" grpId="0" bldLvl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5"/>
          <p:cNvSpPr/>
          <p:nvPr/>
        </p:nvSpPr>
        <p:spPr>
          <a:xfrm>
            <a:off x="982980" y="2611755"/>
            <a:ext cx="10203815" cy="2972915"/>
          </a:xfrm>
          <a:prstGeom prst="roundRect">
            <a:avLst/>
          </a:prstGeom>
          <a:noFill/>
          <a:ln w="38100">
            <a:solidFill>
              <a:srgbClr val="56C39E"/>
            </a:solidFill>
            <a:prstDash val="lgDashDot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这首诗歌讲述了“我们”寻找雷锋叔叔的故事，展现了雷锋叔叔生前做的好事，表现了雷锋叔叔处处想着别人，把爱心洒遍祖国各地的优秀品质，表达了我们对雷锋叔叔的怀念之情，告诉我们要像雷锋一样做一个奉献爱心、乐于助人的人。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77925" y="1816084"/>
            <a:ext cx="1710690" cy="521534"/>
          </a:xfrm>
          <a:prstGeom prst="rect">
            <a:avLst/>
          </a:prstGeom>
          <a:noFill/>
          <a:ln>
            <a:solidFill>
              <a:srgbClr val="56C39E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课文主旨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45" name="文本占位符 11"/>
          <p:cNvSpPr>
            <a:spLocks noGrp="1"/>
          </p:cNvSpPr>
          <p:nvPr>
            <p:ph type="body" sz="quarter" idx="10"/>
          </p:nvPr>
        </p:nvSpPr>
        <p:spPr>
          <a:xfrm>
            <a:off x="508000" y="406400"/>
            <a:ext cx="2247900" cy="584200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5"/>
          <p:cNvSpPr/>
          <p:nvPr/>
        </p:nvSpPr>
        <p:spPr>
          <a:xfrm>
            <a:off x="1147762" y="1563370"/>
            <a:ext cx="9896475" cy="4523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雷锋的小故事 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一九六一年的一天傍晚，天下起大雨，雷锋见公路上一位妇女怀里抱着小孩，手里还拉着小孩，身上还背着包袱，在哗哗的大雨中一步一滑地走着，雷锋忙上前一打听，才知道这位大嫂从外地探亲归来，要去十几里外的樟子沟去，她着急地说：“同志啊，今天雨都把我浇迷糊了，这还有孩子，我哭也哭不到家啊!”雷锋把雨衣披在大嫂身上，抱起那个大一点的孩子冒雨朝樟子沟走去，宁可自己淋得透湿，一直走了两个多小时，才把她们母子送到家。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2" name="文本占位符 11"/>
          <p:cNvSpPr>
            <a:spLocks noGrp="1"/>
          </p:cNvSpPr>
          <p:nvPr>
            <p:ph type="body" sz="quarter" idx="10"/>
          </p:nvPr>
        </p:nvSpPr>
        <p:spPr>
          <a:xfrm>
            <a:off x="508000" y="406400"/>
            <a:ext cx="2247900" cy="584200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840605" y="2388870"/>
            <a:ext cx="6268720" cy="2804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《雷锋叔叔，你在哪里》是一首儿童诗，作者以优美的语言和流畅的音韵，文中沿着“小溪”“小路”娓娓地向我们讲述雷锋昨天的事迹，告诉我们要像雷锋一样做一个奉献爱心、乐于助人的人。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815" y="2117090"/>
            <a:ext cx="2630170" cy="3353435"/>
          </a:xfrm>
          <a:prstGeom prst="rect">
            <a:avLst/>
          </a:prstGeom>
        </p:spPr>
      </p:pic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课堂小结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文本框 26"/>
          <p:cNvSpPr txBox="1"/>
          <p:nvPr/>
        </p:nvSpPr>
        <p:spPr>
          <a:xfrm>
            <a:off x="2401410" y="2131378"/>
            <a:ext cx="615553" cy="3323987"/>
          </a:xfrm>
          <a:prstGeom prst="rect">
            <a:avLst/>
          </a:prstGeom>
          <a:noFill/>
          <a:ln w="9525">
            <a:noFill/>
          </a:ln>
        </p:spPr>
        <p:txBody>
          <a:bodyPr vert="eaVert"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雷锋叔叔，你在哪里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753405" y="2894965"/>
            <a:ext cx="100266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小溪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小路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" name="左大括号 1"/>
          <p:cNvSpPr/>
          <p:nvPr/>
        </p:nvSpPr>
        <p:spPr>
          <a:xfrm>
            <a:off x="3499088" y="3010218"/>
            <a:ext cx="254000" cy="1530350"/>
          </a:xfrm>
          <a:prstGeom prst="leftBrac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5" name="左大括号 24"/>
          <p:cNvSpPr/>
          <p:nvPr/>
        </p:nvSpPr>
        <p:spPr>
          <a:xfrm flipH="1">
            <a:off x="7788513" y="3049905"/>
            <a:ext cx="200025" cy="1443038"/>
          </a:xfrm>
          <a:prstGeom prst="leftBrac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353663" y="3300730"/>
            <a:ext cx="1605280" cy="95313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奉献爱心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乐于助人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09130" y="2883535"/>
            <a:ext cx="2536190" cy="58804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抱着迷路的孩子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109130" y="3969385"/>
            <a:ext cx="2493010" cy="58804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背着年迈的大娘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9" name="右箭头 8"/>
          <p:cNvSpPr/>
          <p:nvPr/>
        </p:nvSpPr>
        <p:spPr>
          <a:xfrm>
            <a:off x="4533185" y="3225165"/>
            <a:ext cx="575945" cy="7556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1" name="右箭头 10"/>
          <p:cNvSpPr/>
          <p:nvPr/>
        </p:nvSpPr>
        <p:spPr>
          <a:xfrm>
            <a:off x="4533185" y="4341495"/>
            <a:ext cx="575945" cy="7556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1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508000" y="406400"/>
            <a:ext cx="2247900" cy="584200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课堂小结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2" grpId="0" bldLvl="0" animBg="1"/>
      <p:bldP spid="25" grpId="0" animBg="1" build="p"/>
      <p:bldP spid="3" grpId="0" uiExpand="1" build="p"/>
      <p:bldP spid="4" grpId="0" build="p"/>
      <p:bldP spid="8" grpId="0" build="p"/>
      <p:bldP spid="9" grpId="0" bldLvl="0" animBg="1"/>
      <p:bldP spid="11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17"/>
          <p:cNvSpPr/>
          <p:nvPr/>
        </p:nvSpPr>
        <p:spPr>
          <a:xfrm>
            <a:off x="1215391" y="1471295"/>
            <a:ext cx="9693910" cy="439991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一、看拼音写词语。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léi fēnɡ              mào yǔ               wān qū         wēn nuǎn  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（            ）         （             ）         （            ）     （                 ）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zuó tiān              liú xià              sǎ shuǐ           bēi zhe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（            ）         （             ）         （           ）      （                ）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44675" y="3475355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雷锋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25925" y="3475355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冒雨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607175" y="3475355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弯曲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988425" y="3475355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温暖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38960" y="5190490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昨天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186978" y="5190490"/>
            <a:ext cx="9994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留下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640406" y="5190490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洒水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988425" y="5190490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背着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05  </a:t>
            </a:r>
            <a:r>
              <a:rPr lang="zh-CN" altLang="en-US" dirty="0"/>
              <a:t>课堂练习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8" grpId="0"/>
      <p:bldP spid="9" grpId="0"/>
      <p:bldP spid="15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02690" y="2307362"/>
            <a:ext cx="6137910" cy="2804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雷锋（1940—1962）：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中国人民解放军全心全意为人民服务的楷模，共产主义战士。湖南长沙简家塘（今属望城）人。 在入伍不到三年的时间里，荣立二等功一次、三等功两次。1962年8月15日因公殉职。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508000" y="406400"/>
            <a:ext cx="2247900" cy="584200"/>
          </a:xfrm>
        </p:spPr>
        <p:txBody>
          <a:bodyPr/>
          <a:lstStyle/>
          <a:p>
            <a:r>
              <a:rPr lang="en-US" altLang="zh-CN" dirty="0"/>
              <a:t>01  </a:t>
            </a:r>
            <a:r>
              <a:rPr lang="zh-CN" altLang="en-US"/>
              <a:t>课前导读</a:t>
            </a:r>
            <a:endParaRPr lang="zh-CN" altLang="en-US"/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240" y="2028723"/>
            <a:ext cx="2399030" cy="3531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 descr="图片包含 人, 户外, 建筑, 路&#10;&#10;描述已自动生成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9" b="7809"/>
          <a:stretch>
            <a:fillRect/>
          </a:stretch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2000">
                <a:srgbClr val="36B794"/>
              </a:gs>
              <a:gs pos="17000">
                <a:srgbClr val="6FCE9A">
                  <a:alpha val="75000"/>
                </a:srgbClr>
              </a:gs>
            </a:gsLst>
            <a:lin ang="2700000" scaled="1"/>
            <a:tileRect/>
          </a:gra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 flipH="1">
            <a:off x="6624931" y="0"/>
            <a:ext cx="3667027" cy="6858000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 flipH="1">
            <a:off x="889000" y="1373956"/>
            <a:ext cx="10414000" cy="41100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1058668" y="414975"/>
            <a:ext cx="642356" cy="83051"/>
            <a:chOff x="10312067" y="650449"/>
            <a:chExt cx="1531142" cy="197963"/>
          </a:xfrm>
          <a:solidFill>
            <a:schemeClr val="bg1"/>
          </a:solidFill>
        </p:grpSpPr>
        <p:sp>
          <p:nvSpPr>
            <p:cNvPr id="10" name="椭圆 9"/>
            <p:cNvSpPr/>
            <p:nvPr/>
          </p:nvSpPr>
          <p:spPr>
            <a:xfrm flipH="1">
              <a:off x="11645246" y="650449"/>
              <a:ext cx="197963" cy="19796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Light" panose="020B03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 flipH="1">
              <a:off x="11200853" y="650449"/>
              <a:ext cx="197963" cy="19796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Light" panose="020B03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 flipH="1">
              <a:off x="10756460" y="650449"/>
              <a:ext cx="197963" cy="19796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Light" panose="020B03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 flipH="1">
              <a:off x="10312067" y="650449"/>
              <a:ext cx="197963" cy="19796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Light" panose="020B03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 flipH="1">
            <a:off x="319671" y="2497464"/>
            <a:ext cx="369332" cy="263149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/>
            <a:r>
              <a:rPr lang="zh-CN" altLang="en-US" sz="1200" spc="2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语文精品课件</a:t>
            </a:r>
            <a:endParaRPr lang="zh-CN" altLang="en-US" sz="1200" spc="2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512188" y="0"/>
            <a:ext cx="0" cy="210217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512188" y="5328390"/>
            <a:ext cx="0" cy="152961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 flipH="1">
            <a:off x="1897010" y="6315325"/>
            <a:ext cx="19976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spc="7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Bold" panose="020B0800000000000000" pitchFamily="34" charset="-122"/>
              </a:rPr>
              <a:t>二年级下册 </a:t>
            </a:r>
            <a:r>
              <a:rPr lang="en-US" altLang="zh-CN" sz="1200" spc="7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Bold" panose="020B0800000000000000" pitchFamily="34" charset="-122"/>
              </a:rPr>
              <a:t>2.1</a:t>
            </a:r>
            <a:endParaRPr lang="en-US" altLang="zh-CN" sz="1200" spc="700" dirty="0">
              <a:solidFill>
                <a:schemeClr val="bg1"/>
              </a:solidFill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pic>
        <p:nvPicPr>
          <p:cNvPr id="3" name="图片 2" descr="图片包含 人, 户外, 建筑, 路&#10;&#10;描述已自动生成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56" t="21651" r="910" b="7194"/>
          <a:stretch>
            <a:fillRect/>
          </a:stretch>
        </p:blipFill>
        <p:spPr>
          <a:xfrm>
            <a:off x="6349197" y="1677970"/>
            <a:ext cx="4218495" cy="3502058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921907" y="4315525"/>
            <a:ext cx="2436158" cy="864394"/>
            <a:chOff x="1012715" y="4315525"/>
            <a:chExt cx="2436158" cy="864394"/>
          </a:xfrm>
        </p:grpSpPr>
        <p:sp>
          <p:nvSpPr>
            <p:cNvPr id="33" name="文本框 32"/>
            <p:cNvSpPr txBox="1"/>
            <p:nvPr/>
          </p:nvSpPr>
          <p:spPr>
            <a:xfrm>
              <a:off x="1135284" y="4609222"/>
              <a:ext cx="23135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授课时间：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20XX.XX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135284" y="4902920"/>
              <a:ext cx="23135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某某实验小学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35284" y="4315525"/>
              <a:ext cx="23135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授课老师：某某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cxnSp>
          <p:nvCxnSpPr>
            <p:cNvPr id="36" name="直接连接符 35"/>
            <p:cNvCxnSpPr/>
            <p:nvPr/>
          </p:nvCxnSpPr>
          <p:spPr>
            <a:xfrm>
              <a:off x="1012715" y="4338108"/>
              <a:ext cx="0" cy="83224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36"/>
          <p:cNvGrpSpPr/>
          <p:nvPr/>
        </p:nvGrpSpPr>
        <p:grpSpPr>
          <a:xfrm>
            <a:off x="1134637" y="1706090"/>
            <a:ext cx="4859996" cy="2397284"/>
            <a:chOff x="225445" y="1706090"/>
            <a:chExt cx="4859996" cy="2397284"/>
          </a:xfrm>
        </p:grpSpPr>
        <p:sp>
          <p:nvSpPr>
            <p:cNvPr id="38" name="平行四边形 37"/>
            <p:cNvSpPr/>
            <p:nvPr/>
          </p:nvSpPr>
          <p:spPr>
            <a:xfrm>
              <a:off x="709067" y="3770333"/>
              <a:ext cx="3915546" cy="280802"/>
            </a:xfrm>
            <a:prstGeom prst="parallelogram">
              <a:avLst>
                <a:gd name="adj" fmla="val 11432"/>
              </a:avLst>
            </a:prstGeom>
            <a:gradFill flip="none" rotWithShape="1">
              <a:gsLst>
                <a:gs pos="100000">
                  <a:srgbClr val="30B593"/>
                </a:gs>
                <a:gs pos="0">
                  <a:srgbClr val="00B050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" dist="12700" dir="10800000" algn="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Light" panose="020B03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814611" y="3734042"/>
              <a:ext cx="36684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优设标题黑" panose="00000500000000000000" pitchFamily="2" charset="-122"/>
                  <a:ea typeface="优设标题黑" panose="00000500000000000000" pitchFamily="2" charset="-122"/>
                </a:rPr>
                <a:t>语文精品课件 二年级下册 </a:t>
              </a:r>
              <a:r>
                <a:rPr lang="en-US" altLang="zh-CN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优设标题黑" panose="00000500000000000000" pitchFamily="2" charset="-122"/>
                  <a:ea typeface="优设标题黑" panose="00000500000000000000" pitchFamily="2" charset="-122"/>
                </a:rPr>
                <a:t>2.1</a:t>
              </a:r>
              <a:endPara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优设标题黑" panose="00000500000000000000" pitchFamily="2" charset="-122"/>
                <a:ea typeface="优设标题黑" panose="00000500000000000000" pitchFamily="2" charset="-122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225445" y="1706090"/>
              <a:ext cx="4859996" cy="2114668"/>
              <a:chOff x="225445" y="1706090"/>
              <a:chExt cx="4859996" cy="2114668"/>
            </a:xfrm>
          </p:grpSpPr>
          <p:sp>
            <p:nvSpPr>
              <p:cNvPr id="41" name="文本框 40"/>
              <p:cNvSpPr txBox="1"/>
              <p:nvPr/>
            </p:nvSpPr>
            <p:spPr>
              <a:xfrm>
                <a:off x="426355" y="1706090"/>
                <a:ext cx="429622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7200" spc="300" dirty="0">
                    <a:gradFill>
                      <a:gsLst>
                        <a:gs pos="0">
                          <a:srgbClr val="04B055"/>
                        </a:gs>
                        <a:gs pos="100000">
                          <a:srgbClr val="30B593"/>
                        </a:gs>
                      </a:gsLst>
                      <a:lin ang="2700000" scaled="1"/>
                    </a:gradFill>
                    <a:latin typeface="优设标题黑" panose="00000500000000000000" pitchFamily="2" charset="-122"/>
                    <a:ea typeface="优设标题黑" panose="00000500000000000000" pitchFamily="2" charset="-122"/>
                  </a:rPr>
                  <a:t>谢谢观看</a:t>
                </a:r>
                <a:endParaRPr lang="zh-CN" altLang="en-US" sz="7200" spc="300" dirty="0">
                  <a:gradFill>
                    <a:gsLst>
                      <a:gs pos="0">
                        <a:srgbClr val="04B055"/>
                      </a:gs>
                      <a:gs pos="100000">
                        <a:srgbClr val="30B593"/>
                      </a:gs>
                    </a:gsLst>
                    <a:lin ang="2700000" scaled="1"/>
                  </a:gradFill>
                  <a:latin typeface="优设标题黑" panose="00000500000000000000" pitchFamily="2" charset="-122"/>
                  <a:ea typeface="优设标题黑" panose="00000500000000000000" pitchFamily="2" charset="-122"/>
                </a:endParaRPr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>
                <a:off x="789212" y="2620429"/>
                <a:ext cx="429622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7200" spc="300" dirty="0">
                    <a:gradFill>
                      <a:gsLst>
                        <a:gs pos="0">
                          <a:srgbClr val="04B055"/>
                        </a:gs>
                        <a:gs pos="100000">
                          <a:srgbClr val="30B593"/>
                        </a:gs>
                      </a:gsLst>
                      <a:lin ang="2700000" scaled="1"/>
                    </a:gradFill>
                    <a:latin typeface="优设标题黑" panose="00000500000000000000" pitchFamily="2" charset="-122"/>
                    <a:ea typeface="优设标题黑" panose="00000500000000000000" pitchFamily="2" charset="-122"/>
                  </a:rPr>
                  <a:t>认真学习</a:t>
                </a:r>
                <a:endParaRPr lang="zh-CN" altLang="en-US" sz="7200" spc="300" dirty="0">
                  <a:gradFill>
                    <a:gsLst>
                      <a:gs pos="0">
                        <a:srgbClr val="04B055"/>
                      </a:gs>
                      <a:gs pos="100000">
                        <a:srgbClr val="30B593"/>
                      </a:gs>
                    </a:gsLst>
                    <a:lin ang="2700000" scaled="1"/>
                  </a:gradFill>
                  <a:latin typeface="优设标题黑" panose="00000500000000000000" pitchFamily="2" charset="-122"/>
                  <a:ea typeface="优设标题黑" panose="00000500000000000000" pitchFamily="2" charset="-122"/>
                </a:endParaRP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225445" y="2620429"/>
                <a:ext cx="142444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7200" spc="300" dirty="0">
                    <a:gradFill>
                      <a:gsLst>
                        <a:gs pos="0">
                          <a:srgbClr val="04B055"/>
                        </a:gs>
                        <a:gs pos="100000">
                          <a:srgbClr val="30B593"/>
                        </a:gs>
                      </a:gsLst>
                      <a:lin ang="2700000" scaled="1"/>
                    </a:gradFill>
                    <a:latin typeface="优设标题黑" panose="00000500000000000000" pitchFamily="2" charset="-122"/>
                    <a:ea typeface="优设标题黑" panose="00000500000000000000" pitchFamily="2" charset="-122"/>
                  </a:rPr>
                  <a:t>“</a:t>
                </a:r>
                <a:endParaRPr lang="zh-CN" altLang="en-US" sz="7200" spc="300" dirty="0">
                  <a:gradFill>
                    <a:gsLst>
                      <a:gs pos="0">
                        <a:srgbClr val="04B055"/>
                      </a:gs>
                      <a:gs pos="100000">
                        <a:srgbClr val="30B593"/>
                      </a:gs>
                    </a:gsLst>
                    <a:lin ang="2700000" scaled="1"/>
                  </a:gradFill>
                  <a:latin typeface="优设标题黑" panose="00000500000000000000" pitchFamily="2" charset="-122"/>
                  <a:ea typeface="优设标题黑" panose="00000500000000000000" pitchFamily="2" charset="-122"/>
                </a:endParaRP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>
                <a:off x="4047551" y="1706090"/>
                <a:ext cx="90572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7200" spc="300" dirty="0">
                    <a:gradFill>
                      <a:gsLst>
                        <a:gs pos="0">
                          <a:srgbClr val="04B055"/>
                        </a:gs>
                        <a:gs pos="100000">
                          <a:srgbClr val="30B593"/>
                        </a:gs>
                      </a:gsLst>
                      <a:lin ang="2700000" scaled="1"/>
                    </a:gradFill>
                    <a:latin typeface="优设标题黑" panose="00000500000000000000" pitchFamily="2" charset="-122"/>
                    <a:ea typeface="优设标题黑" panose="00000500000000000000" pitchFamily="2" charset="-122"/>
                  </a:rPr>
                  <a:t>“</a:t>
                </a:r>
                <a:endParaRPr lang="zh-CN" altLang="en-US" sz="7200" spc="300" dirty="0">
                  <a:gradFill>
                    <a:gsLst>
                      <a:gs pos="0">
                        <a:srgbClr val="04B055"/>
                      </a:gs>
                      <a:gs pos="100000">
                        <a:srgbClr val="30B593"/>
                      </a:gs>
                    </a:gsLst>
                    <a:lin ang="2700000" scaled="1"/>
                  </a:gradFill>
                  <a:latin typeface="优设标题黑" panose="00000500000000000000" pitchFamily="2" charset="-122"/>
                  <a:ea typeface="优设标题黑" panose="00000500000000000000" pitchFamily="2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17"/>
          <p:cNvSpPr/>
          <p:nvPr/>
        </p:nvSpPr>
        <p:spPr>
          <a:xfrm>
            <a:off x="1471295" y="2224405"/>
            <a:ext cx="10050780" cy="254768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二、词语巧搭配。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蒙蒙的（         ）     温暖的（         ）        长长的 （          ）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晶莹的（        ）      年迈的 （        ）        弯弯的（          ）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00521" y="3372158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细雨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886807" y="3371533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春风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045655" y="3371533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小溪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896156" y="4237345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露珠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886807" y="4237345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大娘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050020" y="4237970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小路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8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508000" y="406400"/>
            <a:ext cx="2247900" cy="584200"/>
          </a:xfrm>
        </p:spPr>
        <p:txBody>
          <a:bodyPr/>
          <a:lstStyle/>
          <a:p>
            <a:r>
              <a:rPr lang="en-US" altLang="zh-CN" dirty="0"/>
              <a:t>05  </a:t>
            </a:r>
            <a:r>
              <a:rPr lang="zh-CN" altLang="en-US"/>
              <a:t>课堂练习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5" grpId="0"/>
      <p:bldP spid="20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40790" y="2346325"/>
            <a:ext cx="8976360" cy="3322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（1）不认识的字可以看拼音，或者请教老师和同学。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（2）读准每一个字的字音，圈出生字词；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（3）读通每个句子，读不通顺的多读几遍；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（4）给每个自然段写上序号。                           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               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508000" y="406400"/>
            <a:ext cx="2247900" cy="584200"/>
          </a:xfrm>
        </p:spPr>
        <p:txBody>
          <a:bodyPr/>
          <a:lstStyle/>
          <a:p>
            <a:r>
              <a:rPr lang="en-US" altLang="zh-CN" dirty="0"/>
              <a:t>01  </a:t>
            </a:r>
            <a:r>
              <a:rPr lang="zh-CN" altLang="en-US"/>
              <a:t>课前导读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85502" y="2268855"/>
            <a:ext cx="9420995" cy="34710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曾   蒙   泞   顺   迈   踏   荆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        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棘   瓣   莹   觅   需   献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89617" y="2200275"/>
            <a:ext cx="1036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cénɡ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658677" y="2200275"/>
            <a:ext cx="1204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ménɡ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248082" y="2200275"/>
            <a:ext cx="1071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nìnɡ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622857" y="2200275"/>
            <a:ext cx="1133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shùn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938577" y="2200275"/>
            <a:ext cx="1015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mài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609897" y="2200275"/>
            <a:ext cx="538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tà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9938952" y="2200275"/>
            <a:ext cx="867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jīnɡ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511385" y="4379287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jí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2875374" y="4379287"/>
            <a:ext cx="852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bàn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689615" y="4379287"/>
            <a:ext cx="1027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yíng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6678775" y="4379287"/>
            <a:ext cx="721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mì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8361762" y="4379287"/>
            <a:ext cx="615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xū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9938952" y="4379287"/>
            <a:ext cx="938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xiàn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24" grpId="0"/>
      <p:bldP spid="33" grpId="0"/>
      <p:bldP spid="35" grpId="0"/>
      <p:bldP spid="36" grpId="0"/>
      <p:bldP spid="37" grpId="0"/>
      <p:bldP spid="38" grpId="0"/>
      <p:bldP spid="40" grpId="0"/>
      <p:bldP spid="41" grpId="0"/>
      <p:bldP spid="42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矩形 3"/>
          <p:cNvSpPr/>
          <p:nvPr/>
        </p:nvSpPr>
        <p:spPr>
          <a:xfrm>
            <a:off x="883285" y="2531745"/>
            <a:ext cx="10156190" cy="323274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曾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路过  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蒙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蒙  泥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泞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  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顺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着 年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迈  踏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着 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       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荆棘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   花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瓣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  晶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莹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  寻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觅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  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啊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  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需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要 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献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出 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83285" y="2515870"/>
            <a:ext cx="1017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céng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814320" y="2531745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méng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926330" y="2531745"/>
            <a:ext cx="1051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 nìng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851525" y="2531745"/>
            <a:ext cx="1215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 shùn 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792720" y="2531745"/>
            <a:ext cx="851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mài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728075" y="2531745"/>
            <a:ext cx="620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 tà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39470" y="4598035"/>
            <a:ext cx="848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jīng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541780" y="4645660"/>
            <a:ext cx="9645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jí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3260725" y="4645660"/>
            <a:ext cx="852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bàn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718685" y="4569460"/>
            <a:ext cx="946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yíng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109335" y="4569460"/>
            <a:ext cx="885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  mì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7339330" y="4569460"/>
            <a:ext cx="641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 à 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8404860" y="4569460"/>
            <a:ext cx="615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xū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9571355" y="4569460"/>
            <a:ext cx="1019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xiàn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60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508000" y="406400"/>
            <a:ext cx="2247900" cy="584200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  <a:endParaRPr lang="zh-CN" altLang="en-US" dirty="0"/>
          </a:p>
        </p:txBody>
      </p:sp>
      <p:sp>
        <p:nvSpPr>
          <p:cNvPr id="109" name="文本框 108"/>
          <p:cNvSpPr txBox="1"/>
          <p:nvPr/>
        </p:nvSpPr>
        <p:spPr>
          <a:xfrm>
            <a:off x="8060786" y="871001"/>
            <a:ext cx="2424430" cy="890171"/>
          </a:xfrm>
          <a:prstGeom prst="cloudCallout">
            <a:avLst>
              <a:gd name="adj1" fmla="val 41188"/>
              <a:gd name="adj2" fmla="val 66326"/>
            </a:avLst>
          </a:prstGeom>
          <a:solidFill>
            <a:schemeClr val="bg1"/>
          </a:solidFill>
          <a:ln>
            <a:solidFill>
              <a:srgbClr val="56C39E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我会认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5" grpId="2"/>
      <p:bldP spid="24" grpId="0"/>
      <p:bldP spid="24" grpId="1"/>
      <p:bldP spid="24" grpId="2"/>
      <p:bldP spid="28" grpId="0"/>
      <p:bldP spid="28" grpId="1"/>
      <p:bldP spid="28" grpId="2"/>
      <p:bldP spid="29" grpId="0"/>
      <p:bldP spid="29" grpId="1"/>
      <p:bldP spid="29" grpId="2"/>
      <p:bldP spid="30" grpId="0"/>
      <p:bldP spid="30" grpId="1"/>
      <p:bldP spid="30" grpId="2"/>
      <p:bldP spid="33" grpId="0"/>
      <p:bldP spid="33" grpId="1"/>
      <p:bldP spid="33" grpId="2"/>
      <p:bldP spid="34" grpId="0"/>
      <p:bldP spid="34" grpId="1"/>
      <p:bldP spid="34" grpId="2"/>
      <p:bldP spid="35" grpId="0"/>
      <p:bldP spid="35" grpId="1"/>
      <p:bldP spid="35" grpId="2"/>
      <p:bldP spid="36" grpId="0"/>
      <p:bldP spid="36" grpId="1"/>
      <p:bldP spid="36" grpId="2"/>
      <p:bldP spid="37" grpId="0"/>
      <p:bldP spid="37" grpId="1"/>
      <p:bldP spid="37" grpId="2"/>
      <p:bldP spid="38" grpId="0"/>
      <p:bldP spid="38" grpId="1"/>
      <p:bldP spid="38" grpId="2"/>
      <p:bldP spid="40" grpId="0"/>
      <p:bldP spid="40" grpId="1"/>
      <p:bldP spid="40" grpId="2"/>
      <p:bldP spid="41" grpId="0"/>
      <p:bldP spid="41" grpId="1"/>
      <p:bldP spid="41" grpId="2"/>
      <p:bldP spid="42" grpId="0"/>
      <p:bldP spid="42" grpId="1"/>
      <p:bldP spid="42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38274" y="1565969"/>
            <a:ext cx="8087359" cy="865346"/>
          </a:xfrm>
          <a:prstGeom prst="hexagon">
            <a:avLst/>
          </a:prstGeom>
          <a:solidFill>
            <a:schemeClr val="bg1"/>
          </a:solidFill>
          <a:ln w="12700">
            <a:solidFill>
              <a:srgbClr val="56C39E"/>
            </a:solidFill>
            <a:prstDash val="solid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【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年迈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】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：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年纪老。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造句：年迈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的母亲已经负担不了我的学费。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38274" y="2738497"/>
            <a:ext cx="8087360" cy="865346"/>
          </a:xfrm>
          <a:prstGeom prst="hexagon">
            <a:avLst/>
          </a:prstGeom>
          <a:solidFill>
            <a:schemeClr val="bg1"/>
          </a:solidFill>
          <a:ln w="12700">
            <a:solidFill>
              <a:srgbClr val="56C39E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【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荆棘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】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：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泛指山野丛生的带刺小灌木。　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造句：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这里四围低山矮坡灌木丛生，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荆棘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遍布。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44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508000" y="406400"/>
            <a:ext cx="2247900" cy="584200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  <a:endParaRPr lang="zh-CN" altLang="en-US" dirty="0"/>
          </a:p>
        </p:txBody>
      </p:sp>
      <p:sp>
        <p:nvSpPr>
          <p:cNvPr id="45" name="文本框 44"/>
          <p:cNvSpPr txBox="1"/>
          <p:nvPr/>
        </p:nvSpPr>
        <p:spPr>
          <a:xfrm>
            <a:off x="8060786" y="871001"/>
            <a:ext cx="2424430" cy="890171"/>
          </a:xfrm>
          <a:prstGeom prst="cloudCallout">
            <a:avLst>
              <a:gd name="adj1" fmla="val 41188"/>
              <a:gd name="adj2" fmla="val 66326"/>
            </a:avLst>
          </a:prstGeom>
          <a:solidFill>
            <a:schemeClr val="bg1"/>
          </a:solidFill>
          <a:ln>
            <a:solidFill>
              <a:srgbClr val="56C39E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我会认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1438274" y="3911025"/>
            <a:ext cx="8087358" cy="865346"/>
          </a:xfrm>
          <a:prstGeom prst="hexagon">
            <a:avLst/>
          </a:prstGeom>
          <a:solidFill>
            <a:schemeClr val="bg1"/>
          </a:solidFill>
          <a:ln w="12700">
            <a:solidFill>
              <a:srgbClr val="56C39E"/>
            </a:solidFill>
            <a:prstDash val="solid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【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泥泞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】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：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因为烂泥而不好走。 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汽车在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泥泞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的融雪中疾驰。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438274" y="5083553"/>
            <a:ext cx="8087358" cy="865346"/>
          </a:xfrm>
          <a:prstGeom prst="hexagon">
            <a:avLst/>
          </a:prstGeom>
          <a:solidFill>
            <a:schemeClr val="bg1"/>
          </a:solidFill>
          <a:ln w="12700">
            <a:solidFill>
              <a:srgbClr val="56C39E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【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寻觅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】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：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寻找。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造句：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快乐是主动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寻觅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，用心追求，才能得到的。　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 bldLvl="0" animBg="1"/>
      <p:bldP spid="46" grpId="0" bldLvl="0" animBg="1"/>
      <p:bldP spid="4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Group 47"/>
          <p:cNvGraphicFramePr>
            <a:graphicFrameLocks noGrp="1"/>
          </p:cNvGraphicFramePr>
          <p:nvPr/>
        </p:nvGraphicFramePr>
        <p:xfrm>
          <a:off x="2199386" y="2501923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/>
                <a:gridCol w="453883"/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Group 47"/>
          <p:cNvGraphicFramePr>
            <a:graphicFrameLocks noGrp="1"/>
          </p:cNvGraphicFramePr>
          <p:nvPr/>
        </p:nvGraphicFramePr>
        <p:xfrm>
          <a:off x="4003372" y="2501923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/>
                <a:gridCol w="453883"/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Group 47"/>
          <p:cNvGraphicFramePr>
            <a:graphicFrameLocks noGrp="1"/>
          </p:cNvGraphicFramePr>
          <p:nvPr/>
        </p:nvGraphicFramePr>
        <p:xfrm>
          <a:off x="5794072" y="2518433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/>
                <a:gridCol w="453883"/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Group 47"/>
          <p:cNvGraphicFramePr>
            <a:graphicFrameLocks noGrp="1"/>
          </p:cNvGraphicFramePr>
          <p:nvPr/>
        </p:nvGraphicFramePr>
        <p:xfrm>
          <a:off x="7566357" y="2501923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/>
                <a:gridCol w="453883"/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9" name="Group 47"/>
          <p:cNvGraphicFramePr>
            <a:graphicFrameLocks noGrp="1"/>
          </p:cNvGraphicFramePr>
          <p:nvPr/>
        </p:nvGraphicFramePr>
        <p:xfrm>
          <a:off x="2190496" y="4131333"/>
          <a:ext cx="898525" cy="900113"/>
        </p:xfrm>
        <a:graphic>
          <a:graphicData uri="http://schemas.openxmlformats.org/drawingml/2006/table">
            <a:tbl>
              <a:tblPr/>
              <a:tblGrid>
                <a:gridCol w="445443"/>
                <a:gridCol w="453082"/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0" name="Group 47"/>
          <p:cNvGraphicFramePr>
            <a:graphicFrameLocks noGrp="1"/>
          </p:cNvGraphicFramePr>
          <p:nvPr/>
        </p:nvGraphicFramePr>
        <p:xfrm>
          <a:off x="3994800" y="4119903"/>
          <a:ext cx="898525" cy="900113"/>
        </p:xfrm>
        <a:graphic>
          <a:graphicData uri="http://schemas.openxmlformats.org/drawingml/2006/table">
            <a:tbl>
              <a:tblPr/>
              <a:tblGrid>
                <a:gridCol w="445443"/>
                <a:gridCol w="453082"/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5804550" y="4131333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/>
                <a:gridCol w="453882"/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2" name="Group 47"/>
          <p:cNvGraphicFramePr>
            <a:graphicFrameLocks noGrp="1"/>
          </p:cNvGraphicFramePr>
          <p:nvPr/>
        </p:nvGraphicFramePr>
        <p:xfrm>
          <a:off x="7566357" y="4111013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/>
                <a:gridCol w="453883"/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5" name="矩形 44">
            <a:hlinkClick r:id="rId1" action="ppaction://hlinksldjump"/>
          </p:cNvPr>
          <p:cNvSpPr/>
          <p:nvPr/>
        </p:nvSpPr>
        <p:spPr>
          <a:xfrm>
            <a:off x="2208897" y="2508936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锋</a:t>
            </a:r>
            <a:endParaRPr kumimoji="0" lang="zh-CN" altLang="en-US" sz="5400" b="1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6" name="矩形 45">
            <a:hlinkClick r:id="rId2" action="ppaction://hlinksldjump"/>
          </p:cNvPr>
          <p:cNvSpPr/>
          <p:nvPr/>
        </p:nvSpPr>
        <p:spPr>
          <a:xfrm>
            <a:off x="4004137" y="2506980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昨</a:t>
            </a:r>
            <a:endParaRPr kumimoji="0" lang="zh-CN" altLang="en-US" sz="5400" b="1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7" name="矩形 46">
            <a:hlinkClick r:id="rId1" action="ppaction://hlinksldjump"/>
          </p:cNvPr>
          <p:cNvSpPr/>
          <p:nvPr/>
        </p:nvSpPr>
        <p:spPr>
          <a:xfrm>
            <a:off x="5804232" y="2523490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冒</a:t>
            </a:r>
            <a:endParaRPr kumimoji="0" lang="zh-CN" altLang="en-US" sz="5400" b="1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8" name="矩形 47">
            <a:hlinkClick r:id="rId3" action="ppaction://hlinksldjump"/>
          </p:cNvPr>
          <p:cNvSpPr/>
          <p:nvPr/>
        </p:nvSpPr>
        <p:spPr>
          <a:xfrm>
            <a:off x="7566965" y="2506980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留</a:t>
            </a:r>
            <a:endParaRPr kumimoji="0" lang="zh-CN" altLang="en-US" sz="5400" b="1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1" name="矩形 50">
            <a:hlinkClick r:id="" action="ppaction://noaction"/>
          </p:cNvPr>
          <p:cNvSpPr/>
          <p:nvPr/>
        </p:nvSpPr>
        <p:spPr>
          <a:xfrm>
            <a:off x="2199309" y="4136391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背</a:t>
            </a:r>
            <a:endParaRPr kumimoji="0" lang="zh-CN" altLang="en-US" sz="5400" b="1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2" name="矩形 51">
            <a:hlinkClick r:id="" action="ppaction://noaction"/>
          </p:cNvPr>
          <p:cNvSpPr/>
          <p:nvPr/>
        </p:nvSpPr>
        <p:spPr>
          <a:xfrm>
            <a:off x="4000246" y="4117858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洒</a:t>
            </a:r>
            <a:endParaRPr kumimoji="0" lang="zh-CN" altLang="en-US" sz="5400" b="1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5815016" y="4140760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温</a:t>
            </a:r>
            <a:endParaRPr kumimoji="0" lang="zh-CN" altLang="en-US" sz="5400" b="1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4" name="矩形 53">
            <a:hlinkClick r:id="" action="ppaction://noaction"/>
          </p:cNvPr>
          <p:cNvSpPr/>
          <p:nvPr/>
        </p:nvSpPr>
        <p:spPr>
          <a:xfrm>
            <a:off x="7576516" y="4120440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暖</a:t>
            </a:r>
            <a:endParaRPr kumimoji="0" lang="zh-CN" altLang="en-US" sz="5400" b="1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aphicFrame>
        <p:nvGraphicFramePr>
          <p:cNvPr id="6" name="Group 47"/>
          <p:cNvGraphicFramePr>
            <a:graphicFrameLocks noGrp="1"/>
          </p:cNvGraphicFramePr>
          <p:nvPr/>
        </p:nvGraphicFramePr>
        <p:xfrm>
          <a:off x="9397697" y="2507003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/>
                <a:gridCol w="453883"/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矩形 7">
            <a:hlinkClick r:id="rId1" action="ppaction://hlinksldjump"/>
          </p:cNvPr>
          <p:cNvSpPr/>
          <p:nvPr/>
        </p:nvSpPr>
        <p:spPr>
          <a:xfrm>
            <a:off x="9407208" y="2514016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弯</a:t>
            </a:r>
            <a:endParaRPr kumimoji="0" lang="zh-CN" altLang="en-US" sz="5400" b="1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4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508000" y="406400"/>
            <a:ext cx="2247900" cy="584200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51" grpId="0"/>
      <p:bldP spid="52" grpId="0"/>
      <p:bldP spid="53" grpId="0"/>
      <p:bldP spid="5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149080" y="1393190"/>
            <a:ext cx="12242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fēng  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110CF2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110CF2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110CF2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110CF2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08345" y="2286000"/>
            <a:ext cx="590931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左右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钅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锋利   冲锋 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这把刀很锋利。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左窄右宽，第一笔撇舒展，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“丰”的三横分布均匀，竖是垂露竖。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/>
                <a:gridCol w="453882"/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锋</a:t>
            </a:r>
            <a:endParaRPr kumimoji="0" lang="zh-CN" altLang="en-US" sz="5400" b="1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26627" name="Group 4"/>
          <p:cNvGrpSpPr/>
          <p:nvPr/>
        </p:nvGrpSpPr>
        <p:grpSpPr>
          <a:xfrm>
            <a:off x="1315085" y="2221230"/>
            <a:ext cx="2879725" cy="2879725"/>
            <a:chOff x="1474" y="663"/>
            <a:chExt cx="2948" cy="2835"/>
          </a:xfrm>
        </p:grpSpPr>
        <p:sp>
          <p:nvSpPr>
            <p:cNvPr id="26628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629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630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631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632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633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634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635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636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637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8477" name="Freeform 45"/>
          <p:cNvSpPr/>
          <p:nvPr/>
        </p:nvSpPr>
        <p:spPr>
          <a:xfrm>
            <a:off x="2450147" y="4034155"/>
            <a:ext cx="1076325" cy="214312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694" h="338">
                <a:moveTo>
                  <a:pt x="1694" y="118"/>
                </a:moveTo>
                <a:lnTo>
                  <a:pt x="1677" y="135"/>
                </a:lnTo>
                <a:lnTo>
                  <a:pt x="1660" y="152"/>
                </a:lnTo>
                <a:lnTo>
                  <a:pt x="1644" y="152"/>
                </a:lnTo>
                <a:lnTo>
                  <a:pt x="1610" y="169"/>
                </a:lnTo>
                <a:lnTo>
                  <a:pt x="1542" y="169"/>
                </a:lnTo>
                <a:lnTo>
                  <a:pt x="1440" y="169"/>
                </a:lnTo>
                <a:lnTo>
                  <a:pt x="1322" y="169"/>
                </a:lnTo>
                <a:lnTo>
                  <a:pt x="1186" y="169"/>
                </a:lnTo>
                <a:lnTo>
                  <a:pt x="1017" y="186"/>
                </a:lnTo>
                <a:lnTo>
                  <a:pt x="847" y="220"/>
                </a:lnTo>
                <a:lnTo>
                  <a:pt x="644" y="253"/>
                </a:lnTo>
                <a:lnTo>
                  <a:pt x="542" y="270"/>
                </a:lnTo>
                <a:lnTo>
                  <a:pt x="458" y="287"/>
                </a:lnTo>
                <a:lnTo>
                  <a:pt x="373" y="304"/>
                </a:lnTo>
                <a:lnTo>
                  <a:pt x="305" y="321"/>
                </a:lnTo>
                <a:lnTo>
                  <a:pt x="254" y="321"/>
                </a:lnTo>
                <a:lnTo>
                  <a:pt x="220" y="338"/>
                </a:lnTo>
                <a:lnTo>
                  <a:pt x="186" y="338"/>
                </a:lnTo>
                <a:lnTo>
                  <a:pt x="136" y="338"/>
                </a:lnTo>
                <a:lnTo>
                  <a:pt x="102" y="321"/>
                </a:lnTo>
                <a:lnTo>
                  <a:pt x="51" y="287"/>
                </a:lnTo>
                <a:lnTo>
                  <a:pt x="0" y="236"/>
                </a:lnTo>
                <a:lnTo>
                  <a:pt x="170" y="220"/>
                </a:lnTo>
                <a:lnTo>
                  <a:pt x="322" y="186"/>
                </a:lnTo>
                <a:lnTo>
                  <a:pt x="475" y="152"/>
                </a:lnTo>
                <a:lnTo>
                  <a:pt x="610" y="135"/>
                </a:lnTo>
                <a:lnTo>
                  <a:pt x="746" y="118"/>
                </a:lnTo>
                <a:lnTo>
                  <a:pt x="864" y="101"/>
                </a:lnTo>
                <a:lnTo>
                  <a:pt x="966" y="84"/>
                </a:lnTo>
                <a:lnTo>
                  <a:pt x="1067" y="67"/>
                </a:lnTo>
                <a:lnTo>
                  <a:pt x="1152" y="51"/>
                </a:lnTo>
                <a:lnTo>
                  <a:pt x="1237" y="34"/>
                </a:lnTo>
                <a:lnTo>
                  <a:pt x="1288" y="34"/>
                </a:lnTo>
                <a:lnTo>
                  <a:pt x="1355" y="17"/>
                </a:lnTo>
                <a:lnTo>
                  <a:pt x="1406" y="17"/>
                </a:lnTo>
                <a:lnTo>
                  <a:pt x="1440" y="17"/>
                </a:lnTo>
                <a:lnTo>
                  <a:pt x="1457" y="17"/>
                </a:lnTo>
                <a:lnTo>
                  <a:pt x="1474" y="0"/>
                </a:lnTo>
                <a:lnTo>
                  <a:pt x="1559" y="17"/>
                </a:lnTo>
                <a:lnTo>
                  <a:pt x="1627" y="51"/>
                </a:lnTo>
                <a:lnTo>
                  <a:pt x="1677" y="84"/>
                </a:lnTo>
                <a:lnTo>
                  <a:pt x="1694" y="101"/>
                </a:lnTo>
                <a:lnTo>
                  <a:pt x="1694" y="118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" name="Freeform 37"/>
          <p:cNvSpPr/>
          <p:nvPr/>
        </p:nvSpPr>
        <p:spPr>
          <a:xfrm>
            <a:off x="1740535" y="2853055"/>
            <a:ext cx="623887" cy="881062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983" h="1386">
                <a:moveTo>
                  <a:pt x="762" y="592"/>
                </a:moveTo>
                <a:lnTo>
                  <a:pt x="661" y="761"/>
                </a:lnTo>
                <a:lnTo>
                  <a:pt x="542" y="913"/>
                </a:lnTo>
                <a:lnTo>
                  <a:pt x="407" y="1065"/>
                </a:lnTo>
                <a:lnTo>
                  <a:pt x="288" y="1183"/>
                </a:lnTo>
                <a:lnTo>
                  <a:pt x="220" y="1234"/>
                </a:lnTo>
                <a:lnTo>
                  <a:pt x="169" y="1284"/>
                </a:lnTo>
                <a:lnTo>
                  <a:pt x="119" y="1318"/>
                </a:lnTo>
                <a:lnTo>
                  <a:pt x="68" y="1352"/>
                </a:lnTo>
                <a:lnTo>
                  <a:pt x="51" y="1369"/>
                </a:lnTo>
                <a:lnTo>
                  <a:pt x="17" y="1386"/>
                </a:lnTo>
                <a:lnTo>
                  <a:pt x="0" y="1386"/>
                </a:lnTo>
                <a:lnTo>
                  <a:pt x="0" y="1369"/>
                </a:lnTo>
                <a:lnTo>
                  <a:pt x="34" y="1318"/>
                </a:lnTo>
                <a:lnTo>
                  <a:pt x="85" y="1251"/>
                </a:lnTo>
                <a:lnTo>
                  <a:pt x="152" y="1166"/>
                </a:lnTo>
                <a:lnTo>
                  <a:pt x="339" y="947"/>
                </a:lnTo>
                <a:lnTo>
                  <a:pt x="423" y="845"/>
                </a:lnTo>
                <a:lnTo>
                  <a:pt x="491" y="710"/>
                </a:lnTo>
                <a:lnTo>
                  <a:pt x="559" y="592"/>
                </a:lnTo>
                <a:lnTo>
                  <a:pt x="627" y="473"/>
                </a:lnTo>
                <a:lnTo>
                  <a:pt x="678" y="372"/>
                </a:lnTo>
                <a:lnTo>
                  <a:pt x="712" y="288"/>
                </a:lnTo>
                <a:lnTo>
                  <a:pt x="728" y="203"/>
                </a:lnTo>
                <a:lnTo>
                  <a:pt x="745" y="136"/>
                </a:lnTo>
                <a:lnTo>
                  <a:pt x="745" y="102"/>
                </a:lnTo>
                <a:lnTo>
                  <a:pt x="728" y="68"/>
                </a:lnTo>
                <a:lnTo>
                  <a:pt x="728" y="34"/>
                </a:lnTo>
                <a:lnTo>
                  <a:pt x="712" y="17"/>
                </a:lnTo>
                <a:lnTo>
                  <a:pt x="728" y="17"/>
                </a:lnTo>
                <a:lnTo>
                  <a:pt x="745" y="0"/>
                </a:lnTo>
                <a:lnTo>
                  <a:pt x="762" y="0"/>
                </a:lnTo>
                <a:lnTo>
                  <a:pt x="796" y="17"/>
                </a:lnTo>
                <a:lnTo>
                  <a:pt x="847" y="17"/>
                </a:lnTo>
                <a:lnTo>
                  <a:pt x="881" y="51"/>
                </a:lnTo>
                <a:lnTo>
                  <a:pt x="932" y="68"/>
                </a:lnTo>
                <a:lnTo>
                  <a:pt x="966" y="102"/>
                </a:lnTo>
                <a:lnTo>
                  <a:pt x="983" y="119"/>
                </a:lnTo>
                <a:lnTo>
                  <a:pt x="983" y="152"/>
                </a:lnTo>
                <a:lnTo>
                  <a:pt x="983" y="169"/>
                </a:lnTo>
                <a:lnTo>
                  <a:pt x="966" y="203"/>
                </a:lnTo>
                <a:lnTo>
                  <a:pt x="949" y="237"/>
                </a:lnTo>
                <a:lnTo>
                  <a:pt x="932" y="288"/>
                </a:lnTo>
                <a:lnTo>
                  <a:pt x="898" y="338"/>
                </a:lnTo>
                <a:lnTo>
                  <a:pt x="864" y="423"/>
                </a:lnTo>
                <a:lnTo>
                  <a:pt x="813" y="490"/>
                </a:lnTo>
                <a:lnTo>
                  <a:pt x="762" y="592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" name="Freeform 38"/>
          <p:cNvSpPr/>
          <p:nvPr/>
        </p:nvSpPr>
        <p:spPr>
          <a:xfrm>
            <a:off x="2127885" y="3186430"/>
            <a:ext cx="439737" cy="1079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694" h="169">
                <a:moveTo>
                  <a:pt x="525" y="135"/>
                </a:moveTo>
                <a:lnTo>
                  <a:pt x="423" y="152"/>
                </a:lnTo>
                <a:lnTo>
                  <a:pt x="305" y="152"/>
                </a:lnTo>
                <a:lnTo>
                  <a:pt x="169" y="169"/>
                </a:lnTo>
                <a:lnTo>
                  <a:pt x="0" y="169"/>
                </a:lnTo>
                <a:lnTo>
                  <a:pt x="0" y="85"/>
                </a:lnTo>
                <a:lnTo>
                  <a:pt x="135" y="68"/>
                </a:lnTo>
                <a:lnTo>
                  <a:pt x="305" y="34"/>
                </a:lnTo>
                <a:lnTo>
                  <a:pt x="373" y="17"/>
                </a:lnTo>
                <a:lnTo>
                  <a:pt x="440" y="17"/>
                </a:lnTo>
                <a:lnTo>
                  <a:pt x="491" y="0"/>
                </a:lnTo>
                <a:lnTo>
                  <a:pt x="542" y="0"/>
                </a:lnTo>
                <a:lnTo>
                  <a:pt x="593" y="17"/>
                </a:lnTo>
                <a:lnTo>
                  <a:pt x="644" y="34"/>
                </a:lnTo>
                <a:lnTo>
                  <a:pt x="678" y="51"/>
                </a:lnTo>
                <a:lnTo>
                  <a:pt x="694" y="68"/>
                </a:lnTo>
                <a:lnTo>
                  <a:pt x="694" y="85"/>
                </a:lnTo>
                <a:lnTo>
                  <a:pt x="678" y="102"/>
                </a:lnTo>
                <a:lnTo>
                  <a:pt x="644" y="118"/>
                </a:lnTo>
                <a:lnTo>
                  <a:pt x="593" y="135"/>
                </a:lnTo>
                <a:lnTo>
                  <a:pt x="525" y="135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" name="Freeform 39"/>
          <p:cNvSpPr/>
          <p:nvPr/>
        </p:nvSpPr>
        <p:spPr>
          <a:xfrm>
            <a:off x="1934210" y="3465830"/>
            <a:ext cx="538162" cy="149225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0" t="0" r="0" b="0"/>
            <a:pathLst>
              <a:path w="847" h="237">
                <a:moveTo>
                  <a:pt x="0" y="136"/>
                </a:moveTo>
                <a:lnTo>
                  <a:pt x="102" y="119"/>
                </a:lnTo>
                <a:lnTo>
                  <a:pt x="220" y="102"/>
                </a:lnTo>
                <a:lnTo>
                  <a:pt x="322" y="68"/>
                </a:lnTo>
                <a:lnTo>
                  <a:pt x="440" y="51"/>
                </a:lnTo>
                <a:lnTo>
                  <a:pt x="542" y="17"/>
                </a:lnTo>
                <a:lnTo>
                  <a:pt x="627" y="0"/>
                </a:lnTo>
                <a:lnTo>
                  <a:pt x="678" y="0"/>
                </a:lnTo>
                <a:lnTo>
                  <a:pt x="711" y="0"/>
                </a:lnTo>
                <a:lnTo>
                  <a:pt x="745" y="0"/>
                </a:lnTo>
                <a:lnTo>
                  <a:pt x="796" y="0"/>
                </a:lnTo>
                <a:lnTo>
                  <a:pt x="813" y="17"/>
                </a:lnTo>
                <a:lnTo>
                  <a:pt x="830" y="34"/>
                </a:lnTo>
                <a:lnTo>
                  <a:pt x="847" y="51"/>
                </a:lnTo>
                <a:lnTo>
                  <a:pt x="830" y="68"/>
                </a:lnTo>
                <a:lnTo>
                  <a:pt x="813" y="85"/>
                </a:lnTo>
                <a:lnTo>
                  <a:pt x="796" y="85"/>
                </a:lnTo>
                <a:lnTo>
                  <a:pt x="762" y="102"/>
                </a:lnTo>
                <a:lnTo>
                  <a:pt x="711" y="119"/>
                </a:lnTo>
                <a:lnTo>
                  <a:pt x="661" y="119"/>
                </a:lnTo>
                <a:lnTo>
                  <a:pt x="610" y="136"/>
                </a:lnTo>
                <a:lnTo>
                  <a:pt x="542" y="152"/>
                </a:lnTo>
                <a:lnTo>
                  <a:pt x="474" y="169"/>
                </a:lnTo>
                <a:lnTo>
                  <a:pt x="407" y="186"/>
                </a:lnTo>
                <a:lnTo>
                  <a:pt x="356" y="203"/>
                </a:lnTo>
                <a:lnTo>
                  <a:pt x="305" y="203"/>
                </a:lnTo>
                <a:lnTo>
                  <a:pt x="271" y="220"/>
                </a:lnTo>
                <a:lnTo>
                  <a:pt x="237" y="220"/>
                </a:lnTo>
                <a:lnTo>
                  <a:pt x="203" y="220"/>
                </a:lnTo>
                <a:lnTo>
                  <a:pt x="186" y="237"/>
                </a:lnTo>
                <a:lnTo>
                  <a:pt x="135" y="220"/>
                </a:lnTo>
                <a:lnTo>
                  <a:pt x="85" y="203"/>
                </a:lnTo>
                <a:lnTo>
                  <a:pt x="34" y="169"/>
                </a:lnTo>
                <a:lnTo>
                  <a:pt x="0" y="136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" name="Freeform 40"/>
          <p:cNvSpPr/>
          <p:nvPr/>
        </p:nvSpPr>
        <p:spPr>
          <a:xfrm>
            <a:off x="1846897" y="3745230"/>
            <a:ext cx="625475" cy="2032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983" h="321">
                <a:moveTo>
                  <a:pt x="983" y="67"/>
                </a:moveTo>
                <a:lnTo>
                  <a:pt x="966" y="84"/>
                </a:lnTo>
                <a:lnTo>
                  <a:pt x="949" y="101"/>
                </a:lnTo>
                <a:lnTo>
                  <a:pt x="915" y="101"/>
                </a:lnTo>
                <a:lnTo>
                  <a:pt x="864" y="118"/>
                </a:lnTo>
                <a:lnTo>
                  <a:pt x="814" y="135"/>
                </a:lnTo>
                <a:lnTo>
                  <a:pt x="746" y="169"/>
                </a:lnTo>
                <a:lnTo>
                  <a:pt x="661" y="186"/>
                </a:lnTo>
                <a:lnTo>
                  <a:pt x="559" y="202"/>
                </a:lnTo>
                <a:lnTo>
                  <a:pt x="475" y="236"/>
                </a:lnTo>
                <a:lnTo>
                  <a:pt x="390" y="253"/>
                </a:lnTo>
                <a:lnTo>
                  <a:pt x="322" y="270"/>
                </a:lnTo>
                <a:lnTo>
                  <a:pt x="254" y="287"/>
                </a:lnTo>
                <a:lnTo>
                  <a:pt x="204" y="304"/>
                </a:lnTo>
                <a:lnTo>
                  <a:pt x="170" y="304"/>
                </a:lnTo>
                <a:lnTo>
                  <a:pt x="153" y="321"/>
                </a:lnTo>
                <a:lnTo>
                  <a:pt x="136" y="321"/>
                </a:lnTo>
                <a:lnTo>
                  <a:pt x="119" y="304"/>
                </a:lnTo>
                <a:lnTo>
                  <a:pt x="85" y="287"/>
                </a:lnTo>
                <a:lnTo>
                  <a:pt x="34" y="253"/>
                </a:lnTo>
                <a:lnTo>
                  <a:pt x="0" y="202"/>
                </a:lnTo>
                <a:lnTo>
                  <a:pt x="187" y="169"/>
                </a:lnTo>
                <a:lnTo>
                  <a:pt x="356" y="118"/>
                </a:lnTo>
                <a:lnTo>
                  <a:pt x="509" y="84"/>
                </a:lnTo>
                <a:lnTo>
                  <a:pt x="627" y="67"/>
                </a:lnTo>
                <a:lnTo>
                  <a:pt x="712" y="50"/>
                </a:lnTo>
                <a:lnTo>
                  <a:pt x="780" y="34"/>
                </a:lnTo>
                <a:lnTo>
                  <a:pt x="831" y="17"/>
                </a:lnTo>
                <a:lnTo>
                  <a:pt x="847" y="17"/>
                </a:lnTo>
                <a:lnTo>
                  <a:pt x="898" y="0"/>
                </a:lnTo>
                <a:lnTo>
                  <a:pt x="949" y="17"/>
                </a:lnTo>
                <a:lnTo>
                  <a:pt x="983" y="17"/>
                </a:lnTo>
                <a:lnTo>
                  <a:pt x="983" y="34"/>
                </a:lnTo>
                <a:lnTo>
                  <a:pt x="983" y="50"/>
                </a:lnTo>
                <a:lnTo>
                  <a:pt x="983" y="67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8473" name="Freeform 41"/>
          <p:cNvSpPr/>
          <p:nvPr/>
        </p:nvSpPr>
        <p:spPr>
          <a:xfrm>
            <a:off x="2085022" y="3561080"/>
            <a:ext cx="396875" cy="8477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627" h="1335">
                <a:moveTo>
                  <a:pt x="186" y="1251"/>
                </a:moveTo>
                <a:lnTo>
                  <a:pt x="170" y="1285"/>
                </a:lnTo>
                <a:lnTo>
                  <a:pt x="153" y="1318"/>
                </a:lnTo>
                <a:lnTo>
                  <a:pt x="136" y="1318"/>
                </a:lnTo>
                <a:lnTo>
                  <a:pt x="119" y="1335"/>
                </a:lnTo>
                <a:lnTo>
                  <a:pt x="102" y="1318"/>
                </a:lnTo>
                <a:lnTo>
                  <a:pt x="85" y="1301"/>
                </a:lnTo>
                <a:lnTo>
                  <a:pt x="68" y="1285"/>
                </a:lnTo>
                <a:lnTo>
                  <a:pt x="51" y="1251"/>
                </a:lnTo>
                <a:lnTo>
                  <a:pt x="17" y="1217"/>
                </a:lnTo>
                <a:lnTo>
                  <a:pt x="0" y="1183"/>
                </a:lnTo>
                <a:lnTo>
                  <a:pt x="0" y="1132"/>
                </a:lnTo>
                <a:lnTo>
                  <a:pt x="0" y="1116"/>
                </a:lnTo>
                <a:lnTo>
                  <a:pt x="17" y="1082"/>
                </a:lnTo>
                <a:lnTo>
                  <a:pt x="34" y="1031"/>
                </a:lnTo>
                <a:lnTo>
                  <a:pt x="51" y="980"/>
                </a:lnTo>
                <a:lnTo>
                  <a:pt x="85" y="913"/>
                </a:lnTo>
                <a:lnTo>
                  <a:pt x="102" y="811"/>
                </a:lnTo>
                <a:lnTo>
                  <a:pt x="119" y="693"/>
                </a:lnTo>
                <a:lnTo>
                  <a:pt x="119" y="541"/>
                </a:lnTo>
                <a:lnTo>
                  <a:pt x="119" y="389"/>
                </a:lnTo>
                <a:lnTo>
                  <a:pt x="102" y="254"/>
                </a:lnTo>
                <a:lnTo>
                  <a:pt x="102" y="119"/>
                </a:lnTo>
                <a:lnTo>
                  <a:pt x="85" y="0"/>
                </a:lnTo>
                <a:lnTo>
                  <a:pt x="186" y="51"/>
                </a:lnTo>
                <a:lnTo>
                  <a:pt x="237" y="85"/>
                </a:lnTo>
                <a:lnTo>
                  <a:pt x="288" y="119"/>
                </a:lnTo>
                <a:lnTo>
                  <a:pt x="288" y="136"/>
                </a:lnTo>
                <a:lnTo>
                  <a:pt x="288" y="169"/>
                </a:lnTo>
                <a:lnTo>
                  <a:pt x="288" y="203"/>
                </a:lnTo>
                <a:lnTo>
                  <a:pt x="288" y="254"/>
                </a:lnTo>
                <a:lnTo>
                  <a:pt x="288" y="305"/>
                </a:lnTo>
                <a:lnTo>
                  <a:pt x="271" y="389"/>
                </a:lnTo>
                <a:lnTo>
                  <a:pt x="271" y="474"/>
                </a:lnTo>
                <a:lnTo>
                  <a:pt x="254" y="575"/>
                </a:lnTo>
                <a:lnTo>
                  <a:pt x="254" y="676"/>
                </a:lnTo>
                <a:lnTo>
                  <a:pt x="254" y="727"/>
                </a:lnTo>
                <a:lnTo>
                  <a:pt x="254" y="778"/>
                </a:lnTo>
                <a:lnTo>
                  <a:pt x="254" y="828"/>
                </a:lnTo>
                <a:lnTo>
                  <a:pt x="271" y="862"/>
                </a:lnTo>
                <a:lnTo>
                  <a:pt x="271" y="896"/>
                </a:lnTo>
                <a:lnTo>
                  <a:pt x="288" y="930"/>
                </a:lnTo>
                <a:lnTo>
                  <a:pt x="305" y="930"/>
                </a:lnTo>
                <a:lnTo>
                  <a:pt x="339" y="913"/>
                </a:lnTo>
                <a:lnTo>
                  <a:pt x="390" y="879"/>
                </a:lnTo>
                <a:lnTo>
                  <a:pt x="458" y="828"/>
                </a:lnTo>
                <a:lnTo>
                  <a:pt x="525" y="778"/>
                </a:lnTo>
                <a:lnTo>
                  <a:pt x="576" y="744"/>
                </a:lnTo>
                <a:lnTo>
                  <a:pt x="610" y="727"/>
                </a:lnTo>
                <a:lnTo>
                  <a:pt x="627" y="727"/>
                </a:lnTo>
                <a:lnTo>
                  <a:pt x="627" y="744"/>
                </a:lnTo>
                <a:lnTo>
                  <a:pt x="627" y="761"/>
                </a:lnTo>
                <a:lnTo>
                  <a:pt x="610" y="778"/>
                </a:lnTo>
                <a:lnTo>
                  <a:pt x="593" y="795"/>
                </a:lnTo>
                <a:lnTo>
                  <a:pt x="525" y="879"/>
                </a:lnTo>
                <a:lnTo>
                  <a:pt x="424" y="964"/>
                </a:lnTo>
                <a:lnTo>
                  <a:pt x="339" y="1048"/>
                </a:lnTo>
                <a:lnTo>
                  <a:pt x="271" y="1132"/>
                </a:lnTo>
                <a:lnTo>
                  <a:pt x="203" y="1200"/>
                </a:lnTo>
                <a:lnTo>
                  <a:pt x="186" y="1251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8474" name="Freeform 42"/>
          <p:cNvSpPr/>
          <p:nvPr/>
        </p:nvSpPr>
        <p:spPr>
          <a:xfrm>
            <a:off x="2558097" y="2800667"/>
            <a:ext cx="430213" cy="6223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677" h="980">
                <a:moveTo>
                  <a:pt x="423" y="67"/>
                </a:moveTo>
                <a:lnTo>
                  <a:pt x="406" y="67"/>
                </a:lnTo>
                <a:lnTo>
                  <a:pt x="406" y="51"/>
                </a:lnTo>
                <a:lnTo>
                  <a:pt x="406" y="34"/>
                </a:lnTo>
                <a:lnTo>
                  <a:pt x="423" y="17"/>
                </a:lnTo>
                <a:lnTo>
                  <a:pt x="440" y="0"/>
                </a:lnTo>
                <a:lnTo>
                  <a:pt x="457" y="0"/>
                </a:lnTo>
                <a:lnTo>
                  <a:pt x="474" y="0"/>
                </a:lnTo>
                <a:lnTo>
                  <a:pt x="508" y="0"/>
                </a:lnTo>
                <a:lnTo>
                  <a:pt x="576" y="17"/>
                </a:lnTo>
                <a:lnTo>
                  <a:pt x="626" y="51"/>
                </a:lnTo>
                <a:lnTo>
                  <a:pt x="660" y="67"/>
                </a:lnTo>
                <a:lnTo>
                  <a:pt x="677" y="84"/>
                </a:lnTo>
                <a:lnTo>
                  <a:pt x="677" y="118"/>
                </a:lnTo>
                <a:lnTo>
                  <a:pt x="677" y="135"/>
                </a:lnTo>
                <a:lnTo>
                  <a:pt x="677" y="152"/>
                </a:lnTo>
                <a:lnTo>
                  <a:pt x="660" y="186"/>
                </a:lnTo>
                <a:lnTo>
                  <a:pt x="643" y="220"/>
                </a:lnTo>
                <a:lnTo>
                  <a:pt x="609" y="270"/>
                </a:lnTo>
                <a:lnTo>
                  <a:pt x="576" y="321"/>
                </a:lnTo>
                <a:lnTo>
                  <a:pt x="542" y="388"/>
                </a:lnTo>
                <a:lnTo>
                  <a:pt x="508" y="456"/>
                </a:lnTo>
                <a:lnTo>
                  <a:pt x="457" y="524"/>
                </a:lnTo>
                <a:lnTo>
                  <a:pt x="423" y="591"/>
                </a:lnTo>
                <a:lnTo>
                  <a:pt x="338" y="710"/>
                </a:lnTo>
                <a:lnTo>
                  <a:pt x="254" y="811"/>
                </a:lnTo>
                <a:lnTo>
                  <a:pt x="169" y="862"/>
                </a:lnTo>
                <a:lnTo>
                  <a:pt x="101" y="929"/>
                </a:lnTo>
                <a:lnTo>
                  <a:pt x="50" y="963"/>
                </a:lnTo>
                <a:lnTo>
                  <a:pt x="33" y="980"/>
                </a:lnTo>
                <a:lnTo>
                  <a:pt x="16" y="980"/>
                </a:lnTo>
                <a:lnTo>
                  <a:pt x="0" y="963"/>
                </a:lnTo>
                <a:lnTo>
                  <a:pt x="16" y="929"/>
                </a:lnTo>
                <a:lnTo>
                  <a:pt x="50" y="878"/>
                </a:lnTo>
                <a:lnTo>
                  <a:pt x="101" y="828"/>
                </a:lnTo>
                <a:lnTo>
                  <a:pt x="203" y="676"/>
                </a:lnTo>
                <a:lnTo>
                  <a:pt x="305" y="507"/>
                </a:lnTo>
                <a:lnTo>
                  <a:pt x="338" y="439"/>
                </a:lnTo>
                <a:lnTo>
                  <a:pt x="372" y="372"/>
                </a:lnTo>
                <a:lnTo>
                  <a:pt x="440" y="236"/>
                </a:lnTo>
                <a:lnTo>
                  <a:pt x="440" y="169"/>
                </a:lnTo>
                <a:lnTo>
                  <a:pt x="457" y="118"/>
                </a:lnTo>
                <a:lnTo>
                  <a:pt x="440" y="84"/>
                </a:lnTo>
                <a:lnTo>
                  <a:pt x="423" y="67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8475" name="Freeform 43"/>
          <p:cNvSpPr/>
          <p:nvPr/>
        </p:nvSpPr>
        <p:spPr>
          <a:xfrm>
            <a:off x="2654935" y="3659505"/>
            <a:ext cx="612775" cy="1492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966" h="236">
                <a:moveTo>
                  <a:pt x="898" y="16"/>
                </a:moveTo>
                <a:lnTo>
                  <a:pt x="949" y="50"/>
                </a:lnTo>
                <a:lnTo>
                  <a:pt x="949" y="67"/>
                </a:lnTo>
                <a:lnTo>
                  <a:pt x="966" y="67"/>
                </a:lnTo>
                <a:lnTo>
                  <a:pt x="949" y="84"/>
                </a:lnTo>
                <a:lnTo>
                  <a:pt x="932" y="101"/>
                </a:lnTo>
                <a:lnTo>
                  <a:pt x="915" y="101"/>
                </a:lnTo>
                <a:lnTo>
                  <a:pt x="881" y="118"/>
                </a:lnTo>
                <a:lnTo>
                  <a:pt x="813" y="135"/>
                </a:lnTo>
                <a:lnTo>
                  <a:pt x="729" y="152"/>
                </a:lnTo>
                <a:lnTo>
                  <a:pt x="610" y="169"/>
                </a:lnTo>
                <a:lnTo>
                  <a:pt x="474" y="185"/>
                </a:lnTo>
                <a:lnTo>
                  <a:pt x="390" y="202"/>
                </a:lnTo>
                <a:lnTo>
                  <a:pt x="322" y="219"/>
                </a:lnTo>
                <a:lnTo>
                  <a:pt x="254" y="219"/>
                </a:lnTo>
                <a:lnTo>
                  <a:pt x="203" y="236"/>
                </a:lnTo>
                <a:lnTo>
                  <a:pt x="169" y="236"/>
                </a:lnTo>
                <a:lnTo>
                  <a:pt x="136" y="236"/>
                </a:lnTo>
                <a:lnTo>
                  <a:pt x="102" y="236"/>
                </a:lnTo>
                <a:lnTo>
                  <a:pt x="51" y="202"/>
                </a:lnTo>
                <a:lnTo>
                  <a:pt x="17" y="185"/>
                </a:lnTo>
                <a:lnTo>
                  <a:pt x="0" y="152"/>
                </a:lnTo>
                <a:lnTo>
                  <a:pt x="136" y="118"/>
                </a:lnTo>
                <a:lnTo>
                  <a:pt x="220" y="118"/>
                </a:lnTo>
                <a:lnTo>
                  <a:pt x="305" y="101"/>
                </a:lnTo>
                <a:lnTo>
                  <a:pt x="390" y="84"/>
                </a:lnTo>
                <a:lnTo>
                  <a:pt x="474" y="67"/>
                </a:lnTo>
                <a:lnTo>
                  <a:pt x="542" y="50"/>
                </a:lnTo>
                <a:lnTo>
                  <a:pt x="593" y="50"/>
                </a:lnTo>
                <a:lnTo>
                  <a:pt x="678" y="33"/>
                </a:lnTo>
                <a:lnTo>
                  <a:pt x="762" y="16"/>
                </a:lnTo>
                <a:lnTo>
                  <a:pt x="830" y="0"/>
                </a:lnTo>
                <a:lnTo>
                  <a:pt x="864" y="0"/>
                </a:lnTo>
                <a:lnTo>
                  <a:pt x="898" y="16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8476" name="Freeform 44"/>
          <p:cNvSpPr/>
          <p:nvPr/>
        </p:nvSpPr>
        <p:spPr>
          <a:xfrm>
            <a:off x="2697797" y="3851592"/>
            <a:ext cx="569913" cy="128588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898" h="202">
                <a:moveTo>
                  <a:pt x="457" y="186"/>
                </a:moveTo>
                <a:lnTo>
                  <a:pt x="339" y="186"/>
                </a:lnTo>
                <a:lnTo>
                  <a:pt x="254" y="202"/>
                </a:lnTo>
                <a:lnTo>
                  <a:pt x="203" y="202"/>
                </a:lnTo>
                <a:lnTo>
                  <a:pt x="169" y="202"/>
                </a:lnTo>
                <a:lnTo>
                  <a:pt x="118" y="202"/>
                </a:lnTo>
                <a:lnTo>
                  <a:pt x="68" y="186"/>
                </a:lnTo>
                <a:lnTo>
                  <a:pt x="17" y="152"/>
                </a:lnTo>
                <a:lnTo>
                  <a:pt x="0" y="152"/>
                </a:lnTo>
                <a:lnTo>
                  <a:pt x="0" y="135"/>
                </a:lnTo>
                <a:lnTo>
                  <a:pt x="169" y="101"/>
                </a:lnTo>
                <a:lnTo>
                  <a:pt x="322" y="84"/>
                </a:lnTo>
                <a:lnTo>
                  <a:pt x="440" y="50"/>
                </a:lnTo>
                <a:lnTo>
                  <a:pt x="542" y="33"/>
                </a:lnTo>
                <a:lnTo>
                  <a:pt x="627" y="17"/>
                </a:lnTo>
                <a:lnTo>
                  <a:pt x="694" y="17"/>
                </a:lnTo>
                <a:lnTo>
                  <a:pt x="745" y="0"/>
                </a:lnTo>
                <a:lnTo>
                  <a:pt x="762" y="0"/>
                </a:lnTo>
                <a:lnTo>
                  <a:pt x="796" y="0"/>
                </a:lnTo>
                <a:lnTo>
                  <a:pt x="847" y="17"/>
                </a:lnTo>
                <a:lnTo>
                  <a:pt x="881" y="33"/>
                </a:lnTo>
                <a:lnTo>
                  <a:pt x="898" y="67"/>
                </a:lnTo>
                <a:lnTo>
                  <a:pt x="881" y="84"/>
                </a:lnTo>
                <a:lnTo>
                  <a:pt x="864" y="101"/>
                </a:lnTo>
                <a:lnTo>
                  <a:pt x="847" y="118"/>
                </a:lnTo>
                <a:lnTo>
                  <a:pt x="796" y="118"/>
                </a:lnTo>
                <a:lnTo>
                  <a:pt x="745" y="135"/>
                </a:lnTo>
                <a:lnTo>
                  <a:pt x="661" y="152"/>
                </a:lnTo>
                <a:lnTo>
                  <a:pt x="559" y="169"/>
                </a:lnTo>
                <a:lnTo>
                  <a:pt x="457" y="186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8478" name="Freeform 46"/>
          <p:cNvSpPr/>
          <p:nvPr/>
        </p:nvSpPr>
        <p:spPr>
          <a:xfrm>
            <a:off x="2869247" y="3540442"/>
            <a:ext cx="150813" cy="117951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37" h="1858">
                <a:moveTo>
                  <a:pt x="34" y="118"/>
                </a:moveTo>
                <a:lnTo>
                  <a:pt x="0" y="67"/>
                </a:lnTo>
                <a:lnTo>
                  <a:pt x="0" y="50"/>
                </a:lnTo>
                <a:lnTo>
                  <a:pt x="0" y="17"/>
                </a:lnTo>
                <a:lnTo>
                  <a:pt x="17" y="17"/>
                </a:lnTo>
                <a:lnTo>
                  <a:pt x="51" y="0"/>
                </a:lnTo>
                <a:lnTo>
                  <a:pt x="85" y="0"/>
                </a:lnTo>
                <a:lnTo>
                  <a:pt x="118" y="17"/>
                </a:lnTo>
                <a:lnTo>
                  <a:pt x="169" y="17"/>
                </a:lnTo>
                <a:lnTo>
                  <a:pt x="186" y="33"/>
                </a:lnTo>
                <a:lnTo>
                  <a:pt x="220" y="50"/>
                </a:lnTo>
                <a:lnTo>
                  <a:pt x="237" y="67"/>
                </a:lnTo>
                <a:lnTo>
                  <a:pt x="237" y="101"/>
                </a:lnTo>
                <a:lnTo>
                  <a:pt x="237" y="135"/>
                </a:lnTo>
                <a:lnTo>
                  <a:pt x="237" y="186"/>
                </a:lnTo>
                <a:lnTo>
                  <a:pt x="220" y="219"/>
                </a:lnTo>
                <a:lnTo>
                  <a:pt x="220" y="270"/>
                </a:lnTo>
                <a:lnTo>
                  <a:pt x="220" y="338"/>
                </a:lnTo>
                <a:lnTo>
                  <a:pt x="220" y="405"/>
                </a:lnTo>
                <a:lnTo>
                  <a:pt x="220" y="507"/>
                </a:lnTo>
                <a:lnTo>
                  <a:pt x="220" y="625"/>
                </a:lnTo>
                <a:lnTo>
                  <a:pt x="220" y="760"/>
                </a:lnTo>
                <a:lnTo>
                  <a:pt x="220" y="912"/>
                </a:lnTo>
                <a:lnTo>
                  <a:pt x="220" y="1064"/>
                </a:lnTo>
                <a:lnTo>
                  <a:pt x="220" y="1199"/>
                </a:lnTo>
                <a:lnTo>
                  <a:pt x="220" y="1318"/>
                </a:lnTo>
                <a:lnTo>
                  <a:pt x="220" y="1419"/>
                </a:lnTo>
                <a:lnTo>
                  <a:pt x="220" y="1520"/>
                </a:lnTo>
                <a:lnTo>
                  <a:pt x="220" y="1588"/>
                </a:lnTo>
                <a:lnTo>
                  <a:pt x="203" y="1655"/>
                </a:lnTo>
                <a:lnTo>
                  <a:pt x="203" y="1706"/>
                </a:lnTo>
                <a:lnTo>
                  <a:pt x="186" y="1774"/>
                </a:lnTo>
                <a:lnTo>
                  <a:pt x="186" y="1824"/>
                </a:lnTo>
                <a:lnTo>
                  <a:pt x="169" y="1858"/>
                </a:lnTo>
                <a:lnTo>
                  <a:pt x="152" y="1858"/>
                </a:lnTo>
                <a:lnTo>
                  <a:pt x="135" y="1841"/>
                </a:lnTo>
                <a:lnTo>
                  <a:pt x="118" y="1808"/>
                </a:lnTo>
                <a:lnTo>
                  <a:pt x="102" y="1740"/>
                </a:lnTo>
                <a:lnTo>
                  <a:pt x="102" y="1706"/>
                </a:lnTo>
                <a:lnTo>
                  <a:pt x="102" y="1639"/>
                </a:lnTo>
                <a:lnTo>
                  <a:pt x="85" y="1554"/>
                </a:lnTo>
                <a:lnTo>
                  <a:pt x="85" y="1453"/>
                </a:lnTo>
                <a:lnTo>
                  <a:pt x="85" y="1351"/>
                </a:lnTo>
                <a:lnTo>
                  <a:pt x="85" y="1216"/>
                </a:lnTo>
                <a:lnTo>
                  <a:pt x="85" y="1047"/>
                </a:lnTo>
                <a:lnTo>
                  <a:pt x="85" y="878"/>
                </a:lnTo>
                <a:lnTo>
                  <a:pt x="85" y="709"/>
                </a:lnTo>
                <a:lnTo>
                  <a:pt x="85" y="574"/>
                </a:lnTo>
                <a:lnTo>
                  <a:pt x="68" y="439"/>
                </a:lnTo>
                <a:lnTo>
                  <a:pt x="68" y="338"/>
                </a:lnTo>
                <a:lnTo>
                  <a:pt x="68" y="253"/>
                </a:lnTo>
                <a:lnTo>
                  <a:pt x="51" y="186"/>
                </a:lnTo>
                <a:lnTo>
                  <a:pt x="51" y="152"/>
                </a:lnTo>
                <a:lnTo>
                  <a:pt x="34" y="118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8480" name="Freeform 48"/>
          <p:cNvSpPr/>
          <p:nvPr/>
        </p:nvSpPr>
        <p:spPr>
          <a:xfrm>
            <a:off x="2493010" y="2949892"/>
            <a:ext cx="817562" cy="77311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287" h="1217">
                <a:moveTo>
                  <a:pt x="203" y="1149"/>
                </a:moveTo>
                <a:lnTo>
                  <a:pt x="118" y="1183"/>
                </a:lnTo>
                <a:lnTo>
                  <a:pt x="51" y="1217"/>
                </a:lnTo>
                <a:lnTo>
                  <a:pt x="17" y="1217"/>
                </a:lnTo>
                <a:lnTo>
                  <a:pt x="0" y="1217"/>
                </a:lnTo>
                <a:lnTo>
                  <a:pt x="0" y="1200"/>
                </a:lnTo>
                <a:lnTo>
                  <a:pt x="34" y="1166"/>
                </a:lnTo>
                <a:lnTo>
                  <a:pt x="85" y="1116"/>
                </a:lnTo>
                <a:lnTo>
                  <a:pt x="169" y="1065"/>
                </a:lnTo>
                <a:lnTo>
                  <a:pt x="356" y="930"/>
                </a:lnTo>
                <a:lnTo>
                  <a:pt x="440" y="845"/>
                </a:lnTo>
                <a:lnTo>
                  <a:pt x="542" y="761"/>
                </a:lnTo>
                <a:lnTo>
                  <a:pt x="627" y="676"/>
                </a:lnTo>
                <a:lnTo>
                  <a:pt x="711" y="592"/>
                </a:lnTo>
                <a:lnTo>
                  <a:pt x="847" y="406"/>
                </a:lnTo>
                <a:lnTo>
                  <a:pt x="898" y="338"/>
                </a:lnTo>
                <a:lnTo>
                  <a:pt x="932" y="288"/>
                </a:lnTo>
                <a:lnTo>
                  <a:pt x="949" y="237"/>
                </a:lnTo>
                <a:lnTo>
                  <a:pt x="949" y="220"/>
                </a:lnTo>
                <a:lnTo>
                  <a:pt x="932" y="203"/>
                </a:lnTo>
                <a:lnTo>
                  <a:pt x="915" y="203"/>
                </a:lnTo>
                <a:lnTo>
                  <a:pt x="881" y="203"/>
                </a:lnTo>
                <a:lnTo>
                  <a:pt x="830" y="203"/>
                </a:lnTo>
                <a:lnTo>
                  <a:pt x="779" y="203"/>
                </a:lnTo>
                <a:lnTo>
                  <a:pt x="711" y="203"/>
                </a:lnTo>
                <a:lnTo>
                  <a:pt x="627" y="203"/>
                </a:lnTo>
                <a:lnTo>
                  <a:pt x="542" y="220"/>
                </a:lnTo>
                <a:lnTo>
                  <a:pt x="542" y="119"/>
                </a:lnTo>
                <a:lnTo>
                  <a:pt x="661" y="119"/>
                </a:lnTo>
                <a:lnTo>
                  <a:pt x="762" y="119"/>
                </a:lnTo>
                <a:lnTo>
                  <a:pt x="830" y="119"/>
                </a:lnTo>
                <a:lnTo>
                  <a:pt x="881" y="102"/>
                </a:lnTo>
                <a:lnTo>
                  <a:pt x="932" y="102"/>
                </a:lnTo>
                <a:lnTo>
                  <a:pt x="966" y="85"/>
                </a:lnTo>
                <a:lnTo>
                  <a:pt x="983" y="68"/>
                </a:lnTo>
                <a:lnTo>
                  <a:pt x="1016" y="51"/>
                </a:lnTo>
                <a:lnTo>
                  <a:pt x="1050" y="17"/>
                </a:lnTo>
                <a:lnTo>
                  <a:pt x="1084" y="0"/>
                </a:lnTo>
                <a:lnTo>
                  <a:pt x="1135" y="34"/>
                </a:lnTo>
                <a:lnTo>
                  <a:pt x="1169" y="51"/>
                </a:lnTo>
                <a:lnTo>
                  <a:pt x="1220" y="85"/>
                </a:lnTo>
                <a:lnTo>
                  <a:pt x="1237" y="119"/>
                </a:lnTo>
                <a:lnTo>
                  <a:pt x="1271" y="152"/>
                </a:lnTo>
                <a:lnTo>
                  <a:pt x="1287" y="169"/>
                </a:lnTo>
                <a:lnTo>
                  <a:pt x="1287" y="186"/>
                </a:lnTo>
                <a:lnTo>
                  <a:pt x="1271" y="203"/>
                </a:lnTo>
                <a:lnTo>
                  <a:pt x="1254" y="220"/>
                </a:lnTo>
                <a:lnTo>
                  <a:pt x="1220" y="237"/>
                </a:lnTo>
                <a:lnTo>
                  <a:pt x="1186" y="254"/>
                </a:lnTo>
                <a:lnTo>
                  <a:pt x="1152" y="271"/>
                </a:lnTo>
                <a:lnTo>
                  <a:pt x="1135" y="305"/>
                </a:lnTo>
                <a:lnTo>
                  <a:pt x="1084" y="355"/>
                </a:lnTo>
                <a:lnTo>
                  <a:pt x="1016" y="440"/>
                </a:lnTo>
                <a:lnTo>
                  <a:pt x="932" y="541"/>
                </a:lnTo>
                <a:lnTo>
                  <a:pt x="830" y="659"/>
                </a:lnTo>
                <a:lnTo>
                  <a:pt x="745" y="761"/>
                </a:lnTo>
                <a:lnTo>
                  <a:pt x="661" y="828"/>
                </a:lnTo>
                <a:lnTo>
                  <a:pt x="576" y="913"/>
                </a:lnTo>
                <a:lnTo>
                  <a:pt x="390" y="1031"/>
                </a:lnTo>
                <a:lnTo>
                  <a:pt x="203" y="1149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8479" name="Freeform 47"/>
          <p:cNvSpPr/>
          <p:nvPr/>
        </p:nvSpPr>
        <p:spPr>
          <a:xfrm>
            <a:off x="2740660" y="3164205"/>
            <a:ext cx="989012" cy="5048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558" h="794">
                <a:moveTo>
                  <a:pt x="1033" y="794"/>
                </a:moveTo>
                <a:lnTo>
                  <a:pt x="948" y="778"/>
                </a:lnTo>
                <a:lnTo>
                  <a:pt x="897" y="744"/>
                </a:lnTo>
                <a:lnTo>
                  <a:pt x="864" y="710"/>
                </a:lnTo>
                <a:lnTo>
                  <a:pt x="830" y="693"/>
                </a:lnTo>
                <a:lnTo>
                  <a:pt x="762" y="659"/>
                </a:lnTo>
                <a:lnTo>
                  <a:pt x="694" y="592"/>
                </a:lnTo>
                <a:lnTo>
                  <a:pt x="593" y="524"/>
                </a:lnTo>
                <a:lnTo>
                  <a:pt x="474" y="440"/>
                </a:lnTo>
                <a:lnTo>
                  <a:pt x="338" y="321"/>
                </a:lnTo>
                <a:lnTo>
                  <a:pt x="169" y="203"/>
                </a:lnTo>
                <a:lnTo>
                  <a:pt x="0" y="68"/>
                </a:lnTo>
                <a:lnTo>
                  <a:pt x="33" y="0"/>
                </a:lnTo>
                <a:lnTo>
                  <a:pt x="152" y="68"/>
                </a:lnTo>
                <a:lnTo>
                  <a:pt x="254" y="136"/>
                </a:lnTo>
                <a:lnTo>
                  <a:pt x="355" y="203"/>
                </a:lnTo>
                <a:lnTo>
                  <a:pt x="440" y="254"/>
                </a:lnTo>
                <a:lnTo>
                  <a:pt x="593" y="338"/>
                </a:lnTo>
                <a:lnTo>
                  <a:pt x="728" y="406"/>
                </a:lnTo>
                <a:lnTo>
                  <a:pt x="982" y="507"/>
                </a:lnTo>
                <a:lnTo>
                  <a:pt x="1135" y="541"/>
                </a:lnTo>
                <a:lnTo>
                  <a:pt x="1270" y="575"/>
                </a:lnTo>
                <a:lnTo>
                  <a:pt x="1338" y="592"/>
                </a:lnTo>
                <a:lnTo>
                  <a:pt x="1389" y="609"/>
                </a:lnTo>
                <a:lnTo>
                  <a:pt x="1440" y="625"/>
                </a:lnTo>
                <a:lnTo>
                  <a:pt x="1490" y="642"/>
                </a:lnTo>
                <a:lnTo>
                  <a:pt x="1524" y="659"/>
                </a:lnTo>
                <a:lnTo>
                  <a:pt x="1541" y="676"/>
                </a:lnTo>
                <a:lnTo>
                  <a:pt x="1558" y="676"/>
                </a:lnTo>
                <a:lnTo>
                  <a:pt x="1558" y="693"/>
                </a:lnTo>
                <a:lnTo>
                  <a:pt x="1541" y="710"/>
                </a:lnTo>
                <a:lnTo>
                  <a:pt x="1507" y="727"/>
                </a:lnTo>
                <a:lnTo>
                  <a:pt x="1440" y="744"/>
                </a:lnTo>
                <a:lnTo>
                  <a:pt x="1338" y="761"/>
                </a:lnTo>
                <a:lnTo>
                  <a:pt x="1236" y="778"/>
                </a:lnTo>
                <a:lnTo>
                  <a:pt x="1152" y="794"/>
                </a:lnTo>
                <a:lnTo>
                  <a:pt x="1084" y="794"/>
                </a:lnTo>
                <a:lnTo>
                  <a:pt x="1033" y="794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508000" y="406400"/>
            <a:ext cx="2247900" cy="584200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8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8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8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8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8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8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8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8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3864</Words>
  <PresentationFormat>宽屏</PresentationFormat>
  <Paragraphs>501</Paragraphs>
  <Slides>31</Slides>
  <Notes>29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3" baseType="lpstr">
      <vt:lpstr>Arial</vt:lpstr>
      <vt:lpstr>宋体</vt:lpstr>
      <vt:lpstr>Wingdings</vt:lpstr>
      <vt:lpstr>思源黑体 CN Light</vt:lpstr>
      <vt:lpstr>思源黑体 CN Bold</vt:lpstr>
      <vt:lpstr>优设标题黑</vt:lpstr>
      <vt:lpstr>微软雅黑</vt:lpstr>
      <vt:lpstr>楷体</vt:lpstr>
      <vt:lpstr>Arial Unicode MS</vt:lpstr>
      <vt:lpstr>Calibri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2020-06-05T01:58:00Z</dcterms:created>
  <dcterms:modified xsi:type="dcterms:W3CDTF">2020-08-03T03:52:31Z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