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478" r:id="rId3"/>
    <p:sldId id="599" r:id="rId4"/>
    <p:sldId id="413" r:id="rId5"/>
    <p:sldId id="410" r:id="rId6"/>
    <p:sldId id="310" r:id="rId7"/>
    <p:sldId id="597" r:id="rId8"/>
    <p:sldId id="671" r:id="rId9"/>
    <p:sldId id="312" r:id="rId10"/>
    <p:sldId id="633" r:id="rId11"/>
    <p:sldId id="634" r:id="rId12"/>
    <p:sldId id="635" r:id="rId13"/>
    <p:sldId id="636" r:id="rId14"/>
    <p:sldId id="637" r:id="rId15"/>
    <p:sldId id="638" r:id="rId16"/>
    <p:sldId id="639" r:id="rId17"/>
    <p:sldId id="640" r:id="rId18"/>
    <p:sldId id="641" r:id="rId19"/>
    <p:sldId id="404" r:id="rId20"/>
    <p:sldId id="643" r:id="rId21"/>
    <p:sldId id="645" r:id="rId22"/>
    <p:sldId id="647" r:id="rId23"/>
    <p:sldId id="649" r:id="rId24"/>
    <p:sldId id="706" r:id="rId25"/>
    <p:sldId id="705" r:id="rId26"/>
    <p:sldId id="662" r:id="rId27"/>
    <p:sldId id="658" r:id="rId28"/>
    <p:sldId id="660" r:id="rId29"/>
    <p:sldId id="317" r:id="rId30"/>
    <p:sldId id="657" r:id="rId31"/>
    <p:sldId id="319" r:id="rId32"/>
    <p:sldId id="359" r:id="rId33"/>
    <p:sldId id="716" r:id="rId34"/>
    <p:sldId id="258" r:id="rId35"/>
  </p:sldIdLst>
  <p:sldSz cx="12192000" cy="6858000"/>
  <p:notesSz cx="6858000" cy="9144000"/>
  <p:embeddedFontLst>
    <p:embeddedFont>
      <p:font typeface="FandolFang R" panose="02010600030101010101" charset="-122"/>
      <p:regular r:id="rId37"/>
    </p:embeddedFont>
    <p:embeddedFont>
      <p:font typeface="思源黑体 CN Bold" panose="02010600030101010101" charset="-122"/>
      <p:regular r:id="rId38"/>
    </p:embeddedFont>
    <p:embeddedFont>
      <p:font typeface="思源黑体 CN Light" panose="02010600030101010101" charset="-122"/>
      <p:regular r:id="rId39"/>
    </p:embeddedFont>
    <p:embeddedFont>
      <p:font typeface="站酷庆科黄油体" panose="02010600030101010101" charset="-122"/>
      <p:regular r:id="rId40"/>
    </p:embeddedFont>
    <p:embeddedFont>
      <p:font typeface="等线" panose="02010600030101010101" pitchFamily="2" charset="-122"/>
      <p:regular r:id="rId41"/>
      <p:bold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4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panose="020B0800000000000000" pitchFamily="34" charset="-122"/>
                <a:ea typeface="思源黑体 CN Bold" panose="020B0800000000000000" pitchFamily="34" charset="-122"/>
              </a:defRPr>
            </a:lvl1pPr>
          </a:lstStyle>
          <a:p>
            <a:fld id="{8E92F9A6-32B6-49E5-9BB8-60F239B0C49E}"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panose="020B0800000000000000" pitchFamily="34" charset="-122"/>
                <a:ea typeface="思源黑体 CN Bold" panose="020B0800000000000000" pitchFamily="34" charset="-122"/>
              </a:defRPr>
            </a:lvl1pPr>
          </a:lstStyle>
          <a:p>
            <a:fld id="{92BFD2CA-1AD2-40A4-9489-8F42F6C23C9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1pPr>
    <a:lvl2pPr marL="4572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2pPr>
    <a:lvl3pPr marL="9144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3pPr>
    <a:lvl4pPr marL="13716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4pPr>
    <a:lvl5pPr marL="18288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33</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矩形 7"/>
          <p:cNvSpPr/>
          <p:nvPr userDrawn="1"/>
        </p:nvSpPr>
        <p:spPr>
          <a:xfrm>
            <a:off x="0" y="311085"/>
            <a:ext cx="499621" cy="494907"/>
          </a:xfrm>
          <a:prstGeom prst="rect">
            <a:avLst/>
          </a:prstGeom>
          <a:gradFill flip="none" rotWithShape="1">
            <a:gsLst>
              <a:gs pos="0">
                <a:srgbClr val="FFD23D"/>
              </a:gs>
              <a:gs pos="87000">
                <a:srgbClr val="FE7801"/>
              </a:gs>
            </a:gsLst>
            <a:lin ang="2700000" scaled="1"/>
            <a:tileRect/>
          </a:gradFill>
          <a:ln w="12700" cap="flat" cmpd="sng" algn="ctr">
            <a:noFill/>
            <a:prstDash val="solid"/>
            <a:miter lim="800000"/>
          </a:ln>
          <a:effectLst/>
        </p:spPr>
        <p:txBody>
          <a:bodyPr rtlCol="0" anchor="ctr"/>
          <a:lstStyle/>
          <a:p>
            <a:pPr algn="ctr" defTabSz="457200"/>
            <a:endParaRPr lang="zh-CN" altLang="en-US" sz="1400" kern="0" dirty="0">
              <a:solidFill>
                <a:srgbClr val="FFFFFF"/>
              </a:solidFill>
              <a:latin typeface="思源黑体 CN Light" panose="020B0300000000000000" pitchFamily="34" charset="-122"/>
              <a:ea typeface="思源黑体 CN Bold" panose="020B0800000000000000" pitchFamily="34" charset="-122"/>
            </a:endParaRPr>
          </a:p>
        </p:txBody>
      </p:sp>
      <p:sp>
        <p:nvSpPr>
          <p:cNvPr id="10" name="文本占位符 9"/>
          <p:cNvSpPr>
            <a:spLocks noGrp="1"/>
          </p:cNvSpPr>
          <p:nvPr>
            <p:ph type="body" sz="quarter" idx="10" hasCustomPrompt="1"/>
          </p:nvPr>
        </p:nvSpPr>
        <p:spPr>
          <a:xfrm>
            <a:off x="603758" y="377137"/>
            <a:ext cx="2299698" cy="495300"/>
          </a:xfrm>
          <a:prstGeom prst="rect">
            <a:avLst/>
          </a:prstGeom>
        </p:spPr>
        <p:txBody>
          <a:bodyPr/>
          <a:lstStyle>
            <a:lvl1pPr marL="0" indent="0">
              <a:buNone/>
              <a:defRPr sz="2400" b="0">
                <a:solidFill>
                  <a:schemeClr val="tx1">
                    <a:lumMod val="75000"/>
                    <a:lumOff val="25000"/>
                  </a:schemeClr>
                </a:solidFill>
                <a:latin typeface="思源黑体 CN Bold" panose="020B0800000000000000" pitchFamily="34" charset="-122"/>
                <a:ea typeface="思源黑体 CN Bold" panose="020B0800000000000000" pitchFamily="34" charset="-122"/>
              </a:defRPr>
            </a:lvl1pPr>
          </a:lstStyle>
          <a:p>
            <a:pPr lvl="0"/>
            <a:r>
              <a:rPr lang="en-US" altLang="zh-CN" dirty="0"/>
              <a:t>01  </a:t>
            </a:r>
            <a:r>
              <a:rPr lang="zh-CN" altLang="en-US" dirty="0"/>
              <a:t>输入标题</a:t>
            </a:r>
          </a:p>
        </p:txBody>
      </p:sp>
      <p:sp>
        <p:nvSpPr>
          <p:cNvPr id="11" name="矩形: 圆角 10"/>
          <p:cNvSpPr/>
          <p:nvPr userDrawn="1"/>
        </p:nvSpPr>
        <p:spPr>
          <a:xfrm>
            <a:off x="647700" y="1270000"/>
            <a:ext cx="10896600" cy="4940300"/>
          </a:xfrm>
          <a:prstGeom prst="roundRect">
            <a:avLst>
              <a:gd name="adj" fmla="val 6851"/>
            </a:avLst>
          </a:prstGeom>
          <a:noFill/>
          <a:ln>
            <a:solidFill>
              <a:srgbClr val="FEA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FandolFang R" panose="00000500000000000000" pitchFamily="50" charset="-122"/>
                <a:ea typeface="FandolFang R" panose="00000500000000000000" pitchFamily="50"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FandolFang R" panose="00000500000000000000" pitchFamily="50" charset="-122"/>
                <a:ea typeface="FandolFang R" panose="00000500000000000000" pitchFamily="50" charset="-122"/>
              </a:defRPr>
            </a:lvl1pPr>
            <a:lvl2pPr>
              <a:defRPr>
                <a:latin typeface="FandolFang R" panose="00000500000000000000" pitchFamily="50" charset="-122"/>
                <a:ea typeface="FandolFang R" panose="00000500000000000000" pitchFamily="50" charset="-122"/>
              </a:defRPr>
            </a:lvl2pPr>
            <a:lvl3pPr>
              <a:defRPr>
                <a:latin typeface="FandolFang R" panose="00000500000000000000" pitchFamily="50" charset="-122"/>
                <a:ea typeface="FandolFang R" panose="00000500000000000000" pitchFamily="50" charset="-122"/>
              </a:defRPr>
            </a:lvl3pPr>
            <a:lvl4pPr>
              <a:defRPr>
                <a:latin typeface="FandolFang R" panose="00000500000000000000" pitchFamily="50" charset="-122"/>
                <a:ea typeface="FandolFang R" panose="00000500000000000000" pitchFamily="50" charset="-122"/>
              </a:defRPr>
            </a:lvl4pPr>
            <a:lvl5pPr>
              <a:defRPr>
                <a:latin typeface="FandolFang R" panose="00000500000000000000" pitchFamily="50" charset="-122"/>
                <a:ea typeface="FandolFang R" panose="00000500000000000000" pitchFamily="50"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p:txBody>
          <a:bodyPr/>
          <a:lstStyle>
            <a:lvl1pPr>
              <a:defRPr>
                <a:latin typeface="FandolFang R" panose="00000500000000000000" pitchFamily="50" charset="-122"/>
                <a:ea typeface="FandolFang R" panose="00000500000000000000" pitchFamily="50" charset="-122"/>
              </a:defRPr>
            </a:lvl1pPr>
          </a:lstStyle>
          <a:p>
            <a:fld id="{2E05D328-291A-47AC-BDFD-986BBBD9F7A5}" type="datetimeFigureOut">
              <a:rPr lang="zh-CN" altLang="en-US" smtClean="0"/>
              <a:t>2021/1/9</a:t>
            </a:fld>
            <a:endParaRPr lang="zh-CN" altLang="en-US" dirty="0"/>
          </a:p>
        </p:txBody>
      </p:sp>
      <p:sp>
        <p:nvSpPr>
          <p:cNvPr id="5" name="页脚占位符 4"/>
          <p:cNvSpPr>
            <a:spLocks noGrp="1"/>
          </p:cNvSpPr>
          <p:nvPr>
            <p:ph type="ftr" sz="quarter" idx="11"/>
          </p:nvPr>
        </p:nvSpPr>
        <p:spPr/>
        <p:txBody>
          <a:bodyPr/>
          <a:lstStyle>
            <a:lvl1pPr>
              <a:defRPr>
                <a:latin typeface="FandolFang R" panose="00000500000000000000" pitchFamily="50" charset="-122"/>
                <a:ea typeface="FandolFang R" panose="00000500000000000000" pitchFamily="50"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a:latin typeface="FandolFang R" panose="00000500000000000000" pitchFamily="50" charset="-122"/>
                <a:ea typeface="FandolFang R" panose="00000500000000000000" pitchFamily="50" charset="-122"/>
              </a:defRPr>
            </a:lvl1pPr>
          </a:lstStyle>
          <a:p>
            <a:fld id="{643A03F8-67D8-4B14-B435-8036BD8CFE83}" type="slidenum">
              <a:rPr lang="zh-CN" altLang="en-US" smtClean="0"/>
              <a:t>‹#›</a:t>
            </a:fld>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slide" Target="slide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26" name="矩形 25"/>
          <p:cNvSpPr/>
          <p:nvPr/>
        </p:nvSpPr>
        <p:spPr>
          <a:xfrm>
            <a:off x="0" y="5261577"/>
            <a:ext cx="12192000" cy="1596423"/>
          </a:xfrm>
          <a:prstGeom prst="rect">
            <a:avLst/>
          </a:prstGeom>
          <a:gradFill flip="none" rotWithShape="1">
            <a:gsLst>
              <a:gs pos="0">
                <a:srgbClr val="FFD23D"/>
              </a:gs>
              <a:gs pos="87000">
                <a:srgbClr val="FE7801"/>
              </a:gs>
            </a:gsLst>
            <a:lin ang="2700000" scaled="1"/>
            <a:tileRect/>
          </a:gradFill>
          <a:ln w="12700" cap="flat" cmpd="sng" algn="ctr">
            <a:noFill/>
            <a:prstDash val="solid"/>
            <a:miter lim="800000"/>
          </a:ln>
          <a:effectLst/>
        </p:spPr>
        <p:txBody>
          <a:bodyPr rtlCol="0" anchor="ctr"/>
          <a:lstStyle/>
          <a:p>
            <a:pPr algn="ctr" defTabSz="457200"/>
            <a:endParaRPr lang="zh-CN" altLang="en-US" sz="1400" kern="0" dirty="0">
              <a:solidFill>
                <a:srgbClr val="FFFFFF"/>
              </a:solidFill>
              <a:latin typeface="思源黑体 CN Light" panose="020B0300000000000000" pitchFamily="34" charset="-122"/>
              <a:ea typeface="思源黑体 CN Bold" panose="020B0800000000000000" pitchFamily="34" charset="-122"/>
            </a:endParaRPr>
          </a:p>
        </p:txBody>
      </p:sp>
      <p:sp>
        <p:nvSpPr>
          <p:cNvPr id="27" name="文本框 26"/>
          <p:cNvSpPr txBox="1"/>
          <p:nvPr/>
        </p:nvSpPr>
        <p:spPr>
          <a:xfrm>
            <a:off x="10802643" y="296104"/>
            <a:ext cx="1036432" cy="261610"/>
          </a:xfrm>
          <a:prstGeom prst="rect">
            <a:avLst/>
          </a:prstGeom>
          <a:noFill/>
          <a:ln>
            <a:solidFill>
              <a:schemeClr val="tx1">
                <a:lumMod val="75000"/>
                <a:lumOff val="25000"/>
              </a:schemeClr>
            </a:solidFill>
          </a:ln>
        </p:spPr>
        <p:txBody>
          <a:bodyPr wrap="square" rtlCol="0">
            <a:spAutoFit/>
          </a:bodyPr>
          <a:lstStyle/>
          <a:p>
            <a:pPr algn="dist"/>
            <a:r>
              <a:rPr lang="en-US" altLang="zh-CN" sz="1100" dirty="0">
                <a:solidFill>
                  <a:schemeClr val="tx1">
                    <a:lumMod val="85000"/>
                    <a:lumOff val="15000"/>
                  </a:schemeClr>
                </a:solidFill>
                <a:latin typeface="站酷庆科黄油体" panose="02000803000000020004" pitchFamily="2" charset="-122"/>
                <a:ea typeface="站酷庆科黄油体" panose="02000803000000020004" pitchFamily="2" charset="-122"/>
              </a:rPr>
              <a:t>YOUR LOGO</a:t>
            </a:r>
            <a:endParaRPr lang="zh-CN" altLang="en-US" sz="1100" dirty="0">
              <a:solidFill>
                <a:schemeClr val="tx1">
                  <a:lumMod val="85000"/>
                  <a:lumOff val="15000"/>
                </a:schemeClr>
              </a:solidFill>
              <a:latin typeface="站酷庆科黄油体" panose="02000803000000020004" pitchFamily="2" charset="-122"/>
              <a:ea typeface="站酷庆科黄油体" panose="02000803000000020004" pitchFamily="2" charset="-122"/>
            </a:endParaRPr>
          </a:p>
        </p:txBody>
      </p:sp>
      <p:pic>
        <p:nvPicPr>
          <p:cNvPr id="28" name="图片 27"/>
          <p:cNvPicPr>
            <a:picLocks noChangeAspect="1"/>
          </p:cNvPicPr>
          <p:nvPr/>
        </p:nvPicPr>
        <p:blipFill rotWithShape="1">
          <a:blip r:embed="rId2">
            <a:extLst>
              <a:ext uri="{28A0092B-C50C-407E-A947-70E740481C1C}">
                <a14:useLocalDpi xmlns:a14="http://schemas.microsoft.com/office/drawing/2010/main" val="0"/>
              </a:ext>
            </a:extLst>
          </a:blip>
          <a:srcRect l="4568" r="4568"/>
          <a:stretch>
            <a:fillRect/>
          </a:stretch>
        </p:blipFill>
        <p:spPr>
          <a:xfrm>
            <a:off x="1190232" y="776231"/>
            <a:ext cx="3728092" cy="5305538"/>
          </a:xfrm>
          <a:custGeom>
            <a:avLst/>
            <a:gdLst>
              <a:gd name="connsiteX0" fmla="*/ 0 w 3716580"/>
              <a:gd name="connsiteY0" fmla="*/ 0 h 5580448"/>
              <a:gd name="connsiteX1" fmla="*/ 3716580 w 3716580"/>
              <a:gd name="connsiteY1" fmla="*/ 0 h 5580448"/>
              <a:gd name="connsiteX2" fmla="*/ 3716580 w 3716580"/>
              <a:gd name="connsiteY2" fmla="*/ 5580448 h 5580448"/>
              <a:gd name="connsiteX3" fmla="*/ 0 w 3716580"/>
              <a:gd name="connsiteY3" fmla="*/ 5580448 h 5580448"/>
            </a:gdLst>
            <a:ahLst/>
            <a:cxnLst>
              <a:cxn ang="0">
                <a:pos x="connsiteX0" y="connsiteY0"/>
              </a:cxn>
              <a:cxn ang="0">
                <a:pos x="connsiteX1" y="connsiteY1"/>
              </a:cxn>
              <a:cxn ang="0">
                <a:pos x="connsiteX2" y="connsiteY2"/>
              </a:cxn>
              <a:cxn ang="0">
                <a:pos x="connsiteX3" y="connsiteY3"/>
              </a:cxn>
            </a:cxnLst>
            <a:rect l="l" t="t" r="r" b="b"/>
            <a:pathLst>
              <a:path w="3716580" h="5580448">
                <a:moveTo>
                  <a:pt x="0" y="0"/>
                </a:moveTo>
                <a:lnTo>
                  <a:pt x="3716580" y="0"/>
                </a:lnTo>
                <a:lnTo>
                  <a:pt x="3716580" y="5580448"/>
                </a:lnTo>
                <a:lnTo>
                  <a:pt x="0" y="5580448"/>
                </a:lnTo>
                <a:close/>
              </a:path>
            </a:pathLst>
          </a:custGeom>
          <a:effectLst>
            <a:outerShdw blurRad="63500" sx="102000" sy="102000" algn="ctr" rotWithShape="0">
              <a:prstClr val="black">
                <a:alpha val="40000"/>
              </a:prstClr>
            </a:outerShdw>
          </a:effectLst>
        </p:spPr>
      </p:pic>
      <p:grpSp>
        <p:nvGrpSpPr>
          <p:cNvPr id="45" name="组合 44"/>
          <p:cNvGrpSpPr/>
          <p:nvPr/>
        </p:nvGrpSpPr>
        <p:grpSpPr>
          <a:xfrm>
            <a:off x="5764250" y="1254507"/>
            <a:ext cx="5595413" cy="4080136"/>
            <a:chOff x="5924555" y="1551287"/>
            <a:chExt cx="4856806" cy="3541549"/>
          </a:xfrm>
        </p:grpSpPr>
        <p:grpSp>
          <p:nvGrpSpPr>
            <p:cNvPr id="33" name="组合 32"/>
            <p:cNvGrpSpPr/>
            <p:nvPr/>
          </p:nvGrpSpPr>
          <p:grpSpPr>
            <a:xfrm>
              <a:off x="6096000" y="4157450"/>
              <a:ext cx="4374708" cy="267150"/>
              <a:chOff x="1018050" y="5462070"/>
              <a:chExt cx="4374708" cy="267150"/>
            </a:xfrm>
          </p:grpSpPr>
          <p:sp>
            <p:nvSpPr>
              <p:cNvPr id="34" name="矩形 33"/>
              <p:cNvSpPr/>
              <p:nvPr/>
            </p:nvSpPr>
            <p:spPr>
              <a:xfrm>
                <a:off x="1018050" y="5462070"/>
                <a:ext cx="2187354" cy="267149"/>
              </a:xfrm>
              <a:prstGeom prst="rect">
                <a:avLst/>
              </a:prstGeom>
              <a:ln w="6350">
                <a:solidFill>
                  <a:schemeClr val="tx1">
                    <a:lumMod val="95000"/>
                    <a:lumOff val="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solidFill>
                      <a:schemeClr val="tx1">
                        <a:lumMod val="75000"/>
                        <a:lumOff val="25000"/>
                      </a:schemeClr>
                    </a:solidFill>
                    <a:latin typeface="思源黑体 CN Bold" panose="020B0800000000000000" pitchFamily="34" charset="-122"/>
                    <a:ea typeface="思源黑体 CN Bold" panose="020B0800000000000000" pitchFamily="34" charset="-122"/>
                  </a:rPr>
                  <a:t>汇报人：某某</a:t>
                </a:r>
                <a:endParaRPr kumimoji="0" lang="zh-CN" altLang="en-US" sz="1400" i="0" u="none" strike="noStrike" kern="1200" cap="none"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sp>
            <p:nvSpPr>
              <p:cNvPr id="35" name="文本框 34"/>
              <p:cNvSpPr txBox="1"/>
              <p:nvPr/>
            </p:nvSpPr>
            <p:spPr>
              <a:xfrm>
                <a:off x="3205404" y="5462070"/>
                <a:ext cx="2187354" cy="267150"/>
              </a:xfrm>
              <a:prstGeom prst="rect">
                <a:avLst/>
              </a:prstGeom>
              <a:noFill/>
              <a:ln w="6350">
                <a:solidFill>
                  <a:schemeClr val="tx1">
                    <a:lumMod val="95000"/>
                    <a:lumOff val="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400" i="0" u="none" strike="noStrike" kern="1200" cap="none"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演讲时间：</a:t>
                </a:r>
                <a:r>
                  <a:rPr kumimoji="0" lang="en-US" altLang="zh-CN" sz="1400" i="0" u="none" strike="noStrike" kern="1200" cap="none"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20XX</a:t>
                </a:r>
                <a:endParaRPr kumimoji="0" lang="zh-CN" altLang="en-US" sz="1400" i="0" u="none" strike="noStrike" kern="1200" cap="none"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sp>
          <p:nvSpPr>
            <p:cNvPr id="40" name="文本框 39"/>
            <p:cNvSpPr txBox="1"/>
            <p:nvPr/>
          </p:nvSpPr>
          <p:spPr>
            <a:xfrm>
              <a:off x="5924555" y="1551287"/>
              <a:ext cx="4752082" cy="19234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13800" dirty="0">
                  <a:gradFill>
                    <a:gsLst>
                      <a:gs pos="0">
                        <a:srgbClr val="F5AD14"/>
                      </a:gs>
                      <a:gs pos="100000">
                        <a:srgbClr val="F01D06"/>
                      </a:gs>
                    </a:gsLst>
                    <a:lin ang="5400000" scaled="1"/>
                  </a:gradFill>
                  <a:latin typeface="站酷庆科黄油体" panose="02000803000000020004" pitchFamily="2" charset="-122"/>
                  <a:ea typeface="站酷庆科黄油体" panose="02000803000000020004" pitchFamily="2" charset="-122"/>
                </a:rPr>
                <a:t>千人糕</a:t>
              </a:r>
              <a:endParaRPr kumimoji="0" lang="zh-CN" altLang="en-US" sz="13800" b="0" i="0" u="none" strike="noStrike" kern="1200" cap="none" spc="0" normalizeH="0" baseline="0" noProof="0" dirty="0">
                <a:ln>
                  <a:noFill/>
                </a:ln>
                <a:gradFill>
                  <a:gsLst>
                    <a:gs pos="0">
                      <a:srgbClr val="F5AD14"/>
                    </a:gs>
                    <a:gs pos="100000">
                      <a:srgbClr val="F01D06"/>
                    </a:gs>
                  </a:gsLst>
                  <a:lin ang="5400000" scaled="1"/>
                </a:gradFill>
                <a:effectLst/>
                <a:uLnTx/>
                <a:uFillTx/>
                <a:latin typeface="站酷庆科黄油体" panose="02000803000000020004" pitchFamily="2" charset="-122"/>
                <a:ea typeface="站酷庆科黄油体" panose="02000803000000020004" pitchFamily="2" charset="-122"/>
                <a:cs typeface="+mn-cs"/>
              </a:endParaRPr>
            </a:p>
          </p:txBody>
        </p:sp>
        <p:sp>
          <p:nvSpPr>
            <p:cNvPr id="41" name="文本框 40"/>
            <p:cNvSpPr txBox="1"/>
            <p:nvPr/>
          </p:nvSpPr>
          <p:spPr>
            <a:xfrm>
              <a:off x="9746665" y="4424963"/>
              <a:ext cx="1034696" cy="66787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4400" dirty="0">
                  <a:solidFill>
                    <a:schemeClr val="tx1">
                      <a:lumMod val="75000"/>
                      <a:lumOff val="25000"/>
                    </a:schemeClr>
                  </a:solidFill>
                  <a:latin typeface="站酷庆科黄油体" panose="02000803000000020004" pitchFamily="2" charset="-122"/>
                  <a:ea typeface="站酷庆科黄油体" panose="02000803000000020004" pitchFamily="2" charset="-122"/>
                </a:rPr>
                <a:t>2.2</a:t>
              </a:r>
              <a:endParaRPr kumimoji="0" lang="zh-CN" altLang="en-US" sz="4400" b="0" i="0" u="none" strike="noStrike" kern="1200" cap="none" spc="0" normalizeH="0" baseline="0" noProof="0" dirty="0">
                <a:ln>
                  <a:noFill/>
                </a:ln>
                <a:solidFill>
                  <a:schemeClr val="tx1">
                    <a:lumMod val="75000"/>
                    <a:lumOff val="25000"/>
                  </a:schemeClr>
                </a:solidFill>
                <a:effectLst/>
                <a:uLnTx/>
                <a:uFillTx/>
                <a:latin typeface="站酷庆科黄油体" panose="02000803000000020004" pitchFamily="2" charset="-122"/>
                <a:ea typeface="站酷庆科黄油体" panose="02000803000000020004" pitchFamily="2" charset="-122"/>
              </a:endParaRPr>
            </a:p>
          </p:txBody>
        </p:sp>
        <p:grpSp>
          <p:nvGrpSpPr>
            <p:cNvPr id="42" name="组合 41"/>
            <p:cNvGrpSpPr/>
            <p:nvPr/>
          </p:nvGrpSpPr>
          <p:grpSpPr>
            <a:xfrm>
              <a:off x="6036053" y="3468883"/>
              <a:ext cx="4466853" cy="487715"/>
              <a:chOff x="7141561" y="5921402"/>
              <a:chExt cx="4466853" cy="487715"/>
            </a:xfrm>
          </p:grpSpPr>
          <p:sp>
            <p:nvSpPr>
              <p:cNvPr id="43" name="文本框 42"/>
              <p:cNvSpPr txBox="1"/>
              <p:nvPr/>
            </p:nvSpPr>
            <p:spPr>
              <a:xfrm>
                <a:off x="7141561" y="6061823"/>
                <a:ext cx="4466853" cy="347294"/>
              </a:xfrm>
              <a:prstGeom prst="rect">
                <a:avLst/>
              </a:prstGeom>
              <a:noFill/>
            </p:spPr>
            <p:txBody>
              <a:bodyPr wrap="square" rtlCol="0">
                <a:spAutoFit/>
              </a:bodyPr>
              <a:lstStyle/>
              <a:p>
                <a:pPr lvl="0" algn="dist">
                  <a:defRPr/>
                </a:pPr>
                <a:r>
                  <a:rPr lang="zh-CN" altLang="en-US" sz="2000" dirty="0">
                    <a:solidFill>
                      <a:schemeClr val="tx1">
                        <a:lumMod val="75000"/>
                        <a:lumOff val="25000"/>
                      </a:schemeClr>
                    </a:solidFill>
                    <a:latin typeface="站酷庆科黄油体" panose="02000803000000020004" pitchFamily="2" charset="-122"/>
                    <a:ea typeface="站酷庆科黄油体" panose="02000803000000020004" pitchFamily="2" charset="-122"/>
                  </a:rPr>
                  <a:t>语文精品课件 二年级下册</a:t>
                </a:r>
              </a:p>
            </p:txBody>
          </p:sp>
          <p:sp>
            <p:nvSpPr>
              <p:cNvPr id="44" name="矩形: 圆角 43"/>
              <p:cNvSpPr/>
              <p:nvPr/>
            </p:nvSpPr>
            <p:spPr>
              <a:xfrm rot="10800000" flipH="1" flipV="1">
                <a:off x="7203795" y="5921402"/>
                <a:ext cx="4404619" cy="47068"/>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站酷庆科黄油体" panose="02000803000000020004" pitchFamily="2" charset="-122"/>
                  <a:ea typeface="站酷庆科黄油体" panose="02000803000000020004" pitchFamily="2" charset="-122"/>
                  <a:cs typeface="+mn-cs"/>
                </a:endParaRPr>
              </a:p>
            </p:txBody>
          </p:sp>
        </p:gr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8994784" y="1443355"/>
            <a:ext cx="137920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néng</a:t>
            </a:r>
            <a:endPar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08345" y="2286000"/>
            <a:ext cx="5909310" cy="3970318"/>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月</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能力   能够  </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我能够把这件事做好。</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左右等宽，左部笔画紧凑，右部笔画舒展，第一个竖弯钩稍小，第二个竖弯钩圆润有力。</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能</a:t>
            </a:r>
          </a:p>
        </p:txBody>
      </p:sp>
      <p:grpSp>
        <p:nvGrpSpPr>
          <p:cNvPr id="6" name="Group 4"/>
          <p:cNvGrpSpPr/>
          <p:nvPr/>
        </p:nvGrpSpPr>
        <p:grpSpPr>
          <a:xfrm>
            <a:off x="1315085" y="2256155"/>
            <a:ext cx="2879725" cy="2879725"/>
            <a:chOff x="1474" y="663"/>
            <a:chExt cx="2948" cy="2835"/>
          </a:xfrm>
        </p:grpSpPr>
        <p:sp>
          <p:nvSpPr>
            <p:cNvPr id="2"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4"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3"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4"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5"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8"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51"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52"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54"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64" name="Rectangle 34"/>
          <p:cNvSpPr/>
          <p:nvPr/>
        </p:nvSpPr>
        <p:spPr>
          <a:xfrm>
            <a:off x="1892795" y="2764155"/>
            <a:ext cx="28854" cy="153888"/>
          </a:xfrm>
          <a:prstGeom prst="rect">
            <a:avLst/>
          </a:prstGeom>
          <a:noFill/>
          <a:ln w="9525">
            <a:noFill/>
          </a:ln>
        </p:spPr>
        <p:txBody>
          <a:bodyPr wrap="none" lIns="0" tIns="0" rIns="0" bIns="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思源黑体 CN Bold" panose="020B0800000000000000" pitchFamily="34" charset="-122"/>
                <a:ea typeface="宋体" panose="02010600030101010101" pitchFamily="2" charset="-122"/>
                <a:cs typeface="+mn-cs"/>
              </a:rPr>
              <a:t> </a:t>
            </a:r>
            <a:endParaRPr kumimoji="0" lang="en-US" altLang="zh-CN" sz="1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18472" name="Freeform 40"/>
          <p:cNvSpPr/>
          <p:nvPr/>
        </p:nvSpPr>
        <p:spPr>
          <a:xfrm>
            <a:off x="2870835" y="3803967"/>
            <a:ext cx="473075" cy="311150"/>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745" h="490">
                <a:moveTo>
                  <a:pt x="0" y="422"/>
                </a:moveTo>
                <a:lnTo>
                  <a:pt x="84" y="371"/>
                </a:lnTo>
                <a:lnTo>
                  <a:pt x="169" y="338"/>
                </a:lnTo>
                <a:lnTo>
                  <a:pt x="254" y="304"/>
                </a:lnTo>
                <a:lnTo>
                  <a:pt x="305" y="270"/>
                </a:lnTo>
                <a:lnTo>
                  <a:pt x="372" y="236"/>
                </a:lnTo>
                <a:lnTo>
                  <a:pt x="406" y="203"/>
                </a:lnTo>
                <a:lnTo>
                  <a:pt x="440" y="186"/>
                </a:lnTo>
                <a:lnTo>
                  <a:pt x="474" y="169"/>
                </a:lnTo>
                <a:lnTo>
                  <a:pt x="508" y="135"/>
                </a:lnTo>
                <a:lnTo>
                  <a:pt x="525" y="101"/>
                </a:lnTo>
                <a:lnTo>
                  <a:pt x="525" y="67"/>
                </a:lnTo>
                <a:lnTo>
                  <a:pt x="525" y="50"/>
                </a:lnTo>
                <a:lnTo>
                  <a:pt x="525" y="17"/>
                </a:lnTo>
                <a:lnTo>
                  <a:pt x="525" y="0"/>
                </a:lnTo>
                <a:lnTo>
                  <a:pt x="559" y="0"/>
                </a:lnTo>
                <a:lnTo>
                  <a:pt x="576" y="0"/>
                </a:lnTo>
                <a:lnTo>
                  <a:pt x="610" y="17"/>
                </a:lnTo>
                <a:lnTo>
                  <a:pt x="644" y="34"/>
                </a:lnTo>
                <a:lnTo>
                  <a:pt x="677" y="67"/>
                </a:lnTo>
                <a:lnTo>
                  <a:pt x="728" y="135"/>
                </a:lnTo>
                <a:lnTo>
                  <a:pt x="745" y="169"/>
                </a:lnTo>
                <a:lnTo>
                  <a:pt x="745" y="203"/>
                </a:lnTo>
                <a:lnTo>
                  <a:pt x="728" y="236"/>
                </a:lnTo>
                <a:lnTo>
                  <a:pt x="711" y="253"/>
                </a:lnTo>
                <a:lnTo>
                  <a:pt x="644" y="287"/>
                </a:lnTo>
                <a:lnTo>
                  <a:pt x="576" y="321"/>
                </a:lnTo>
                <a:lnTo>
                  <a:pt x="525" y="338"/>
                </a:lnTo>
                <a:lnTo>
                  <a:pt x="474" y="355"/>
                </a:lnTo>
                <a:lnTo>
                  <a:pt x="356" y="388"/>
                </a:lnTo>
                <a:lnTo>
                  <a:pt x="203" y="439"/>
                </a:lnTo>
                <a:lnTo>
                  <a:pt x="34" y="490"/>
                </a:lnTo>
                <a:lnTo>
                  <a:pt x="0" y="42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Freeform 41"/>
          <p:cNvSpPr/>
          <p:nvPr/>
        </p:nvSpPr>
        <p:spPr>
          <a:xfrm>
            <a:off x="1999297" y="3664267"/>
            <a:ext cx="150813" cy="912813"/>
          </a:xfrm>
          <a:custGeom>
            <a:avLst/>
            <a:gdLst/>
            <a:ahLst/>
            <a:cxnLst>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38" h="1436">
                <a:moveTo>
                  <a:pt x="68" y="102"/>
                </a:moveTo>
                <a:lnTo>
                  <a:pt x="51" y="51"/>
                </a:lnTo>
                <a:lnTo>
                  <a:pt x="68" y="17"/>
                </a:lnTo>
                <a:lnTo>
                  <a:pt x="85" y="0"/>
                </a:lnTo>
                <a:lnTo>
                  <a:pt x="119" y="0"/>
                </a:lnTo>
                <a:lnTo>
                  <a:pt x="170" y="17"/>
                </a:lnTo>
                <a:lnTo>
                  <a:pt x="238" y="17"/>
                </a:lnTo>
                <a:lnTo>
                  <a:pt x="238" y="51"/>
                </a:lnTo>
                <a:lnTo>
                  <a:pt x="238" y="85"/>
                </a:lnTo>
                <a:lnTo>
                  <a:pt x="238" y="135"/>
                </a:lnTo>
                <a:lnTo>
                  <a:pt x="238" y="203"/>
                </a:lnTo>
                <a:lnTo>
                  <a:pt x="221" y="270"/>
                </a:lnTo>
                <a:lnTo>
                  <a:pt x="221" y="355"/>
                </a:lnTo>
                <a:lnTo>
                  <a:pt x="221" y="456"/>
                </a:lnTo>
                <a:lnTo>
                  <a:pt x="221" y="558"/>
                </a:lnTo>
                <a:lnTo>
                  <a:pt x="204" y="676"/>
                </a:lnTo>
                <a:lnTo>
                  <a:pt x="204" y="777"/>
                </a:lnTo>
                <a:lnTo>
                  <a:pt x="187" y="862"/>
                </a:lnTo>
                <a:lnTo>
                  <a:pt x="187" y="946"/>
                </a:lnTo>
                <a:lnTo>
                  <a:pt x="170" y="1031"/>
                </a:lnTo>
                <a:lnTo>
                  <a:pt x="170" y="1098"/>
                </a:lnTo>
                <a:lnTo>
                  <a:pt x="153" y="1166"/>
                </a:lnTo>
                <a:lnTo>
                  <a:pt x="153" y="1217"/>
                </a:lnTo>
                <a:lnTo>
                  <a:pt x="136" y="1267"/>
                </a:lnTo>
                <a:lnTo>
                  <a:pt x="136" y="1318"/>
                </a:lnTo>
                <a:lnTo>
                  <a:pt x="119" y="1386"/>
                </a:lnTo>
                <a:lnTo>
                  <a:pt x="102" y="1419"/>
                </a:lnTo>
                <a:lnTo>
                  <a:pt x="102" y="1436"/>
                </a:lnTo>
                <a:lnTo>
                  <a:pt x="85" y="1419"/>
                </a:lnTo>
                <a:lnTo>
                  <a:pt x="68" y="1419"/>
                </a:lnTo>
                <a:lnTo>
                  <a:pt x="51" y="1386"/>
                </a:lnTo>
                <a:lnTo>
                  <a:pt x="34" y="1369"/>
                </a:lnTo>
                <a:lnTo>
                  <a:pt x="17" y="1335"/>
                </a:lnTo>
                <a:lnTo>
                  <a:pt x="0" y="1301"/>
                </a:lnTo>
                <a:lnTo>
                  <a:pt x="0" y="1284"/>
                </a:lnTo>
                <a:lnTo>
                  <a:pt x="0" y="1267"/>
                </a:lnTo>
                <a:lnTo>
                  <a:pt x="0" y="1234"/>
                </a:lnTo>
                <a:lnTo>
                  <a:pt x="0" y="1183"/>
                </a:lnTo>
                <a:lnTo>
                  <a:pt x="17" y="1115"/>
                </a:lnTo>
                <a:lnTo>
                  <a:pt x="34" y="1031"/>
                </a:lnTo>
                <a:lnTo>
                  <a:pt x="51" y="929"/>
                </a:lnTo>
                <a:lnTo>
                  <a:pt x="68" y="811"/>
                </a:lnTo>
                <a:lnTo>
                  <a:pt x="68" y="676"/>
                </a:lnTo>
                <a:lnTo>
                  <a:pt x="85" y="524"/>
                </a:lnTo>
                <a:lnTo>
                  <a:pt x="85" y="389"/>
                </a:lnTo>
                <a:lnTo>
                  <a:pt x="85" y="270"/>
                </a:lnTo>
                <a:lnTo>
                  <a:pt x="85" y="186"/>
                </a:lnTo>
                <a:lnTo>
                  <a:pt x="68" y="10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3" name="Freeform 42"/>
          <p:cNvSpPr/>
          <p:nvPr/>
        </p:nvSpPr>
        <p:spPr>
          <a:xfrm>
            <a:off x="2107247" y="3857942"/>
            <a:ext cx="257175" cy="8572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Lst>
            <a:rect l="0" t="0" r="0" b="0"/>
            <a:pathLst>
              <a:path w="406" h="135">
                <a:moveTo>
                  <a:pt x="0" y="34"/>
                </a:moveTo>
                <a:lnTo>
                  <a:pt x="68" y="34"/>
                </a:lnTo>
                <a:lnTo>
                  <a:pt x="118" y="34"/>
                </a:lnTo>
                <a:lnTo>
                  <a:pt x="169" y="17"/>
                </a:lnTo>
                <a:lnTo>
                  <a:pt x="203" y="17"/>
                </a:lnTo>
                <a:lnTo>
                  <a:pt x="254" y="0"/>
                </a:lnTo>
                <a:lnTo>
                  <a:pt x="288" y="0"/>
                </a:lnTo>
                <a:lnTo>
                  <a:pt x="339" y="0"/>
                </a:lnTo>
                <a:lnTo>
                  <a:pt x="373" y="0"/>
                </a:lnTo>
                <a:lnTo>
                  <a:pt x="390" y="17"/>
                </a:lnTo>
                <a:lnTo>
                  <a:pt x="406" y="34"/>
                </a:lnTo>
                <a:lnTo>
                  <a:pt x="406" y="68"/>
                </a:lnTo>
                <a:lnTo>
                  <a:pt x="406" y="85"/>
                </a:lnTo>
                <a:lnTo>
                  <a:pt x="373" y="85"/>
                </a:lnTo>
                <a:lnTo>
                  <a:pt x="339" y="102"/>
                </a:lnTo>
                <a:lnTo>
                  <a:pt x="305" y="119"/>
                </a:lnTo>
                <a:lnTo>
                  <a:pt x="254" y="119"/>
                </a:lnTo>
                <a:lnTo>
                  <a:pt x="186" y="119"/>
                </a:lnTo>
                <a:lnTo>
                  <a:pt x="101" y="135"/>
                </a:lnTo>
                <a:lnTo>
                  <a:pt x="0" y="135"/>
                </a:lnTo>
                <a:lnTo>
                  <a:pt x="0" y="3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4" name="Freeform 43"/>
          <p:cNvSpPr/>
          <p:nvPr/>
        </p:nvSpPr>
        <p:spPr>
          <a:xfrm>
            <a:off x="2096135" y="3578542"/>
            <a:ext cx="515937" cy="10191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13" h="1605">
                <a:moveTo>
                  <a:pt x="525" y="1521"/>
                </a:moveTo>
                <a:lnTo>
                  <a:pt x="508" y="1487"/>
                </a:lnTo>
                <a:lnTo>
                  <a:pt x="491" y="1453"/>
                </a:lnTo>
                <a:lnTo>
                  <a:pt x="474" y="1402"/>
                </a:lnTo>
                <a:lnTo>
                  <a:pt x="423" y="1352"/>
                </a:lnTo>
                <a:lnTo>
                  <a:pt x="390" y="1318"/>
                </a:lnTo>
                <a:lnTo>
                  <a:pt x="356" y="1284"/>
                </a:lnTo>
                <a:lnTo>
                  <a:pt x="339" y="1267"/>
                </a:lnTo>
                <a:lnTo>
                  <a:pt x="339" y="1250"/>
                </a:lnTo>
                <a:lnTo>
                  <a:pt x="356" y="1250"/>
                </a:lnTo>
                <a:lnTo>
                  <a:pt x="390" y="1250"/>
                </a:lnTo>
                <a:lnTo>
                  <a:pt x="423" y="1250"/>
                </a:lnTo>
                <a:lnTo>
                  <a:pt x="474" y="1267"/>
                </a:lnTo>
                <a:lnTo>
                  <a:pt x="508" y="1267"/>
                </a:lnTo>
                <a:lnTo>
                  <a:pt x="525" y="1267"/>
                </a:lnTo>
                <a:lnTo>
                  <a:pt x="542" y="1250"/>
                </a:lnTo>
                <a:lnTo>
                  <a:pt x="559" y="1233"/>
                </a:lnTo>
                <a:lnTo>
                  <a:pt x="576" y="1183"/>
                </a:lnTo>
                <a:lnTo>
                  <a:pt x="576" y="1132"/>
                </a:lnTo>
                <a:lnTo>
                  <a:pt x="593" y="1047"/>
                </a:lnTo>
                <a:lnTo>
                  <a:pt x="593" y="963"/>
                </a:lnTo>
                <a:lnTo>
                  <a:pt x="593" y="862"/>
                </a:lnTo>
                <a:lnTo>
                  <a:pt x="593" y="743"/>
                </a:lnTo>
                <a:lnTo>
                  <a:pt x="576" y="541"/>
                </a:lnTo>
                <a:lnTo>
                  <a:pt x="576" y="355"/>
                </a:lnTo>
                <a:lnTo>
                  <a:pt x="576" y="287"/>
                </a:lnTo>
                <a:lnTo>
                  <a:pt x="559" y="237"/>
                </a:lnTo>
                <a:lnTo>
                  <a:pt x="559" y="203"/>
                </a:lnTo>
                <a:lnTo>
                  <a:pt x="542" y="186"/>
                </a:lnTo>
                <a:lnTo>
                  <a:pt x="491" y="186"/>
                </a:lnTo>
                <a:lnTo>
                  <a:pt x="423" y="186"/>
                </a:lnTo>
                <a:lnTo>
                  <a:pt x="407" y="186"/>
                </a:lnTo>
                <a:lnTo>
                  <a:pt x="373" y="186"/>
                </a:lnTo>
                <a:lnTo>
                  <a:pt x="322" y="186"/>
                </a:lnTo>
                <a:lnTo>
                  <a:pt x="271" y="203"/>
                </a:lnTo>
                <a:lnTo>
                  <a:pt x="220" y="203"/>
                </a:lnTo>
                <a:lnTo>
                  <a:pt x="152" y="220"/>
                </a:lnTo>
                <a:lnTo>
                  <a:pt x="85" y="237"/>
                </a:lnTo>
                <a:lnTo>
                  <a:pt x="0" y="237"/>
                </a:lnTo>
                <a:lnTo>
                  <a:pt x="0" y="152"/>
                </a:lnTo>
                <a:lnTo>
                  <a:pt x="118" y="135"/>
                </a:lnTo>
                <a:lnTo>
                  <a:pt x="220" y="101"/>
                </a:lnTo>
                <a:lnTo>
                  <a:pt x="305" y="84"/>
                </a:lnTo>
                <a:lnTo>
                  <a:pt x="390" y="68"/>
                </a:lnTo>
                <a:lnTo>
                  <a:pt x="440" y="51"/>
                </a:lnTo>
                <a:lnTo>
                  <a:pt x="491" y="51"/>
                </a:lnTo>
                <a:lnTo>
                  <a:pt x="525" y="34"/>
                </a:lnTo>
                <a:lnTo>
                  <a:pt x="542" y="17"/>
                </a:lnTo>
                <a:lnTo>
                  <a:pt x="576" y="0"/>
                </a:lnTo>
                <a:lnTo>
                  <a:pt x="610" y="0"/>
                </a:lnTo>
                <a:lnTo>
                  <a:pt x="627" y="17"/>
                </a:lnTo>
                <a:lnTo>
                  <a:pt x="661" y="34"/>
                </a:lnTo>
                <a:lnTo>
                  <a:pt x="711" y="68"/>
                </a:lnTo>
                <a:lnTo>
                  <a:pt x="745" y="118"/>
                </a:lnTo>
                <a:lnTo>
                  <a:pt x="779" y="135"/>
                </a:lnTo>
                <a:lnTo>
                  <a:pt x="796" y="152"/>
                </a:lnTo>
                <a:lnTo>
                  <a:pt x="813" y="169"/>
                </a:lnTo>
                <a:lnTo>
                  <a:pt x="796" y="186"/>
                </a:lnTo>
                <a:lnTo>
                  <a:pt x="762" y="220"/>
                </a:lnTo>
                <a:lnTo>
                  <a:pt x="745" y="237"/>
                </a:lnTo>
                <a:lnTo>
                  <a:pt x="728" y="270"/>
                </a:lnTo>
                <a:lnTo>
                  <a:pt x="728" y="321"/>
                </a:lnTo>
                <a:lnTo>
                  <a:pt x="711" y="389"/>
                </a:lnTo>
                <a:lnTo>
                  <a:pt x="711" y="422"/>
                </a:lnTo>
                <a:lnTo>
                  <a:pt x="711" y="473"/>
                </a:lnTo>
                <a:lnTo>
                  <a:pt x="728" y="524"/>
                </a:lnTo>
                <a:lnTo>
                  <a:pt x="728" y="591"/>
                </a:lnTo>
                <a:lnTo>
                  <a:pt x="728" y="659"/>
                </a:lnTo>
                <a:lnTo>
                  <a:pt x="728" y="726"/>
                </a:lnTo>
                <a:lnTo>
                  <a:pt x="728" y="828"/>
                </a:lnTo>
                <a:lnTo>
                  <a:pt x="728" y="912"/>
                </a:lnTo>
                <a:lnTo>
                  <a:pt x="728" y="1014"/>
                </a:lnTo>
                <a:lnTo>
                  <a:pt x="728" y="1098"/>
                </a:lnTo>
                <a:lnTo>
                  <a:pt x="728" y="1183"/>
                </a:lnTo>
                <a:lnTo>
                  <a:pt x="728" y="1250"/>
                </a:lnTo>
                <a:lnTo>
                  <a:pt x="728" y="1318"/>
                </a:lnTo>
                <a:lnTo>
                  <a:pt x="711" y="1385"/>
                </a:lnTo>
                <a:lnTo>
                  <a:pt x="711" y="1419"/>
                </a:lnTo>
                <a:lnTo>
                  <a:pt x="695" y="1470"/>
                </a:lnTo>
                <a:lnTo>
                  <a:pt x="661" y="1521"/>
                </a:lnTo>
                <a:lnTo>
                  <a:pt x="644" y="1571"/>
                </a:lnTo>
                <a:lnTo>
                  <a:pt x="610" y="1588"/>
                </a:lnTo>
                <a:lnTo>
                  <a:pt x="576" y="1605"/>
                </a:lnTo>
                <a:lnTo>
                  <a:pt x="559" y="1605"/>
                </a:lnTo>
                <a:lnTo>
                  <a:pt x="542" y="1588"/>
                </a:lnTo>
                <a:lnTo>
                  <a:pt x="525" y="1554"/>
                </a:lnTo>
                <a:lnTo>
                  <a:pt x="525" y="152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5" name="Freeform 44"/>
          <p:cNvSpPr/>
          <p:nvPr/>
        </p:nvSpPr>
        <p:spPr>
          <a:xfrm>
            <a:off x="2096135" y="4105592"/>
            <a:ext cx="279400" cy="8572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Lst>
            <a:rect l="0" t="0" r="0" b="0"/>
            <a:pathLst>
              <a:path w="440" h="135">
                <a:moveTo>
                  <a:pt x="0" y="34"/>
                </a:moveTo>
                <a:lnTo>
                  <a:pt x="68" y="34"/>
                </a:lnTo>
                <a:lnTo>
                  <a:pt x="135" y="34"/>
                </a:lnTo>
                <a:lnTo>
                  <a:pt x="186" y="17"/>
                </a:lnTo>
                <a:lnTo>
                  <a:pt x="220" y="17"/>
                </a:lnTo>
                <a:lnTo>
                  <a:pt x="271" y="0"/>
                </a:lnTo>
                <a:lnTo>
                  <a:pt x="305" y="0"/>
                </a:lnTo>
                <a:lnTo>
                  <a:pt x="356" y="0"/>
                </a:lnTo>
                <a:lnTo>
                  <a:pt x="390" y="0"/>
                </a:lnTo>
                <a:lnTo>
                  <a:pt x="423" y="17"/>
                </a:lnTo>
                <a:lnTo>
                  <a:pt x="440" y="17"/>
                </a:lnTo>
                <a:lnTo>
                  <a:pt x="440" y="34"/>
                </a:lnTo>
                <a:lnTo>
                  <a:pt x="423" y="67"/>
                </a:lnTo>
                <a:lnTo>
                  <a:pt x="407" y="84"/>
                </a:lnTo>
                <a:lnTo>
                  <a:pt x="390" y="101"/>
                </a:lnTo>
                <a:lnTo>
                  <a:pt x="373" y="101"/>
                </a:lnTo>
                <a:lnTo>
                  <a:pt x="339" y="118"/>
                </a:lnTo>
                <a:lnTo>
                  <a:pt x="305" y="118"/>
                </a:lnTo>
                <a:lnTo>
                  <a:pt x="271" y="118"/>
                </a:lnTo>
                <a:lnTo>
                  <a:pt x="203" y="118"/>
                </a:lnTo>
                <a:lnTo>
                  <a:pt x="152" y="135"/>
                </a:lnTo>
                <a:lnTo>
                  <a:pt x="85" y="135"/>
                </a:lnTo>
                <a:lnTo>
                  <a:pt x="0" y="135"/>
                </a:lnTo>
                <a:lnTo>
                  <a:pt x="0" y="3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6" name="Freeform 45"/>
          <p:cNvSpPr/>
          <p:nvPr/>
        </p:nvSpPr>
        <p:spPr>
          <a:xfrm>
            <a:off x="1891347" y="2860992"/>
            <a:ext cx="688975" cy="7175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84" h="1132">
                <a:moveTo>
                  <a:pt x="559" y="912"/>
                </a:moveTo>
                <a:lnTo>
                  <a:pt x="491" y="946"/>
                </a:lnTo>
                <a:lnTo>
                  <a:pt x="424" y="963"/>
                </a:lnTo>
                <a:lnTo>
                  <a:pt x="356" y="980"/>
                </a:lnTo>
                <a:lnTo>
                  <a:pt x="305" y="1014"/>
                </a:lnTo>
                <a:lnTo>
                  <a:pt x="271" y="1031"/>
                </a:lnTo>
                <a:lnTo>
                  <a:pt x="237" y="1047"/>
                </a:lnTo>
                <a:lnTo>
                  <a:pt x="203" y="1064"/>
                </a:lnTo>
                <a:lnTo>
                  <a:pt x="186" y="1081"/>
                </a:lnTo>
                <a:lnTo>
                  <a:pt x="169" y="1098"/>
                </a:lnTo>
                <a:lnTo>
                  <a:pt x="136" y="1115"/>
                </a:lnTo>
                <a:lnTo>
                  <a:pt x="119" y="1132"/>
                </a:lnTo>
                <a:lnTo>
                  <a:pt x="102" y="1132"/>
                </a:lnTo>
                <a:lnTo>
                  <a:pt x="85" y="1132"/>
                </a:lnTo>
                <a:lnTo>
                  <a:pt x="51" y="1115"/>
                </a:lnTo>
                <a:lnTo>
                  <a:pt x="34" y="1098"/>
                </a:lnTo>
                <a:lnTo>
                  <a:pt x="34" y="1047"/>
                </a:lnTo>
                <a:lnTo>
                  <a:pt x="17" y="980"/>
                </a:lnTo>
                <a:lnTo>
                  <a:pt x="0" y="929"/>
                </a:lnTo>
                <a:lnTo>
                  <a:pt x="17" y="912"/>
                </a:lnTo>
                <a:lnTo>
                  <a:pt x="68" y="879"/>
                </a:lnTo>
                <a:lnTo>
                  <a:pt x="102" y="845"/>
                </a:lnTo>
                <a:lnTo>
                  <a:pt x="152" y="794"/>
                </a:lnTo>
                <a:lnTo>
                  <a:pt x="203" y="726"/>
                </a:lnTo>
                <a:lnTo>
                  <a:pt x="288" y="625"/>
                </a:lnTo>
                <a:lnTo>
                  <a:pt x="356" y="524"/>
                </a:lnTo>
                <a:lnTo>
                  <a:pt x="424" y="439"/>
                </a:lnTo>
                <a:lnTo>
                  <a:pt x="525" y="253"/>
                </a:lnTo>
                <a:lnTo>
                  <a:pt x="559" y="186"/>
                </a:lnTo>
                <a:lnTo>
                  <a:pt x="576" y="135"/>
                </a:lnTo>
                <a:lnTo>
                  <a:pt x="576" y="101"/>
                </a:lnTo>
                <a:lnTo>
                  <a:pt x="559" y="68"/>
                </a:lnTo>
                <a:lnTo>
                  <a:pt x="542" y="51"/>
                </a:lnTo>
                <a:lnTo>
                  <a:pt x="525" y="34"/>
                </a:lnTo>
                <a:lnTo>
                  <a:pt x="525" y="17"/>
                </a:lnTo>
                <a:lnTo>
                  <a:pt x="542" y="0"/>
                </a:lnTo>
                <a:lnTo>
                  <a:pt x="576" y="0"/>
                </a:lnTo>
                <a:lnTo>
                  <a:pt x="610" y="0"/>
                </a:lnTo>
                <a:lnTo>
                  <a:pt x="661" y="0"/>
                </a:lnTo>
                <a:lnTo>
                  <a:pt x="712" y="34"/>
                </a:lnTo>
                <a:lnTo>
                  <a:pt x="762" y="51"/>
                </a:lnTo>
                <a:lnTo>
                  <a:pt x="796" y="84"/>
                </a:lnTo>
                <a:lnTo>
                  <a:pt x="813" y="118"/>
                </a:lnTo>
                <a:lnTo>
                  <a:pt x="830" y="152"/>
                </a:lnTo>
                <a:lnTo>
                  <a:pt x="813" y="169"/>
                </a:lnTo>
                <a:lnTo>
                  <a:pt x="813" y="186"/>
                </a:lnTo>
                <a:lnTo>
                  <a:pt x="779" y="220"/>
                </a:lnTo>
                <a:lnTo>
                  <a:pt x="762" y="253"/>
                </a:lnTo>
                <a:lnTo>
                  <a:pt x="729" y="304"/>
                </a:lnTo>
                <a:lnTo>
                  <a:pt x="678" y="355"/>
                </a:lnTo>
                <a:lnTo>
                  <a:pt x="627" y="422"/>
                </a:lnTo>
                <a:lnTo>
                  <a:pt x="559" y="490"/>
                </a:lnTo>
                <a:lnTo>
                  <a:pt x="491" y="558"/>
                </a:lnTo>
                <a:lnTo>
                  <a:pt x="440" y="625"/>
                </a:lnTo>
                <a:lnTo>
                  <a:pt x="390" y="676"/>
                </a:lnTo>
                <a:lnTo>
                  <a:pt x="356" y="726"/>
                </a:lnTo>
                <a:lnTo>
                  <a:pt x="339" y="760"/>
                </a:lnTo>
                <a:lnTo>
                  <a:pt x="322" y="777"/>
                </a:lnTo>
                <a:lnTo>
                  <a:pt x="305" y="794"/>
                </a:lnTo>
                <a:lnTo>
                  <a:pt x="305" y="811"/>
                </a:lnTo>
                <a:lnTo>
                  <a:pt x="322" y="811"/>
                </a:lnTo>
                <a:lnTo>
                  <a:pt x="339" y="811"/>
                </a:lnTo>
                <a:lnTo>
                  <a:pt x="356" y="811"/>
                </a:lnTo>
                <a:lnTo>
                  <a:pt x="390" y="811"/>
                </a:lnTo>
                <a:lnTo>
                  <a:pt x="440" y="794"/>
                </a:lnTo>
                <a:lnTo>
                  <a:pt x="491" y="794"/>
                </a:lnTo>
                <a:lnTo>
                  <a:pt x="559" y="777"/>
                </a:lnTo>
                <a:lnTo>
                  <a:pt x="627" y="760"/>
                </a:lnTo>
                <a:lnTo>
                  <a:pt x="762" y="726"/>
                </a:lnTo>
                <a:lnTo>
                  <a:pt x="898" y="710"/>
                </a:lnTo>
                <a:lnTo>
                  <a:pt x="1000" y="693"/>
                </a:lnTo>
                <a:lnTo>
                  <a:pt x="1084" y="693"/>
                </a:lnTo>
                <a:lnTo>
                  <a:pt x="1084" y="777"/>
                </a:lnTo>
                <a:lnTo>
                  <a:pt x="983" y="794"/>
                </a:lnTo>
                <a:lnTo>
                  <a:pt x="847" y="811"/>
                </a:lnTo>
                <a:lnTo>
                  <a:pt x="712" y="845"/>
                </a:lnTo>
                <a:lnTo>
                  <a:pt x="559" y="91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7" name="Freeform 46"/>
          <p:cNvSpPr/>
          <p:nvPr/>
        </p:nvSpPr>
        <p:spPr>
          <a:xfrm>
            <a:off x="2816860" y="2956242"/>
            <a:ext cx="473075" cy="344488"/>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745" h="541">
                <a:moveTo>
                  <a:pt x="0" y="473"/>
                </a:moveTo>
                <a:lnTo>
                  <a:pt x="102" y="422"/>
                </a:lnTo>
                <a:lnTo>
                  <a:pt x="186" y="372"/>
                </a:lnTo>
                <a:lnTo>
                  <a:pt x="254" y="338"/>
                </a:lnTo>
                <a:lnTo>
                  <a:pt x="322" y="287"/>
                </a:lnTo>
                <a:lnTo>
                  <a:pt x="373" y="253"/>
                </a:lnTo>
                <a:lnTo>
                  <a:pt x="424" y="220"/>
                </a:lnTo>
                <a:lnTo>
                  <a:pt x="457" y="203"/>
                </a:lnTo>
                <a:lnTo>
                  <a:pt x="491" y="169"/>
                </a:lnTo>
                <a:lnTo>
                  <a:pt x="525" y="135"/>
                </a:lnTo>
                <a:lnTo>
                  <a:pt x="559" y="101"/>
                </a:lnTo>
                <a:lnTo>
                  <a:pt x="576" y="68"/>
                </a:lnTo>
                <a:lnTo>
                  <a:pt x="576" y="51"/>
                </a:lnTo>
                <a:lnTo>
                  <a:pt x="576" y="17"/>
                </a:lnTo>
                <a:lnTo>
                  <a:pt x="576" y="0"/>
                </a:lnTo>
                <a:lnTo>
                  <a:pt x="593" y="0"/>
                </a:lnTo>
                <a:lnTo>
                  <a:pt x="610" y="0"/>
                </a:lnTo>
                <a:lnTo>
                  <a:pt x="627" y="0"/>
                </a:lnTo>
                <a:lnTo>
                  <a:pt x="644" y="17"/>
                </a:lnTo>
                <a:lnTo>
                  <a:pt x="678" y="34"/>
                </a:lnTo>
                <a:lnTo>
                  <a:pt x="695" y="68"/>
                </a:lnTo>
                <a:lnTo>
                  <a:pt x="729" y="118"/>
                </a:lnTo>
                <a:lnTo>
                  <a:pt x="745" y="152"/>
                </a:lnTo>
                <a:lnTo>
                  <a:pt x="745" y="186"/>
                </a:lnTo>
                <a:lnTo>
                  <a:pt x="745" y="203"/>
                </a:lnTo>
                <a:lnTo>
                  <a:pt x="745" y="220"/>
                </a:lnTo>
                <a:lnTo>
                  <a:pt x="695" y="253"/>
                </a:lnTo>
                <a:lnTo>
                  <a:pt x="627" y="304"/>
                </a:lnTo>
                <a:lnTo>
                  <a:pt x="542" y="338"/>
                </a:lnTo>
                <a:lnTo>
                  <a:pt x="424" y="389"/>
                </a:lnTo>
                <a:lnTo>
                  <a:pt x="288" y="439"/>
                </a:lnTo>
                <a:lnTo>
                  <a:pt x="17" y="541"/>
                </a:lnTo>
                <a:lnTo>
                  <a:pt x="0" y="473"/>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8469" name="Freeform 37"/>
          <p:cNvSpPr/>
          <p:nvPr/>
        </p:nvSpPr>
        <p:spPr>
          <a:xfrm>
            <a:off x="2429510" y="3138805"/>
            <a:ext cx="214312" cy="3111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39" h="490">
                <a:moveTo>
                  <a:pt x="254" y="490"/>
                </a:moveTo>
                <a:lnTo>
                  <a:pt x="254" y="490"/>
                </a:lnTo>
                <a:lnTo>
                  <a:pt x="237" y="490"/>
                </a:lnTo>
                <a:lnTo>
                  <a:pt x="220" y="456"/>
                </a:lnTo>
                <a:lnTo>
                  <a:pt x="203" y="440"/>
                </a:lnTo>
                <a:lnTo>
                  <a:pt x="186" y="406"/>
                </a:lnTo>
                <a:lnTo>
                  <a:pt x="170" y="372"/>
                </a:lnTo>
                <a:lnTo>
                  <a:pt x="153" y="321"/>
                </a:lnTo>
                <a:lnTo>
                  <a:pt x="119" y="271"/>
                </a:lnTo>
                <a:lnTo>
                  <a:pt x="68" y="152"/>
                </a:lnTo>
                <a:lnTo>
                  <a:pt x="34" y="85"/>
                </a:lnTo>
                <a:lnTo>
                  <a:pt x="17" y="34"/>
                </a:lnTo>
                <a:lnTo>
                  <a:pt x="0" y="17"/>
                </a:lnTo>
                <a:lnTo>
                  <a:pt x="0" y="0"/>
                </a:lnTo>
                <a:lnTo>
                  <a:pt x="17" y="0"/>
                </a:lnTo>
                <a:lnTo>
                  <a:pt x="51" y="0"/>
                </a:lnTo>
                <a:lnTo>
                  <a:pt x="85" y="0"/>
                </a:lnTo>
                <a:lnTo>
                  <a:pt x="136" y="17"/>
                </a:lnTo>
                <a:lnTo>
                  <a:pt x="186" y="34"/>
                </a:lnTo>
                <a:lnTo>
                  <a:pt x="220" y="68"/>
                </a:lnTo>
                <a:lnTo>
                  <a:pt x="254" y="102"/>
                </a:lnTo>
                <a:lnTo>
                  <a:pt x="305" y="186"/>
                </a:lnTo>
                <a:lnTo>
                  <a:pt x="339" y="271"/>
                </a:lnTo>
                <a:lnTo>
                  <a:pt x="339" y="304"/>
                </a:lnTo>
                <a:lnTo>
                  <a:pt x="339" y="338"/>
                </a:lnTo>
                <a:lnTo>
                  <a:pt x="322" y="423"/>
                </a:lnTo>
                <a:lnTo>
                  <a:pt x="305" y="456"/>
                </a:lnTo>
                <a:lnTo>
                  <a:pt x="288" y="473"/>
                </a:lnTo>
                <a:lnTo>
                  <a:pt x="271" y="490"/>
                </a:lnTo>
                <a:lnTo>
                  <a:pt x="254" y="49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8471" name="Freeform 39"/>
          <p:cNvSpPr/>
          <p:nvPr/>
        </p:nvSpPr>
        <p:spPr>
          <a:xfrm>
            <a:off x="2794635" y="3664267"/>
            <a:ext cx="828675" cy="8699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305" h="1369">
                <a:moveTo>
                  <a:pt x="1084" y="811"/>
                </a:moveTo>
                <a:lnTo>
                  <a:pt x="1101" y="744"/>
                </a:lnTo>
                <a:lnTo>
                  <a:pt x="1118" y="693"/>
                </a:lnTo>
                <a:lnTo>
                  <a:pt x="1135" y="659"/>
                </a:lnTo>
                <a:lnTo>
                  <a:pt x="1135" y="625"/>
                </a:lnTo>
                <a:lnTo>
                  <a:pt x="1152" y="591"/>
                </a:lnTo>
                <a:lnTo>
                  <a:pt x="1152" y="575"/>
                </a:lnTo>
                <a:lnTo>
                  <a:pt x="1169" y="575"/>
                </a:lnTo>
                <a:lnTo>
                  <a:pt x="1186" y="558"/>
                </a:lnTo>
                <a:lnTo>
                  <a:pt x="1186" y="575"/>
                </a:lnTo>
                <a:lnTo>
                  <a:pt x="1203" y="608"/>
                </a:lnTo>
                <a:lnTo>
                  <a:pt x="1220" y="676"/>
                </a:lnTo>
                <a:lnTo>
                  <a:pt x="1220" y="727"/>
                </a:lnTo>
                <a:lnTo>
                  <a:pt x="1237" y="777"/>
                </a:lnTo>
                <a:lnTo>
                  <a:pt x="1237" y="862"/>
                </a:lnTo>
                <a:lnTo>
                  <a:pt x="1254" y="946"/>
                </a:lnTo>
                <a:lnTo>
                  <a:pt x="1271" y="1014"/>
                </a:lnTo>
                <a:lnTo>
                  <a:pt x="1288" y="1065"/>
                </a:lnTo>
                <a:lnTo>
                  <a:pt x="1305" y="1098"/>
                </a:lnTo>
                <a:lnTo>
                  <a:pt x="1305" y="1132"/>
                </a:lnTo>
                <a:lnTo>
                  <a:pt x="1288" y="1166"/>
                </a:lnTo>
                <a:lnTo>
                  <a:pt x="1254" y="1200"/>
                </a:lnTo>
                <a:lnTo>
                  <a:pt x="1220" y="1234"/>
                </a:lnTo>
                <a:lnTo>
                  <a:pt x="1169" y="1267"/>
                </a:lnTo>
                <a:lnTo>
                  <a:pt x="1118" y="1284"/>
                </a:lnTo>
                <a:lnTo>
                  <a:pt x="1051" y="1318"/>
                </a:lnTo>
                <a:lnTo>
                  <a:pt x="966" y="1335"/>
                </a:lnTo>
                <a:lnTo>
                  <a:pt x="881" y="1352"/>
                </a:lnTo>
                <a:lnTo>
                  <a:pt x="746" y="1352"/>
                </a:lnTo>
                <a:lnTo>
                  <a:pt x="610" y="1369"/>
                </a:lnTo>
                <a:lnTo>
                  <a:pt x="458" y="1352"/>
                </a:lnTo>
                <a:lnTo>
                  <a:pt x="339" y="1335"/>
                </a:lnTo>
                <a:lnTo>
                  <a:pt x="237" y="1301"/>
                </a:lnTo>
                <a:lnTo>
                  <a:pt x="170" y="1250"/>
                </a:lnTo>
                <a:lnTo>
                  <a:pt x="102" y="1183"/>
                </a:lnTo>
                <a:lnTo>
                  <a:pt x="68" y="1081"/>
                </a:lnTo>
                <a:lnTo>
                  <a:pt x="51" y="963"/>
                </a:lnTo>
                <a:lnTo>
                  <a:pt x="51" y="828"/>
                </a:lnTo>
                <a:lnTo>
                  <a:pt x="51" y="676"/>
                </a:lnTo>
                <a:lnTo>
                  <a:pt x="51" y="558"/>
                </a:lnTo>
                <a:lnTo>
                  <a:pt x="51" y="439"/>
                </a:lnTo>
                <a:lnTo>
                  <a:pt x="51" y="321"/>
                </a:lnTo>
                <a:lnTo>
                  <a:pt x="51" y="237"/>
                </a:lnTo>
                <a:lnTo>
                  <a:pt x="34" y="169"/>
                </a:lnTo>
                <a:lnTo>
                  <a:pt x="34" y="118"/>
                </a:lnTo>
                <a:lnTo>
                  <a:pt x="17" y="85"/>
                </a:lnTo>
                <a:lnTo>
                  <a:pt x="0" y="51"/>
                </a:lnTo>
                <a:lnTo>
                  <a:pt x="0" y="34"/>
                </a:lnTo>
                <a:lnTo>
                  <a:pt x="0" y="17"/>
                </a:lnTo>
                <a:lnTo>
                  <a:pt x="17" y="0"/>
                </a:lnTo>
                <a:lnTo>
                  <a:pt x="34" y="0"/>
                </a:lnTo>
                <a:lnTo>
                  <a:pt x="51" y="0"/>
                </a:lnTo>
                <a:lnTo>
                  <a:pt x="85" y="17"/>
                </a:lnTo>
                <a:lnTo>
                  <a:pt x="119" y="51"/>
                </a:lnTo>
                <a:lnTo>
                  <a:pt x="170" y="68"/>
                </a:lnTo>
                <a:lnTo>
                  <a:pt x="187" y="85"/>
                </a:lnTo>
                <a:lnTo>
                  <a:pt x="203" y="118"/>
                </a:lnTo>
                <a:lnTo>
                  <a:pt x="220" y="118"/>
                </a:lnTo>
                <a:lnTo>
                  <a:pt x="220" y="135"/>
                </a:lnTo>
                <a:lnTo>
                  <a:pt x="203" y="186"/>
                </a:lnTo>
                <a:lnTo>
                  <a:pt x="203" y="254"/>
                </a:lnTo>
                <a:lnTo>
                  <a:pt x="187" y="321"/>
                </a:lnTo>
                <a:lnTo>
                  <a:pt x="170" y="507"/>
                </a:lnTo>
                <a:lnTo>
                  <a:pt x="170" y="608"/>
                </a:lnTo>
                <a:lnTo>
                  <a:pt x="170" y="727"/>
                </a:lnTo>
                <a:lnTo>
                  <a:pt x="187" y="811"/>
                </a:lnTo>
                <a:lnTo>
                  <a:pt x="187" y="896"/>
                </a:lnTo>
                <a:lnTo>
                  <a:pt x="203" y="963"/>
                </a:lnTo>
                <a:lnTo>
                  <a:pt x="220" y="1014"/>
                </a:lnTo>
                <a:lnTo>
                  <a:pt x="220" y="1048"/>
                </a:lnTo>
                <a:lnTo>
                  <a:pt x="254" y="1081"/>
                </a:lnTo>
                <a:lnTo>
                  <a:pt x="322" y="1132"/>
                </a:lnTo>
                <a:lnTo>
                  <a:pt x="356" y="1149"/>
                </a:lnTo>
                <a:lnTo>
                  <a:pt x="390" y="1166"/>
                </a:lnTo>
                <a:lnTo>
                  <a:pt x="475" y="1166"/>
                </a:lnTo>
                <a:lnTo>
                  <a:pt x="525" y="1166"/>
                </a:lnTo>
                <a:lnTo>
                  <a:pt x="593" y="1166"/>
                </a:lnTo>
                <a:lnTo>
                  <a:pt x="729" y="1166"/>
                </a:lnTo>
                <a:lnTo>
                  <a:pt x="864" y="1132"/>
                </a:lnTo>
                <a:lnTo>
                  <a:pt x="915" y="1115"/>
                </a:lnTo>
                <a:lnTo>
                  <a:pt x="966" y="1098"/>
                </a:lnTo>
                <a:lnTo>
                  <a:pt x="1000" y="1065"/>
                </a:lnTo>
                <a:lnTo>
                  <a:pt x="1034" y="997"/>
                </a:lnTo>
                <a:lnTo>
                  <a:pt x="1067" y="912"/>
                </a:lnTo>
                <a:lnTo>
                  <a:pt x="1084" y="862"/>
                </a:lnTo>
                <a:lnTo>
                  <a:pt x="1084" y="81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8470" name="Freeform 38"/>
          <p:cNvSpPr/>
          <p:nvPr/>
        </p:nvSpPr>
        <p:spPr>
          <a:xfrm>
            <a:off x="2751772" y="2753042"/>
            <a:ext cx="688975" cy="8477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85" h="1335">
                <a:moveTo>
                  <a:pt x="932" y="929"/>
                </a:moveTo>
                <a:lnTo>
                  <a:pt x="949" y="862"/>
                </a:lnTo>
                <a:lnTo>
                  <a:pt x="983" y="794"/>
                </a:lnTo>
                <a:lnTo>
                  <a:pt x="1000" y="760"/>
                </a:lnTo>
                <a:lnTo>
                  <a:pt x="1017" y="760"/>
                </a:lnTo>
                <a:lnTo>
                  <a:pt x="1017" y="794"/>
                </a:lnTo>
                <a:lnTo>
                  <a:pt x="1017" y="845"/>
                </a:lnTo>
                <a:lnTo>
                  <a:pt x="1034" y="912"/>
                </a:lnTo>
                <a:lnTo>
                  <a:pt x="1034" y="980"/>
                </a:lnTo>
                <a:lnTo>
                  <a:pt x="1051" y="1048"/>
                </a:lnTo>
                <a:lnTo>
                  <a:pt x="1068" y="1098"/>
                </a:lnTo>
                <a:lnTo>
                  <a:pt x="1085" y="1132"/>
                </a:lnTo>
                <a:lnTo>
                  <a:pt x="1085" y="1166"/>
                </a:lnTo>
                <a:lnTo>
                  <a:pt x="1085" y="1200"/>
                </a:lnTo>
                <a:lnTo>
                  <a:pt x="1051" y="1233"/>
                </a:lnTo>
                <a:lnTo>
                  <a:pt x="1000" y="1267"/>
                </a:lnTo>
                <a:lnTo>
                  <a:pt x="949" y="1284"/>
                </a:lnTo>
                <a:lnTo>
                  <a:pt x="864" y="1301"/>
                </a:lnTo>
                <a:lnTo>
                  <a:pt x="763" y="1318"/>
                </a:lnTo>
                <a:lnTo>
                  <a:pt x="644" y="1318"/>
                </a:lnTo>
                <a:lnTo>
                  <a:pt x="543" y="1335"/>
                </a:lnTo>
                <a:lnTo>
                  <a:pt x="441" y="1335"/>
                </a:lnTo>
                <a:lnTo>
                  <a:pt x="356" y="1318"/>
                </a:lnTo>
                <a:lnTo>
                  <a:pt x="288" y="1301"/>
                </a:lnTo>
                <a:lnTo>
                  <a:pt x="221" y="1284"/>
                </a:lnTo>
                <a:lnTo>
                  <a:pt x="170" y="1250"/>
                </a:lnTo>
                <a:lnTo>
                  <a:pt x="136" y="1183"/>
                </a:lnTo>
                <a:lnTo>
                  <a:pt x="119" y="1115"/>
                </a:lnTo>
                <a:lnTo>
                  <a:pt x="102" y="1031"/>
                </a:lnTo>
                <a:lnTo>
                  <a:pt x="85" y="912"/>
                </a:lnTo>
                <a:lnTo>
                  <a:pt x="68" y="777"/>
                </a:lnTo>
                <a:lnTo>
                  <a:pt x="68" y="625"/>
                </a:lnTo>
                <a:lnTo>
                  <a:pt x="68" y="541"/>
                </a:lnTo>
                <a:lnTo>
                  <a:pt x="68" y="473"/>
                </a:lnTo>
                <a:lnTo>
                  <a:pt x="51" y="405"/>
                </a:lnTo>
                <a:lnTo>
                  <a:pt x="51" y="355"/>
                </a:lnTo>
                <a:lnTo>
                  <a:pt x="51" y="304"/>
                </a:lnTo>
                <a:lnTo>
                  <a:pt x="51" y="253"/>
                </a:lnTo>
                <a:lnTo>
                  <a:pt x="51" y="220"/>
                </a:lnTo>
                <a:lnTo>
                  <a:pt x="51" y="203"/>
                </a:lnTo>
                <a:lnTo>
                  <a:pt x="51" y="135"/>
                </a:lnTo>
                <a:lnTo>
                  <a:pt x="17" y="84"/>
                </a:lnTo>
                <a:lnTo>
                  <a:pt x="0" y="68"/>
                </a:lnTo>
                <a:lnTo>
                  <a:pt x="0" y="51"/>
                </a:lnTo>
                <a:lnTo>
                  <a:pt x="0" y="17"/>
                </a:lnTo>
                <a:lnTo>
                  <a:pt x="17" y="0"/>
                </a:lnTo>
                <a:lnTo>
                  <a:pt x="34" y="0"/>
                </a:lnTo>
                <a:lnTo>
                  <a:pt x="68" y="0"/>
                </a:lnTo>
                <a:lnTo>
                  <a:pt x="102" y="17"/>
                </a:lnTo>
                <a:lnTo>
                  <a:pt x="170" y="51"/>
                </a:lnTo>
                <a:lnTo>
                  <a:pt x="238" y="101"/>
                </a:lnTo>
                <a:lnTo>
                  <a:pt x="255" y="135"/>
                </a:lnTo>
                <a:lnTo>
                  <a:pt x="255" y="169"/>
                </a:lnTo>
                <a:lnTo>
                  <a:pt x="255" y="203"/>
                </a:lnTo>
                <a:lnTo>
                  <a:pt x="255" y="237"/>
                </a:lnTo>
                <a:lnTo>
                  <a:pt x="238" y="270"/>
                </a:lnTo>
                <a:lnTo>
                  <a:pt x="221" y="321"/>
                </a:lnTo>
                <a:lnTo>
                  <a:pt x="221" y="372"/>
                </a:lnTo>
                <a:lnTo>
                  <a:pt x="204" y="507"/>
                </a:lnTo>
                <a:lnTo>
                  <a:pt x="187" y="625"/>
                </a:lnTo>
                <a:lnTo>
                  <a:pt x="187" y="760"/>
                </a:lnTo>
                <a:lnTo>
                  <a:pt x="187" y="895"/>
                </a:lnTo>
                <a:lnTo>
                  <a:pt x="204" y="963"/>
                </a:lnTo>
                <a:lnTo>
                  <a:pt x="221" y="1031"/>
                </a:lnTo>
                <a:lnTo>
                  <a:pt x="238" y="1064"/>
                </a:lnTo>
                <a:lnTo>
                  <a:pt x="255" y="1098"/>
                </a:lnTo>
                <a:lnTo>
                  <a:pt x="288" y="1132"/>
                </a:lnTo>
                <a:lnTo>
                  <a:pt x="339" y="1149"/>
                </a:lnTo>
                <a:lnTo>
                  <a:pt x="424" y="1166"/>
                </a:lnTo>
                <a:lnTo>
                  <a:pt x="509" y="1166"/>
                </a:lnTo>
                <a:lnTo>
                  <a:pt x="593" y="1183"/>
                </a:lnTo>
                <a:lnTo>
                  <a:pt x="678" y="1166"/>
                </a:lnTo>
                <a:lnTo>
                  <a:pt x="746" y="1166"/>
                </a:lnTo>
                <a:lnTo>
                  <a:pt x="797" y="1149"/>
                </a:lnTo>
                <a:lnTo>
                  <a:pt x="847" y="1115"/>
                </a:lnTo>
                <a:lnTo>
                  <a:pt x="881" y="1081"/>
                </a:lnTo>
                <a:lnTo>
                  <a:pt x="915" y="1014"/>
                </a:lnTo>
                <a:lnTo>
                  <a:pt x="932" y="92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8" name="文本占位符 7"/>
          <p:cNvSpPr>
            <a:spLocks noGrp="1"/>
          </p:cNvSpPr>
          <p:nvPr>
            <p:ph type="body" sz="quarter" idx="10"/>
          </p:nvPr>
        </p:nvSpPr>
        <p:spPr>
          <a:xfrm>
            <a:off x="603250" y="377825"/>
            <a:ext cx="2300288" cy="4953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up)">
                                      <p:cBhvr>
                                        <p:cTn id="39" dur="500"/>
                                        <p:tgtEl>
                                          <p:spTgt spid="8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8469"/>
                                        </p:tgtEl>
                                        <p:attrNameLst>
                                          <p:attrName>style.visibility</p:attrName>
                                        </p:attrNameLst>
                                      </p:cBhvr>
                                      <p:to>
                                        <p:strVal val="visible"/>
                                      </p:to>
                                    </p:set>
                                    <p:animEffect transition="in" filter="wipe(up)">
                                      <p:cBhvr>
                                        <p:cTn id="44" dur="500"/>
                                        <p:tgtEl>
                                          <p:spTgt spid="1846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up)">
                                      <p:cBhvr>
                                        <p:cTn id="49" dur="500"/>
                                        <p:tgtEl>
                                          <p:spTgt spid="8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left)">
                                      <p:cBhvr>
                                        <p:cTn id="54" dur="500"/>
                                        <p:tgtEl>
                                          <p:spTgt spid="8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left)">
                                      <p:cBhvr>
                                        <p:cTn id="59" dur="500"/>
                                        <p:tgtEl>
                                          <p:spTgt spid="8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wipe(left)">
                                      <p:cBhvr>
                                        <p:cTn id="64" dur="500"/>
                                        <p:tgtEl>
                                          <p:spTgt spid="8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wipe(right)">
                                      <p:cBhvr>
                                        <p:cTn id="69" dur="500"/>
                                        <p:tgtEl>
                                          <p:spTgt spid="8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8470"/>
                                        </p:tgtEl>
                                        <p:attrNameLst>
                                          <p:attrName>style.visibility</p:attrName>
                                        </p:attrNameLst>
                                      </p:cBhvr>
                                      <p:to>
                                        <p:strVal val="visible"/>
                                      </p:to>
                                    </p:set>
                                    <p:animEffect transition="in" filter="wipe(left)">
                                      <p:cBhvr>
                                        <p:cTn id="74" dur="500"/>
                                        <p:tgtEl>
                                          <p:spTgt spid="1847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18472"/>
                                        </p:tgtEl>
                                        <p:attrNameLst>
                                          <p:attrName>style.visibility</p:attrName>
                                        </p:attrNameLst>
                                      </p:cBhvr>
                                      <p:to>
                                        <p:strVal val="visible"/>
                                      </p:to>
                                    </p:set>
                                    <p:animEffect transition="in" filter="wipe(right)">
                                      <p:cBhvr>
                                        <p:cTn id="79" dur="500"/>
                                        <p:tgtEl>
                                          <p:spTgt spid="1847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8471"/>
                                        </p:tgtEl>
                                        <p:attrNameLst>
                                          <p:attrName>style.visibility</p:attrName>
                                        </p:attrNameLst>
                                      </p:cBhvr>
                                      <p:to>
                                        <p:strVal val="visible"/>
                                      </p:to>
                                    </p:set>
                                    <p:animEffect transition="in" filter="wipe(left)">
                                      <p:cBhvr>
                                        <p:cTn id="84" dur="500"/>
                                        <p:tgtEl>
                                          <p:spTgt spid="18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008745" y="1697355"/>
            <a:ext cx="12020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zhuō</a:t>
            </a:r>
          </a:p>
        </p:txBody>
      </p:sp>
      <p:sp>
        <p:nvSpPr>
          <p:cNvPr id="11" name="文本框 10"/>
          <p:cNvSpPr txBox="1"/>
          <p:nvPr/>
        </p:nvSpPr>
        <p:spPr>
          <a:xfrm>
            <a:off x="4732655" y="2540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08345" y="2517140"/>
            <a:ext cx="5909310" cy="286131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上下</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木</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桌子   课桌   </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今天我家买了张新桌子。</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“木”横稍长，撇、捺舒展有力。</a:t>
            </a:r>
          </a:p>
        </p:txBody>
      </p:sp>
      <p:graphicFrame>
        <p:nvGraphicFramePr>
          <p:cNvPr id="41" name="Group 47"/>
          <p:cNvGraphicFramePr>
            <a:graphicFrameLocks noGrp="1"/>
          </p:cNvGraphicFramePr>
          <p:nvPr/>
        </p:nvGraphicFramePr>
        <p:xfrm>
          <a:off x="9149095" y="2407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416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桌</a:t>
            </a:r>
          </a:p>
        </p:txBody>
      </p:sp>
      <p:grpSp>
        <p:nvGrpSpPr>
          <p:cNvPr id="27651" name="Group 4"/>
          <p:cNvGrpSpPr/>
          <p:nvPr/>
        </p:nvGrpSpPr>
        <p:grpSpPr>
          <a:xfrm>
            <a:off x="1467478" y="2540000"/>
            <a:ext cx="2879725" cy="2879725"/>
            <a:chOff x="1474" y="663"/>
            <a:chExt cx="2948" cy="2835"/>
          </a:xfrm>
        </p:grpSpPr>
        <p:sp>
          <p:nvSpPr>
            <p:cNvPr id="27652"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7653"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7654"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7655"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7656"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7657"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7658"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7659"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7660"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27661"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2" name="Freeform 21"/>
          <p:cNvSpPr/>
          <p:nvPr/>
        </p:nvSpPr>
        <p:spPr>
          <a:xfrm>
            <a:off x="2727953" y="2801937"/>
            <a:ext cx="227012" cy="652463"/>
          </a:xfrm>
          <a:custGeom>
            <a:avLst/>
            <a:gdLst/>
            <a:ahLst/>
            <a:cxnLst>
              <a:cxn ang="0">
                <a:pos x="72454134" y="499621558"/>
              </a:cxn>
              <a:cxn ang="0">
                <a:pos x="69933983" y="446698236"/>
              </a:cxn>
              <a:cxn ang="0">
                <a:pos x="68674305" y="396925310"/>
              </a:cxn>
              <a:cxn ang="0">
                <a:pos x="67413833" y="352192701"/>
              </a:cxn>
              <a:cxn ang="0">
                <a:pos x="64893682" y="311239932"/>
              </a:cxn>
              <a:cxn ang="0">
                <a:pos x="63634004" y="274067798"/>
              </a:cxn>
              <a:cxn ang="0">
                <a:pos x="61744089" y="241304947"/>
              </a:cxn>
              <a:cxn ang="0">
                <a:pos x="60483617" y="211063049"/>
              </a:cxn>
              <a:cxn ang="0">
                <a:pos x="57963466" y="185861467"/>
              </a:cxn>
              <a:cxn ang="0">
                <a:pos x="55443315" y="164440520"/>
              </a:cxn>
              <a:cxn ang="0">
                <a:pos x="54183637" y="146169175"/>
              </a:cxn>
              <a:cxn ang="0">
                <a:pos x="49143336" y="121597831"/>
              </a:cxn>
              <a:cxn ang="0">
                <a:pos x="44732476" y="97655931"/>
              </a:cxn>
              <a:cxn ang="0">
                <a:pos x="37172024" y="78755142"/>
              </a:cxn>
              <a:cxn ang="0">
                <a:pos x="30241808" y="64264430"/>
              </a:cxn>
              <a:cxn ang="0">
                <a:pos x="22681356" y="54183798"/>
              </a:cxn>
              <a:cxn ang="0">
                <a:pos x="11970517" y="47252767"/>
              </a:cxn>
              <a:cxn ang="0">
                <a:pos x="1260472" y="35912453"/>
              </a:cxn>
              <a:cxn ang="0">
                <a:pos x="0" y="21421741"/>
              </a:cxn>
              <a:cxn ang="0">
                <a:pos x="4410065" y="10710871"/>
              </a:cxn>
              <a:cxn ang="0">
                <a:pos x="11970517" y="5040316"/>
              </a:cxn>
              <a:cxn ang="0">
                <a:pos x="22681356" y="1260476"/>
              </a:cxn>
              <a:cxn ang="0">
                <a:pos x="38432497" y="0"/>
              </a:cxn>
              <a:cxn ang="0">
                <a:pos x="57963466" y="1260476"/>
              </a:cxn>
              <a:cxn ang="0">
                <a:pos x="88205274" y="6300792"/>
              </a:cxn>
              <a:cxn ang="0">
                <a:pos x="126637771" y="17010869"/>
              </a:cxn>
              <a:cxn ang="0">
                <a:pos x="155619901" y="30241898"/>
              </a:cxn>
              <a:cxn ang="0">
                <a:pos x="168850097" y="39692293"/>
              </a:cxn>
              <a:cxn ang="0">
                <a:pos x="176410549" y="49772926"/>
              </a:cxn>
              <a:cxn ang="0">
                <a:pos x="180191172" y="59224114"/>
              </a:cxn>
              <a:cxn ang="0">
                <a:pos x="180191172" y="71194667"/>
              </a:cxn>
              <a:cxn ang="0">
                <a:pos x="178930700" y="84425696"/>
              </a:cxn>
              <a:cxn ang="0">
                <a:pos x="173890398" y="96396249"/>
              </a:cxn>
              <a:cxn ang="0">
                <a:pos x="171370248" y="108366802"/>
              </a:cxn>
              <a:cxn ang="0">
                <a:pos x="168850097" y="127897829"/>
              </a:cxn>
              <a:cxn ang="0">
                <a:pos x="166960182" y="151839729"/>
              </a:cxn>
              <a:cxn ang="0">
                <a:pos x="164440032" y="182081627"/>
              </a:cxn>
              <a:cxn ang="0">
                <a:pos x="163180353" y="219884000"/>
              </a:cxn>
              <a:cxn ang="0">
                <a:pos x="161919881" y="262096451"/>
              </a:cxn>
              <a:cxn ang="0">
                <a:pos x="160660202" y="311239932"/>
              </a:cxn>
              <a:cxn ang="0">
                <a:pos x="160660202" y="366053174"/>
              </a:cxn>
              <a:cxn ang="0">
                <a:pos x="159399730" y="427167209"/>
              </a:cxn>
              <a:cxn ang="0">
                <a:pos x="159399730" y="493951004"/>
              </a:cxn>
              <a:cxn ang="0">
                <a:pos x="159399730" y="517892903"/>
              </a:cxn>
            </a:cxnLst>
            <a:rect l="0" t="0" r="0" b="0"/>
            <a:pathLst>
              <a:path w="286" h="822">
                <a:moveTo>
                  <a:pt x="253" y="822"/>
                </a:moveTo>
                <a:lnTo>
                  <a:pt x="115" y="822"/>
                </a:lnTo>
                <a:lnTo>
                  <a:pt x="115" y="793"/>
                </a:lnTo>
                <a:lnTo>
                  <a:pt x="113" y="764"/>
                </a:lnTo>
                <a:lnTo>
                  <a:pt x="113" y="736"/>
                </a:lnTo>
                <a:lnTo>
                  <a:pt x="111" y="709"/>
                </a:lnTo>
                <a:lnTo>
                  <a:pt x="111" y="682"/>
                </a:lnTo>
                <a:lnTo>
                  <a:pt x="111" y="657"/>
                </a:lnTo>
                <a:lnTo>
                  <a:pt x="109" y="630"/>
                </a:lnTo>
                <a:lnTo>
                  <a:pt x="109" y="607"/>
                </a:lnTo>
                <a:lnTo>
                  <a:pt x="107" y="582"/>
                </a:lnTo>
                <a:lnTo>
                  <a:pt x="107" y="559"/>
                </a:lnTo>
                <a:lnTo>
                  <a:pt x="105" y="536"/>
                </a:lnTo>
                <a:lnTo>
                  <a:pt x="105" y="515"/>
                </a:lnTo>
                <a:lnTo>
                  <a:pt x="103" y="494"/>
                </a:lnTo>
                <a:lnTo>
                  <a:pt x="103" y="473"/>
                </a:lnTo>
                <a:lnTo>
                  <a:pt x="101" y="454"/>
                </a:lnTo>
                <a:lnTo>
                  <a:pt x="101" y="435"/>
                </a:lnTo>
                <a:lnTo>
                  <a:pt x="99" y="418"/>
                </a:lnTo>
                <a:lnTo>
                  <a:pt x="99" y="399"/>
                </a:lnTo>
                <a:lnTo>
                  <a:pt x="98" y="383"/>
                </a:lnTo>
                <a:lnTo>
                  <a:pt x="98" y="366"/>
                </a:lnTo>
                <a:lnTo>
                  <a:pt x="96" y="351"/>
                </a:lnTo>
                <a:lnTo>
                  <a:pt x="96" y="335"/>
                </a:lnTo>
                <a:lnTo>
                  <a:pt x="94" y="322"/>
                </a:lnTo>
                <a:lnTo>
                  <a:pt x="92" y="308"/>
                </a:lnTo>
                <a:lnTo>
                  <a:pt x="92" y="295"/>
                </a:lnTo>
                <a:lnTo>
                  <a:pt x="90" y="284"/>
                </a:lnTo>
                <a:lnTo>
                  <a:pt x="90" y="272"/>
                </a:lnTo>
                <a:lnTo>
                  <a:pt x="88" y="261"/>
                </a:lnTo>
                <a:lnTo>
                  <a:pt x="88" y="251"/>
                </a:lnTo>
                <a:lnTo>
                  <a:pt x="86" y="241"/>
                </a:lnTo>
                <a:lnTo>
                  <a:pt x="86" y="232"/>
                </a:lnTo>
                <a:lnTo>
                  <a:pt x="84" y="224"/>
                </a:lnTo>
                <a:lnTo>
                  <a:pt x="82" y="209"/>
                </a:lnTo>
                <a:lnTo>
                  <a:pt x="78" y="193"/>
                </a:lnTo>
                <a:lnTo>
                  <a:pt x="76" y="180"/>
                </a:lnTo>
                <a:lnTo>
                  <a:pt x="73" y="169"/>
                </a:lnTo>
                <a:lnTo>
                  <a:pt x="71" y="155"/>
                </a:lnTo>
                <a:lnTo>
                  <a:pt x="67" y="146"/>
                </a:lnTo>
                <a:lnTo>
                  <a:pt x="63" y="134"/>
                </a:lnTo>
                <a:lnTo>
                  <a:pt x="59" y="125"/>
                </a:lnTo>
                <a:lnTo>
                  <a:pt x="55" y="117"/>
                </a:lnTo>
                <a:lnTo>
                  <a:pt x="51" y="109"/>
                </a:lnTo>
                <a:lnTo>
                  <a:pt x="48" y="102"/>
                </a:lnTo>
                <a:lnTo>
                  <a:pt x="44" y="96"/>
                </a:lnTo>
                <a:lnTo>
                  <a:pt x="40" y="90"/>
                </a:lnTo>
                <a:lnTo>
                  <a:pt x="36" y="86"/>
                </a:lnTo>
                <a:lnTo>
                  <a:pt x="30" y="82"/>
                </a:lnTo>
                <a:lnTo>
                  <a:pt x="26" y="80"/>
                </a:lnTo>
                <a:lnTo>
                  <a:pt x="19" y="75"/>
                </a:lnTo>
                <a:lnTo>
                  <a:pt x="11" y="69"/>
                </a:lnTo>
                <a:lnTo>
                  <a:pt x="5" y="63"/>
                </a:lnTo>
                <a:lnTo>
                  <a:pt x="2" y="57"/>
                </a:lnTo>
                <a:lnTo>
                  <a:pt x="0" y="50"/>
                </a:lnTo>
                <a:lnTo>
                  <a:pt x="0" y="42"/>
                </a:lnTo>
                <a:lnTo>
                  <a:pt x="0" y="34"/>
                </a:lnTo>
                <a:lnTo>
                  <a:pt x="2" y="25"/>
                </a:lnTo>
                <a:lnTo>
                  <a:pt x="3" y="21"/>
                </a:lnTo>
                <a:lnTo>
                  <a:pt x="7" y="17"/>
                </a:lnTo>
                <a:lnTo>
                  <a:pt x="9" y="13"/>
                </a:lnTo>
                <a:lnTo>
                  <a:pt x="13" y="10"/>
                </a:lnTo>
                <a:lnTo>
                  <a:pt x="19" y="8"/>
                </a:lnTo>
                <a:lnTo>
                  <a:pt x="25" y="4"/>
                </a:lnTo>
                <a:lnTo>
                  <a:pt x="30" y="2"/>
                </a:lnTo>
                <a:lnTo>
                  <a:pt x="36" y="2"/>
                </a:lnTo>
                <a:lnTo>
                  <a:pt x="44" y="0"/>
                </a:lnTo>
                <a:lnTo>
                  <a:pt x="51" y="0"/>
                </a:lnTo>
                <a:lnTo>
                  <a:pt x="61" y="0"/>
                </a:lnTo>
                <a:lnTo>
                  <a:pt x="71" y="0"/>
                </a:lnTo>
                <a:lnTo>
                  <a:pt x="80" y="0"/>
                </a:lnTo>
                <a:lnTo>
                  <a:pt x="92" y="2"/>
                </a:lnTo>
                <a:lnTo>
                  <a:pt x="103" y="4"/>
                </a:lnTo>
                <a:lnTo>
                  <a:pt x="115" y="6"/>
                </a:lnTo>
                <a:lnTo>
                  <a:pt x="140" y="10"/>
                </a:lnTo>
                <a:lnTo>
                  <a:pt x="161" y="15"/>
                </a:lnTo>
                <a:lnTo>
                  <a:pt x="182" y="21"/>
                </a:lnTo>
                <a:lnTo>
                  <a:pt x="201" y="27"/>
                </a:lnTo>
                <a:lnTo>
                  <a:pt x="218" y="34"/>
                </a:lnTo>
                <a:lnTo>
                  <a:pt x="234" y="40"/>
                </a:lnTo>
                <a:lnTo>
                  <a:pt x="247" y="48"/>
                </a:lnTo>
                <a:lnTo>
                  <a:pt x="259" y="56"/>
                </a:lnTo>
                <a:lnTo>
                  <a:pt x="265" y="59"/>
                </a:lnTo>
                <a:lnTo>
                  <a:pt x="268" y="63"/>
                </a:lnTo>
                <a:lnTo>
                  <a:pt x="272" y="69"/>
                </a:lnTo>
                <a:lnTo>
                  <a:pt x="276" y="73"/>
                </a:lnTo>
                <a:lnTo>
                  <a:pt x="280" y="79"/>
                </a:lnTo>
                <a:lnTo>
                  <a:pt x="282" y="84"/>
                </a:lnTo>
                <a:lnTo>
                  <a:pt x="284" y="88"/>
                </a:lnTo>
                <a:lnTo>
                  <a:pt x="286" y="94"/>
                </a:lnTo>
                <a:lnTo>
                  <a:pt x="286" y="102"/>
                </a:lnTo>
                <a:lnTo>
                  <a:pt x="286" y="107"/>
                </a:lnTo>
                <a:lnTo>
                  <a:pt x="286" y="113"/>
                </a:lnTo>
                <a:lnTo>
                  <a:pt x="286" y="121"/>
                </a:lnTo>
                <a:lnTo>
                  <a:pt x="284" y="126"/>
                </a:lnTo>
                <a:lnTo>
                  <a:pt x="284" y="134"/>
                </a:lnTo>
                <a:lnTo>
                  <a:pt x="280" y="142"/>
                </a:lnTo>
                <a:lnTo>
                  <a:pt x="278" y="149"/>
                </a:lnTo>
                <a:lnTo>
                  <a:pt x="276" y="153"/>
                </a:lnTo>
                <a:lnTo>
                  <a:pt x="274" y="159"/>
                </a:lnTo>
                <a:lnTo>
                  <a:pt x="274" y="165"/>
                </a:lnTo>
                <a:lnTo>
                  <a:pt x="272" y="172"/>
                </a:lnTo>
                <a:lnTo>
                  <a:pt x="270" y="182"/>
                </a:lnTo>
                <a:lnTo>
                  <a:pt x="268" y="192"/>
                </a:lnTo>
                <a:lnTo>
                  <a:pt x="268" y="203"/>
                </a:lnTo>
                <a:lnTo>
                  <a:pt x="266" y="215"/>
                </a:lnTo>
                <a:lnTo>
                  <a:pt x="266" y="228"/>
                </a:lnTo>
                <a:lnTo>
                  <a:pt x="265" y="241"/>
                </a:lnTo>
                <a:lnTo>
                  <a:pt x="263" y="257"/>
                </a:lnTo>
                <a:lnTo>
                  <a:pt x="263" y="272"/>
                </a:lnTo>
                <a:lnTo>
                  <a:pt x="261" y="289"/>
                </a:lnTo>
                <a:lnTo>
                  <a:pt x="261" y="308"/>
                </a:lnTo>
                <a:lnTo>
                  <a:pt x="261" y="328"/>
                </a:lnTo>
                <a:lnTo>
                  <a:pt x="259" y="349"/>
                </a:lnTo>
                <a:lnTo>
                  <a:pt x="259" y="370"/>
                </a:lnTo>
                <a:lnTo>
                  <a:pt x="257" y="393"/>
                </a:lnTo>
                <a:lnTo>
                  <a:pt x="257" y="416"/>
                </a:lnTo>
                <a:lnTo>
                  <a:pt x="257" y="441"/>
                </a:lnTo>
                <a:lnTo>
                  <a:pt x="255" y="467"/>
                </a:lnTo>
                <a:lnTo>
                  <a:pt x="255" y="494"/>
                </a:lnTo>
                <a:lnTo>
                  <a:pt x="255" y="523"/>
                </a:lnTo>
                <a:lnTo>
                  <a:pt x="255" y="552"/>
                </a:lnTo>
                <a:lnTo>
                  <a:pt x="255" y="581"/>
                </a:lnTo>
                <a:lnTo>
                  <a:pt x="253" y="613"/>
                </a:lnTo>
                <a:lnTo>
                  <a:pt x="253" y="646"/>
                </a:lnTo>
                <a:lnTo>
                  <a:pt x="253" y="678"/>
                </a:lnTo>
                <a:lnTo>
                  <a:pt x="253" y="713"/>
                </a:lnTo>
                <a:lnTo>
                  <a:pt x="253" y="747"/>
                </a:lnTo>
                <a:lnTo>
                  <a:pt x="253" y="784"/>
                </a:lnTo>
                <a:lnTo>
                  <a:pt x="253" y="822"/>
                </a:lnTo>
              </a:path>
            </a:pathLst>
          </a:custGeom>
          <a:solidFill>
            <a:srgbClr val="FF0000"/>
          </a:solidFill>
          <a:ln w="1"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Freeform 22"/>
          <p:cNvSpPr/>
          <p:nvPr/>
        </p:nvSpPr>
        <p:spPr>
          <a:xfrm>
            <a:off x="2878765" y="2970212"/>
            <a:ext cx="604838" cy="158750"/>
          </a:xfrm>
          <a:custGeom>
            <a:avLst/>
            <a:gdLst/>
            <a:ahLst/>
            <a:cxnLst>
              <a:cxn ang="0">
                <a:pos x="316910506" y="103730760"/>
              </a:cxn>
              <a:cxn ang="0">
                <a:pos x="277847655" y="109458524"/>
              </a:cxn>
              <a:cxn ang="0">
                <a:pos x="239415042" y="114549692"/>
              </a:cxn>
              <a:cxn ang="0">
                <a:pos x="197832826" y="118367670"/>
              </a:cxn>
              <a:cxn ang="0">
                <a:pos x="156880055" y="121549849"/>
              </a:cxn>
              <a:cxn ang="0">
                <a:pos x="113407125" y="124095433"/>
              </a:cxn>
              <a:cxn ang="0">
                <a:pos x="68674513" y="125368624"/>
              </a:cxn>
              <a:cxn ang="0">
                <a:pos x="22681425" y="126641018"/>
              </a:cxn>
              <a:cxn ang="0">
                <a:pos x="0" y="63002211"/>
              </a:cxn>
              <a:cxn ang="0">
                <a:pos x="17010870" y="63002211"/>
              </a:cxn>
              <a:cxn ang="0">
                <a:pos x="34651979" y="61093222"/>
              </a:cxn>
              <a:cxn ang="0">
                <a:pos x="56703959" y="59820031"/>
              </a:cxn>
              <a:cxn ang="0">
                <a:pos x="78124908" y="56002054"/>
              </a:cxn>
              <a:cxn ang="0">
                <a:pos x="103956730" y="50910886"/>
              </a:cxn>
              <a:cxn ang="0">
                <a:pos x="129158313" y="46456313"/>
              </a:cxn>
              <a:cxn ang="0">
                <a:pos x="158139737" y="38819560"/>
              </a:cxn>
              <a:cxn ang="0">
                <a:pos x="188381637" y="31819403"/>
              </a:cxn>
              <a:cxn ang="0">
                <a:pos x="218623537" y="24182651"/>
              </a:cxn>
              <a:cxn ang="0">
                <a:pos x="246346072" y="17819089"/>
              </a:cxn>
              <a:cxn ang="0">
                <a:pos x="272177100" y="12091325"/>
              </a:cxn>
              <a:cxn ang="0">
                <a:pos x="293598843" y="8273348"/>
              </a:cxn>
              <a:cxn ang="0">
                <a:pos x="314390347" y="4454573"/>
              </a:cxn>
              <a:cxn ang="0">
                <a:pos x="331401218" y="2545584"/>
              </a:cxn>
              <a:cxn ang="0">
                <a:pos x="345891930" y="0"/>
              </a:cxn>
              <a:cxn ang="0">
                <a:pos x="357862483" y="0"/>
              </a:cxn>
              <a:cxn ang="0">
                <a:pos x="379284226" y="1272393"/>
              </a:cxn>
              <a:cxn ang="0">
                <a:pos x="400075731" y="4454573"/>
              </a:cxn>
              <a:cxn ang="0">
                <a:pos x="420866442" y="12091325"/>
              </a:cxn>
              <a:cxn ang="0">
                <a:pos x="441027708" y="20364673"/>
              </a:cxn>
              <a:cxn ang="0">
                <a:pos x="458039372" y="30546212"/>
              </a:cxn>
              <a:cxn ang="0">
                <a:pos x="470009926" y="38819560"/>
              </a:cxn>
              <a:cxn ang="0">
                <a:pos x="476309925" y="45183122"/>
              </a:cxn>
              <a:cxn ang="0">
                <a:pos x="478830083" y="49638492"/>
              </a:cxn>
              <a:cxn ang="0">
                <a:pos x="480090559" y="53456470"/>
              </a:cxn>
              <a:cxn ang="0">
                <a:pos x="480090559" y="58547638"/>
              </a:cxn>
              <a:cxn ang="0">
                <a:pos x="475050243" y="61729818"/>
              </a:cxn>
              <a:cxn ang="0">
                <a:pos x="465599847" y="66820986"/>
              </a:cxn>
              <a:cxn ang="0">
                <a:pos x="452368818" y="71911357"/>
              </a:cxn>
              <a:cxn ang="0">
                <a:pos x="434097471" y="77639121"/>
              </a:cxn>
              <a:cxn ang="0">
                <a:pos x="410785808" y="82730289"/>
              </a:cxn>
              <a:cxn ang="0">
                <a:pos x="384324543" y="90367041"/>
              </a:cxn>
              <a:cxn ang="0">
                <a:pos x="352822167" y="96094805"/>
              </a:cxn>
              <a:cxn ang="0">
                <a:pos x="334551614" y="99912783"/>
              </a:cxn>
            </a:cxnLst>
            <a:rect l="0" t="0" r="0" b="0"/>
            <a:pathLst>
              <a:path w="762" h="199">
                <a:moveTo>
                  <a:pt x="531" y="157"/>
                </a:moveTo>
                <a:lnTo>
                  <a:pt x="503" y="163"/>
                </a:lnTo>
                <a:lnTo>
                  <a:pt x="472" y="166"/>
                </a:lnTo>
                <a:lnTo>
                  <a:pt x="441" y="172"/>
                </a:lnTo>
                <a:lnTo>
                  <a:pt x="410" y="176"/>
                </a:lnTo>
                <a:lnTo>
                  <a:pt x="380" y="180"/>
                </a:lnTo>
                <a:lnTo>
                  <a:pt x="347" y="184"/>
                </a:lnTo>
                <a:lnTo>
                  <a:pt x="314" y="186"/>
                </a:lnTo>
                <a:lnTo>
                  <a:pt x="282" y="189"/>
                </a:lnTo>
                <a:lnTo>
                  <a:pt x="249" y="191"/>
                </a:lnTo>
                <a:lnTo>
                  <a:pt x="215" y="193"/>
                </a:lnTo>
                <a:lnTo>
                  <a:pt x="180" y="195"/>
                </a:lnTo>
                <a:lnTo>
                  <a:pt x="146" y="197"/>
                </a:lnTo>
                <a:lnTo>
                  <a:pt x="109" y="197"/>
                </a:lnTo>
                <a:lnTo>
                  <a:pt x="73" y="199"/>
                </a:lnTo>
                <a:lnTo>
                  <a:pt x="36" y="199"/>
                </a:lnTo>
                <a:lnTo>
                  <a:pt x="0" y="199"/>
                </a:lnTo>
                <a:lnTo>
                  <a:pt x="0" y="99"/>
                </a:lnTo>
                <a:lnTo>
                  <a:pt x="13" y="99"/>
                </a:lnTo>
                <a:lnTo>
                  <a:pt x="27" y="99"/>
                </a:lnTo>
                <a:lnTo>
                  <a:pt x="42" y="97"/>
                </a:lnTo>
                <a:lnTo>
                  <a:pt x="55" y="96"/>
                </a:lnTo>
                <a:lnTo>
                  <a:pt x="73" y="96"/>
                </a:lnTo>
                <a:lnTo>
                  <a:pt x="90" y="94"/>
                </a:lnTo>
                <a:lnTo>
                  <a:pt x="107" y="90"/>
                </a:lnTo>
                <a:lnTo>
                  <a:pt x="124" y="88"/>
                </a:lnTo>
                <a:lnTo>
                  <a:pt x="144" y="84"/>
                </a:lnTo>
                <a:lnTo>
                  <a:pt x="165" y="80"/>
                </a:lnTo>
                <a:lnTo>
                  <a:pt x="184" y="76"/>
                </a:lnTo>
                <a:lnTo>
                  <a:pt x="205" y="73"/>
                </a:lnTo>
                <a:lnTo>
                  <a:pt x="228" y="67"/>
                </a:lnTo>
                <a:lnTo>
                  <a:pt x="251" y="61"/>
                </a:lnTo>
                <a:lnTo>
                  <a:pt x="274" y="55"/>
                </a:lnTo>
                <a:lnTo>
                  <a:pt x="299" y="50"/>
                </a:lnTo>
                <a:lnTo>
                  <a:pt x="324" y="44"/>
                </a:lnTo>
                <a:lnTo>
                  <a:pt x="347" y="38"/>
                </a:lnTo>
                <a:lnTo>
                  <a:pt x="370" y="32"/>
                </a:lnTo>
                <a:lnTo>
                  <a:pt x="391" y="28"/>
                </a:lnTo>
                <a:lnTo>
                  <a:pt x="412" y="23"/>
                </a:lnTo>
                <a:lnTo>
                  <a:pt x="432" y="19"/>
                </a:lnTo>
                <a:lnTo>
                  <a:pt x="449" y="15"/>
                </a:lnTo>
                <a:lnTo>
                  <a:pt x="466" y="13"/>
                </a:lnTo>
                <a:lnTo>
                  <a:pt x="483" y="9"/>
                </a:lnTo>
                <a:lnTo>
                  <a:pt x="499" y="7"/>
                </a:lnTo>
                <a:lnTo>
                  <a:pt x="512" y="5"/>
                </a:lnTo>
                <a:lnTo>
                  <a:pt x="526" y="4"/>
                </a:lnTo>
                <a:lnTo>
                  <a:pt x="537" y="2"/>
                </a:lnTo>
                <a:lnTo>
                  <a:pt x="549" y="0"/>
                </a:lnTo>
                <a:lnTo>
                  <a:pt x="558" y="0"/>
                </a:lnTo>
                <a:lnTo>
                  <a:pt x="568" y="0"/>
                </a:lnTo>
                <a:lnTo>
                  <a:pt x="585" y="0"/>
                </a:lnTo>
                <a:lnTo>
                  <a:pt x="602" y="2"/>
                </a:lnTo>
                <a:lnTo>
                  <a:pt x="620" y="4"/>
                </a:lnTo>
                <a:lnTo>
                  <a:pt x="635" y="7"/>
                </a:lnTo>
                <a:lnTo>
                  <a:pt x="652" y="13"/>
                </a:lnTo>
                <a:lnTo>
                  <a:pt x="668" y="19"/>
                </a:lnTo>
                <a:lnTo>
                  <a:pt x="685" y="25"/>
                </a:lnTo>
                <a:lnTo>
                  <a:pt x="700" y="32"/>
                </a:lnTo>
                <a:lnTo>
                  <a:pt x="714" y="40"/>
                </a:lnTo>
                <a:lnTo>
                  <a:pt x="727" y="48"/>
                </a:lnTo>
                <a:lnTo>
                  <a:pt x="737" y="53"/>
                </a:lnTo>
                <a:lnTo>
                  <a:pt x="746" y="61"/>
                </a:lnTo>
                <a:lnTo>
                  <a:pt x="752" y="69"/>
                </a:lnTo>
                <a:lnTo>
                  <a:pt x="756" y="71"/>
                </a:lnTo>
                <a:lnTo>
                  <a:pt x="758" y="74"/>
                </a:lnTo>
                <a:lnTo>
                  <a:pt x="760" y="78"/>
                </a:lnTo>
                <a:lnTo>
                  <a:pt x="762" y="82"/>
                </a:lnTo>
                <a:lnTo>
                  <a:pt x="762" y="84"/>
                </a:lnTo>
                <a:lnTo>
                  <a:pt x="762" y="88"/>
                </a:lnTo>
                <a:lnTo>
                  <a:pt x="762" y="92"/>
                </a:lnTo>
                <a:lnTo>
                  <a:pt x="758" y="94"/>
                </a:lnTo>
                <a:lnTo>
                  <a:pt x="754" y="97"/>
                </a:lnTo>
                <a:lnTo>
                  <a:pt x="748" y="101"/>
                </a:lnTo>
                <a:lnTo>
                  <a:pt x="739" y="105"/>
                </a:lnTo>
                <a:lnTo>
                  <a:pt x="729" y="109"/>
                </a:lnTo>
                <a:lnTo>
                  <a:pt x="718" y="113"/>
                </a:lnTo>
                <a:lnTo>
                  <a:pt x="704" y="117"/>
                </a:lnTo>
                <a:lnTo>
                  <a:pt x="689" y="122"/>
                </a:lnTo>
                <a:lnTo>
                  <a:pt x="672" y="126"/>
                </a:lnTo>
                <a:lnTo>
                  <a:pt x="652" y="130"/>
                </a:lnTo>
                <a:lnTo>
                  <a:pt x="633" y="136"/>
                </a:lnTo>
                <a:lnTo>
                  <a:pt x="610" y="142"/>
                </a:lnTo>
                <a:lnTo>
                  <a:pt x="585" y="145"/>
                </a:lnTo>
                <a:lnTo>
                  <a:pt x="560" y="151"/>
                </a:lnTo>
                <a:lnTo>
                  <a:pt x="531" y="157"/>
                </a:lnTo>
              </a:path>
            </a:pathLst>
          </a:custGeom>
          <a:solidFill>
            <a:srgbClr val="FF0000"/>
          </a:solidFill>
          <a:ln w="1"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4" name="Freeform 23"/>
          <p:cNvSpPr/>
          <p:nvPr/>
        </p:nvSpPr>
        <p:spPr>
          <a:xfrm>
            <a:off x="2297740" y="3462337"/>
            <a:ext cx="284163" cy="617538"/>
          </a:xfrm>
          <a:custGeom>
            <a:avLst/>
            <a:gdLst/>
            <a:ahLst/>
            <a:cxnLst>
              <a:cxn ang="0">
                <a:pos x="164095775" y="39795039"/>
              </a:cxn>
              <a:cxn ang="0">
                <a:pos x="167897350" y="80852971"/>
              </a:cxn>
              <a:cxn ang="0">
                <a:pos x="174233310" y="115594053"/>
              </a:cxn>
              <a:cxn ang="0">
                <a:pos x="178668481" y="136439338"/>
              </a:cxn>
              <a:cxn ang="0">
                <a:pos x="185004441" y="164232522"/>
              </a:cxn>
              <a:cxn ang="0">
                <a:pos x="192606796" y="202132030"/>
              </a:cxn>
              <a:cxn ang="0">
                <a:pos x="199576351" y="245085493"/>
              </a:cxn>
              <a:cxn ang="0">
                <a:pos x="208446694" y="297513436"/>
              </a:cxn>
              <a:cxn ang="0">
                <a:pos x="215415453" y="354362697"/>
              </a:cxn>
              <a:cxn ang="0">
                <a:pos x="221751413" y="401737478"/>
              </a:cxn>
              <a:cxn ang="0">
                <a:pos x="224919392" y="437742248"/>
              </a:cxn>
              <a:cxn ang="0">
                <a:pos x="226186584" y="463008851"/>
              </a:cxn>
              <a:cxn ang="0">
                <a:pos x="223652200" y="478800180"/>
              </a:cxn>
              <a:cxn ang="0">
                <a:pos x="215415453" y="486380718"/>
              </a:cxn>
              <a:cxn ang="0">
                <a:pos x="198309159" y="490802035"/>
              </a:cxn>
              <a:cxn ang="0">
                <a:pos x="192606796" y="490170191"/>
              </a:cxn>
              <a:cxn ang="0">
                <a:pos x="188805220" y="486380718"/>
              </a:cxn>
              <a:cxn ang="0">
                <a:pos x="185004441" y="478800180"/>
              </a:cxn>
              <a:cxn ang="0">
                <a:pos x="179935673" y="469325701"/>
              </a:cxn>
              <a:cxn ang="0">
                <a:pos x="174233310" y="456060953"/>
              </a:cxn>
              <a:cxn ang="0">
                <a:pos x="169164542" y="439005936"/>
              </a:cxn>
              <a:cxn ang="0">
                <a:pos x="162195783" y="418160651"/>
              </a:cxn>
              <a:cxn ang="0">
                <a:pos x="154592632" y="395420629"/>
              </a:cxn>
              <a:cxn ang="0">
                <a:pos x="147623076" y="368891133"/>
              </a:cxn>
              <a:cxn ang="0">
                <a:pos x="138752733" y="338571368"/>
              </a:cxn>
              <a:cxn ang="0">
                <a:pos x="130516782" y="305725022"/>
              </a:cxn>
              <a:cxn ang="0">
                <a:pos x="113409692" y="241927068"/>
              </a:cxn>
              <a:cxn ang="0">
                <a:pos x="95036206" y="188235438"/>
              </a:cxn>
              <a:cxn ang="0">
                <a:pos x="77929912" y="144650925"/>
              </a:cxn>
              <a:cxn ang="0">
                <a:pos x="62090809" y="112435628"/>
              </a:cxn>
              <a:cxn ang="0">
                <a:pos x="44983719" y="89064557"/>
              </a:cxn>
              <a:cxn ang="0">
                <a:pos x="30411809" y="75799809"/>
              </a:cxn>
              <a:cxn ang="0">
                <a:pos x="17106294" y="62534266"/>
              </a:cxn>
              <a:cxn ang="0">
                <a:pos x="8870343" y="50533206"/>
              </a:cxn>
              <a:cxn ang="0">
                <a:pos x="2534384" y="37268458"/>
              </a:cxn>
              <a:cxn ang="0">
                <a:pos x="0" y="25266603"/>
              </a:cxn>
              <a:cxn ang="0">
                <a:pos x="0" y="15160280"/>
              </a:cxn>
              <a:cxn ang="0">
                <a:pos x="3801576" y="10738167"/>
              </a:cxn>
              <a:cxn ang="0">
                <a:pos x="8870343" y="6947899"/>
              </a:cxn>
              <a:cxn ang="0">
                <a:pos x="17106294" y="3158425"/>
              </a:cxn>
              <a:cxn ang="0">
                <a:pos x="32946193" y="631844"/>
              </a:cxn>
              <a:cxn ang="0">
                <a:pos x="65891589" y="0"/>
              </a:cxn>
              <a:cxn ang="0">
                <a:pos x="109608912" y="1894737"/>
              </a:cxn>
              <a:cxn ang="0">
                <a:pos x="163462179" y="9475274"/>
              </a:cxn>
            </a:cxnLst>
            <a:rect l="0" t="0" r="0" b="0"/>
            <a:pathLst>
              <a:path w="357" h="777">
                <a:moveTo>
                  <a:pt x="258" y="15"/>
                </a:moveTo>
                <a:lnTo>
                  <a:pt x="258" y="40"/>
                </a:lnTo>
                <a:lnTo>
                  <a:pt x="259" y="63"/>
                </a:lnTo>
                <a:lnTo>
                  <a:pt x="259" y="86"/>
                </a:lnTo>
                <a:lnTo>
                  <a:pt x="261" y="107"/>
                </a:lnTo>
                <a:lnTo>
                  <a:pt x="265" y="128"/>
                </a:lnTo>
                <a:lnTo>
                  <a:pt x="267" y="147"/>
                </a:lnTo>
                <a:lnTo>
                  <a:pt x="271" y="166"/>
                </a:lnTo>
                <a:lnTo>
                  <a:pt x="275" y="183"/>
                </a:lnTo>
                <a:lnTo>
                  <a:pt x="277" y="193"/>
                </a:lnTo>
                <a:lnTo>
                  <a:pt x="281" y="205"/>
                </a:lnTo>
                <a:lnTo>
                  <a:pt x="282" y="216"/>
                </a:lnTo>
                <a:lnTo>
                  <a:pt x="286" y="229"/>
                </a:lnTo>
                <a:lnTo>
                  <a:pt x="288" y="245"/>
                </a:lnTo>
                <a:lnTo>
                  <a:pt x="292" y="260"/>
                </a:lnTo>
                <a:lnTo>
                  <a:pt x="296" y="279"/>
                </a:lnTo>
                <a:lnTo>
                  <a:pt x="300" y="298"/>
                </a:lnTo>
                <a:lnTo>
                  <a:pt x="304" y="320"/>
                </a:lnTo>
                <a:lnTo>
                  <a:pt x="307" y="341"/>
                </a:lnTo>
                <a:lnTo>
                  <a:pt x="311" y="364"/>
                </a:lnTo>
                <a:lnTo>
                  <a:pt x="315" y="388"/>
                </a:lnTo>
                <a:lnTo>
                  <a:pt x="319" y="415"/>
                </a:lnTo>
                <a:lnTo>
                  <a:pt x="323" y="442"/>
                </a:lnTo>
                <a:lnTo>
                  <a:pt x="329" y="471"/>
                </a:lnTo>
                <a:lnTo>
                  <a:pt x="332" y="502"/>
                </a:lnTo>
                <a:lnTo>
                  <a:pt x="336" y="532"/>
                </a:lnTo>
                <a:lnTo>
                  <a:pt x="340" y="561"/>
                </a:lnTo>
                <a:lnTo>
                  <a:pt x="344" y="588"/>
                </a:lnTo>
                <a:lnTo>
                  <a:pt x="348" y="613"/>
                </a:lnTo>
                <a:lnTo>
                  <a:pt x="350" y="636"/>
                </a:lnTo>
                <a:lnTo>
                  <a:pt x="352" y="657"/>
                </a:lnTo>
                <a:lnTo>
                  <a:pt x="353" y="676"/>
                </a:lnTo>
                <a:lnTo>
                  <a:pt x="355" y="693"/>
                </a:lnTo>
                <a:lnTo>
                  <a:pt x="355" y="708"/>
                </a:lnTo>
                <a:lnTo>
                  <a:pt x="357" y="722"/>
                </a:lnTo>
                <a:lnTo>
                  <a:pt x="357" y="733"/>
                </a:lnTo>
                <a:lnTo>
                  <a:pt x="355" y="743"/>
                </a:lnTo>
                <a:lnTo>
                  <a:pt x="355" y="751"/>
                </a:lnTo>
                <a:lnTo>
                  <a:pt x="353" y="758"/>
                </a:lnTo>
                <a:lnTo>
                  <a:pt x="352" y="762"/>
                </a:lnTo>
                <a:lnTo>
                  <a:pt x="350" y="764"/>
                </a:lnTo>
                <a:lnTo>
                  <a:pt x="340" y="770"/>
                </a:lnTo>
                <a:lnTo>
                  <a:pt x="330" y="774"/>
                </a:lnTo>
                <a:lnTo>
                  <a:pt x="319" y="776"/>
                </a:lnTo>
                <a:lnTo>
                  <a:pt x="313" y="777"/>
                </a:lnTo>
                <a:lnTo>
                  <a:pt x="307" y="777"/>
                </a:lnTo>
                <a:lnTo>
                  <a:pt x="305" y="777"/>
                </a:lnTo>
                <a:lnTo>
                  <a:pt x="304" y="776"/>
                </a:lnTo>
                <a:lnTo>
                  <a:pt x="302" y="776"/>
                </a:lnTo>
                <a:lnTo>
                  <a:pt x="300" y="774"/>
                </a:lnTo>
                <a:lnTo>
                  <a:pt x="298" y="770"/>
                </a:lnTo>
                <a:lnTo>
                  <a:pt x="296" y="768"/>
                </a:lnTo>
                <a:lnTo>
                  <a:pt x="294" y="764"/>
                </a:lnTo>
                <a:lnTo>
                  <a:pt x="292" y="758"/>
                </a:lnTo>
                <a:lnTo>
                  <a:pt x="288" y="754"/>
                </a:lnTo>
                <a:lnTo>
                  <a:pt x="286" y="749"/>
                </a:lnTo>
                <a:lnTo>
                  <a:pt x="284" y="743"/>
                </a:lnTo>
                <a:lnTo>
                  <a:pt x="281" y="737"/>
                </a:lnTo>
                <a:lnTo>
                  <a:pt x="279" y="730"/>
                </a:lnTo>
                <a:lnTo>
                  <a:pt x="275" y="722"/>
                </a:lnTo>
                <a:lnTo>
                  <a:pt x="273" y="712"/>
                </a:lnTo>
                <a:lnTo>
                  <a:pt x="269" y="705"/>
                </a:lnTo>
                <a:lnTo>
                  <a:pt x="267" y="695"/>
                </a:lnTo>
                <a:lnTo>
                  <a:pt x="263" y="685"/>
                </a:lnTo>
                <a:lnTo>
                  <a:pt x="259" y="674"/>
                </a:lnTo>
                <a:lnTo>
                  <a:pt x="256" y="662"/>
                </a:lnTo>
                <a:lnTo>
                  <a:pt x="252" y="651"/>
                </a:lnTo>
                <a:lnTo>
                  <a:pt x="248" y="639"/>
                </a:lnTo>
                <a:lnTo>
                  <a:pt x="244" y="626"/>
                </a:lnTo>
                <a:lnTo>
                  <a:pt x="240" y="613"/>
                </a:lnTo>
                <a:lnTo>
                  <a:pt x="236" y="599"/>
                </a:lnTo>
                <a:lnTo>
                  <a:pt x="233" y="584"/>
                </a:lnTo>
                <a:lnTo>
                  <a:pt x="229" y="569"/>
                </a:lnTo>
                <a:lnTo>
                  <a:pt x="225" y="553"/>
                </a:lnTo>
                <a:lnTo>
                  <a:pt x="219" y="536"/>
                </a:lnTo>
                <a:lnTo>
                  <a:pt x="215" y="521"/>
                </a:lnTo>
                <a:lnTo>
                  <a:pt x="211" y="502"/>
                </a:lnTo>
                <a:lnTo>
                  <a:pt x="206" y="484"/>
                </a:lnTo>
                <a:lnTo>
                  <a:pt x="196" y="448"/>
                </a:lnTo>
                <a:lnTo>
                  <a:pt x="186" y="415"/>
                </a:lnTo>
                <a:lnTo>
                  <a:pt x="179" y="383"/>
                </a:lnTo>
                <a:lnTo>
                  <a:pt x="169" y="352"/>
                </a:lnTo>
                <a:lnTo>
                  <a:pt x="160" y="323"/>
                </a:lnTo>
                <a:lnTo>
                  <a:pt x="150" y="298"/>
                </a:lnTo>
                <a:lnTo>
                  <a:pt x="142" y="274"/>
                </a:lnTo>
                <a:lnTo>
                  <a:pt x="133" y="251"/>
                </a:lnTo>
                <a:lnTo>
                  <a:pt x="123" y="229"/>
                </a:lnTo>
                <a:lnTo>
                  <a:pt x="115" y="210"/>
                </a:lnTo>
                <a:lnTo>
                  <a:pt x="106" y="193"/>
                </a:lnTo>
                <a:lnTo>
                  <a:pt x="98" y="178"/>
                </a:lnTo>
                <a:lnTo>
                  <a:pt x="89" y="164"/>
                </a:lnTo>
                <a:lnTo>
                  <a:pt x="81" y="151"/>
                </a:lnTo>
                <a:lnTo>
                  <a:pt x="71" y="141"/>
                </a:lnTo>
                <a:lnTo>
                  <a:pt x="64" y="134"/>
                </a:lnTo>
                <a:lnTo>
                  <a:pt x="56" y="126"/>
                </a:lnTo>
                <a:lnTo>
                  <a:pt x="48" y="120"/>
                </a:lnTo>
                <a:lnTo>
                  <a:pt x="41" y="113"/>
                </a:lnTo>
                <a:lnTo>
                  <a:pt x="33" y="107"/>
                </a:lnTo>
                <a:lnTo>
                  <a:pt x="27" y="99"/>
                </a:lnTo>
                <a:lnTo>
                  <a:pt x="23" y="93"/>
                </a:lnTo>
                <a:lnTo>
                  <a:pt x="18" y="86"/>
                </a:lnTo>
                <a:lnTo>
                  <a:pt x="14" y="80"/>
                </a:lnTo>
                <a:lnTo>
                  <a:pt x="10" y="72"/>
                </a:lnTo>
                <a:lnTo>
                  <a:pt x="6" y="67"/>
                </a:lnTo>
                <a:lnTo>
                  <a:pt x="4" y="59"/>
                </a:lnTo>
                <a:lnTo>
                  <a:pt x="2" y="53"/>
                </a:lnTo>
                <a:lnTo>
                  <a:pt x="0" y="47"/>
                </a:lnTo>
                <a:lnTo>
                  <a:pt x="0" y="40"/>
                </a:lnTo>
                <a:lnTo>
                  <a:pt x="0" y="34"/>
                </a:lnTo>
                <a:lnTo>
                  <a:pt x="0" y="28"/>
                </a:lnTo>
                <a:lnTo>
                  <a:pt x="0" y="24"/>
                </a:lnTo>
                <a:lnTo>
                  <a:pt x="2" y="23"/>
                </a:lnTo>
                <a:lnTo>
                  <a:pt x="4" y="21"/>
                </a:lnTo>
                <a:lnTo>
                  <a:pt x="6" y="17"/>
                </a:lnTo>
                <a:lnTo>
                  <a:pt x="8" y="15"/>
                </a:lnTo>
                <a:lnTo>
                  <a:pt x="12" y="13"/>
                </a:lnTo>
                <a:lnTo>
                  <a:pt x="14" y="11"/>
                </a:lnTo>
                <a:lnTo>
                  <a:pt x="19" y="9"/>
                </a:lnTo>
                <a:lnTo>
                  <a:pt x="23" y="7"/>
                </a:lnTo>
                <a:lnTo>
                  <a:pt x="27" y="5"/>
                </a:lnTo>
                <a:lnTo>
                  <a:pt x="33" y="5"/>
                </a:lnTo>
                <a:lnTo>
                  <a:pt x="39" y="3"/>
                </a:lnTo>
                <a:lnTo>
                  <a:pt x="52" y="1"/>
                </a:lnTo>
                <a:lnTo>
                  <a:pt x="67" y="0"/>
                </a:lnTo>
                <a:lnTo>
                  <a:pt x="85" y="0"/>
                </a:lnTo>
                <a:lnTo>
                  <a:pt x="104" y="0"/>
                </a:lnTo>
                <a:lnTo>
                  <a:pt x="125" y="0"/>
                </a:lnTo>
                <a:lnTo>
                  <a:pt x="148" y="1"/>
                </a:lnTo>
                <a:lnTo>
                  <a:pt x="173" y="3"/>
                </a:lnTo>
                <a:lnTo>
                  <a:pt x="198" y="7"/>
                </a:lnTo>
                <a:lnTo>
                  <a:pt x="227" y="11"/>
                </a:lnTo>
                <a:lnTo>
                  <a:pt x="258" y="15"/>
                </a:lnTo>
              </a:path>
            </a:pathLst>
          </a:custGeom>
          <a:solidFill>
            <a:srgbClr val="FF0000"/>
          </a:solidFill>
          <a:ln w="1"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 name="Freeform 24"/>
          <p:cNvSpPr/>
          <p:nvPr/>
        </p:nvSpPr>
        <p:spPr>
          <a:xfrm>
            <a:off x="2421565" y="3316287"/>
            <a:ext cx="1190625" cy="682625"/>
          </a:xfrm>
          <a:custGeom>
            <a:avLst/>
            <a:gdLst/>
            <a:ahLst/>
            <a:cxnLst>
              <a:cxn ang="0">
                <a:pos x="761961132" y="405114919"/>
              </a:cxn>
              <a:cxn ang="0">
                <a:pos x="738051066" y="452368444"/>
              </a:cxn>
              <a:cxn ang="0">
                <a:pos x="712253927" y="488910313"/>
              </a:cxn>
              <a:cxn ang="0">
                <a:pos x="688344654" y="516632031"/>
              </a:cxn>
              <a:cxn ang="0">
                <a:pos x="665064405" y="533013444"/>
              </a:cxn>
              <a:cxn ang="0">
                <a:pos x="642413181" y="541833594"/>
              </a:cxn>
              <a:cxn ang="0">
                <a:pos x="641154339" y="499621175"/>
              </a:cxn>
              <a:cxn ang="0">
                <a:pos x="668839345" y="403225000"/>
              </a:cxn>
              <a:cxn ang="0">
                <a:pos x="692119593" y="321949763"/>
              </a:cxn>
              <a:cxn ang="0">
                <a:pos x="709108011" y="257055938"/>
              </a:cxn>
              <a:cxn ang="0">
                <a:pos x="722321490" y="208542731"/>
              </a:cxn>
              <a:cxn ang="0">
                <a:pos x="729242345" y="174521019"/>
              </a:cxn>
              <a:cxn ang="0">
                <a:pos x="731759236" y="156879925"/>
              </a:cxn>
              <a:cxn ang="0">
                <a:pos x="719804599" y="124117894"/>
              </a:cxn>
              <a:cxn ang="0">
                <a:pos x="692119593" y="105846563"/>
              </a:cxn>
              <a:cxn ang="0">
                <a:pos x="663176539" y="103326406"/>
              </a:cxn>
              <a:cxn ang="0">
                <a:pos x="624165921" y="107107038"/>
              </a:cxn>
              <a:cxn ang="0">
                <a:pos x="580751339" y="115927188"/>
              </a:cxn>
              <a:cxn ang="0">
                <a:pos x="541111696" y="124117894"/>
              </a:cxn>
              <a:cxn ang="0">
                <a:pos x="479450647" y="134828756"/>
              </a:cxn>
              <a:cxn ang="0">
                <a:pos x="398283496" y="148058981"/>
              </a:cxn>
              <a:cxn ang="0">
                <a:pos x="296982012" y="165070631"/>
              </a:cxn>
              <a:cxn ang="0">
                <a:pos x="173659121" y="184601644"/>
              </a:cxn>
              <a:cxn ang="0">
                <a:pos x="31459945" y="207283050"/>
              </a:cxn>
              <a:cxn ang="0">
                <a:pos x="42156533" y="124117894"/>
              </a:cxn>
              <a:cxn ang="0">
                <a:pos x="126468806" y="117817106"/>
              </a:cxn>
              <a:cxn ang="0">
                <a:pos x="231545230" y="104586881"/>
              </a:cxn>
              <a:cxn ang="0">
                <a:pos x="351093182" y="86945788"/>
              </a:cxn>
              <a:cxn ang="0">
                <a:pos x="456169606" y="68674456"/>
              </a:cxn>
              <a:cxn ang="0">
                <a:pos x="539853648" y="54183756"/>
              </a:cxn>
              <a:cxn ang="0">
                <a:pos x="601514696" y="40952738"/>
              </a:cxn>
              <a:cxn ang="0">
                <a:pos x="646188120" y="29611638"/>
              </a:cxn>
              <a:cxn ang="0">
                <a:pos x="676390017" y="18901569"/>
              </a:cxn>
              <a:cxn ang="0">
                <a:pos x="692119593" y="11970544"/>
              </a:cxn>
              <a:cxn ang="0">
                <a:pos x="714770817" y="1260475"/>
              </a:cxn>
              <a:cxn ang="0">
                <a:pos x="739309908" y="1260475"/>
              </a:cxn>
              <a:cxn ang="0">
                <a:pos x="765736072" y="9450388"/>
              </a:cxn>
              <a:cxn ang="0">
                <a:pos x="807892605" y="28982194"/>
              </a:cxn>
              <a:cxn ang="0">
                <a:pos x="860745726" y="57963594"/>
              </a:cxn>
              <a:cxn ang="0">
                <a:pos x="907935247" y="85685313"/>
              </a:cxn>
              <a:cxn ang="0">
                <a:pos x="934991229" y="108366719"/>
              </a:cxn>
              <a:cxn ang="0">
                <a:pos x="944428974" y="125377575"/>
              </a:cxn>
              <a:cxn ang="0">
                <a:pos x="940654035" y="138608594"/>
              </a:cxn>
              <a:cxn ang="0">
                <a:pos x="928698605" y="150579138"/>
              </a:cxn>
              <a:cxn ang="0">
                <a:pos x="909194089" y="160030319"/>
              </a:cxn>
              <a:cxn ang="0">
                <a:pos x="894722562" y="167590788"/>
              </a:cxn>
              <a:cxn ang="0">
                <a:pos x="878992193" y="182081488"/>
              </a:cxn>
              <a:cxn ang="0">
                <a:pos x="862003775" y="204762894"/>
              </a:cxn>
              <a:cxn ang="0">
                <a:pos x="843127490" y="237524925"/>
              </a:cxn>
              <a:cxn ang="0">
                <a:pos x="821106083" y="278477663"/>
              </a:cxn>
              <a:cxn ang="0">
                <a:pos x="798454859" y="328250550"/>
              </a:cxn>
              <a:cxn ang="0">
                <a:pos x="782724490" y="361642819"/>
              </a:cxn>
            </a:cxnLst>
            <a:rect l="0" t="0" r="0" b="0"/>
            <a:pathLst>
              <a:path w="1501" h="860">
                <a:moveTo>
                  <a:pt x="1244" y="574"/>
                </a:moveTo>
                <a:lnTo>
                  <a:pt x="1236" y="594"/>
                </a:lnTo>
                <a:lnTo>
                  <a:pt x="1228" y="611"/>
                </a:lnTo>
                <a:lnTo>
                  <a:pt x="1219" y="628"/>
                </a:lnTo>
                <a:lnTo>
                  <a:pt x="1211" y="643"/>
                </a:lnTo>
                <a:lnTo>
                  <a:pt x="1203" y="661"/>
                </a:lnTo>
                <a:lnTo>
                  <a:pt x="1196" y="676"/>
                </a:lnTo>
                <a:lnTo>
                  <a:pt x="1188" y="691"/>
                </a:lnTo>
                <a:lnTo>
                  <a:pt x="1180" y="705"/>
                </a:lnTo>
                <a:lnTo>
                  <a:pt x="1173" y="718"/>
                </a:lnTo>
                <a:lnTo>
                  <a:pt x="1163" y="732"/>
                </a:lnTo>
                <a:lnTo>
                  <a:pt x="1155" y="743"/>
                </a:lnTo>
                <a:lnTo>
                  <a:pt x="1148" y="755"/>
                </a:lnTo>
                <a:lnTo>
                  <a:pt x="1140" y="766"/>
                </a:lnTo>
                <a:lnTo>
                  <a:pt x="1132" y="776"/>
                </a:lnTo>
                <a:lnTo>
                  <a:pt x="1125" y="787"/>
                </a:lnTo>
                <a:lnTo>
                  <a:pt x="1117" y="795"/>
                </a:lnTo>
                <a:lnTo>
                  <a:pt x="1109" y="804"/>
                </a:lnTo>
                <a:lnTo>
                  <a:pt x="1102" y="812"/>
                </a:lnTo>
                <a:lnTo>
                  <a:pt x="1094" y="820"/>
                </a:lnTo>
                <a:lnTo>
                  <a:pt x="1086" y="825"/>
                </a:lnTo>
                <a:lnTo>
                  <a:pt x="1081" y="833"/>
                </a:lnTo>
                <a:lnTo>
                  <a:pt x="1073" y="839"/>
                </a:lnTo>
                <a:lnTo>
                  <a:pt x="1065" y="843"/>
                </a:lnTo>
                <a:lnTo>
                  <a:pt x="1057" y="846"/>
                </a:lnTo>
                <a:lnTo>
                  <a:pt x="1050" y="850"/>
                </a:lnTo>
                <a:lnTo>
                  <a:pt x="1042" y="854"/>
                </a:lnTo>
                <a:lnTo>
                  <a:pt x="1036" y="856"/>
                </a:lnTo>
                <a:lnTo>
                  <a:pt x="1029" y="858"/>
                </a:lnTo>
                <a:lnTo>
                  <a:pt x="1021" y="860"/>
                </a:lnTo>
                <a:lnTo>
                  <a:pt x="1013" y="860"/>
                </a:lnTo>
                <a:lnTo>
                  <a:pt x="1008" y="860"/>
                </a:lnTo>
                <a:lnTo>
                  <a:pt x="1000" y="860"/>
                </a:lnTo>
                <a:lnTo>
                  <a:pt x="1010" y="825"/>
                </a:lnTo>
                <a:lnTo>
                  <a:pt x="1019" y="793"/>
                </a:lnTo>
                <a:lnTo>
                  <a:pt x="1029" y="760"/>
                </a:lnTo>
                <a:lnTo>
                  <a:pt x="1038" y="728"/>
                </a:lnTo>
                <a:lnTo>
                  <a:pt x="1048" y="697"/>
                </a:lnTo>
                <a:lnTo>
                  <a:pt x="1056" y="668"/>
                </a:lnTo>
                <a:lnTo>
                  <a:pt x="1063" y="640"/>
                </a:lnTo>
                <a:lnTo>
                  <a:pt x="1071" y="611"/>
                </a:lnTo>
                <a:lnTo>
                  <a:pt x="1079" y="586"/>
                </a:lnTo>
                <a:lnTo>
                  <a:pt x="1086" y="559"/>
                </a:lnTo>
                <a:lnTo>
                  <a:pt x="1094" y="534"/>
                </a:lnTo>
                <a:lnTo>
                  <a:pt x="1100" y="511"/>
                </a:lnTo>
                <a:lnTo>
                  <a:pt x="1105" y="488"/>
                </a:lnTo>
                <a:lnTo>
                  <a:pt x="1111" y="467"/>
                </a:lnTo>
                <a:lnTo>
                  <a:pt x="1117" y="446"/>
                </a:lnTo>
                <a:lnTo>
                  <a:pt x="1123" y="427"/>
                </a:lnTo>
                <a:lnTo>
                  <a:pt x="1127" y="408"/>
                </a:lnTo>
                <a:lnTo>
                  <a:pt x="1132" y="390"/>
                </a:lnTo>
                <a:lnTo>
                  <a:pt x="1136" y="375"/>
                </a:lnTo>
                <a:lnTo>
                  <a:pt x="1140" y="358"/>
                </a:lnTo>
                <a:lnTo>
                  <a:pt x="1144" y="344"/>
                </a:lnTo>
                <a:lnTo>
                  <a:pt x="1148" y="331"/>
                </a:lnTo>
                <a:lnTo>
                  <a:pt x="1150" y="318"/>
                </a:lnTo>
                <a:lnTo>
                  <a:pt x="1153" y="306"/>
                </a:lnTo>
                <a:lnTo>
                  <a:pt x="1155" y="295"/>
                </a:lnTo>
                <a:lnTo>
                  <a:pt x="1157" y="285"/>
                </a:lnTo>
                <a:lnTo>
                  <a:pt x="1159" y="277"/>
                </a:lnTo>
                <a:lnTo>
                  <a:pt x="1161" y="270"/>
                </a:lnTo>
                <a:lnTo>
                  <a:pt x="1161" y="262"/>
                </a:lnTo>
                <a:lnTo>
                  <a:pt x="1163" y="256"/>
                </a:lnTo>
                <a:lnTo>
                  <a:pt x="1163" y="253"/>
                </a:lnTo>
                <a:lnTo>
                  <a:pt x="1163" y="249"/>
                </a:lnTo>
                <a:lnTo>
                  <a:pt x="1163" y="237"/>
                </a:lnTo>
                <a:lnTo>
                  <a:pt x="1159" y="226"/>
                </a:lnTo>
                <a:lnTo>
                  <a:pt x="1155" y="216"/>
                </a:lnTo>
                <a:lnTo>
                  <a:pt x="1150" y="207"/>
                </a:lnTo>
                <a:lnTo>
                  <a:pt x="1144" y="197"/>
                </a:lnTo>
                <a:lnTo>
                  <a:pt x="1134" y="189"/>
                </a:lnTo>
                <a:lnTo>
                  <a:pt x="1125" y="182"/>
                </a:lnTo>
                <a:lnTo>
                  <a:pt x="1113" y="174"/>
                </a:lnTo>
                <a:lnTo>
                  <a:pt x="1107" y="172"/>
                </a:lnTo>
                <a:lnTo>
                  <a:pt x="1100" y="168"/>
                </a:lnTo>
                <a:lnTo>
                  <a:pt x="1092" y="166"/>
                </a:lnTo>
                <a:lnTo>
                  <a:pt x="1082" y="166"/>
                </a:lnTo>
                <a:lnTo>
                  <a:pt x="1075" y="164"/>
                </a:lnTo>
                <a:lnTo>
                  <a:pt x="1065" y="164"/>
                </a:lnTo>
                <a:lnTo>
                  <a:pt x="1054" y="164"/>
                </a:lnTo>
                <a:lnTo>
                  <a:pt x="1044" y="164"/>
                </a:lnTo>
                <a:lnTo>
                  <a:pt x="1031" y="164"/>
                </a:lnTo>
                <a:lnTo>
                  <a:pt x="1019" y="166"/>
                </a:lnTo>
                <a:lnTo>
                  <a:pt x="1006" y="168"/>
                </a:lnTo>
                <a:lnTo>
                  <a:pt x="992" y="170"/>
                </a:lnTo>
                <a:lnTo>
                  <a:pt x="979" y="172"/>
                </a:lnTo>
                <a:lnTo>
                  <a:pt x="963" y="174"/>
                </a:lnTo>
                <a:lnTo>
                  <a:pt x="948" y="178"/>
                </a:lnTo>
                <a:lnTo>
                  <a:pt x="933" y="182"/>
                </a:lnTo>
                <a:lnTo>
                  <a:pt x="923" y="184"/>
                </a:lnTo>
                <a:lnTo>
                  <a:pt x="914" y="185"/>
                </a:lnTo>
                <a:lnTo>
                  <a:pt x="902" y="187"/>
                </a:lnTo>
                <a:lnTo>
                  <a:pt x="889" y="191"/>
                </a:lnTo>
                <a:lnTo>
                  <a:pt x="875" y="193"/>
                </a:lnTo>
                <a:lnTo>
                  <a:pt x="860" y="197"/>
                </a:lnTo>
                <a:lnTo>
                  <a:pt x="842" y="199"/>
                </a:lnTo>
                <a:lnTo>
                  <a:pt x="825" y="203"/>
                </a:lnTo>
                <a:lnTo>
                  <a:pt x="806" y="207"/>
                </a:lnTo>
                <a:lnTo>
                  <a:pt x="785" y="210"/>
                </a:lnTo>
                <a:lnTo>
                  <a:pt x="762" y="214"/>
                </a:lnTo>
                <a:lnTo>
                  <a:pt x="739" y="218"/>
                </a:lnTo>
                <a:lnTo>
                  <a:pt x="716" y="222"/>
                </a:lnTo>
                <a:lnTo>
                  <a:pt x="689" y="226"/>
                </a:lnTo>
                <a:lnTo>
                  <a:pt x="662" y="231"/>
                </a:lnTo>
                <a:lnTo>
                  <a:pt x="633" y="235"/>
                </a:lnTo>
                <a:lnTo>
                  <a:pt x="603" y="241"/>
                </a:lnTo>
                <a:lnTo>
                  <a:pt x="572" y="245"/>
                </a:lnTo>
                <a:lnTo>
                  <a:pt x="539" y="251"/>
                </a:lnTo>
                <a:lnTo>
                  <a:pt x="507" y="256"/>
                </a:lnTo>
                <a:lnTo>
                  <a:pt x="472" y="262"/>
                </a:lnTo>
                <a:lnTo>
                  <a:pt x="436" y="268"/>
                </a:lnTo>
                <a:lnTo>
                  <a:pt x="397" y="274"/>
                </a:lnTo>
                <a:lnTo>
                  <a:pt x="359" y="281"/>
                </a:lnTo>
                <a:lnTo>
                  <a:pt x="318" y="287"/>
                </a:lnTo>
                <a:lnTo>
                  <a:pt x="276" y="293"/>
                </a:lnTo>
                <a:lnTo>
                  <a:pt x="234" y="300"/>
                </a:lnTo>
                <a:lnTo>
                  <a:pt x="190" y="308"/>
                </a:lnTo>
                <a:lnTo>
                  <a:pt x="144" y="314"/>
                </a:lnTo>
                <a:lnTo>
                  <a:pt x="98" y="321"/>
                </a:lnTo>
                <a:lnTo>
                  <a:pt x="50" y="329"/>
                </a:lnTo>
                <a:lnTo>
                  <a:pt x="0" y="337"/>
                </a:lnTo>
                <a:lnTo>
                  <a:pt x="0" y="199"/>
                </a:lnTo>
                <a:lnTo>
                  <a:pt x="21" y="199"/>
                </a:lnTo>
                <a:lnTo>
                  <a:pt x="44" y="199"/>
                </a:lnTo>
                <a:lnTo>
                  <a:pt x="67" y="197"/>
                </a:lnTo>
                <a:lnTo>
                  <a:pt x="92" y="195"/>
                </a:lnTo>
                <a:lnTo>
                  <a:pt x="117" y="195"/>
                </a:lnTo>
                <a:lnTo>
                  <a:pt x="144" y="193"/>
                </a:lnTo>
                <a:lnTo>
                  <a:pt x="173" y="189"/>
                </a:lnTo>
                <a:lnTo>
                  <a:pt x="201" y="187"/>
                </a:lnTo>
                <a:lnTo>
                  <a:pt x="232" y="184"/>
                </a:lnTo>
                <a:lnTo>
                  <a:pt x="265" y="180"/>
                </a:lnTo>
                <a:lnTo>
                  <a:pt x="297" y="176"/>
                </a:lnTo>
                <a:lnTo>
                  <a:pt x="332" y="172"/>
                </a:lnTo>
                <a:lnTo>
                  <a:pt x="368" y="166"/>
                </a:lnTo>
                <a:lnTo>
                  <a:pt x="405" y="161"/>
                </a:lnTo>
                <a:lnTo>
                  <a:pt x="443" y="155"/>
                </a:lnTo>
                <a:lnTo>
                  <a:pt x="482" y="149"/>
                </a:lnTo>
                <a:lnTo>
                  <a:pt x="520" y="143"/>
                </a:lnTo>
                <a:lnTo>
                  <a:pt x="558" y="138"/>
                </a:lnTo>
                <a:lnTo>
                  <a:pt x="595" y="132"/>
                </a:lnTo>
                <a:lnTo>
                  <a:pt x="629" y="126"/>
                </a:lnTo>
                <a:lnTo>
                  <a:pt x="664" y="120"/>
                </a:lnTo>
                <a:lnTo>
                  <a:pt x="695" y="115"/>
                </a:lnTo>
                <a:lnTo>
                  <a:pt x="725" y="109"/>
                </a:lnTo>
                <a:lnTo>
                  <a:pt x="756" y="105"/>
                </a:lnTo>
                <a:lnTo>
                  <a:pt x="783" y="99"/>
                </a:lnTo>
                <a:lnTo>
                  <a:pt x="810" y="95"/>
                </a:lnTo>
                <a:lnTo>
                  <a:pt x="835" y="90"/>
                </a:lnTo>
                <a:lnTo>
                  <a:pt x="858" y="86"/>
                </a:lnTo>
                <a:lnTo>
                  <a:pt x="881" y="82"/>
                </a:lnTo>
                <a:lnTo>
                  <a:pt x="902" y="76"/>
                </a:lnTo>
                <a:lnTo>
                  <a:pt x="921" y="72"/>
                </a:lnTo>
                <a:lnTo>
                  <a:pt x="938" y="69"/>
                </a:lnTo>
                <a:lnTo>
                  <a:pt x="956" y="65"/>
                </a:lnTo>
                <a:lnTo>
                  <a:pt x="971" y="61"/>
                </a:lnTo>
                <a:lnTo>
                  <a:pt x="986" y="57"/>
                </a:lnTo>
                <a:lnTo>
                  <a:pt x="1000" y="53"/>
                </a:lnTo>
                <a:lnTo>
                  <a:pt x="1013" y="49"/>
                </a:lnTo>
                <a:lnTo>
                  <a:pt x="1027" y="47"/>
                </a:lnTo>
                <a:lnTo>
                  <a:pt x="1038" y="44"/>
                </a:lnTo>
                <a:lnTo>
                  <a:pt x="1048" y="40"/>
                </a:lnTo>
                <a:lnTo>
                  <a:pt x="1057" y="38"/>
                </a:lnTo>
                <a:lnTo>
                  <a:pt x="1067" y="34"/>
                </a:lnTo>
                <a:lnTo>
                  <a:pt x="1075" y="30"/>
                </a:lnTo>
                <a:lnTo>
                  <a:pt x="1081" y="28"/>
                </a:lnTo>
                <a:lnTo>
                  <a:pt x="1086" y="26"/>
                </a:lnTo>
                <a:lnTo>
                  <a:pt x="1092" y="23"/>
                </a:lnTo>
                <a:lnTo>
                  <a:pt x="1096" y="21"/>
                </a:lnTo>
                <a:lnTo>
                  <a:pt x="1100" y="19"/>
                </a:lnTo>
                <a:lnTo>
                  <a:pt x="1105" y="15"/>
                </a:lnTo>
                <a:lnTo>
                  <a:pt x="1113" y="11"/>
                </a:lnTo>
                <a:lnTo>
                  <a:pt x="1121" y="7"/>
                </a:lnTo>
                <a:lnTo>
                  <a:pt x="1129" y="3"/>
                </a:lnTo>
                <a:lnTo>
                  <a:pt x="1136" y="2"/>
                </a:lnTo>
                <a:lnTo>
                  <a:pt x="1146" y="2"/>
                </a:lnTo>
                <a:lnTo>
                  <a:pt x="1153" y="0"/>
                </a:lnTo>
                <a:lnTo>
                  <a:pt x="1163" y="0"/>
                </a:lnTo>
                <a:lnTo>
                  <a:pt x="1169" y="0"/>
                </a:lnTo>
                <a:lnTo>
                  <a:pt x="1175" y="2"/>
                </a:lnTo>
                <a:lnTo>
                  <a:pt x="1180" y="3"/>
                </a:lnTo>
                <a:lnTo>
                  <a:pt x="1190" y="5"/>
                </a:lnTo>
                <a:lnTo>
                  <a:pt x="1198" y="7"/>
                </a:lnTo>
                <a:lnTo>
                  <a:pt x="1207" y="11"/>
                </a:lnTo>
                <a:lnTo>
                  <a:pt x="1217" y="15"/>
                </a:lnTo>
                <a:lnTo>
                  <a:pt x="1228" y="21"/>
                </a:lnTo>
                <a:lnTo>
                  <a:pt x="1242" y="25"/>
                </a:lnTo>
                <a:lnTo>
                  <a:pt x="1255" y="32"/>
                </a:lnTo>
                <a:lnTo>
                  <a:pt x="1269" y="38"/>
                </a:lnTo>
                <a:lnTo>
                  <a:pt x="1284" y="46"/>
                </a:lnTo>
                <a:lnTo>
                  <a:pt x="1299" y="53"/>
                </a:lnTo>
                <a:lnTo>
                  <a:pt x="1315" y="63"/>
                </a:lnTo>
                <a:lnTo>
                  <a:pt x="1332" y="72"/>
                </a:lnTo>
                <a:lnTo>
                  <a:pt x="1351" y="82"/>
                </a:lnTo>
                <a:lnTo>
                  <a:pt x="1368" y="92"/>
                </a:lnTo>
                <a:lnTo>
                  <a:pt x="1386" y="101"/>
                </a:lnTo>
                <a:lnTo>
                  <a:pt x="1403" y="111"/>
                </a:lnTo>
                <a:lnTo>
                  <a:pt x="1416" y="120"/>
                </a:lnTo>
                <a:lnTo>
                  <a:pt x="1430" y="128"/>
                </a:lnTo>
                <a:lnTo>
                  <a:pt x="1443" y="136"/>
                </a:lnTo>
                <a:lnTo>
                  <a:pt x="1453" y="143"/>
                </a:lnTo>
                <a:lnTo>
                  <a:pt x="1464" y="151"/>
                </a:lnTo>
                <a:lnTo>
                  <a:pt x="1472" y="159"/>
                </a:lnTo>
                <a:lnTo>
                  <a:pt x="1480" y="164"/>
                </a:lnTo>
                <a:lnTo>
                  <a:pt x="1486" y="172"/>
                </a:lnTo>
                <a:lnTo>
                  <a:pt x="1491" y="178"/>
                </a:lnTo>
                <a:lnTo>
                  <a:pt x="1495" y="184"/>
                </a:lnTo>
                <a:lnTo>
                  <a:pt x="1499" y="189"/>
                </a:lnTo>
                <a:lnTo>
                  <a:pt x="1501" y="195"/>
                </a:lnTo>
                <a:lnTo>
                  <a:pt x="1501" y="199"/>
                </a:lnTo>
                <a:lnTo>
                  <a:pt x="1501" y="203"/>
                </a:lnTo>
                <a:lnTo>
                  <a:pt x="1501" y="208"/>
                </a:lnTo>
                <a:lnTo>
                  <a:pt x="1499" y="212"/>
                </a:lnTo>
                <a:lnTo>
                  <a:pt x="1497" y="216"/>
                </a:lnTo>
                <a:lnTo>
                  <a:pt x="1495" y="220"/>
                </a:lnTo>
                <a:lnTo>
                  <a:pt x="1491" y="224"/>
                </a:lnTo>
                <a:lnTo>
                  <a:pt x="1489" y="228"/>
                </a:lnTo>
                <a:lnTo>
                  <a:pt x="1486" y="231"/>
                </a:lnTo>
                <a:lnTo>
                  <a:pt x="1482" y="235"/>
                </a:lnTo>
                <a:lnTo>
                  <a:pt x="1476" y="239"/>
                </a:lnTo>
                <a:lnTo>
                  <a:pt x="1470" y="243"/>
                </a:lnTo>
                <a:lnTo>
                  <a:pt x="1464" y="245"/>
                </a:lnTo>
                <a:lnTo>
                  <a:pt x="1459" y="249"/>
                </a:lnTo>
                <a:lnTo>
                  <a:pt x="1453" y="251"/>
                </a:lnTo>
                <a:lnTo>
                  <a:pt x="1445" y="254"/>
                </a:lnTo>
                <a:lnTo>
                  <a:pt x="1438" y="256"/>
                </a:lnTo>
                <a:lnTo>
                  <a:pt x="1434" y="258"/>
                </a:lnTo>
                <a:lnTo>
                  <a:pt x="1430" y="260"/>
                </a:lnTo>
                <a:lnTo>
                  <a:pt x="1426" y="262"/>
                </a:lnTo>
                <a:lnTo>
                  <a:pt x="1422" y="266"/>
                </a:lnTo>
                <a:lnTo>
                  <a:pt x="1416" y="268"/>
                </a:lnTo>
                <a:lnTo>
                  <a:pt x="1413" y="274"/>
                </a:lnTo>
                <a:lnTo>
                  <a:pt x="1407" y="277"/>
                </a:lnTo>
                <a:lnTo>
                  <a:pt x="1403" y="283"/>
                </a:lnTo>
                <a:lnTo>
                  <a:pt x="1397" y="289"/>
                </a:lnTo>
                <a:lnTo>
                  <a:pt x="1393" y="295"/>
                </a:lnTo>
                <a:lnTo>
                  <a:pt x="1388" y="302"/>
                </a:lnTo>
                <a:lnTo>
                  <a:pt x="1382" y="310"/>
                </a:lnTo>
                <a:lnTo>
                  <a:pt x="1376" y="318"/>
                </a:lnTo>
                <a:lnTo>
                  <a:pt x="1370" y="325"/>
                </a:lnTo>
                <a:lnTo>
                  <a:pt x="1365" y="335"/>
                </a:lnTo>
                <a:lnTo>
                  <a:pt x="1359" y="344"/>
                </a:lnTo>
                <a:lnTo>
                  <a:pt x="1353" y="356"/>
                </a:lnTo>
                <a:lnTo>
                  <a:pt x="1345" y="366"/>
                </a:lnTo>
                <a:lnTo>
                  <a:pt x="1340" y="377"/>
                </a:lnTo>
                <a:lnTo>
                  <a:pt x="1334" y="389"/>
                </a:lnTo>
                <a:lnTo>
                  <a:pt x="1326" y="402"/>
                </a:lnTo>
                <a:lnTo>
                  <a:pt x="1320" y="415"/>
                </a:lnTo>
                <a:lnTo>
                  <a:pt x="1313" y="429"/>
                </a:lnTo>
                <a:lnTo>
                  <a:pt x="1305" y="442"/>
                </a:lnTo>
                <a:lnTo>
                  <a:pt x="1297" y="458"/>
                </a:lnTo>
                <a:lnTo>
                  <a:pt x="1292" y="473"/>
                </a:lnTo>
                <a:lnTo>
                  <a:pt x="1284" y="488"/>
                </a:lnTo>
                <a:lnTo>
                  <a:pt x="1276" y="504"/>
                </a:lnTo>
                <a:lnTo>
                  <a:pt x="1269" y="521"/>
                </a:lnTo>
                <a:lnTo>
                  <a:pt x="1261" y="538"/>
                </a:lnTo>
                <a:lnTo>
                  <a:pt x="1251" y="555"/>
                </a:lnTo>
                <a:lnTo>
                  <a:pt x="1244" y="574"/>
                </a:lnTo>
              </a:path>
            </a:pathLst>
          </a:custGeom>
          <a:solidFill>
            <a:srgbClr val="FF0000"/>
          </a:solidFill>
          <a:ln w="1"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3" name="Freeform 25"/>
          <p:cNvSpPr/>
          <p:nvPr/>
        </p:nvSpPr>
        <p:spPr>
          <a:xfrm>
            <a:off x="2502528" y="3635375"/>
            <a:ext cx="663575" cy="166687"/>
          </a:xfrm>
          <a:custGeom>
            <a:avLst/>
            <a:gdLst/>
            <a:ahLst/>
            <a:cxnLst>
              <a:cxn ang="0">
                <a:pos x="4410075" y="84875282"/>
              </a:cxn>
              <a:cxn ang="0">
                <a:pos x="18901569" y="83627105"/>
              </a:cxn>
              <a:cxn ang="0">
                <a:pos x="37172106" y="81130750"/>
              </a:cxn>
              <a:cxn ang="0">
                <a:pos x="59853513" y="76762128"/>
              </a:cxn>
              <a:cxn ang="0">
                <a:pos x="88205469" y="71769418"/>
              </a:cxn>
              <a:cxn ang="0">
                <a:pos x="120337263" y="64904442"/>
              </a:cxn>
              <a:cxn ang="0">
                <a:pos x="156879925" y="56167199"/>
              </a:cxn>
              <a:cxn ang="0">
                <a:pos x="197832663" y="46805868"/>
              </a:cxn>
              <a:cxn ang="0">
                <a:pos x="241304763" y="36820447"/>
              </a:cxn>
              <a:cxn ang="0">
                <a:pos x="282887738" y="27459906"/>
              </a:cxn>
              <a:cxn ang="0">
                <a:pos x="318800163" y="20594929"/>
              </a:cxn>
              <a:cxn ang="0">
                <a:pos x="349042038" y="13105864"/>
              </a:cxn>
              <a:cxn ang="0">
                <a:pos x="376133519" y="8113154"/>
              </a:cxn>
              <a:cxn ang="0">
                <a:pos x="397554450" y="4992710"/>
              </a:cxn>
              <a:cxn ang="0">
                <a:pos x="415825781" y="1248178"/>
              </a:cxn>
              <a:cxn ang="0">
                <a:pos x="427796325" y="0"/>
              </a:cxn>
              <a:cxn ang="0">
                <a:pos x="439767663" y="0"/>
              </a:cxn>
              <a:cxn ang="0">
                <a:pos x="455518044" y="1248178"/>
              </a:cxn>
              <a:cxn ang="0">
                <a:pos x="471269219" y="4992710"/>
              </a:cxn>
              <a:cxn ang="0">
                <a:pos x="487020394" y="8113154"/>
              </a:cxn>
              <a:cxn ang="0">
                <a:pos x="502771569" y="14354042"/>
              </a:cxn>
              <a:cxn ang="0">
                <a:pos x="514742113" y="20594929"/>
              </a:cxn>
              <a:cxn ang="0">
                <a:pos x="522302581" y="27459906"/>
              </a:cxn>
              <a:cxn ang="0">
                <a:pos x="526712656" y="34948181"/>
              </a:cxn>
              <a:cxn ang="0">
                <a:pos x="526712656" y="39316802"/>
              </a:cxn>
              <a:cxn ang="0">
                <a:pos x="526082419" y="41813157"/>
              </a:cxn>
              <a:cxn ang="0">
                <a:pos x="522302581" y="44309513"/>
              </a:cxn>
              <a:cxn ang="0">
                <a:pos x="517262269" y="46805868"/>
              </a:cxn>
              <a:cxn ang="0">
                <a:pos x="511591719" y="49302223"/>
              </a:cxn>
              <a:cxn ang="0">
                <a:pos x="502771569" y="51174489"/>
              </a:cxn>
              <a:cxn ang="0">
                <a:pos x="493320388" y="54919022"/>
              </a:cxn>
              <a:cxn ang="0">
                <a:pos x="481980081" y="58663554"/>
              </a:cxn>
              <a:cxn ang="0">
                <a:pos x="470009538" y="62408087"/>
              </a:cxn>
              <a:cxn ang="0">
                <a:pos x="455518044" y="65528531"/>
              </a:cxn>
              <a:cxn ang="0">
                <a:pos x="439767663" y="69273063"/>
              </a:cxn>
              <a:cxn ang="0">
                <a:pos x="422756013" y="73017596"/>
              </a:cxn>
              <a:cxn ang="0">
                <a:pos x="403855238" y="78010306"/>
              </a:cxn>
              <a:cxn ang="0">
                <a:pos x="384324225" y="81130750"/>
              </a:cxn>
              <a:cxn ang="0">
                <a:pos x="362272263" y="86123460"/>
              </a:cxn>
              <a:cxn ang="0">
                <a:pos x="338331175" y="91116170"/>
              </a:cxn>
              <a:cxn ang="0">
                <a:pos x="301159069" y="97981147"/>
              </a:cxn>
              <a:cxn ang="0">
                <a:pos x="253905544" y="106717599"/>
              </a:cxn>
              <a:cxn ang="0">
                <a:pos x="207913288" y="113582576"/>
              </a:cxn>
              <a:cxn ang="0">
                <a:pos x="164440394" y="119823463"/>
              </a:cxn>
              <a:cxn ang="0">
                <a:pos x="124117894" y="124192085"/>
              </a:cxn>
              <a:cxn ang="0">
                <a:pos x="85685313" y="127936617"/>
              </a:cxn>
              <a:cxn ang="0">
                <a:pos x="49143444" y="130432972"/>
              </a:cxn>
              <a:cxn ang="0">
                <a:pos x="15120938" y="131681150"/>
              </a:cxn>
              <a:cxn ang="0">
                <a:pos x="0" y="84875282"/>
              </a:cxn>
            </a:cxnLst>
            <a:rect l="0" t="0" r="0" b="0"/>
            <a:pathLst>
              <a:path w="836" h="211">
                <a:moveTo>
                  <a:pt x="0" y="136"/>
                </a:moveTo>
                <a:lnTo>
                  <a:pt x="7" y="136"/>
                </a:lnTo>
                <a:lnTo>
                  <a:pt x="19" y="134"/>
                </a:lnTo>
                <a:lnTo>
                  <a:pt x="30" y="134"/>
                </a:lnTo>
                <a:lnTo>
                  <a:pt x="44" y="132"/>
                </a:lnTo>
                <a:lnTo>
                  <a:pt x="59" y="130"/>
                </a:lnTo>
                <a:lnTo>
                  <a:pt x="76" y="127"/>
                </a:lnTo>
                <a:lnTo>
                  <a:pt x="95" y="123"/>
                </a:lnTo>
                <a:lnTo>
                  <a:pt x="117" y="119"/>
                </a:lnTo>
                <a:lnTo>
                  <a:pt x="140" y="115"/>
                </a:lnTo>
                <a:lnTo>
                  <a:pt x="165" y="109"/>
                </a:lnTo>
                <a:lnTo>
                  <a:pt x="191" y="104"/>
                </a:lnTo>
                <a:lnTo>
                  <a:pt x="218" y="98"/>
                </a:lnTo>
                <a:lnTo>
                  <a:pt x="249" y="90"/>
                </a:lnTo>
                <a:lnTo>
                  <a:pt x="280" y="82"/>
                </a:lnTo>
                <a:lnTo>
                  <a:pt x="314" y="75"/>
                </a:lnTo>
                <a:lnTo>
                  <a:pt x="349" y="67"/>
                </a:lnTo>
                <a:lnTo>
                  <a:pt x="383" y="59"/>
                </a:lnTo>
                <a:lnTo>
                  <a:pt x="418" y="52"/>
                </a:lnTo>
                <a:lnTo>
                  <a:pt x="449" y="44"/>
                </a:lnTo>
                <a:lnTo>
                  <a:pt x="478" y="38"/>
                </a:lnTo>
                <a:lnTo>
                  <a:pt x="506" y="33"/>
                </a:lnTo>
                <a:lnTo>
                  <a:pt x="531" y="27"/>
                </a:lnTo>
                <a:lnTo>
                  <a:pt x="554" y="21"/>
                </a:lnTo>
                <a:lnTo>
                  <a:pt x="577" y="17"/>
                </a:lnTo>
                <a:lnTo>
                  <a:pt x="597" y="13"/>
                </a:lnTo>
                <a:lnTo>
                  <a:pt x="616" y="10"/>
                </a:lnTo>
                <a:lnTo>
                  <a:pt x="631" y="8"/>
                </a:lnTo>
                <a:lnTo>
                  <a:pt x="646" y="4"/>
                </a:lnTo>
                <a:lnTo>
                  <a:pt x="660" y="2"/>
                </a:lnTo>
                <a:lnTo>
                  <a:pt x="669" y="2"/>
                </a:lnTo>
                <a:lnTo>
                  <a:pt x="679" y="0"/>
                </a:lnTo>
                <a:lnTo>
                  <a:pt x="687" y="0"/>
                </a:lnTo>
                <a:lnTo>
                  <a:pt x="698" y="0"/>
                </a:lnTo>
                <a:lnTo>
                  <a:pt x="712" y="2"/>
                </a:lnTo>
                <a:lnTo>
                  <a:pt x="723" y="2"/>
                </a:lnTo>
                <a:lnTo>
                  <a:pt x="737" y="4"/>
                </a:lnTo>
                <a:lnTo>
                  <a:pt x="748" y="8"/>
                </a:lnTo>
                <a:lnTo>
                  <a:pt x="762" y="10"/>
                </a:lnTo>
                <a:lnTo>
                  <a:pt x="773" y="13"/>
                </a:lnTo>
                <a:lnTo>
                  <a:pt x="787" y="17"/>
                </a:lnTo>
                <a:lnTo>
                  <a:pt x="798" y="23"/>
                </a:lnTo>
                <a:lnTo>
                  <a:pt x="808" y="27"/>
                </a:lnTo>
                <a:lnTo>
                  <a:pt x="817" y="33"/>
                </a:lnTo>
                <a:lnTo>
                  <a:pt x="823" y="38"/>
                </a:lnTo>
                <a:lnTo>
                  <a:pt x="829" y="44"/>
                </a:lnTo>
                <a:lnTo>
                  <a:pt x="833" y="50"/>
                </a:lnTo>
                <a:lnTo>
                  <a:pt x="836" y="56"/>
                </a:lnTo>
                <a:lnTo>
                  <a:pt x="836" y="61"/>
                </a:lnTo>
                <a:lnTo>
                  <a:pt x="836" y="63"/>
                </a:lnTo>
                <a:lnTo>
                  <a:pt x="835" y="65"/>
                </a:lnTo>
                <a:lnTo>
                  <a:pt x="835" y="67"/>
                </a:lnTo>
                <a:lnTo>
                  <a:pt x="831" y="69"/>
                </a:lnTo>
                <a:lnTo>
                  <a:pt x="829" y="71"/>
                </a:lnTo>
                <a:lnTo>
                  <a:pt x="825" y="73"/>
                </a:lnTo>
                <a:lnTo>
                  <a:pt x="821" y="75"/>
                </a:lnTo>
                <a:lnTo>
                  <a:pt x="817" y="77"/>
                </a:lnTo>
                <a:lnTo>
                  <a:pt x="812" y="79"/>
                </a:lnTo>
                <a:lnTo>
                  <a:pt x="806" y="81"/>
                </a:lnTo>
                <a:lnTo>
                  <a:pt x="798" y="82"/>
                </a:lnTo>
                <a:lnTo>
                  <a:pt x="792" y="86"/>
                </a:lnTo>
                <a:lnTo>
                  <a:pt x="783" y="88"/>
                </a:lnTo>
                <a:lnTo>
                  <a:pt x="775" y="90"/>
                </a:lnTo>
                <a:lnTo>
                  <a:pt x="765" y="94"/>
                </a:lnTo>
                <a:lnTo>
                  <a:pt x="756" y="96"/>
                </a:lnTo>
                <a:lnTo>
                  <a:pt x="746" y="100"/>
                </a:lnTo>
                <a:lnTo>
                  <a:pt x="735" y="102"/>
                </a:lnTo>
                <a:lnTo>
                  <a:pt x="723" y="105"/>
                </a:lnTo>
                <a:lnTo>
                  <a:pt x="712" y="107"/>
                </a:lnTo>
                <a:lnTo>
                  <a:pt x="698" y="111"/>
                </a:lnTo>
                <a:lnTo>
                  <a:pt x="685" y="113"/>
                </a:lnTo>
                <a:lnTo>
                  <a:pt x="671" y="117"/>
                </a:lnTo>
                <a:lnTo>
                  <a:pt x="656" y="121"/>
                </a:lnTo>
                <a:lnTo>
                  <a:pt x="641" y="125"/>
                </a:lnTo>
                <a:lnTo>
                  <a:pt x="625" y="127"/>
                </a:lnTo>
                <a:lnTo>
                  <a:pt x="610" y="130"/>
                </a:lnTo>
                <a:lnTo>
                  <a:pt x="593" y="134"/>
                </a:lnTo>
                <a:lnTo>
                  <a:pt x="575" y="138"/>
                </a:lnTo>
                <a:lnTo>
                  <a:pt x="556" y="142"/>
                </a:lnTo>
                <a:lnTo>
                  <a:pt x="537" y="146"/>
                </a:lnTo>
                <a:lnTo>
                  <a:pt x="518" y="149"/>
                </a:lnTo>
                <a:lnTo>
                  <a:pt x="478" y="157"/>
                </a:lnTo>
                <a:lnTo>
                  <a:pt x="439" y="163"/>
                </a:lnTo>
                <a:lnTo>
                  <a:pt x="403" y="171"/>
                </a:lnTo>
                <a:lnTo>
                  <a:pt x="366" y="176"/>
                </a:lnTo>
                <a:lnTo>
                  <a:pt x="330" y="182"/>
                </a:lnTo>
                <a:lnTo>
                  <a:pt x="295" y="186"/>
                </a:lnTo>
                <a:lnTo>
                  <a:pt x="261" y="192"/>
                </a:lnTo>
                <a:lnTo>
                  <a:pt x="228" y="195"/>
                </a:lnTo>
                <a:lnTo>
                  <a:pt x="197" y="199"/>
                </a:lnTo>
                <a:lnTo>
                  <a:pt x="167" y="201"/>
                </a:lnTo>
                <a:lnTo>
                  <a:pt x="136" y="205"/>
                </a:lnTo>
                <a:lnTo>
                  <a:pt x="107" y="207"/>
                </a:lnTo>
                <a:lnTo>
                  <a:pt x="78" y="209"/>
                </a:lnTo>
                <a:lnTo>
                  <a:pt x="51" y="211"/>
                </a:lnTo>
                <a:lnTo>
                  <a:pt x="24" y="211"/>
                </a:lnTo>
                <a:lnTo>
                  <a:pt x="0" y="211"/>
                </a:lnTo>
                <a:lnTo>
                  <a:pt x="0" y="136"/>
                </a:lnTo>
              </a:path>
            </a:pathLst>
          </a:custGeom>
          <a:solidFill>
            <a:srgbClr val="FF0000"/>
          </a:solidFill>
          <a:ln w="1"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6" name="Freeform 26"/>
          <p:cNvSpPr/>
          <p:nvPr/>
        </p:nvSpPr>
        <p:spPr>
          <a:xfrm>
            <a:off x="2531103" y="3890962"/>
            <a:ext cx="742950" cy="158750"/>
          </a:xfrm>
          <a:custGeom>
            <a:avLst/>
            <a:gdLst/>
            <a:ahLst/>
            <a:cxnLst>
              <a:cxn ang="0">
                <a:pos x="573369482" y="63002211"/>
              </a:cxn>
              <a:cxn ang="0">
                <a:pos x="539420552" y="64275402"/>
              </a:cxn>
              <a:cxn ang="0">
                <a:pos x="502955742" y="66820986"/>
              </a:cxn>
              <a:cxn ang="0">
                <a:pos x="464605408" y="69366570"/>
              </a:cxn>
              <a:cxn ang="0">
                <a:pos x="424997530" y="73184548"/>
              </a:cxn>
              <a:cxn ang="0">
                <a:pos x="381617814" y="77639121"/>
              </a:cxn>
              <a:cxn ang="0">
                <a:pos x="335723009" y="84003480"/>
              </a:cxn>
              <a:cxn ang="0">
                <a:pos x="288570661" y="91639435"/>
              </a:cxn>
              <a:cxn ang="0">
                <a:pos x="238904017" y="98639592"/>
              </a:cxn>
              <a:cxn ang="0">
                <a:pos x="193009212" y="106276344"/>
              </a:cxn>
              <a:cxn ang="0">
                <a:pos x="152143791" y="112004108"/>
              </a:cxn>
              <a:cxn ang="0">
                <a:pos x="114422229" y="117095276"/>
              </a:cxn>
              <a:cxn ang="0">
                <a:pos x="82358822" y="120913254"/>
              </a:cxn>
              <a:cxn ang="0">
                <a:pos x="52810504" y="122823040"/>
              </a:cxn>
              <a:cxn ang="0">
                <a:pos x="28920340" y="125368624"/>
              </a:cxn>
              <a:cxn ang="0">
                <a:pos x="8173243" y="126641018"/>
              </a:cxn>
              <a:cxn ang="0">
                <a:pos x="0" y="63002211"/>
              </a:cxn>
              <a:cxn ang="0">
                <a:pos x="11945082" y="64275402"/>
              </a:cxn>
              <a:cxn ang="0">
                <a:pos x="27662796" y="64275402"/>
              </a:cxn>
              <a:cxn ang="0">
                <a:pos x="45894805" y="63002211"/>
              </a:cxn>
              <a:cxn ang="0">
                <a:pos x="68527424" y="61093222"/>
              </a:cxn>
              <a:cxn ang="0">
                <a:pos x="95561448" y="57274447"/>
              </a:cxn>
              <a:cxn ang="0">
                <a:pos x="125739332" y="52184077"/>
              </a:cxn>
              <a:cxn ang="0">
                <a:pos x="159059490" y="46456313"/>
              </a:cxn>
              <a:cxn ang="0">
                <a:pos x="196781844" y="38819560"/>
              </a:cxn>
              <a:cxn ang="0">
                <a:pos x="237646473" y="31819403"/>
              </a:cxn>
              <a:cxn ang="0">
                <a:pos x="279769439" y="24182651"/>
              </a:cxn>
              <a:cxn ang="0">
                <a:pos x="325664243" y="18454887"/>
              </a:cxn>
              <a:cxn ang="0">
                <a:pos x="372815799" y="13364516"/>
              </a:cxn>
              <a:cxn ang="0">
                <a:pos x="423740779" y="8273348"/>
              </a:cxn>
              <a:cxn ang="0">
                <a:pos x="476550490" y="5091168"/>
              </a:cxn>
              <a:cxn ang="0">
                <a:pos x="531247309" y="2545584"/>
              </a:cxn>
              <a:cxn ang="0">
                <a:pos x="589087196" y="0"/>
              </a:cxn>
              <a:cxn ang="0">
                <a:pos x="589087196" y="63002211"/>
              </a:cxn>
            </a:cxnLst>
            <a:rect l="0" t="0" r="0" b="0"/>
            <a:pathLst>
              <a:path w="937" h="199">
                <a:moveTo>
                  <a:pt x="937" y="99"/>
                </a:moveTo>
                <a:lnTo>
                  <a:pt x="912" y="99"/>
                </a:lnTo>
                <a:lnTo>
                  <a:pt x="885" y="99"/>
                </a:lnTo>
                <a:lnTo>
                  <a:pt x="858" y="101"/>
                </a:lnTo>
                <a:lnTo>
                  <a:pt x="829" y="103"/>
                </a:lnTo>
                <a:lnTo>
                  <a:pt x="800" y="105"/>
                </a:lnTo>
                <a:lnTo>
                  <a:pt x="772" y="107"/>
                </a:lnTo>
                <a:lnTo>
                  <a:pt x="739" y="109"/>
                </a:lnTo>
                <a:lnTo>
                  <a:pt x="708" y="113"/>
                </a:lnTo>
                <a:lnTo>
                  <a:pt x="676" y="115"/>
                </a:lnTo>
                <a:lnTo>
                  <a:pt x="641" y="119"/>
                </a:lnTo>
                <a:lnTo>
                  <a:pt x="607" y="122"/>
                </a:lnTo>
                <a:lnTo>
                  <a:pt x="570" y="128"/>
                </a:lnTo>
                <a:lnTo>
                  <a:pt x="534" y="132"/>
                </a:lnTo>
                <a:lnTo>
                  <a:pt x="497" y="138"/>
                </a:lnTo>
                <a:lnTo>
                  <a:pt x="459" y="144"/>
                </a:lnTo>
                <a:lnTo>
                  <a:pt x="418" y="149"/>
                </a:lnTo>
                <a:lnTo>
                  <a:pt x="380" y="155"/>
                </a:lnTo>
                <a:lnTo>
                  <a:pt x="344" y="161"/>
                </a:lnTo>
                <a:lnTo>
                  <a:pt x="307" y="167"/>
                </a:lnTo>
                <a:lnTo>
                  <a:pt x="273" y="170"/>
                </a:lnTo>
                <a:lnTo>
                  <a:pt x="242" y="176"/>
                </a:lnTo>
                <a:lnTo>
                  <a:pt x="211" y="180"/>
                </a:lnTo>
                <a:lnTo>
                  <a:pt x="182" y="184"/>
                </a:lnTo>
                <a:lnTo>
                  <a:pt x="155" y="186"/>
                </a:lnTo>
                <a:lnTo>
                  <a:pt x="131" y="190"/>
                </a:lnTo>
                <a:lnTo>
                  <a:pt x="106" y="191"/>
                </a:lnTo>
                <a:lnTo>
                  <a:pt x="84" y="193"/>
                </a:lnTo>
                <a:lnTo>
                  <a:pt x="63" y="195"/>
                </a:lnTo>
                <a:lnTo>
                  <a:pt x="46" y="197"/>
                </a:lnTo>
                <a:lnTo>
                  <a:pt x="29" y="199"/>
                </a:lnTo>
                <a:lnTo>
                  <a:pt x="13" y="199"/>
                </a:lnTo>
                <a:lnTo>
                  <a:pt x="0" y="199"/>
                </a:lnTo>
                <a:lnTo>
                  <a:pt x="0" y="99"/>
                </a:lnTo>
                <a:lnTo>
                  <a:pt x="10" y="101"/>
                </a:lnTo>
                <a:lnTo>
                  <a:pt x="19" y="101"/>
                </a:lnTo>
                <a:lnTo>
                  <a:pt x="31" y="101"/>
                </a:lnTo>
                <a:lnTo>
                  <a:pt x="44" y="101"/>
                </a:lnTo>
                <a:lnTo>
                  <a:pt x="58" y="101"/>
                </a:lnTo>
                <a:lnTo>
                  <a:pt x="73" y="99"/>
                </a:lnTo>
                <a:lnTo>
                  <a:pt x="90" y="98"/>
                </a:lnTo>
                <a:lnTo>
                  <a:pt x="109" y="96"/>
                </a:lnTo>
                <a:lnTo>
                  <a:pt x="131" y="94"/>
                </a:lnTo>
                <a:lnTo>
                  <a:pt x="152" y="90"/>
                </a:lnTo>
                <a:lnTo>
                  <a:pt x="175" y="86"/>
                </a:lnTo>
                <a:lnTo>
                  <a:pt x="200" y="82"/>
                </a:lnTo>
                <a:lnTo>
                  <a:pt x="226" y="78"/>
                </a:lnTo>
                <a:lnTo>
                  <a:pt x="253" y="73"/>
                </a:lnTo>
                <a:lnTo>
                  <a:pt x="282" y="67"/>
                </a:lnTo>
                <a:lnTo>
                  <a:pt x="313" y="61"/>
                </a:lnTo>
                <a:lnTo>
                  <a:pt x="346" y="55"/>
                </a:lnTo>
                <a:lnTo>
                  <a:pt x="378" y="50"/>
                </a:lnTo>
                <a:lnTo>
                  <a:pt x="411" y="44"/>
                </a:lnTo>
                <a:lnTo>
                  <a:pt x="445" y="38"/>
                </a:lnTo>
                <a:lnTo>
                  <a:pt x="482" y="34"/>
                </a:lnTo>
                <a:lnTo>
                  <a:pt x="518" y="29"/>
                </a:lnTo>
                <a:lnTo>
                  <a:pt x="555" y="25"/>
                </a:lnTo>
                <a:lnTo>
                  <a:pt x="593" y="21"/>
                </a:lnTo>
                <a:lnTo>
                  <a:pt x="633" y="17"/>
                </a:lnTo>
                <a:lnTo>
                  <a:pt x="674" y="13"/>
                </a:lnTo>
                <a:lnTo>
                  <a:pt x="716" y="11"/>
                </a:lnTo>
                <a:lnTo>
                  <a:pt x="758" y="8"/>
                </a:lnTo>
                <a:lnTo>
                  <a:pt x="800" y="6"/>
                </a:lnTo>
                <a:lnTo>
                  <a:pt x="845" y="4"/>
                </a:lnTo>
                <a:lnTo>
                  <a:pt x="891" y="2"/>
                </a:lnTo>
                <a:lnTo>
                  <a:pt x="937" y="0"/>
                </a:lnTo>
                <a:lnTo>
                  <a:pt x="937" y="99"/>
                </a:lnTo>
              </a:path>
            </a:pathLst>
          </a:custGeom>
          <a:solidFill>
            <a:srgbClr val="FF0000"/>
          </a:solidFill>
          <a:ln w="1"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7" name="Freeform 27"/>
          <p:cNvSpPr/>
          <p:nvPr/>
        </p:nvSpPr>
        <p:spPr>
          <a:xfrm>
            <a:off x="1926265" y="4159250"/>
            <a:ext cx="2000250" cy="315912"/>
          </a:xfrm>
          <a:custGeom>
            <a:avLst/>
            <a:gdLst/>
            <a:ahLst/>
            <a:cxnLst>
              <a:cxn ang="0">
                <a:pos x="1145411413" y="23821665"/>
              </a:cxn>
              <a:cxn ang="0">
                <a:pos x="1207154844" y="14418730"/>
              </a:cxn>
              <a:cxn ang="0">
                <a:pos x="1261338600" y="7522506"/>
              </a:cxn>
              <a:cxn ang="0">
                <a:pos x="1309851013" y="2507502"/>
              </a:cxn>
              <a:cxn ang="0">
                <a:pos x="1352064225" y="0"/>
              </a:cxn>
              <a:cxn ang="0">
                <a:pos x="1389866569" y="0"/>
              </a:cxn>
              <a:cxn ang="0">
                <a:pos x="1421998363" y="1254147"/>
              </a:cxn>
              <a:cxn ang="0">
                <a:pos x="1452240238" y="3761649"/>
              </a:cxn>
              <a:cxn ang="0">
                <a:pos x="1479331719" y="7522506"/>
              </a:cxn>
              <a:cxn ang="0">
                <a:pos x="1503273600" y="11910437"/>
              </a:cxn>
              <a:cxn ang="0">
                <a:pos x="1524064294" y="19433734"/>
              </a:cxn>
              <a:cxn ang="0">
                <a:pos x="1541705388" y="27583314"/>
              </a:cxn>
              <a:cxn ang="0">
                <a:pos x="1556196881" y="36359175"/>
              </a:cxn>
              <a:cxn ang="0">
                <a:pos x="1578248050" y="55165836"/>
              </a:cxn>
              <a:cxn ang="0">
                <a:pos x="1586438756" y="72092069"/>
              </a:cxn>
              <a:cxn ang="0">
                <a:pos x="1586438756" y="77107073"/>
              </a:cxn>
              <a:cxn ang="0">
                <a:pos x="1583288363" y="81495003"/>
              </a:cxn>
              <a:cxn ang="0">
                <a:pos x="1576987575" y="86510007"/>
              </a:cxn>
              <a:cxn ang="0">
                <a:pos x="1567537188" y="90271656"/>
              </a:cxn>
              <a:cxn ang="0">
                <a:pos x="1555566644" y="94032513"/>
              </a:cxn>
              <a:cxn ang="0">
                <a:pos x="1541075944" y="95913734"/>
              </a:cxn>
              <a:cxn ang="0">
                <a:pos x="1522804613" y="98421236"/>
              </a:cxn>
              <a:cxn ang="0">
                <a:pos x="1500753444" y="99674591"/>
              </a:cxn>
              <a:cxn ang="0">
                <a:pos x="1476811563" y="100928738"/>
              </a:cxn>
              <a:cxn ang="0">
                <a:pos x="1450350319" y="100928738"/>
              </a:cxn>
              <a:cxn ang="0">
                <a:pos x="1361514613" y="102182093"/>
              </a:cxn>
              <a:cxn ang="0">
                <a:pos x="1239916875" y="105943742"/>
              </a:cxn>
              <a:cxn ang="0">
                <a:pos x="1113909063" y="112839174"/>
              </a:cxn>
              <a:cxn ang="0">
                <a:pos x="983491175" y="124750403"/>
              </a:cxn>
              <a:cxn ang="0">
                <a:pos x="842992663" y="141675843"/>
              </a:cxn>
              <a:cxn ang="0">
                <a:pos x="719505006" y="159855431"/>
              </a:cxn>
              <a:cxn ang="0">
                <a:pos x="647049919" y="171766659"/>
              </a:cxn>
              <a:cxn ang="0">
                <a:pos x="577115781" y="183677096"/>
              </a:cxn>
              <a:cxn ang="0">
                <a:pos x="510332038" y="195588324"/>
              </a:cxn>
              <a:cxn ang="0">
                <a:pos x="446067656" y="206871687"/>
              </a:cxn>
              <a:cxn ang="0">
                <a:pos x="385583906" y="218782916"/>
              </a:cxn>
              <a:cxn ang="0">
                <a:pos x="331400944" y="229439997"/>
              </a:cxn>
              <a:cxn ang="0">
                <a:pos x="284147419" y="237589577"/>
              </a:cxn>
              <a:cxn ang="0">
                <a:pos x="245715631" y="243857936"/>
              </a:cxn>
              <a:cxn ang="0">
                <a:pos x="216103200" y="247619585"/>
              </a:cxn>
              <a:cxn ang="0">
                <a:pos x="194682269" y="250127087"/>
              </a:cxn>
              <a:cxn ang="0">
                <a:pos x="176410938" y="248872940"/>
              </a:cxn>
              <a:cxn ang="0">
                <a:pos x="153729531" y="241350434"/>
              </a:cxn>
              <a:cxn ang="0">
                <a:pos x="122227975" y="228185850"/>
              </a:cxn>
              <a:cxn ang="0">
                <a:pos x="81905475" y="208752908"/>
              </a:cxn>
              <a:cxn ang="0">
                <a:pos x="35282188" y="183677096"/>
              </a:cxn>
              <a:cxn ang="0">
                <a:pos x="27721719" y="161109578"/>
              </a:cxn>
              <a:cxn ang="0">
                <a:pos x="107736481" y="153587072"/>
              </a:cxn>
              <a:cxn ang="0">
                <a:pos x="183971406" y="146690847"/>
              </a:cxn>
              <a:cxn ang="0">
                <a:pos x="256425700" y="140422488"/>
              </a:cxn>
              <a:cxn ang="0">
                <a:pos x="325100156" y="133526264"/>
              </a:cxn>
              <a:cxn ang="0">
                <a:pos x="390624219" y="127257905"/>
              </a:cxn>
              <a:cxn ang="0">
                <a:pos x="452368444" y="120361680"/>
              </a:cxn>
              <a:cxn ang="0">
                <a:pos x="511591719" y="114093321"/>
              </a:cxn>
              <a:cxn ang="0">
                <a:pos x="565775475" y="108451244"/>
              </a:cxn>
              <a:cxn ang="0">
                <a:pos x="618068519" y="102182093"/>
              </a:cxn>
              <a:cxn ang="0">
                <a:pos x="665321250" y="95913734"/>
              </a:cxn>
              <a:cxn ang="0">
                <a:pos x="740295700" y="85256652"/>
              </a:cxn>
              <a:cxn ang="0">
                <a:pos x="825981013" y="73345424"/>
              </a:cxn>
              <a:cxn ang="0">
                <a:pos x="907256250" y="62688342"/>
              </a:cxn>
              <a:cxn ang="0">
                <a:pos x="983491175" y="50777906"/>
              </a:cxn>
              <a:cxn ang="0">
                <a:pos x="1055945469" y="38239604"/>
              </a:cxn>
              <a:cxn ang="0">
                <a:pos x="1101938519" y="31344171"/>
              </a:cxn>
            </a:cxnLst>
            <a:rect l="0" t="0" r="0" b="0"/>
            <a:pathLst>
              <a:path w="2520" h="399">
                <a:moveTo>
                  <a:pt x="1749" y="50"/>
                </a:moveTo>
                <a:lnTo>
                  <a:pt x="1783" y="44"/>
                </a:lnTo>
                <a:lnTo>
                  <a:pt x="1818" y="38"/>
                </a:lnTo>
                <a:lnTo>
                  <a:pt x="1852" y="33"/>
                </a:lnTo>
                <a:lnTo>
                  <a:pt x="1885" y="27"/>
                </a:lnTo>
                <a:lnTo>
                  <a:pt x="1916" y="23"/>
                </a:lnTo>
                <a:lnTo>
                  <a:pt x="1944" y="19"/>
                </a:lnTo>
                <a:lnTo>
                  <a:pt x="1973" y="15"/>
                </a:lnTo>
                <a:lnTo>
                  <a:pt x="2002" y="12"/>
                </a:lnTo>
                <a:lnTo>
                  <a:pt x="2029" y="10"/>
                </a:lnTo>
                <a:lnTo>
                  <a:pt x="2054" y="8"/>
                </a:lnTo>
                <a:lnTo>
                  <a:pt x="2079" y="4"/>
                </a:lnTo>
                <a:lnTo>
                  <a:pt x="2104" y="4"/>
                </a:lnTo>
                <a:lnTo>
                  <a:pt x="2125" y="2"/>
                </a:lnTo>
                <a:lnTo>
                  <a:pt x="2146" y="0"/>
                </a:lnTo>
                <a:lnTo>
                  <a:pt x="2167" y="0"/>
                </a:lnTo>
                <a:lnTo>
                  <a:pt x="2186" y="0"/>
                </a:lnTo>
                <a:lnTo>
                  <a:pt x="2206" y="0"/>
                </a:lnTo>
                <a:lnTo>
                  <a:pt x="2223" y="0"/>
                </a:lnTo>
                <a:lnTo>
                  <a:pt x="2240" y="2"/>
                </a:lnTo>
                <a:lnTo>
                  <a:pt x="2257" y="2"/>
                </a:lnTo>
                <a:lnTo>
                  <a:pt x="2275" y="4"/>
                </a:lnTo>
                <a:lnTo>
                  <a:pt x="2290" y="4"/>
                </a:lnTo>
                <a:lnTo>
                  <a:pt x="2305" y="6"/>
                </a:lnTo>
                <a:lnTo>
                  <a:pt x="2321" y="8"/>
                </a:lnTo>
                <a:lnTo>
                  <a:pt x="2334" y="10"/>
                </a:lnTo>
                <a:lnTo>
                  <a:pt x="2348" y="12"/>
                </a:lnTo>
                <a:lnTo>
                  <a:pt x="2361" y="13"/>
                </a:lnTo>
                <a:lnTo>
                  <a:pt x="2375" y="17"/>
                </a:lnTo>
                <a:lnTo>
                  <a:pt x="2386" y="19"/>
                </a:lnTo>
                <a:lnTo>
                  <a:pt x="2398" y="23"/>
                </a:lnTo>
                <a:lnTo>
                  <a:pt x="2409" y="27"/>
                </a:lnTo>
                <a:lnTo>
                  <a:pt x="2419" y="31"/>
                </a:lnTo>
                <a:lnTo>
                  <a:pt x="2428" y="35"/>
                </a:lnTo>
                <a:lnTo>
                  <a:pt x="2438" y="38"/>
                </a:lnTo>
                <a:lnTo>
                  <a:pt x="2447" y="44"/>
                </a:lnTo>
                <a:lnTo>
                  <a:pt x="2455" y="48"/>
                </a:lnTo>
                <a:lnTo>
                  <a:pt x="2463" y="52"/>
                </a:lnTo>
                <a:lnTo>
                  <a:pt x="2470" y="58"/>
                </a:lnTo>
                <a:lnTo>
                  <a:pt x="2484" y="67"/>
                </a:lnTo>
                <a:lnTo>
                  <a:pt x="2495" y="77"/>
                </a:lnTo>
                <a:lnTo>
                  <a:pt x="2505" y="88"/>
                </a:lnTo>
                <a:lnTo>
                  <a:pt x="2513" y="100"/>
                </a:lnTo>
                <a:lnTo>
                  <a:pt x="2518" y="111"/>
                </a:lnTo>
                <a:lnTo>
                  <a:pt x="2518" y="115"/>
                </a:lnTo>
                <a:lnTo>
                  <a:pt x="2520" y="117"/>
                </a:lnTo>
                <a:lnTo>
                  <a:pt x="2518" y="121"/>
                </a:lnTo>
                <a:lnTo>
                  <a:pt x="2518" y="123"/>
                </a:lnTo>
                <a:lnTo>
                  <a:pt x="2517" y="127"/>
                </a:lnTo>
                <a:lnTo>
                  <a:pt x="2517" y="128"/>
                </a:lnTo>
                <a:lnTo>
                  <a:pt x="2513" y="130"/>
                </a:lnTo>
                <a:lnTo>
                  <a:pt x="2511" y="134"/>
                </a:lnTo>
                <a:lnTo>
                  <a:pt x="2507" y="136"/>
                </a:lnTo>
                <a:lnTo>
                  <a:pt x="2503" y="138"/>
                </a:lnTo>
                <a:lnTo>
                  <a:pt x="2499" y="140"/>
                </a:lnTo>
                <a:lnTo>
                  <a:pt x="2494" y="142"/>
                </a:lnTo>
                <a:lnTo>
                  <a:pt x="2488" y="144"/>
                </a:lnTo>
                <a:lnTo>
                  <a:pt x="2482" y="146"/>
                </a:lnTo>
                <a:lnTo>
                  <a:pt x="2476" y="148"/>
                </a:lnTo>
                <a:lnTo>
                  <a:pt x="2469" y="150"/>
                </a:lnTo>
                <a:lnTo>
                  <a:pt x="2461" y="151"/>
                </a:lnTo>
                <a:lnTo>
                  <a:pt x="2453" y="151"/>
                </a:lnTo>
                <a:lnTo>
                  <a:pt x="2446" y="153"/>
                </a:lnTo>
                <a:lnTo>
                  <a:pt x="2436" y="155"/>
                </a:lnTo>
                <a:lnTo>
                  <a:pt x="2426" y="155"/>
                </a:lnTo>
                <a:lnTo>
                  <a:pt x="2417" y="157"/>
                </a:lnTo>
                <a:lnTo>
                  <a:pt x="2405" y="157"/>
                </a:lnTo>
                <a:lnTo>
                  <a:pt x="2394" y="157"/>
                </a:lnTo>
                <a:lnTo>
                  <a:pt x="2382" y="159"/>
                </a:lnTo>
                <a:lnTo>
                  <a:pt x="2371" y="159"/>
                </a:lnTo>
                <a:lnTo>
                  <a:pt x="2357" y="159"/>
                </a:lnTo>
                <a:lnTo>
                  <a:pt x="2344" y="161"/>
                </a:lnTo>
                <a:lnTo>
                  <a:pt x="2330" y="161"/>
                </a:lnTo>
                <a:lnTo>
                  <a:pt x="2317" y="161"/>
                </a:lnTo>
                <a:lnTo>
                  <a:pt x="2302" y="161"/>
                </a:lnTo>
                <a:lnTo>
                  <a:pt x="2286" y="161"/>
                </a:lnTo>
                <a:lnTo>
                  <a:pt x="2225" y="161"/>
                </a:lnTo>
                <a:lnTo>
                  <a:pt x="2161" y="163"/>
                </a:lnTo>
                <a:lnTo>
                  <a:pt x="2098" y="165"/>
                </a:lnTo>
                <a:lnTo>
                  <a:pt x="2033" y="167"/>
                </a:lnTo>
                <a:lnTo>
                  <a:pt x="1968" y="169"/>
                </a:lnTo>
                <a:lnTo>
                  <a:pt x="1902" y="173"/>
                </a:lnTo>
                <a:lnTo>
                  <a:pt x="1835" y="176"/>
                </a:lnTo>
                <a:lnTo>
                  <a:pt x="1768" y="180"/>
                </a:lnTo>
                <a:lnTo>
                  <a:pt x="1701" y="186"/>
                </a:lnTo>
                <a:lnTo>
                  <a:pt x="1632" y="192"/>
                </a:lnTo>
                <a:lnTo>
                  <a:pt x="1561" y="199"/>
                </a:lnTo>
                <a:lnTo>
                  <a:pt x="1488" y="207"/>
                </a:lnTo>
                <a:lnTo>
                  <a:pt x="1413" y="217"/>
                </a:lnTo>
                <a:lnTo>
                  <a:pt x="1338" y="226"/>
                </a:lnTo>
                <a:lnTo>
                  <a:pt x="1259" y="238"/>
                </a:lnTo>
                <a:lnTo>
                  <a:pt x="1180" y="249"/>
                </a:lnTo>
                <a:lnTo>
                  <a:pt x="1142" y="255"/>
                </a:lnTo>
                <a:lnTo>
                  <a:pt x="1102" y="261"/>
                </a:lnTo>
                <a:lnTo>
                  <a:pt x="1063" y="268"/>
                </a:lnTo>
                <a:lnTo>
                  <a:pt x="1027" y="274"/>
                </a:lnTo>
                <a:lnTo>
                  <a:pt x="988" y="280"/>
                </a:lnTo>
                <a:lnTo>
                  <a:pt x="952" y="286"/>
                </a:lnTo>
                <a:lnTo>
                  <a:pt x="916" y="293"/>
                </a:lnTo>
                <a:lnTo>
                  <a:pt x="879" y="299"/>
                </a:lnTo>
                <a:lnTo>
                  <a:pt x="845" y="305"/>
                </a:lnTo>
                <a:lnTo>
                  <a:pt x="810" y="312"/>
                </a:lnTo>
                <a:lnTo>
                  <a:pt x="775" y="318"/>
                </a:lnTo>
                <a:lnTo>
                  <a:pt x="743" y="324"/>
                </a:lnTo>
                <a:lnTo>
                  <a:pt x="708" y="330"/>
                </a:lnTo>
                <a:lnTo>
                  <a:pt x="676" y="337"/>
                </a:lnTo>
                <a:lnTo>
                  <a:pt x="643" y="343"/>
                </a:lnTo>
                <a:lnTo>
                  <a:pt x="612" y="349"/>
                </a:lnTo>
                <a:lnTo>
                  <a:pt x="582" y="355"/>
                </a:lnTo>
                <a:lnTo>
                  <a:pt x="553" y="360"/>
                </a:lnTo>
                <a:lnTo>
                  <a:pt x="526" y="366"/>
                </a:lnTo>
                <a:lnTo>
                  <a:pt x="499" y="370"/>
                </a:lnTo>
                <a:lnTo>
                  <a:pt x="474" y="376"/>
                </a:lnTo>
                <a:lnTo>
                  <a:pt x="451" y="379"/>
                </a:lnTo>
                <a:lnTo>
                  <a:pt x="430" y="383"/>
                </a:lnTo>
                <a:lnTo>
                  <a:pt x="409" y="385"/>
                </a:lnTo>
                <a:lnTo>
                  <a:pt x="390" y="389"/>
                </a:lnTo>
                <a:lnTo>
                  <a:pt x="372" y="391"/>
                </a:lnTo>
                <a:lnTo>
                  <a:pt x="357" y="393"/>
                </a:lnTo>
                <a:lnTo>
                  <a:pt x="343" y="395"/>
                </a:lnTo>
                <a:lnTo>
                  <a:pt x="330" y="397"/>
                </a:lnTo>
                <a:lnTo>
                  <a:pt x="319" y="399"/>
                </a:lnTo>
                <a:lnTo>
                  <a:pt x="309" y="399"/>
                </a:lnTo>
                <a:lnTo>
                  <a:pt x="299" y="399"/>
                </a:lnTo>
                <a:lnTo>
                  <a:pt x="292" y="399"/>
                </a:lnTo>
                <a:lnTo>
                  <a:pt x="280" y="397"/>
                </a:lnTo>
                <a:lnTo>
                  <a:pt x="269" y="393"/>
                </a:lnTo>
                <a:lnTo>
                  <a:pt x="257" y="391"/>
                </a:lnTo>
                <a:lnTo>
                  <a:pt x="244" y="385"/>
                </a:lnTo>
                <a:lnTo>
                  <a:pt x="228" y="379"/>
                </a:lnTo>
                <a:lnTo>
                  <a:pt x="211" y="372"/>
                </a:lnTo>
                <a:lnTo>
                  <a:pt x="194" y="364"/>
                </a:lnTo>
                <a:lnTo>
                  <a:pt x="173" y="355"/>
                </a:lnTo>
                <a:lnTo>
                  <a:pt x="153" y="345"/>
                </a:lnTo>
                <a:lnTo>
                  <a:pt x="130" y="333"/>
                </a:lnTo>
                <a:lnTo>
                  <a:pt x="107" y="322"/>
                </a:lnTo>
                <a:lnTo>
                  <a:pt x="82" y="307"/>
                </a:lnTo>
                <a:lnTo>
                  <a:pt x="56" y="293"/>
                </a:lnTo>
                <a:lnTo>
                  <a:pt x="29" y="278"/>
                </a:lnTo>
                <a:lnTo>
                  <a:pt x="0" y="261"/>
                </a:lnTo>
                <a:lnTo>
                  <a:pt x="44" y="257"/>
                </a:lnTo>
                <a:lnTo>
                  <a:pt x="86" y="253"/>
                </a:lnTo>
                <a:lnTo>
                  <a:pt x="128" y="249"/>
                </a:lnTo>
                <a:lnTo>
                  <a:pt x="171" y="245"/>
                </a:lnTo>
                <a:lnTo>
                  <a:pt x="211" y="241"/>
                </a:lnTo>
                <a:lnTo>
                  <a:pt x="251" y="238"/>
                </a:lnTo>
                <a:lnTo>
                  <a:pt x="292" y="234"/>
                </a:lnTo>
                <a:lnTo>
                  <a:pt x="330" y="230"/>
                </a:lnTo>
                <a:lnTo>
                  <a:pt x="368" y="228"/>
                </a:lnTo>
                <a:lnTo>
                  <a:pt x="407" y="224"/>
                </a:lnTo>
                <a:lnTo>
                  <a:pt x="443" y="220"/>
                </a:lnTo>
                <a:lnTo>
                  <a:pt x="480" y="217"/>
                </a:lnTo>
                <a:lnTo>
                  <a:pt x="516" y="213"/>
                </a:lnTo>
                <a:lnTo>
                  <a:pt x="551" y="209"/>
                </a:lnTo>
                <a:lnTo>
                  <a:pt x="585" y="205"/>
                </a:lnTo>
                <a:lnTo>
                  <a:pt x="620" y="203"/>
                </a:lnTo>
                <a:lnTo>
                  <a:pt x="654" y="199"/>
                </a:lnTo>
                <a:lnTo>
                  <a:pt x="687" y="196"/>
                </a:lnTo>
                <a:lnTo>
                  <a:pt x="718" y="192"/>
                </a:lnTo>
                <a:lnTo>
                  <a:pt x="750" y="188"/>
                </a:lnTo>
                <a:lnTo>
                  <a:pt x="781" y="186"/>
                </a:lnTo>
                <a:lnTo>
                  <a:pt x="812" y="182"/>
                </a:lnTo>
                <a:lnTo>
                  <a:pt x="841" y="178"/>
                </a:lnTo>
                <a:lnTo>
                  <a:pt x="871" y="174"/>
                </a:lnTo>
                <a:lnTo>
                  <a:pt x="898" y="173"/>
                </a:lnTo>
                <a:lnTo>
                  <a:pt x="927" y="169"/>
                </a:lnTo>
                <a:lnTo>
                  <a:pt x="954" y="165"/>
                </a:lnTo>
                <a:lnTo>
                  <a:pt x="981" y="163"/>
                </a:lnTo>
                <a:lnTo>
                  <a:pt x="1006" y="159"/>
                </a:lnTo>
                <a:lnTo>
                  <a:pt x="1033" y="155"/>
                </a:lnTo>
                <a:lnTo>
                  <a:pt x="1056" y="153"/>
                </a:lnTo>
                <a:lnTo>
                  <a:pt x="1081" y="150"/>
                </a:lnTo>
                <a:lnTo>
                  <a:pt x="1129" y="144"/>
                </a:lnTo>
                <a:lnTo>
                  <a:pt x="1175" y="136"/>
                </a:lnTo>
                <a:lnTo>
                  <a:pt x="1221" y="130"/>
                </a:lnTo>
                <a:lnTo>
                  <a:pt x="1267" y="125"/>
                </a:lnTo>
                <a:lnTo>
                  <a:pt x="1311" y="117"/>
                </a:lnTo>
                <a:lnTo>
                  <a:pt x="1353" y="111"/>
                </a:lnTo>
                <a:lnTo>
                  <a:pt x="1397" y="105"/>
                </a:lnTo>
                <a:lnTo>
                  <a:pt x="1440" y="100"/>
                </a:lnTo>
                <a:lnTo>
                  <a:pt x="1480" y="92"/>
                </a:lnTo>
                <a:lnTo>
                  <a:pt x="1520" y="86"/>
                </a:lnTo>
                <a:lnTo>
                  <a:pt x="1561" y="81"/>
                </a:lnTo>
                <a:lnTo>
                  <a:pt x="1601" y="75"/>
                </a:lnTo>
                <a:lnTo>
                  <a:pt x="1639" y="69"/>
                </a:lnTo>
                <a:lnTo>
                  <a:pt x="1676" y="61"/>
                </a:lnTo>
                <a:lnTo>
                  <a:pt x="1712" y="56"/>
                </a:lnTo>
                <a:lnTo>
                  <a:pt x="1749" y="50"/>
                </a:lnTo>
              </a:path>
            </a:pathLst>
          </a:custGeom>
          <a:solidFill>
            <a:srgbClr val="FF0000"/>
          </a:solidFill>
          <a:ln w="1"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8" name="Freeform 28"/>
          <p:cNvSpPr/>
          <p:nvPr/>
        </p:nvSpPr>
        <p:spPr>
          <a:xfrm>
            <a:off x="1904040" y="4297362"/>
            <a:ext cx="1014413" cy="762000"/>
          </a:xfrm>
          <a:custGeom>
            <a:avLst/>
            <a:gdLst/>
            <a:ahLst/>
            <a:cxnLst>
              <a:cxn ang="0">
                <a:pos x="767959892" y="56073675"/>
              </a:cxn>
              <a:cxn ang="0">
                <a:pos x="712429320" y="124748131"/>
              </a:cxn>
              <a:cxn ang="0">
                <a:pos x="656268016" y="188381481"/>
              </a:cxn>
              <a:cxn ang="0">
                <a:pos x="599475187" y="248865231"/>
              </a:cxn>
              <a:cxn ang="0">
                <a:pos x="543945409" y="303048988"/>
              </a:cxn>
              <a:cxn ang="0">
                <a:pos x="487152580" y="355342031"/>
              </a:cxn>
              <a:cxn ang="0">
                <a:pos x="429729019" y="401335081"/>
              </a:cxn>
              <a:cxn ang="0">
                <a:pos x="370412470" y="443547500"/>
              </a:cxn>
              <a:cxn ang="0">
                <a:pos x="309202933" y="481980081"/>
              </a:cxn>
              <a:cxn ang="0">
                <a:pos x="247362664" y="516001794"/>
              </a:cxn>
              <a:cxn ang="0">
                <a:pos x="182997881" y="545614225"/>
              </a:cxn>
              <a:cxn ang="0">
                <a:pos x="151446221" y="559474688"/>
              </a:cxn>
              <a:cxn ang="0">
                <a:pos x="123681332" y="571445231"/>
              </a:cxn>
              <a:cxn ang="0">
                <a:pos x="97809431" y="580896413"/>
              </a:cxn>
              <a:cxn ang="0">
                <a:pos x="75091982" y="589086325"/>
              </a:cxn>
              <a:cxn ang="0">
                <a:pos x="55530572" y="595387113"/>
              </a:cxn>
              <a:cxn ang="0">
                <a:pos x="39754345" y="600427425"/>
              </a:cxn>
              <a:cxn ang="0">
                <a:pos x="25241169" y="603577819"/>
              </a:cxn>
              <a:cxn ang="0">
                <a:pos x="15775433" y="604837500"/>
              </a:cxn>
              <a:cxn ang="0">
                <a:pos x="7571954" y="604837500"/>
              </a:cxn>
              <a:cxn ang="0">
                <a:pos x="2523720" y="603577819"/>
              </a:cxn>
              <a:cxn ang="0">
                <a:pos x="0" y="599166950"/>
              </a:cxn>
              <a:cxn ang="0">
                <a:pos x="2523720" y="590346800"/>
              </a:cxn>
              <a:cxn ang="0">
                <a:pos x="11989456" y="579635938"/>
              </a:cxn>
              <a:cxn ang="0">
                <a:pos x="27764889" y="567665394"/>
              </a:cxn>
              <a:cxn ang="0">
                <a:pos x="51113070" y="554434375"/>
              </a:cxn>
              <a:cxn ang="0">
                <a:pos x="80140216" y="538683200"/>
              </a:cxn>
              <a:cxn ang="0">
                <a:pos x="114847121" y="520412663"/>
              </a:cxn>
              <a:cxn ang="0">
                <a:pos x="152708478" y="497731256"/>
              </a:cxn>
              <a:cxn ang="0">
                <a:pos x="194987337" y="470009538"/>
              </a:cxn>
              <a:cxn ang="0">
                <a:pos x="241052173" y="438507188"/>
              </a:cxn>
              <a:cxn ang="0">
                <a:pos x="292165243" y="401965319"/>
              </a:cxn>
              <a:cxn ang="0">
                <a:pos x="326872148" y="375503281"/>
              </a:cxn>
              <a:cxn ang="0">
                <a:pos x="354637037" y="351562194"/>
              </a:cxn>
              <a:cxn ang="0">
                <a:pos x="384926440" y="325100156"/>
              </a:cxn>
              <a:cxn ang="0">
                <a:pos x="417739563" y="296118756"/>
              </a:cxn>
              <a:cxn ang="0">
                <a:pos x="450553480" y="262096250"/>
              </a:cxn>
              <a:cxn ang="0">
                <a:pos x="485890323" y="227444300"/>
              </a:cxn>
              <a:cxn ang="0">
                <a:pos x="523120948" y="187121800"/>
              </a:cxn>
              <a:cxn ang="0">
                <a:pos x="562244562" y="144909381"/>
              </a:cxn>
              <a:cxn ang="0">
                <a:pos x="601999701" y="100176013"/>
              </a:cxn>
              <a:cxn ang="0">
                <a:pos x="643016303" y="52293044"/>
              </a:cxn>
              <a:cxn ang="0">
                <a:pos x="686557419" y="0"/>
              </a:cxn>
              <a:cxn ang="0">
                <a:pos x="805821249" y="7560469"/>
              </a:cxn>
            </a:cxnLst>
            <a:rect l="0" t="0" r="0" b="0"/>
            <a:pathLst>
              <a:path w="1277" h="960">
                <a:moveTo>
                  <a:pt x="1277" y="12"/>
                </a:moveTo>
                <a:lnTo>
                  <a:pt x="1248" y="50"/>
                </a:lnTo>
                <a:lnTo>
                  <a:pt x="1217" y="89"/>
                </a:lnTo>
                <a:lnTo>
                  <a:pt x="1188" y="125"/>
                </a:lnTo>
                <a:lnTo>
                  <a:pt x="1158" y="161"/>
                </a:lnTo>
                <a:lnTo>
                  <a:pt x="1129" y="198"/>
                </a:lnTo>
                <a:lnTo>
                  <a:pt x="1098" y="232"/>
                </a:lnTo>
                <a:lnTo>
                  <a:pt x="1069" y="267"/>
                </a:lnTo>
                <a:lnTo>
                  <a:pt x="1040" y="299"/>
                </a:lnTo>
                <a:lnTo>
                  <a:pt x="1010" y="332"/>
                </a:lnTo>
                <a:lnTo>
                  <a:pt x="981" y="364"/>
                </a:lnTo>
                <a:lnTo>
                  <a:pt x="950" y="395"/>
                </a:lnTo>
                <a:lnTo>
                  <a:pt x="921" y="424"/>
                </a:lnTo>
                <a:lnTo>
                  <a:pt x="891" y="455"/>
                </a:lnTo>
                <a:lnTo>
                  <a:pt x="862" y="481"/>
                </a:lnTo>
                <a:lnTo>
                  <a:pt x="831" y="510"/>
                </a:lnTo>
                <a:lnTo>
                  <a:pt x="802" y="537"/>
                </a:lnTo>
                <a:lnTo>
                  <a:pt x="772" y="564"/>
                </a:lnTo>
                <a:lnTo>
                  <a:pt x="743" y="589"/>
                </a:lnTo>
                <a:lnTo>
                  <a:pt x="712" y="614"/>
                </a:lnTo>
                <a:lnTo>
                  <a:pt x="681" y="637"/>
                </a:lnTo>
                <a:lnTo>
                  <a:pt x="649" y="660"/>
                </a:lnTo>
                <a:lnTo>
                  <a:pt x="618" y="683"/>
                </a:lnTo>
                <a:lnTo>
                  <a:pt x="587" y="704"/>
                </a:lnTo>
                <a:lnTo>
                  <a:pt x="555" y="725"/>
                </a:lnTo>
                <a:lnTo>
                  <a:pt x="522" y="746"/>
                </a:lnTo>
                <a:lnTo>
                  <a:pt x="490" y="765"/>
                </a:lnTo>
                <a:lnTo>
                  <a:pt x="457" y="784"/>
                </a:lnTo>
                <a:lnTo>
                  <a:pt x="424" y="801"/>
                </a:lnTo>
                <a:lnTo>
                  <a:pt x="392" y="819"/>
                </a:lnTo>
                <a:lnTo>
                  <a:pt x="357" y="836"/>
                </a:lnTo>
                <a:lnTo>
                  <a:pt x="324" y="851"/>
                </a:lnTo>
                <a:lnTo>
                  <a:pt x="290" y="866"/>
                </a:lnTo>
                <a:lnTo>
                  <a:pt x="273" y="874"/>
                </a:lnTo>
                <a:lnTo>
                  <a:pt x="257" y="882"/>
                </a:lnTo>
                <a:lnTo>
                  <a:pt x="240" y="888"/>
                </a:lnTo>
                <a:lnTo>
                  <a:pt x="225" y="895"/>
                </a:lnTo>
                <a:lnTo>
                  <a:pt x="209" y="901"/>
                </a:lnTo>
                <a:lnTo>
                  <a:pt x="196" y="907"/>
                </a:lnTo>
                <a:lnTo>
                  <a:pt x="182" y="912"/>
                </a:lnTo>
                <a:lnTo>
                  <a:pt x="169" y="916"/>
                </a:lnTo>
                <a:lnTo>
                  <a:pt x="155" y="922"/>
                </a:lnTo>
                <a:lnTo>
                  <a:pt x="142" y="928"/>
                </a:lnTo>
                <a:lnTo>
                  <a:pt x="131" y="932"/>
                </a:lnTo>
                <a:lnTo>
                  <a:pt x="119" y="935"/>
                </a:lnTo>
                <a:lnTo>
                  <a:pt x="109" y="939"/>
                </a:lnTo>
                <a:lnTo>
                  <a:pt x="98" y="943"/>
                </a:lnTo>
                <a:lnTo>
                  <a:pt x="88" y="945"/>
                </a:lnTo>
                <a:lnTo>
                  <a:pt x="81" y="949"/>
                </a:lnTo>
                <a:lnTo>
                  <a:pt x="71" y="951"/>
                </a:lnTo>
                <a:lnTo>
                  <a:pt x="63" y="953"/>
                </a:lnTo>
                <a:lnTo>
                  <a:pt x="56" y="955"/>
                </a:lnTo>
                <a:lnTo>
                  <a:pt x="48" y="957"/>
                </a:lnTo>
                <a:lnTo>
                  <a:pt x="40" y="958"/>
                </a:lnTo>
                <a:lnTo>
                  <a:pt x="35" y="960"/>
                </a:lnTo>
                <a:lnTo>
                  <a:pt x="29" y="960"/>
                </a:lnTo>
                <a:lnTo>
                  <a:pt x="25" y="960"/>
                </a:lnTo>
                <a:lnTo>
                  <a:pt x="19" y="960"/>
                </a:lnTo>
                <a:lnTo>
                  <a:pt x="15" y="960"/>
                </a:lnTo>
                <a:lnTo>
                  <a:pt x="12" y="960"/>
                </a:lnTo>
                <a:lnTo>
                  <a:pt x="10" y="960"/>
                </a:lnTo>
                <a:lnTo>
                  <a:pt x="6" y="958"/>
                </a:lnTo>
                <a:lnTo>
                  <a:pt x="4" y="958"/>
                </a:lnTo>
                <a:lnTo>
                  <a:pt x="4" y="957"/>
                </a:lnTo>
                <a:lnTo>
                  <a:pt x="2" y="955"/>
                </a:lnTo>
                <a:lnTo>
                  <a:pt x="0" y="951"/>
                </a:lnTo>
                <a:lnTo>
                  <a:pt x="0" y="947"/>
                </a:lnTo>
                <a:lnTo>
                  <a:pt x="2" y="941"/>
                </a:lnTo>
                <a:lnTo>
                  <a:pt x="4" y="937"/>
                </a:lnTo>
                <a:lnTo>
                  <a:pt x="8" y="932"/>
                </a:lnTo>
                <a:lnTo>
                  <a:pt x="13" y="926"/>
                </a:lnTo>
                <a:lnTo>
                  <a:pt x="19" y="920"/>
                </a:lnTo>
                <a:lnTo>
                  <a:pt x="27" y="914"/>
                </a:lnTo>
                <a:lnTo>
                  <a:pt x="35" y="909"/>
                </a:lnTo>
                <a:lnTo>
                  <a:pt x="44" y="901"/>
                </a:lnTo>
                <a:lnTo>
                  <a:pt x="56" y="895"/>
                </a:lnTo>
                <a:lnTo>
                  <a:pt x="67" y="888"/>
                </a:lnTo>
                <a:lnTo>
                  <a:pt x="81" y="880"/>
                </a:lnTo>
                <a:lnTo>
                  <a:pt x="94" y="872"/>
                </a:lnTo>
                <a:lnTo>
                  <a:pt x="109" y="863"/>
                </a:lnTo>
                <a:lnTo>
                  <a:pt x="127" y="855"/>
                </a:lnTo>
                <a:lnTo>
                  <a:pt x="144" y="845"/>
                </a:lnTo>
                <a:lnTo>
                  <a:pt x="163" y="836"/>
                </a:lnTo>
                <a:lnTo>
                  <a:pt x="182" y="826"/>
                </a:lnTo>
                <a:lnTo>
                  <a:pt x="202" y="815"/>
                </a:lnTo>
                <a:lnTo>
                  <a:pt x="221" y="803"/>
                </a:lnTo>
                <a:lnTo>
                  <a:pt x="242" y="790"/>
                </a:lnTo>
                <a:lnTo>
                  <a:pt x="265" y="776"/>
                </a:lnTo>
                <a:lnTo>
                  <a:pt x="286" y="761"/>
                </a:lnTo>
                <a:lnTo>
                  <a:pt x="309" y="746"/>
                </a:lnTo>
                <a:lnTo>
                  <a:pt x="334" y="730"/>
                </a:lnTo>
                <a:lnTo>
                  <a:pt x="357" y="713"/>
                </a:lnTo>
                <a:lnTo>
                  <a:pt x="382" y="696"/>
                </a:lnTo>
                <a:lnTo>
                  <a:pt x="409" y="677"/>
                </a:lnTo>
                <a:lnTo>
                  <a:pt x="434" y="658"/>
                </a:lnTo>
                <a:lnTo>
                  <a:pt x="463" y="638"/>
                </a:lnTo>
                <a:lnTo>
                  <a:pt x="490" y="617"/>
                </a:lnTo>
                <a:lnTo>
                  <a:pt x="503" y="606"/>
                </a:lnTo>
                <a:lnTo>
                  <a:pt x="518" y="596"/>
                </a:lnTo>
                <a:lnTo>
                  <a:pt x="534" y="583"/>
                </a:lnTo>
                <a:lnTo>
                  <a:pt x="547" y="571"/>
                </a:lnTo>
                <a:lnTo>
                  <a:pt x="562" y="558"/>
                </a:lnTo>
                <a:lnTo>
                  <a:pt x="580" y="545"/>
                </a:lnTo>
                <a:lnTo>
                  <a:pt x="595" y="531"/>
                </a:lnTo>
                <a:lnTo>
                  <a:pt x="610" y="516"/>
                </a:lnTo>
                <a:lnTo>
                  <a:pt x="628" y="501"/>
                </a:lnTo>
                <a:lnTo>
                  <a:pt x="645" y="485"/>
                </a:lnTo>
                <a:lnTo>
                  <a:pt x="662" y="470"/>
                </a:lnTo>
                <a:lnTo>
                  <a:pt x="680" y="453"/>
                </a:lnTo>
                <a:lnTo>
                  <a:pt x="697" y="435"/>
                </a:lnTo>
                <a:lnTo>
                  <a:pt x="714" y="416"/>
                </a:lnTo>
                <a:lnTo>
                  <a:pt x="733" y="399"/>
                </a:lnTo>
                <a:lnTo>
                  <a:pt x="753" y="380"/>
                </a:lnTo>
                <a:lnTo>
                  <a:pt x="770" y="361"/>
                </a:lnTo>
                <a:lnTo>
                  <a:pt x="789" y="340"/>
                </a:lnTo>
                <a:lnTo>
                  <a:pt x="808" y="318"/>
                </a:lnTo>
                <a:lnTo>
                  <a:pt x="829" y="297"/>
                </a:lnTo>
                <a:lnTo>
                  <a:pt x="848" y="276"/>
                </a:lnTo>
                <a:lnTo>
                  <a:pt x="870" y="253"/>
                </a:lnTo>
                <a:lnTo>
                  <a:pt x="891" y="230"/>
                </a:lnTo>
                <a:lnTo>
                  <a:pt x="910" y="207"/>
                </a:lnTo>
                <a:lnTo>
                  <a:pt x="931" y="182"/>
                </a:lnTo>
                <a:lnTo>
                  <a:pt x="954" y="159"/>
                </a:lnTo>
                <a:lnTo>
                  <a:pt x="975" y="135"/>
                </a:lnTo>
                <a:lnTo>
                  <a:pt x="996" y="108"/>
                </a:lnTo>
                <a:lnTo>
                  <a:pt x="1019" y="83"/>
                </a:lnTo>
                <a:lnTo>
                  <a:pt x="1042" y="56"/>
                </a:lnTo>
                <a:lnTo>
                  <a:pt x="1065" y="29"/>
                </a:lnTo>
                <a:lnTo>
                  <a:pt x="1088" y="0"/>
                </a:lnTo>
                <a:lnTo>
                  <a:pt x="1277" y="12"/>
                </a:lnTo>
              </a:path>
            </a:pathLst>
          </a:custGeom>
          <a:solidFill>
            <a:srgbClr val="FF0000"/>
          </a:solidFill>
          <a:ln w="1"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6" name="Freeform 29"/>
          <p:cNvSpPr/>
          <p:nvPr/>
        </p:nvSpPr>
        <p:spPr>
          <a:xfrm>
            <a:off x="2897815" y="4318000"/>
            <a:ext cx="1185863" cy="657225"/>
          </a:xfrm>
          <a:custGeom>
            <a:avLst/>
            <a:gdLst/>
            <a:ahLst/>
            <a:cxnLst>
              <a:cxn ang="0">
                <a:pos x="37222437" y="11341100"/>
              </a:cxn>
              <a:cxn ang="0">
                <a:pos x="82015175" y="44732575"/>
              </a:cxn>
              <a:cxn ang="0">
                <a:pos x="129331347" y="80014763"/>
              </a:cxn>
              <a:cxn ang="0">
                <a:pos x="180433067" y="115927188"/>
              </a:cxn>
              <a:cxn ang="0">
                <a:pos x="233426766" y="153729531"/>
              </a:cxn>
              <a:cxn ang="0">
                <a:pos x="291468128" y="192162113"/>
              </a:cxn>
              <a:cxn ang="0">
                <a:pos x="354556357" y="230594694"/>
              </a:cxn>
              <a:cxn ang="0">
                <a:pos x="422692248" y="268397038"/>
              </a:cxn>
              <a:cxn ang="0">
                <a:pos x="497766987" y="301788513"/>
              </a:cxn>
              <a:cxn ang="0">
                <a:pos x="579782162" y="334550544"/>
              </a:cxn>
              <a:cxn ang="0">
                <a:pos x="666844204" y="363532738"/>
              </a:cxn>
              <a:cxn ang="0">
                <a:pos x="727409000" y="383063750"/>
              </a:cxn>
              <a:cxn ang="0">
                <a:pos x="769047644" y="395034294"/>
              </a:cxn>
              <a:cxn ang="0">
                <a:pos x="806269286" y="407005631"/>
              </a:cxn>
              <a:cxn ang="0">
                <a:pos x="839075515" y="417715700"/>
              </a:cxn>
              <a:cxn ang="0">
                <a:pos x="866834082" y="427796325"/>
              </a:cxn>
              <a:cxn ang="0">
                <a:pos x="890177235" y="437247506"/>
              </a:cxn>
              <a:cxn ang="0">
                <a:pos x="909103386" y="444177738"/>
              </a:cxn>
              <a:cxn ang="0">
                <a:pos x="923614124" y="451738206"/>
              </a:cxn>
              <a:cxn ang="0">
                <a:pos x="934969973" y="458038200"/>
              </a:cxn>
              <a:cxn ang="0">
                <a:pos x="940647501" y="463708750"/>
              </a:cxn>
              <a:cxn ang="0">
                <a:pos x="941909615" y="467489381"/>
              </a:cxn>
              <a:cxn ang="0">
                <a:pos x="936231293" y="474419613"/>
              </a:cxn>
              <a:cxn ang="0">
                <a:pos x="917935802" y="481980081"/>
              </a:cxn>
              <a:cxn ang="0">
                <a:pos x="890807895" y="490170788"/>
              </a:cxn>
              <a:cxn ang="0">
                <a:pos x="852324138" y="497731256"/>
              </a:cxn>
              <a:cxn ang="0">
                <a:pos x="802484533" y="504661488"/>
              </a:cxn>
              <a:cxn ang="0">
                <a:pos x="746966605" y="512221956"/>
              </a:cxn>
              <a:cxn ang="0">
                <a:pos x="697126999" y="516632031"/>
              </a:cxn>
              <a:cxn ang="0">
                <a:pos x="653595581" y="520412663"/>
              </a:cxn>
              <a:cxn ang="0">
                <a:pos x="616373144" y="521672344"/>
              </a:cxn>
              <a:cxn ang="0">
                <a:pos x="584829029" y="520412663"/>
              </a:cxn>
              <a:cxn ang="0">
                <a:pos x="562748785" y="517892506"/>
              </a:cxn>
              <a:cxn ang="0">
                <a:pos x="544452499" y="509701800"/>
              </a:cxn>
              <a:cxn ang="0">
                <a:pos x="519217366" y="492690944"/>
              </a:cxn>
              <a:cxn ang="0">
                <a:pos x="485149818" y="468749063"/>
              </a:cxn>
              <a:cxn ang="0">
                <a:pos x="442880514" y="435987031"/>
              </a:cxn>
              <a:cxn ang="0">
                <a:pos x="394302227" y="395034294"/>
              </a:cxn>
              <a:cxn ang="0">
                <a:pos x="336260866" y="345261406"/>
              </a:cxn>
              <a:cxn ang="0">
                <a:pos x="272541977" y="288558288"/>
              </a:cxn>
              <a:cxn ang="0">
                <a:pos x="199359218" y="223663669"/>
              </a:cxn>
              <a:cxn ang="0">
                <a:pos x="119868271" y="149949694"/>
              </a:cxn>
              <a:cxn ang="0">
                <a:pos x="31544115" y="68044219"/>
              </a:cxn>
              <a:cxn ang="0">
                <a:pos x="0" y="39062819"/>
              </a:cxn>
            </a:cxnLst>
            <a:rect l="0" t="0" r="0" b="0"/>
            <a:pathLst>
              <a:path w="1493" h="828">
                <a:moveTo>
                  <a:pt x="0" y="62"/>
                </a:moveTo>
                <a:lnTo>
                  <a:pt x="38" y="0"/>
                </a:lnTo>
                <a:lnTo>
                  <a:pt x="59" y="18"/>
                </a:lnTo>
                <a:lnTo>
                  <a:pt x="82" y="35"/>
                </a:lnTo>
                <a:lnTo>
                  <a:pt x="105" y="54"/>
                </a:lnTo>
                <a:lnTo>
                  <a:pt x="130" y="71"/>
                </a:lnTo>
                <a:lnTo>
                  <a:pt x="153" y="88"/>
                </a:lnTo>
                <a:lnTo>
                  <a:pt x="178" y="108"/>
                </a:lnTo>
                <a:lnTo>
                  <a:pt x="205" y="127"/>
                </a:lnTo>
                <a:lnTo>
                  <a:pt x="230" y="146"/>
                </a:lnTo>
                <a:lnTo>
                  <a:pt x="257" y="165"/>
                </a:lnTo>
                <a:lnTo>
                  <a:pt x="286" y="184"/>
                </a:lnTo>
                <a:lnTo>
                  <a:pt x="313" y="203"/>
                </a:lnTo>
                <a:lnTo>
                  <a:pt x="341" y="223"/>
                </a:lnTo>
                <a:lnTo>
                  <a:pt x="370" y="244"/>
                </a:lnTo>
                <a:lnTo>
                  <a:pt x="401" y="265"/>
                </a:lnTo>
                <a:lnTo>
                  <a:pt x="432" y="284"/>
                </a:lnTo>
                <a:lnTo>
                  <a:pt x="462" y="305"/>
                </a:lnTo>
                <a:lnTo>
                  <a:pt x="495" y="326"/>
                </a:lnTo>
                <a:lnTo>
                  <a:pt x="528" y="347"/>
                </a:lnTo>
                <a:lnTo>
                  <a:pt x="562" y="366"/>
                </a:lnTo>
                <a:lnTo>
                  <a:pt x="597" y="387"/>
                </a:lnTo>
                <a:lnTo>
                  <a:pt x="633" y="407"/>
                </a:lnTo>
                <a:lnTo>
                  <a:pt x="670" y="426"/>
                </a:lnTo>
                <a:lnTo>
                  <a:pt x="708" y="443"/>
                </a:lnTo>
                <a:lnTo>
                  <a:pt x="748" y="462"/>
                </a:lnTo>
                <a:lnTo>
                  <a:pt x="789" y="479"/>
                </a:lnTo>
                <a:lnTo>
                  <a:pt x="831" y="497"/>
                </a:lnTo>
                <a:lnTo>
                  <a:pt x="875" y="514"/>
                </a:lnTo>
                <a:lnTo>
                  <a:pt x="919" y="531"/>
                </a:lnTo>
                <a:lnTo>
                  <a:pt x="963" y="546"/>
                </a:lnTo>
                <a:lnTo>
                  <a:pt x="1009" y="562"/>
                </a:lnTo>
                <a:lnTo>
                  <a:pt x="1057" y="577"/>
                </a:lnTo>
                <a:lnTo>
                  <a:pt x="1105" y="592"/>
                </a:lnTo>
                <a:lnTo>
                  <a:pt x="1130" y="600"/>
                </a:lnTo>
                <a:lnTo>
                  <a:pt x="1153" y="608"/>
                </a:lnTo>
                <a:lnTo>
                  <a:pt x="1176" y="613"/>
                </a:lnTo>
                <a:lnTo>
                  <a:pt x="1197" y="621"/>
                </a:lnTo>
                <a:lnTo>
                  <a:pt x="1219" y="627"/>
                </a:lnTo>
                <a:lnTo>
                  <a:pt x="1240" y="635"/>
                </a:lnTo>
                <a:lnTo>
                  <a:pt x="1259" y="640"/>
                </a:lnTo>
                <a:lnTo>
                  <a:pt x="1278" y="646"/>
                </a:lnTo>
                <a:lnTo>
                  <a:pt x="1295" y="652"/>
                </a:lnTo>
                <a:lnTo>
                  <a:pt x="1313" y="658"/>
                </a:lnTo>
                <a:lnTo>
                  <a:pt x="1330" y="663"/>
                </a:lnTo>
                <a:lnTo>
                  <a:pt x="1345" y="669"/>
                </a:lnTo>
                <a:lnTo>
                  <a:pt x="1359" y="675"/>
                </a:lnTo>
                <a:lnTo>
                  <a:pt x="1374" y="679"/>
                </a:lnTo>
                <a:lnTo>
                  <a:pt x="1388" y="684"/>
                </a:lnTo>
                <a:lnTo>
                  <a:pt x="1399" y="688"/>
                </a:lnTo>
                <a:lnTo>
                  <a:pt x="1411" y="694"/>
                </a:lnTo>
                <a:lnTo>
                  <a:pt x="1422" y="698"/>
                </a:lnTo>
                <a:lnTo>
                  <a:pt x="1432" y="702"/>
                </a:lnTo>
                <a:lnTo>
                  <a:pt x="1441" y="705"/>
                </a:lnTo>
                <a:lnTo>
                  <a:pt x="1451" y="709"/>
                </a:lnTo>
                <a:lnTo>
                  <a:pt x="1459" y="713"/>
                </a:lnTo>
                <a:lnTo>
                  <a:pt x="1464" y="717"/>
                </a:lnTo>
                <a:lnTo>
                  <a:pt x="1472" y="721"/>
                </a:lnTo>
                <a:lnTo>
                  <a:pt x="1476" y="725"/>
                </a:lnTo>
                <a:lnTo>
                  <a:pt x="1482" y="727"/>
                </a:lnTo>
                <a:lnTo>
                  <a:pt x="1485" y="730"/>
                </a:lnTo>
                <a:lnTo>
                  <a:pt x="1489" y="732"/>
                </a:lnTo>
                <a:lnTo>
                  <a:pt x="1491" y="736"/>
                </a:lnTo>
                <a:lnTo>
                  <a:pt x="1493" y="738"/>
                </a:lnTo>
                <a:lnTo>
                  <a:pt x="1493" y="740"/>
                </a:lnTo>
                <a:lnTo>
                  <a:pt x="1493" y="742"/>
                </a:lnTo>
                <a:lnTo>
                  <a:pt x="1491" y="746"/>
                </a:lnTo>
                <a:lnTo>
                  <a:pt x="1487" y="750"/>
                </a:lnTo>
                <a:lnTo>
                  <a:pt x="1484" y="753"/>
                </a:lnTo>
                <a:lnTo>
                  <a:pt x="1476" y="757"/>
                </a:lnTo>
                <a:lnTo>
                  <a:pt x="1466" y="761"/>
                </a:lnTo>
                <a:lnTo>
                  <a:pt x="1455" y="765"/>
                </a:lnTo>
                <a:lnTo>
                  <a:pt x="1443" y="769"/>
                </a:lnTo>
                <a:lnTo>
                  <a:pt x="1428" y="774"/>
                </a:lnTo>
                <a:lnTo>
                  <a:pt x="1412" y="778"/>
                </a:lnTo>
                <a:lnTo>
                  <a:pt x="1393" y="782"/>
                </a:lnTo>
                <a:lnTo>
                  <a:pt x="1372" y="786"/>
                </a:lnTo>
                <a:lnTo>
                  <a:pt x="1351" y="790"/>
                </a:lnTo>
                <a:lnTo>
                  <a:pt x="1326" y="794"/>
                </a:lnTo>
                <a:lnTo>
                  <a:pt x="1301" y="797"/>
                </a:lnTo>
                <a:lnTo>
                  <a:pt x="1272" y="801"/>
                </a:lnTo>
                <a:lnTo>
                  <a:pt x="1244" y="805"/>
                </a:lnTo>
                <a:lnTo>
                  <a:pt x="1213" y="809"/>
                </a:lnTo>
                <a:lnTo>
                  <a:pt x="1184" y="813"/>
                </a:lnTo>
                <a:lnTo>
                  <a:pt x="1157" y="815"/>
                </a:lnTo>
                <a:lnTo>
                  <a:pt x="1130" y="818"/>
                </a:lnTo>
                <a:lnTo>
                  <a:pt x="1105" y="820"/>
                </a:lnTo>
                <a:lnTo>
                  <a:pt x="1080" y="822"/>
                </a:lnTo>
                <a:lnTo>
                  <a:pt x="1057" y="824"/>
                </a:lnTo>
                <a:lnTo>
                  <a:pt x="1036" y="826"/>
                </a:lnTo>
                <a:lnTo>
                  <a:pt x="1015" y="826"/>
                </a:lnTo>
                <a:lnTo>
                  <a:pt x="996" y="828"/>
                </a:lnTo>
                <a:lnTo>
                  <a:pt x="977" y="828"/>
                </a:lnTo>
                <a:lnTo>
                  <a:pt x="959" y="828"/>
                </a:lnTo>
                <a:lnTo>
                  <a:pt x="942" y="828"/>
                </a:lnTo>
                <a:lnTo>
                  <a:pt x="927" y="826"/>
                </a:lnTo>
                <a:lnTo>
                  <a:pt x="913" y="826"/>
                </a:lnTo>
                <a:lnTo>
                  <a:pt x="900" y="824"/>
                </a:lnTo>
                <a:lnTo>
                  <a:pt x="892" y="822"/>
                </a:lnTo>
                <a:lnTo>
                  <a:pt x="885" y="820"/>
                </a:lnTo>
                <a:lnTo>
                  <a:pt x="875" y="815"/>
                </a:lnTo>
                <a:lnTo>
                  <a:pt x="863" y="809"/>
                </a:lnTo>
                <a:lnTo>
                  <a:pt x="852" y="801"/>
                </a:lnTo>
                <a:lnTo>
                  <a:pt x="839" y="794"/>
                </a:lnTo>
                <a:lnTo>
                  <a:pt x="823" y="782"/>
                </a:lnTo>
                <a:lnTo>
                  <a:pt x="806" y="771"/>
                </a:lnTo>
                <a:lnTo>
                  <a:pt x="789" y="759"/>
                </a:lnTo>
                <a:lnTo>
                  <a:pt x="769" y="744"/>
                </a:lnTo>
                <a:lnTo>
                  <a:pt x="748" y="728"/>
                </a:lnTo>
                <a:lnTo>
                  <a:pt x="727" y="711"/>
                </a:lnTo>
                <a:lnTo>
                  <a:pt x="702" y="692"/>
                </a:lnTo>
                <a:lnTo>
                  <a:pt x="679" y="671"/>
                </a:lnTo>
                <a:lnTo>
                  <a:pt x="652" y="650"/>
                </a:lnTo>
                <a:lnTo>
                  <a:pt x="625" y="627"/>
                </a:lnTo>
                <a:lnTo>
                  <a:pt x="597" y="602"/>
                </a:lnTo>
                <a:lnTo>
                  <a:pt x="566" y="577"/>
                </a:lnTo>
                <a:lnTo>
                  <a:pt x="533" y="548"/>
                </a:lnTo>
                <a:lnTo>
                  <a:pt x="501" y="520"/>
                </a:lnTo>
                <a:lnTo>
                  <a:pt x="468" y="491"/>
                </a:lnTo>
                <a:lnTo>
                  <a:pt x="432" y="458"/>
                </a:lnTo>
                <a:lnTo>
                  <a:pt x="395" y="426"/>
                </a:lnTo>
                <a:lnTo>
                  <a:pt x="357" y="391"/>
                </a:lnTo>
                <a:lnTo>
                  <a:pt x="316" y="355"/>
                </a:lnTo>
                <a:lnTo>
                  <a:pt x="276" y="316"/>
                </a:lnTo>
                <a:lnTo>
                  <a:pt x="232" y="278"/>
                </a:lnTo>
                <a:lnTo>
                  <a:pt x="190" y="238"/>
                </a:lnTo>
                <a:lnTo>
                  <a:pt x="144" y="196"/>
                </a:lnTo>
                <a:lnTo>
                  <a:pt x="98" y="152"/>
                </a:lnTo>
                <a:lnTo>
                  <a:pt x="50" y="108"/>
                </a:lnTo>
                <a:lnTo>
                  <a:pt x="0" y="62"/>
                </a:lnTo>
              </a:path>
            </a:pathLst>
          </a:custGeom>
          <a:solidFill>
            <a:srgbClr val="FF0000"/>
          </a:solidFill>
          <a:ln w="1"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Freeform 30"/>
          <p:cNvSpPr/>
          <p:nvPr/>
        </p:nvSpPr>
        <p:spPr>
          <a:xfrm>
            <a:off x="2827965" y="3979862"/>
            <a:ext cx="153988" cy="1287463"/>
          </a:xfrm>
          <a:custGeom>
            <a:avLst/>
            <a:gdLst/>
            <a:ahLst/>
            <a:cxnLst>
              <a:cxn ang="0">
                <a:pos x="17010911" y="768959686"/>
              </a:cxn>
              <a:cxn ang="0">
                <a:pos x="23311719" y="726799438"/>
              </a:cxn>
              <a:cxn ang="0">
                <a:pos x="27721809" y="676458286"/>
              </a:cxn>
              <a:cxn ang="0">
                <a:pos x="32762138" y="617307175"/>
              </a:cxn>
              <a:cxn ang="0">
                <a:pos x="35282302" y="549975953"/>
              </a:cxn>
              <a:cxn ang="0">
                <a:pos x="36542781" y="472576661"/>
              </a:cxn>
              <a:cxn ang="0">
                <a:pos x="35282302" y="389514276"/>
              </a:cxn>
              <a:cxn ang="0">
                <a:pos x="31502452" y="301417062"/>
              </a:cxn>
              <a:cxn ang="0">
                <a:pos x="24571405" y="206398643"/>
              </a:cxn>
              <a:cxn ang="0">
                <a:pos x="13231062" y="106345396"/>
              </a:cxn>
              <a:cxn ang="0">
                <a:pos x="0" y="0"/>
              </a:cxn>
              <a:cxn ang="0">
                <a:pos x="37802466" y="30205008"/>
              </a:cxn>
              <a:cxn ang="0">
                <a:pos x="69304919" y="57892206"/>
              </a:cxn>
              <a:cxn ang="0">
                <a:pos x="91986399" y="80545367"/>
              </a:cxn>
              <a:cxn ang="0">
                <a:pos x="108997310" y="98794342"/>
              </a:cxn>
              <a:cxn ang="0">
                <a:pos x="117818283" y="114526299"/>
              </a:cxn>
              <a:cxn ang="0">
                <a:pos x="119708207" y="122706409"/>
              </a:cxn>
              <a:cxn ang="0">
                <a:pos x="120967893" y="135920555"/>
              </a:cxn>
              <a:cxn ang="0">
                <a:pos x="120967893" y="155428435"/>
              </a:cxn>
              <a:cxn ang="0">
                <a:pos x="122228372" y="180598615"/>
              </a:cxn>
              <a:cxn ang="0">
                <a:pos x="122228372" y="210803623"/>
              </a:cxn>
              <a:cxn ang="0">
                <a:pos x="122228372" y="248558892"/>
              </a:cxn>
              <a:cxn ang="0">
                <a:pos x="122228372" y="290719934"/>
              </a:cxn>
              <a:cxn ang="0">
                <a:pos x="120967893" y="339802180"/>
              </a:cxn>
              <a:cxn ang="0">
                <a:pos x="120967893" y="395177368"/>
              </a:cxn>
              <a:cxn ang="0">
                <a:pos x="119708207" y="455586591"/>
              </a:cxn>
              <a:cxn ang="0">
                <a:pos x="118447728" y="523546869"/>
              </a:cxn>
              <a:cxn ang="0">
                <a:pos x="117818283" y="590878090"/>
              </a:cxn>
              <a:cxn ang="0">
                <a:pos x="115298118" y="652546219"/>
              </a:cxn>
              <a:cxn ang="0">
                <a:pos x="114037639" y="707921407"/>
              </a:cxn>
              <a:cxn ang="0">
                <a:pos x="111517475" y="759520671"/>
              </a:cxn>
              <a:cxn ang="0">
                <a:pos x="110257789" y="804198731"/>
              </a:cxn>
              <a:cxn ang="0">
                <a:pos x="107737625" y="843841961"/>
              </a:cxn>
              <a:cxn ang="0">
                <a:pos x="105217460" y="879081006"/>
              </a:cxn>
              <a:cxn ang="0">
                <a:pos x="102697296" y="908027108"/>
              </a:cxn>
              <a:cxn ang="0">
                <a:pos x="100806577" y="930680270"/>
              </a:cxn>
              <a:cxn ang="0">
                <a:pos x="98286413" y="948929245"/>
              </a:cxn>
              <a:cxn ang="0">
                <a:pos x="93246084" y="965919314"/>
              </a:cxn>
              <a:cxn ang="0">
                <a:pos x="87576309" y="986055457"/>
              </a:cxn>
              <a:cxn ang="0">
                <a:pos x="82535980" y="1001787415"/>
              </a:cxn>
              <a:cxn ang="0">
                <a:pos x="77495652" y="1012484542"/>
              </a:cxn>
              <a:cxn ang="0">
                <a:pos x="72455323" y="1018777484"/>
              </a:cxn>
              <a:cxn ang="0">
                <a:pos x="68044440" y="1021294502"/>
              </a:cxn>
              <a:cxn ang="0">
                <a:pos x="63004111" y="1018777484"/>
              </a:cxn>
              <a:cxn ang="0">
                <a:pos x="56073857" y="1011855486"/>
              </a:cxn>
              <a:cxn ang="0">
                <a:pos x="47252885" y="998011491"/>
              </a:cxn>
              <a:cxn ang="0">
                <a:pos x="39062946" y="981651271"/>
              </a:cxn>
              <a:cxn ang="0">
                <a:pos x="27721809" y="958368260"/>
              </a:cxn>
              <a:cxn ang="0">
                <a:pos x="17010911" y="931939175"/>
              </a:cxn>
              <a:cxn ang="0">
                <a:pos x="10080658" y="904251185"/>
              </a:cxn>
              <a:cxn ang="0">
                <a:pos x="6300808" y="875305082"/>
              </a:cxn>
              <a:cxn ang="0">
                <a:pos x="5040329" y="846358979"/>
              </a:cxn>
              <a:cxn ang="0">
                <a:pos x="8820972" y="814895859"/>
              </a:cxn>
              <a:cxn ang="0">
                <a:pos x="12600822" y="793500810"/>
              </a:cxn>
            </a:cxnLst>
            <a:rect l="0" t="0" r="0" b="0"/>
            <a:pathLst>
              <a:path w="194" h="1623">
                <a:moveTo>
                  <a:pt x="20" y="1261"/>
                </a:moveTo>
                <a:lnTo>
                  <a:pt x="23" y="1243"/>
                </a:lnTo>
                <a:lnTo>
                  <a:pt x="27" y="1222"/>
                </a:lnTo>
                <a:lnTo>
                  <a:pt x="31" y="1203"/>
                </a:lnTo>
                <a:lnTo>
                  <a:pt x="35" y="1180"/>
                </a:lnTo>
                <a:lnTo>
                  <a:pt x="37" y="1155"/>
                </a:lnTo>
                <a:lnTo>
                  <a:pt x="41" y="1130"/>
                </a:lnTo>
                <a:lnTo>
                  <a:pt x="43" y="1104"/>
                </a:lnTo>
                <a:lnTo>
                  <a:pt x="44" y="1075"/>
                </a:lnTo>
                <a:lnTo>
                  <a:pt x="48" y="1046"/>
                </a:lnTo>
                <a:lnTo>
                  <a:pt x="50" y="1014"/>
                </a:lnTo>
                <a:lnTo>
                  <a:pt x="52" y="981"/>
                </a:lnTo>
                <a:lnTo>
                  <a:pt x="54" y="946"/>
                </a:lnTo>
                <a:lnTo>
                  <a:pt x="54" y="910"/>
                </a:lnTo>
                <a:lnTo>
                  <a:pt x="56" y="874"/>
                </a:lnTo>
                <a:lnTo>
                  <a:pt x="58" y="833"/>
                </a:lnTo>
                <a:lnTo>
                  <a:pt x="58" y="793"/>
                </a:lnTo>
                <a:lnTo>
                  <a:pt x="58" y="751"/>
                </a:lnTo>
                <a:lnTo>
                  <a:pt x="58" y="709"/>
                </a:lnTo>
                <a:lnTo>
                  <a:pt x="58" y="665"/>
                </a:lnTo>
                <a:lnTo>
                  <a:pt x="56" y="619"/>
                </a:lnTo>
                <a:lnTo>
                  <a:pt x="54" y="573"/>
                </a:lnTo>
                <a:lnTo>
                  <a:pt x="52" y="527"/>
                </a:lnTo>
                <a:lnTo>
                  <a:pt x="50" y="479"/>
                </a:lnTo>
                <a:lnTo>
                  <a:pt x="46" y="429"/>
                </a:lnTo>
                <a:lnTo>
                  <a:pt x="43" y="379"/>
                </a:lnTo>
                <a:lnTo>
                  <a:pt x="39" y="328"/>
                </a:lnTo>
                <a:lnTo>
                  <a:pt x="33" y="276"/>
                </a:lnTo>
                <a:lnTo>
                  <a:pt x="27" y="222"/>
                </a:lnTo>
                <a:lnTo>
                  <a:pt x="21" y="169"/>
                </a:lnTo>
                <a:lnTo>
                  <a:pt x="16" y="113"/>
                </a:lnTo>
                <a:lnTo>
                  <a:pt x="8" y="57"/>
                </a:lnTo>
                <a:lnTo>
                  <a:pt x="0" y="0"/>
                </a:lnTo>
                <a:lnTo>
                  <a:pt x="21" y="17"/>
                </a:lnTo>
                <a:lnTo>
                  <a:pt x="43" y="33"/>
                </a:lnTo>
                <a:lnTo>
                  <a:pt x="60" y="48"/>
                </a:lnTo>
                <a:lnTo>
                  <a:pt x="79" y="63"/>
                </a:lnTo>
                <a:lnTo>
                  <a:pt x="94" y="79"/>
                </a:lnTo>
                <a:lnTo>
                  <a:pt x="110" y="92"/>
                </a:lnTo>
                <a:lnTo>
                  <a:pt x="123" y="103"/>
                </a:lnTo>
                <a:lnTo>
                  <a:pt x="135" y="117"/>
                </a:lnTo>
                <a:lnTo>
                  <a:pt x="146" y="128"/>
                </a:lnTo>
                <a:lnTo>
                  <a:pt x="156" y="138"/>
                </a:lnTo>
                <a:lnTo>
                  <a:pt x="165" y="148"/>
                </a:lnTo>
                <a:lnTo>
                  <a:pt x="173" y="157"/>
                </a:lnTo>
                <a:lnTo>
                  <a:pt x="179" y="167"/>
                </a:lnTo>
                <a:lnTo>
                  <a:pt x="183" y="174"/>
                </a:lnTo>
                <a:lnTo>
                  <a:pt x="187" y="182"/>
                </a:lnTo>
                <a:lnTo>
                  <a:pt x="188" y="188"/>
                </a:lnTo>
                <a:lnTo>
                  <a:pt x="188" y="192"/>
                </a:lnTo>
                <a:lnTo>
                  <a:pt x="190" y="195"/>
                </a:lnTo>
                <a:lnTo>
                  <a:pt x="190" y="203"/>
                </a:lnTo>
                <a:lnTo>
                  <a:pt x="190" y="209"/>
                </a:lnTo>
                <a:lnTo>
                  <a:pt x="192" y="216"/>
                </a:lnTo>
                <a:lnTo>
                  <a:pt x="192" y="226"/>
                </a:lnTo>
                <a:lnTo>
                  <a:pt x="192" y="236"/>
                </a:lnTo>
                <a:lnTo>
                  <a:pt x="192" y="247"/>
                </a:lnTo>
                <a:lnTo>
                  <a:pt x="192" y="259"/>
                </a:lnTo>
                <a:lnTo>
                  <a:pt x="194" y="272"/>
                </a:lnTo>
                <a:lnTo>
                  <a:pt x="194" y="287"/>
                </a:lnTo>
                <a:lnTo>
                  <a:pt x="194" y="303"/>
                </a:lnTo>
                <a:lnTo>
                  <a:pt x="194" y="318"/>
                </a:lnTo>
                <a:lnTo>
                  <a:pt x="194" y="335"/>
                </a:lnTo>
                <a:lnTo>
                  <a:pt x="194" y="354"/>
                </a:lnTo>
                <a:lnTo>
                  <a:pt x="194" y="374"/>
                </a:lnTo>
                <a:lnTo>
                  <a:pt x="194" y="395"/>
                </a:lnTo>
                <a:lnTo>
                  <a:pt x="194" y="416"/>
                </a:lnTo>
                <a:lnTo>
                  <a:pt x="194" y="439"/>
                </a:lnTo>
                <a:lnTo>
                  <a:pt x="194" y="462"/>
                </a:lnTo>
                <a:lnTo>
                  <a:pt x="194" y="487"/>
                </a:lnTo>
                <a:lnTo>
                  <a:pt x="194" y="513"/>
                </a:lnTo>
                <a:lnTo>
                  <a:pt x="192" y="540"/>
                </a:lnTo>
                <a:lnTo>
                  <a:pt x="192" y="569"/>
                </a:lnTo>
                <a:lnTo>
                  <a:pt x="192" y="598"/>
                </a:lnTo>
                <a:lnTo>
                  <a:pt x="192" y="628"/>
                </a:lnTo>
                <a:lnTo>
                  <a:pt x="192" y="659"/>
                </a:lnTo>
                <a:lnTo>
                  <a:pt x="190" y="692"/>
                </a:lnTo>
                <a:lnTo>
                  <a:pt x="190" y="724"/>
                </a:lnTo>
                <a:lnTo>
                  <a:pt x="190" y="759"/>
                </a:lnTo>
                <a:lnTo>
                  <a:pt x="188" y="795"/>
                </a:lnTo>
                <a:lnTo>
                  <a:pt x="188" y="832"/>
                </a:lnTo>
                <a:lnTo>
                  <a:pt x="188" y="868"/>
                </a:lnTo>
                <a:lnTo>
                  <a:pt x="187" y="904"/>
                </a:lnTo>
                <a:lnTo>
                  <a:pt x="187" y="939"/>
                </a:lnTo>
                <a:lnTo>
                  <a:pt x="185" y="971"/>
                </a:lnTo>
                <a:lnTo>
                  <a:pt x="185" y="1004"/>
                </a:lnTo>
                <a:lnTo>
                  <a:pt x="183" y="1037"/>
                </a:lnTo>
                <a:lnTo>
                  <a:pt x="183" y="1067"/>
                </a:lnTo>
                <a:lnTo>
                  <a:pt x="181" y="1096"/>
                </a:lnTo>
                <a:lnTo>
                  <a:pt x="181" y="1125"/>
                </a:lnTo>
                <a:lnTo>
                  <a:pt x="179" y="1153"/>
                </a:lnTo>
                <a:lnTo>
                  <a:pt x="179" y="1180"/>
                </a:lnTo>
                <a:lnTo>
                  <a:pt x="177" y="1207"/>
                </a:lnTo>
                <a:lnTo>
                  <a:pt x="177" y="1232"/>
                </a:lnTo>
                <a:lnTo>
                  <a:pt x="175" y="1255"/>
                </a:lnTo>
                <a:lnTo>
                  <a:pt x="175" y="1278"/>
                </a:lnTo>
                <a:lnTo>
                  <a:pt x="173" y="1301"/>
                </a:lnTo>
                <a:lnTo>
                  <a:pt x="171" y="1322"/>
                </a:lnTo>
                <a:lnTo>
                  <a:pt x="171" y="1341"/>
                </a:lnTo>
                <a:lnTo>
                  <a:pt x="169" y="1360"/>
                </a:lnTo>
                <a:lnTo>
                  <a:pt x="167" y="1380"/>
                </a:lnTo>
                <a:lnTo>
                  <a:pt x="167" y="1397"/>
                </a:lnTo>
                <a:lnTo>
                  <a:pt x="165" y="1412"/>
                </a:lnTo>
                <a:lnTo>
                  <a:pt x="163" y="1427"/>
                </a:lnTo>
                <a:lnTo>
                  <a:pt x="163" y="1443"/>
                </a:lnTo>
                <a:lnTo>
                  <a:pt x="162" y="1456"/>
                </a:lnTo>
                <a:lnTo>
                  <a:pt x="160" y="1468"/>
                </a:lnTo>
                <a:lnTo>
                  <a:pt x="160" y="1479"/>
                </a:lnTo>
                <a:lnTo>
                  <a:pt x="158" y="1491"/>
                </a:lnTo>
                <a:lnTo>
                  <a:pt x="156" y="1500"/>
                </a:lnTo>
                <a:lnTo>
                  <a:pt x="156" y="1508"/>
                </a:lnTo>
                <a:lnTo>
                  <a:pt x="154" y="1516"/>
                </a:lnTo>
                <a:lnTo>
                  <a:pt x="152" y="1523"/>
                </a:lnTo>
                <a:lnTo>
                  <a:pt x="148" y="1535"/>
                </a:lnTo>
                <a:lnTo>
                  <a:pt x="146" y="1546"/>
                </a:lnTo>
                <a:lnTo>
                  <a:pt x="142" y="1558"/>
                </a:lnTo>
                <a:lnTo>
                  <a:pt x="139" y="1567"/>
                </a:lnTo>
                <a:lnTo>
                  <a:pt x="137" y="1577"/>
                </a:lnTo>
                <a:lnTo>
                  <a:pt x="133" y="1585"/>
                </a:lnTo>
                <a:lnTo>
                  <a:pt x="131" y="1592"/>
                </a:lnTo>
                <a:lnTo>
                  <a:pt x="127" y="1598"/>
                </a:lnTo>
                <a:lnTo>
                  <a:pt x="125" y="1604"/>
                </a:lnTo>
                <a:lnTo>
                  <a:pt x="123" y="1609"/>
                </a:lnTo>
                <a:lnTo>
                  <a:pt x="119" y="1613"/>
                </a:lnTo>
                <a:lnTo>
                  <a:pt x="117" y="1617"/>
                </a:lnTo>
                <a:lnTo>
                  <a:pt x="115" y="1619"/>
                </a:lnTo>
                <a:lnTo>
                  <a:pt x="112" y="1621"/>
                </a:lnTo>
                <a:lnTo>
                  <a:pt x="110" y="1623"/>
                </a:lnTo>
                <a:lnTo>
                  <a:pt x="108" y="1623"/>
                </a:lnTo>
                <a:lnTo>
                  <a:pt x="106" y="1623"/>
                </a:lnTo>
                <a:lnTo>
                  <a:pt x="102" y="1621"/>
                </a:lnTo>
                <a:lnTo>
                  <a:pt x="100" y="1619"/>
                </a:lnTo>
                <a:lnTo>
                  <a:pt x="96" y="1615"/>
                </a:lnTo>
                <a:lnTo>
                  <a:pt x="92" y="1611"/>
                </a:lnTo>
                <a:lnTo>
                  <a:pt x="89" y="1608"/>
                </a:lnTo>
                <a:lnTo>
                  <a:pt x="85" y="1602"/>
                </a:lnTo>
                <a:lnTo>
                  <a:pt x="81" y="1594"/>
                </a:lnTo>
                <a:lnTo>
                  <a:pt x="75" y="1586"/>
                </a:lnTo>
                <a:lnTo>
                  <a:pt x="71" y="1579"/>
                </a:lnTo>
                <a:lnTo>
                  <a:pt x="66" y="1569"/>
                </a:lnTo>
                <a:lnTo>
                  <a:pt x="62" y="1560"/>
                </a:lnTo>
                <a:lnTo>
                  <a:pt x="56" y="1548"/>
                </a:lnTo>
                <a:lnTo>
                  <a:pt x="50" y="1537"/>
                </a:lnTo>
                <a:lnTo>
                  <a:pt x="44" y="1523"/>
                </a:lnTo>
                <a:lnTo>
                  <a:pt x="39" y="1510"/>
                </a:lnTo>
                <a:lnTo>
                  <a:pt x="33" y="1496"/>
                </a:lnTo>
                <a:lnTo>
                  <a:pt x="27" y="1481"/>
                </a:lnTo>
                <a:lnTo>
                  <a:pt x="23" y="1468"/>
                </a:lnTo>
                <a:lnTo>
                  <a:pt x="20" y="1452"/>
                </a:lnTo>
                <a:lnTo>
                  <a:pt x="16" y="1437"/>
                </a:lnTo>
                <a:lnTo>
                  <a:pt x="12" y="1422"/>
                </a:lnTo>
                <a:lnTo>
                  <a:pt x="10" y="1406"/>
                </a:lnTo>
                <a:lnTo>
                  <a:pt x="10" y="1391"/>
                </a:lnTo>
                <a:lnTo>
                  <a:pt x="8" y="1376"/>
                </a:lnTo>
                <a:lnTo>
                  <a:pt x="8" y="1360"/>
                </a:lnTo>
                <a:lnTo>
                  <a:pt x="8" y="1345"/>
                </a:lnTo>
                <a:lnTo>
                  <a:pt x="10" y="1328"/>
                </a:lnTo>
                <a:lnTo>
                  <a:pt x="10" y="1312"/>
                </a:lnTo>
                <a:lnTo>
                  <a:pt x="14" y="1295"/>
                </a:lnTo>
                <a:lnTo>
                  <a:pt x="16" y="1278"/>
                </a:lnTo>
                <a:lnTo>
                  <a:pt x="20" y="1261"/>
                </a:lnTo>
              </a:path>
            </a:pathLst>
          </a:custGeom>
          <a:solidFill>
            <a:srgbClr val="FF0000"/>
          </a:solidFill>
          <a:ln w="1"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文本占位符 7"/>
          <p:cNvSpPr>
            <a:spLocks noGrp="1"/>
          </p:cNvSpPr>
          <p:nvPr>
            <p:ph type="body" sz="quarter" idx="10"/>
          </p:nvPr>
        </p:nvSpPr>
        <p:spPr>
          <a:xfrm>
            <a:off x="603250" y="377825"/>
            <a:ext cx="2300288" cy="4953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left)">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up)">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10675" y="1583055"/>
            <a:ext cx="10064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wèi</a:t>
            </a:r>
            <a:r>
              <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 </a:t>
            </a:r>
          </a:p>
        </p:txBody>
      </p:sp>
      <p:sp>
        <p:nvSpPr>
          <p:cNvPr id="11" name="文本框 10"/>
          <p:cNvSpPr txBox="1"/>
          <p:nvPr/>
        </p:nvSpPr>
        <p:spPr>
          <a:xfrm>
            <a:off x="4732655" y="24257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763260" y="2425700"/>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口</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味道   口味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鲈鱼味道鲜美，是人们的最爱。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“口”小而居中，“未”第二横长，竖是垂露竖，撇捺舒展。</a:t>
            </a:r>
          </a:p>
        </p:txBody>
      </p:sp>
      <p:graphicFrame>
        <p:nvGraphicFramePr>
          <p:cNvPr id="41" name="Group 47"/>
          <p:cNvGraphicFramePr>
            <a:graphicFrameLocks noGrp="1"/>
          </p:cNvGraphicFramePr>
          <p:nvPr/>
        </p:nvGraphicFramePr>
        <p:xfrm>
          <a:off x="9149095" y="22927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3021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味</a:t>
            </a:r>
          </a:p>
        </p:txBody>
      </p:sp>
      <p:grpSp>
        <p:nvGrpSpPr>
          <p:cNvPr id="2" name="Group 4"/>
          <p:cNvGrpSpPr/>
          <p:nvPr/>
        </p:nvGrpSpPr>
        <p:grpSpPr>
          <a:xfrm>
            <a:off x="1337627" y="2425700"/>
            <a:ext cx="2879725" cy="2879725"/>
            <a:chOff x="1474" y="663"/>
            <a:chExt cx="2948" cy="2835"/>
          </a:xfrm>
        </p:grpSpPr>
        <p:sp>
          <p:nvSpPr>
            <p:cNvPr id="3"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4"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6"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8"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9"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12"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13"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15"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3"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24"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25" name="Freeform 41"/>
          <p:cNvSpPr/>
          <p:nvPr/>
        </p:nvSpPr>
        <p:spPr>
          <a:xfrm>
            <a:off x="2580639" y="3233737"/>
            <a:ext cx="677863" cy="204788"/>
          </a:xfrm>
          <a:custGeom>
            <a:avLst/>
            <a:gdLst/>
            <a:ahLst/>
            <a:cxnLst>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68" h="321">
                <a:moveTo>
                  <a:pt x="17" y="288"/>
                </a:moveTo>
                <a:lnTo>
                  <a:pt x="0" y="254"/>
                </a:lnTo>
                <a:lnTo>
                  <a:pt x="17" y="237"/>
                </a:lnTo>
                <a:lnTo>
                  <a:pt x="17" y="220"/>
                </a:lnTo>
                <a:lnTo>
                  <a:pt x="34" y="220"/>
                </a:lnTo>
                <a:lnTo>
                  <a:pt x="51" y="220"/>
                </a:lnTo>
                <a:lnTo>
                  <a:pt x="85" y="203"/>
                </a:lnTo>
                <a:lnTo>
                  <a:pt x="136" y="186"/>
                </a:lnTo>
                <a:lnTo>
                  <a:pt x="204" y="169"/>
                </a:lnTo>
                <a:lnTo>
                  <a:pt x="272" y="152"/>
                </a:lnTo>
                <a:lnTo>
                  <a:pt x="356" y="119"/>
                </a:lnTo>
                <a:lnTo>
                  <a:pt x="441" y="102"/>
                </a:lnTo>
                <a:lnTo>
                  <a:pt x="543" y="68"/>
                </a:lnTo>
                <a:lnTo>
                  <a:pt x="627" y="51"/>
                </a:lnTo>
                <a:lnTo>
                  <a:pt x="695" y="34"/>
                </a:lnTo>
                <a:lnTo>
                  <a:pt x="763" y="17"/>
                </a:lnTo>
                <a:lnTo>
                  <a:pt x="814" y="17"/>
                </a:lnTo>
                <a:lnTo>
                  <a:pt x="848" y="0"/>
                </a:lnTo>
                <a:lnTo>
                  <a:pt x="881" y="0"/>
                </a:lnTo>
                <a:lnTo>
                  <a:pt x="898" y="0"/>
                </a:lnTo>
                <a:lnTo>
                  <a:pt x="949" y="0"/>
                </a:lnTo>
                <a:lnTo>
                  <a:pt x="1017" y="0"/>
                </a:lnTo>
                <a:lnTo>
                  <a:pt x="1034" y="17"/>
                </a:lnTo>
                <a:lnTo>
                  <a:pt x="1051" y="34"/>
                </a:lnTo>
                <a:lnTo>
                  <a:pt x="1068" y="51"/>
                </a:lnTo>
                <a:lnTo>
                  <a:pt x="1051" y="68"/>
                </a:lnTo>
                <a:lnTo>
                  <a:pt x="1034" y="119"/>
                </a:lnTo>
                <a:lnTo>
                  <a:pt x="1017" y="119"/>
                </a:lnTo>
                <a:lnTo>
                  <a:pt x="1000" y="136"/>
                </a:lnTo>
                <a:lnTo>
                  <a:pt x="966" y="152"/>
                </a:lnTo>
                <a:lnTo>
                  <a:pt x="915" y="152"/>
                </a:lnTo>
                <a:lnTo>
                  <a:pt x="865" y="169"/>
                </a:lnTo>
                <a:lnTo>
                  <a:pt x="814" y="186"/>
                </a:lnTo>
                <a:lnTo>
                  <a:pt x="729" y="203"/>
                </a:lnTo>
                <a:lnTo>
                  <a:pt x="644" y="220"/>
                </a:lnTo>
                <a:lnTo>
                  <a:pt x="560" y="254"/>
                </a:lnTo>
                <a:lnTo>
                  <a:pt x="475" y="271"/>
                </a:lnTo>
                <a:lnTo>
                  <a:pt x="407" y="288"/>
                </a:lnTo>
                <a:lnTo>
                  <a:pt x="356" y="304"/>
                </a:lnTo>
                <a:lnTo>
                  <a:pt x="288" y="304"/>
                </a:lnTo>
                <a:lnTo>
                  <a:pt x="255" y="321"/>
                </a:lnTo>
                <a:lnTo>
                  <a:pt x="204" y="321"/>
                </a:lnTo>
                <a:lnTo>
                  <a:pt x="170" y="321"/>
                </a:lnTo>
                <a:lnTo>
                  <a:pt x="119" y="321"/>
                </a:lnTo>
                <a:lnTo>
                  <a:pt x="68" y="304"/>
                </a:lnTo>
                <a:lnTo>
                  <a:pt x="34" y="304"/>
                </a:lnTo>
                <a:lnTo>
                  <a:pt x="17" y="288"/>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 name="Freeform 42"/>
          <p:cNvSpPr/>
          <p:nvPr/>
        </p:nvSpPr>
        <p:spPr>
          <a:xfrm>
            <a:off x="2398077" y="3556000"/>
            <a:ext cx="989012" cy="268287"/>
          </a:xfrm>
          <a:custGeom>
            <a:avLst/>
            <a:gdLst/>
            <a:ahLst/>
            <a:cxnLst>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559" h="423">
                <a:moveTo>
                  <a:pt x="51" y="389"/>
                </a:moveTo>
                <a:lnTo>
                  <a:pt x="17" y="372"/>
                </a:lnTo>
                <a:lnTo>
                  <a:pt x="0" y="355"/>
                </a:lnTo>
                <a:lnTo>
                  <a:pt x="0" y="338"/>
                </a:lnTo>
                <a:lnTo>
                  <a:pt x="17" y="338"/>
                </a:lnTo>
                <a:lnTo>
                  <a:pt x="68" y="321"/>
                </a:lnTo>
                <a:lnTo>
                  <a:pt x="136" y="304"/>
                </a:lnTo>
                <a:lnTo>
                  <a:pt x="238" y="287"/>
                </a:lnTo>
                <a:lnTo>
                  <a:pt x="356" y="271"/>
                </a:lnTo>
                <a:lnTo>
                  <a:pt x="661" y="203"/>
                </a:lnTo>
                <a:lnTo>
                  <a:pt x="966" y="102"/>
                </a:lnTo>
                <a:lnTo>
                  <a:pt x="1051" y="85"/>
                </a:lnTo>
                <a:lnTo>
                  <a:pt x="1119" y="68"/>
                </a:lnTo>
                <a:lnTo>
                  <a:pt x="1186" y="51"/>
                </a:lnTo>
                <a:lnTo>
                  <a:pt x="1237" y="34"/>
                </a:lnTo>
                <a:lnTo>
                  <a:pt x="1322" y="17"/>
                </a:lnTo>
                <a:lnTo>
                  <a:pt x="1373" y="0"/>
                </a:lnTo>
                <a:lnTo>
                  <a:pt x="1441" y="17"/>
                </a:lnTo>
                <a:lnTo>
                  <a:pt x="1508" y="34"/>
                </a:lnTo>
                <a:lnTo>
                  <a:pt x="1525" y="51"/>
                </a:lnTo>
                <a:lnTo>
                  <a:pt x="1542" y="51"/>
                </a:lnTo>
                <a:lnTo>
                  <a:pt x="1559" y="85"/>
                </a:lnTo>
                <a:lnTo>
                  <a:pt x="1542" y="102"/>
                </a:lnTo>
                <a:lnTo>
                  <a:pt x="1525" y="102"/>
                </a:lnTo>
                <a:lnTo>
                  <a:pt x="1491" y="118"/>
                </a:lnTo>
                <a:lnTo>
                  <a:pt x="1441" y="135"/>
                </a:lnTo>
                <a:lnTo>
                  <a:pt x="1390" y="152"/>
                </a:lnTo>
                <a:lnTo>
                  <a:pt x="1322" y="186"/>
                </a:lnTo>
                <a:lnTo>
                  <a:pt x="1220" y="203"/>
                </a:lnTo>
                <a:lnTo>
                  <a:pt x="1119" y="220"/>
                </a:lnTo>
                <a:lnTo>
                  <a:pt x="915" y="271"/>
                </a:lnTo>
                <a:lnTo>
                  <a:pt x="729" y="321"/>
                </a:lnTo>
                <a:lnTo>
                  <a:pt x="661" y="338"/>
                </a:lnTo>
                <a:lnTo>
                  <a:pt x="593" y="355"/>
                </a:lnTo>
                <a:lnTo>
                  <a:pt x="526" y="372"/>
                </a:lnTo>
                <a:lnTo>
                  <a:pt x="458" y="389"/>
                </a:lnTo>
                <a:lnTo>
                  <a:pt x="356" y="406"/>
                </a:lnTo>
                <a:lnTo>
                  <a:pt x="288" y="423"/>
                </a:lnTo>
                <a:lnTo>
                  <a:pt x="221" y="423"/>
                </a:lnTo>
                <a:lnTo>
                  <a:pt x="187" y="423"/>
                </a:lnTo>
                <a:lnTo>
                  <a:pt x="119" y="406"/>
                </a:lnTo>
                <a:lnTo>
                  <a:pt x="85" y="406"/>
                </a:lnTo>
                <a:lnTo>
                  <a:pt x="51" y="38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 name="Freeform 45"/>
          <p:cNvSpPr/>
          <p:nvPr/>
        </p:nvSpPr>
        <p:spPr>
          <a:xfrm>
            <a:off x="1763077" y="3438525"/>
            <a:ext cx="182562" cy="642937"/>
          </a:xfrm>
          <a:custGeom>
            <a:avLst/>
            <a:gdLst/>
            <a:ahLst/>
            <a:cxnLst>
              <a:cxn ang="0">
                <a:pos x="2147483647" y="2147483647"/>
              </a:cxn>
              <a:cxn ang="0">
                <a:pos x="2147483647" y="2147483647"/>
              </a:cxn>
              <a:cxn ang="0">
                <a:pos x="0"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88" h="1014">
                <a:moveTo>
                  <a:pt x="51" y="136"/>
                </a:moveTo>
                <a:lnTo>
                  <a:pt x="17" y="68"/>
                </a:lnTo>
                <a:lnTo>
                  <a:pt x="0" y="17"/>
                </a:lnTo>
                <a:lnTo>
                  <a:pt x="17" y="17"/>
                </a:lnTo>
                <a:lnTo>
                  <a:pt x="17" y="0"/>
                </a:lnTo>
                <a:lnTo>
                  <a:pt x="51" y="0"/>
                </a:lnTo>
                <a:lnTo>
                  <a:pt x="102" y="17"/>
                </a:lnTo>
                <a:lnTo>
                  <a:pt x="135" y="17"/>
                </a:lnTo>
                <a:lnTo>
                  <a:pt x="169" y="34"/>
                </a:lnTo>
                <a:lnTo>
                  <a:pt x="220" y="34"/>
                </a:lnTo>
                <a:lnTo>
                  <a:pt x="220" y="51"/>
                </a:lnTo>
                <a:lnTo>
                  <a:pt x="237" y="68"/>
                </a:lnTo>
                <a:lnTo>
                  <a:pt x="237" y="102"/>
                </a:lnTo>
                <a:lnTo>
                  <a:pt x="254" y="169"/>
                </a:lnTo>
                <a:lnTo>
                  <a:pt x="254" y="237"/>
                </a:lnTo>
                <a:lnTo>
                  <a:pt x="271" y="321"/>
                </a:lnTo>
                <a:lnTo>
                  <a:pt x="271" y="423"/>
                </a:lnTo>
                <a:lnTo>
                  <a:pt x="288" y="524"/>
                </a:lnTo>
                <a:lnTo>
                  <a:pt x="288" y="642"/>
                </a:lnTo>
                <a:lnTo>
                  <a:pt x="288" y="744"/>
                </a:lnTo>
                <a:lnTo>
                  <a:pt x="288" y="828"/>
                </a:lnTo>
                <a:lnTo>
                  <a:pt x="288" y="896"/>
                </a:lnTo>
                <a:lnTo>
                  <a:pt x="288" y="947"/>
                </a:lnTo>
                <a:lnTo>
                  <a:pt x="288" y="997"/>
                </a:lnTo>
                <a:lnTo>
                  <a:pt x="271" y="1014"/>
                </a:lnTo>
                <a:lnTo>
                  <a:pt x="237" y="1014"/>
                </a:lnTo>
                <a:lnTo>
                  <a:pt x="220" y="980"/>
                </a:lnTo>
                <a:lnTo>
                  <a:pt x="203" y="963"/>
                </a:lnTo>
                <a:lnTo>
                  <a:pt x="203" y="913"/>
                </a:lnTo>
                <a:lnTo>
                  <a:pt x="186" y="828"/>
                </a:lnTo>
                <a:lnTo>
                  <a:pt x="169" y="727"/>
                </a:lnTo>
                <a:lnTo>
                  <a:pt x="152" y="626"/>
                </a:lnTo>
                <a:lnTo>
                  <a:pt x="135" y="524"/>
                </a:lnTo>
                <a:lnTo>
                  <a:pt x="118" y="423"/>
                </a:lnTo>
                <a:lnTo>
                  <a:pt x="102" y="355"/>
                </a:lnTo>
                <a:lnTo>
                  <a:pt x="102" y="271"/>
                </a:lnTo>
                <a:lnTo>
                  <a:pt x="85" y="220"/>
                </a:lnTo>
                <a:lnTo>
                  <a:pt x="68" y="169"/>
                </a:lnTo>
                <a:lnTo>
                  <a:pt x="51" y="13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 name="Freeform 46"/>
          <p:cNvSpPr/>
          <p:nvPr/>
        </p:nvSpPr>
        <p:spPr>
          <a:xfrm>
            <a:off x="1871027" y="3373437"/>
            <a:ext cx="558800" cy="473075"/>
          </a:xfrm>
          <a:custGeom>
            <a:avLst/>
            <a:gdLst/>
            <a:ahLst/>
            <a:cxnLst>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81" h="743">
                <a:moveTo>
                  <a:pt x="542" y="34"/>
                </a:moveTo>
                <a:lnTo>
                  <a:pt x="576" y="0"/>
                </a:lnTo>
                <a:lnTo>
                  <a:pt x="627" y="0"/>
                </a:lnTo>
                <a:lnTo>
                  <a:pt x="644" y="0"/>
                </a:lnTo>
                <a:lnTo>
                  <a:pt x="678" y="17"/>
                </a:lnTo>
                <a:lnTo>
                  <a:pt x="729" y="34"/>
                </a:lnTo>
                <a:lnTo>
                  <a:pt x="780" y="68"/>
                </a:lnTo>
                <a:lnTo>
                  <a:pt x="830" y="118"/>
                </a:lnTo>
                <a:lnTo>
                  <a:pt x="864" y="152"/>
                </a:lnTo>
                <a:lnTo>
                  <a:pt x="881" y="186"/>
                </a:lnTo>
                <a:lnTo>
                  <a:pt x="881" y="203"/>
                </a:lnTo>
                <a:lnTo>
                  <a:pt x="864" y="237"/>
                </a:lnTo>
                <a:lnTo>
                  <a:pt x="847" y="253"/>
                </a:lnTo>
                <a:lnTo>
                  <a:pt x="830" y="270"/>
                </a:lnTo>
                <a:lnTo>
                  <a:pt x="814" y="287"/>
                </a:lnTo>
                <a:lnTo>
                  <a:pt x="780" y="304"/>
                </a:lnTo>
                <a:lnTo>
                  <a:pt x="763" y="338"/>
                </a:lnTo>
                <a:lnTo>
                  <a:pt x="729" y="405"/>
                </a:lnTo>
                <a:lnTo>
                  <a:pt x="695" y="473"/>
                </a:lnTo>
                <a:lnTo>
                  <a:pt x="661" y="541"/>
                </a:lnTo>
                <a:lnTo>
                  <a:pt x="610" y="642"/>
                </a:lnTo>
                <a:lnTo>
                  <a:pt x="559" y="743"/>
                </a:lnTo>
                <a:lnTo>
                  <a:pt x="458" y="743"/>
                </a:lnTo>
                <a:lnTo>
                  <a:pt x="492" y="625"/>
                </a:lnTo>
                <a:lnTo>
                  <a:pt x="509" y="524"/>
                </a:lnTo>
                <a:lnTo>
                  <a:pt x="542" y="422"/>
                </a:lnTo>
                <a:lnTo>
                  <a:pt x="559" y="355"/>
                </a:lnTo>
                <a:lnTo>
                  <a:pt x="559" y="287"/>
                </a:lnTo>
                <a:lnTo>
                  <a:pt x="576" y="237"/>
                </a:lnTo>
                <a:lnTo>
                  <a:pt x="576" y="203"/>
                </a:lnTo>
                <a:lnTo>
                  <a:pt x="576" y="186"/>
                </a:lnTo>
                <a:lnTo>
                  <a:pt x="542" y="186"/>
                </a:lnTo>
                <a:lnTo>
                  <a:pt x="492" y="186"/>
                </a:lnTo>
                <a:lnTo>
                  <a:pt x="424" y="186"/>
                </a:lnTo>
                <a:lnTo>
                  <a:pt x="322" y="186"/>
                </a:lnTo>
                <a:lnTo>
                  <a:pt x="204" y="203"/>
                </a:lnTo>
                <a:lnTo>
                  <a:pt x="119" y="220"/>
                </a:lnTo>
                <a:lnTo>
                  <a:pt x="51" y="237"/>
                </a:lnTo>
                <a:lnTo>
                  <a:pt x="0" y="237"/>
                </a:lnTo>
                <a:lnTo>
                  <a:pt x="17" y="152"/>
                </a:lnTo>
                <a:lnTo>
                  <a:pt x="136" y="135"/>
                </a:lnTo>
                <a:lnTo>
                  <a:pt x="237" y="101"/>
                </a:lnTo>
                <a:lnTo>
                  <a:pt x="322" y="84"/>
                </a:lnTo>
                <a:lnTo>
                  <a:pt x="407" y="68"/>
                </a:lnTo>
                <a:lnTo>
                  <a:pt x="458" y="68"/>
                </a:lnTo>
                <a:lnTo>
                  <a:pt x="509" y="51"/>
                </a:lnTo>
                <a:lnTo>
                  <a:pt x="526" y="34"/>
                </a:lnTo>
                <a:lnTo>
                  <a:pt x="542" y="3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6671" name="Freeform 47"/>
          <p:cNvSpPr/>
          <p:nvPr/>
        </p:nvSpPr>
        <p:spPr>
          <a:xfrm>
            <a:off x="1891664" y="3803650"/>
            <a:ext cx="376238" cy="138112"/>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Lst>
            <a:rect l="0" t="0" r="0" b="0"/>
            <a:pathLst>
              <a:path w="593" h="219">
                <a:moveTo>
                  <a:pt x="254" y="51"/>
                </a:moveTo>
                <a:lnTo>
                  <a:pt x="322" y="34"/>
                </a:lnTo>
                <a:lnTo>
                  <a:pt x="373" y="17"/>
                </a:lnTo>
                <a:lnTo>
                  <a:pt x="424" y="17"/>
                </a:lnTo>
                <a:lnTo>
                  <a:pt x="441" y="0"/>
                </a:lnTo>
                <a:lnTo>
                  <a:pt x="492" y="0"/>
                </a:lnTo>
                <a:lnTo>
                  <a:pt x="542" y="17"/>
                </a:lnTo>
                <a:lnTo>
                  <a:pt x="576" y="34"/>
                </a:lnTo>
                <a:lnTo>
                  <a:pt x="593" y="51"/>
                </a:lnTo>
                <a:lnTo>
                  <a:pt x="593" y="67"/>
                </a:lnTo>
                <a:lnTo>
                  <a:pt x="593" y="84"/>
                </a:lnTo>
                <a:lnTo>
                  <a:pt x="542" y="118"/>
                </a:lnTo>
                <a:lnTo>
                  <a:pt x="475" y="135"/>
                </a:lnTo>
                <a:lnTo>
                  <a:pt x="390" y="169"/>
                </a:lnTo>
                <a:lnTo>
                  <a:pt x="271" y="186"/>
                </a:lnTo>
                <a:lnTo>
                  <a:pt x="170" y="203"/>
                </a:lnTo>
                <a:lnTo>
                  <a:pt x="85" y="203"/>
                </a:lnTo>
                <a:lnTo>
                  <a:pt x="0" y="219"/>
                </a:lnTo>
                <a:lnTo>
                  <a:pt x="0" y="118"/>
                </a:lnTo>
                <a:lnTo>
                  <a:pt x="119" y="84"/>
                </a:lnTo>
                <a:lnTo>
                  <a:pt x="254" y="5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 name="Freeform 40"/>
          <p:cNvSpPr/>
          <p:nvPr/>
        </p:nvSpPr>
        <p:spPr>
          <a:xfrm>
            <a:off x="2785427" y="2913062"/>
            <a:ext cx="193675" cy="18764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05" h="2957">
                <a:moveTo>
                  <a:pt x="238" y="1707"/>
                </a:moveTo>
                <a:lnTo>
                  <a:pt x="238" y="1842"/>
                </a:lnTo>
                <a:lnTo>
                  <a:pt x="238" y="1960"/>
                </a:lnTo>
                <a:lnTo>
                  <a:pt x="238" y="2079"/>
                </a:lnTo>
                <a:lnTo>
                  <a:pt x="238" y="2180"/>
                </a:lnTo>
                <a:lnTo>
                  <a:pt x="238" y="2281"/>
                </a:lnTo>
                <a:lnTo>
                  <a:pt x="238" y="2366"/>
                </a:lnTo>
                <a:lnTo>
                  <a:pt x="221" y="2450"/>
                </a:lnTo>
                <a:lnTo>
                  <a:pt x="221" y="2535"/>
                </a:lnTo>
                <a:lnTo>
                  <a:pt x="221" y="2602"/>
                </a:lnTo>
                <a:lnTo>
                  <a:pt x="221" y="2670"/>
                </a:lnTo>
                <a:lnTo>
                  <a:pt x="221" y="2721"/>
                </a:lnTo>
                <a:lnTo>
                  <a:pt x="221" y="2771"/>
                </a:lnTo>
                <a:lnTo>
                  <a:pt x="221" y="2805"/>
                </a:lnTo>
                <a:lnTo>
                  <a:pt x="221" y="2839"/>
                </a:lnTo>
                <a:lnTo>
                  <a:pt x="204" y="2856"/>
                </a:lnTo>
                <a:lnTo>
                  <a:pt x="204" y="2873"/>
                </a:lnTo>
                <a:lnTo>
                  <a:pt x="204" y="2923"/>
                </a:lnTo>
                <a:lnTo>
                  <a:pt x="187" y="2940"/>
                </a:lnTo>
                <a:lnTo>
                  <a:pt x="187" y="2957"/>
                </a:lnTo>
                <a:lnTo>
                  <a:pt x="170" y="2957"/>
                </a:lnTo>
                <a:lnTo>
                  <a:pt x="153" y="2957"/>
                </a:lnTo>
                <a:lnTo>
                  <a:pt x="136" y="2940"/>
                </a:lnTo>
                <a:lnTo>
                  <a:pt x="119" y="2923"/>
                </a:lnTo>
                <a:lnTo>
                  <a:pt x="102" y="2873"/>
                </a:lnTo>
                <a:lnTo>
                  <a:pt x="85" y="2822"/>
                </a:lnTo>
                <a:lnTo>
                  <a:pt x="68" y="2788"/>
                </a:lnTo>
                <a:lnTo>
                  <a:pt x="68" y="2738"/>
                </a:lnTo>
                <a:lnTo>
                  <a:pt x="51" y="2704"/>
                </a:lnTo>
                <a:lnTo>
                  <a:pt x="51" y="2670"/>
                </a:lnTo>
                <a:lnTo>
                  <a:pt x="51" y="2602"/>
                </a:lnTo>
                <a:lnTo>
                  <a:pt x="68" y="2518"/>
                </a:lnTo>
                <a:lnTo>
                  <a:pt x="85" y="2417"/>
                </a:lnTo>
                <a:lnTo>
                  <a:pt x="85" y="2298"/>
                </a:lnTo>
                <a:lnTo>
                  <a:pt x="102" y="2163"/>
                </a:lnTo>
                <a:lnTo>
                  <a:pt x="119" y="2011"/>
                </a:lnTo>
                <a:lnTo>
                  <a:pt x="119" y="1842"/>
                </a:lnTo>
                <a:lnTo>
                  <a:pt x="119" y="1639"/>
                </a:lnTo>
                <a:lnTo>
                  <a:pt x="119" y="1437"/>
                </a:lnTo>
                <a:lnTo>
                  <a:pt x="119" y="1200"/>
                </a:lnTo>
                <a:lnTo>
                  <a:pt x="119" y="964"/>
                </a:lnTo>
                <a:lnTo>
                  <a:pt x="119" y="828"/>
                </a:lnTo>
                <a:lnTo>
                  <a:pt x="119" y="710"/>
                </a:lnTo>
                <a:lnTo>
                  <a:pt x="119" y="609"/>
                </a:lnTo>
                <a:lnTo>
                  <a:pt x="102" y="524"/>
                </a:lnTo>
                <a:lnTo>
                  <a:pt x="102" y="440"/>
                </a:lnTo>
                <a:lnTo>
                  <a:pt x="102" y="372"/>
                </a:lnTo>
                <a:lnTo>
                  <a:pt x="102" y="321"/>
                </a:lnTo>
                <a:lnTo>
                  <a:pt x="102" y="271"/>
                </a:lnTo>
                <a:lnTo>
                  <a:pt x="85" y="203"/>
                </a:lnTo>
                <a:lnTo>
                  <a:pt x="68" y="136"/>
                </a:lnTo>
                <a:lnTo>
                  <a:pt x="51" y="102"/>
                </a:lnTo>
                <a:lnTo>
                  <a:pt x="34" y="85"/>
                </a:lnTo>
                <a:lnTo>
                  <a:pt x="17" y="68"/>
                </a:lnTo>
                <a:lnTo>
                  <a:pt x="0" y="51"/>
                </a:lnTo>
                <a:lnTo>
                  <a:pt x="0" y="34"/>
                </a:lnTo>
                <a:lnTo>
                  <a:pt x="0" y="17"/>
                </a:lnTo>
                <a:lnTo>
                  <a:pt x="17" y="0"/>
                </a:lnTo>
                <a:lnTo>
                  <a:pt x="51" y="0"/>
                </a:lnTo>
                <a:lnTo>
                  <a:pt x="102" y="17"/>
                </a:lnTo>
                <a:lnTo>
                  <a:pt x="153" y="34"/>
                </a:lnTo>
                <a:lnTo>
                  <a:pt x="221" y="68"/>
                </a:lnTo>
                <a:lnTo>
                  <a:pt x="255" y="85"/>
                </a:lnTo>
                <a:lnTo>
                  <a:pt x="288" y="119"/>
                </a:lnTo>
                <a:lnTo>
                  <a:pt x="305" y="136"/>
                </a:lnTo>
                <a:lnTo>
                  <a:pt x="305" y="203"/>
                </a:lnTo>
                <a:lnTo>
                  <a:pt x="305" y="237"/>
                </a:lnTo>
                <a:lnTo>
                  <a:pt x="288" y="271"/>
                </a:lnTo>
                <a:lnTo>
                  <a:pt x="271" y="321"/>
                </a:lnTo>
                <a:lnTo>
                  <a:pt x="271" y="389"/>
                </a:lnTo>
                <a:lnTo>
                  <a:pt x="255" y="457"/>
                </a:lnTo>
                <a:lnTo>
                  <a:pt x="255" y="524"/>
                </a:lnTo>
                <a:lnTo>
                  <a:pt x="255" y="609"/>
                </a:lnTo>
                <a:lnTo>
                  <a:pt x="255" y="727"/>
                </a:lnTo>
                <a:lnTo>
                  <a:pt x="255" y="862"/>
                </a:lnTo>
                <a:lnTo>
                  <a:pt x="238" y="1031"/>
                </a:lnTo>
                <a:lnTo>
                  <a:pt x="238" y="1234"/>
                </a:lnTo>
                <a:lnTo>
                  <a:pt x="238" y="1454"/>
                </a:lnTo>
                <a:lnTo>
                  <a:pt x="238" y="170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2" name="Freeform 43"/>
          <p:cNvSpPr/>
          <p:nvPr/>
        </p:nvSpPr>
        <p:spPr>
          <a:xfrm>
            <a:off x="2128202" y="3729037"/>
            <a:ext cx="774700" cy="7937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220" h="1250">
                <a:moveTo>
                  <a:pt x="711" y="777"/>
                </a:moveTo>
                <a:lnTo>
                  <a:pt x="593" y="895"/>
                </a:lnTo>
                <a:lnTo>
                  <a:pt x="474" y="996"/>
                </a:lnTo>
                <a:lnTo>
                  <a:pt x="356" y="1064"/>
                </a:lnTo>
                <a:lnTo>
                  <a:pt x="237" y="1132"/>
                </a:lnTo>
                <a:lnTo>
                  <a:pt x="186" y="1165"/>
                </a:lnTo>
                <a:lnTo>
                  <a:pt x="135" y="1199"/>
                </a:lnTo>
                <a:lnTo>
                  <a:pt x="85" y="1216"/>
                </a:lnTo>
                <a:lnTo>
                  <a:pt x="51" y="1233"/>
                </a:lnTo>
                <a:lnTo>
                  <a:pt x="34" y="1233"/>
                </a:lnTo>
                <a:lnTo>
                  <a:pt x="17" y="1233"/>
                </a:lnTo>
                <a:lnTo>
                  <a:pt x="0" y="1250"/>
                </a:lnTo>
                <a:lnTo>
                  <a:pt x="0" y="1233"/>
                </a:lnTo>
                <a:lnTo>
                  <a:pt x="17" y="1216"/>
                </a:lnTo>
                <a:lnTo>
                  <a:pt x="34" y="1199"/>
                </a:lnTo>
                <a:lnTo>
                  <a:pt x="51" y="1182"/>
                </a:lnTo>
                <a:lnTo>
                  <a:pt x="85" y="1148"/>
                </a:lnTo>
                <a:lnTo>
                  <a:pt x="135" y="1115"/>
                </a:lnTo>
                <a:lnTo>
                  <a:pt x="186" y="1064"/>
                </a:lnTo>
                <a:lnTo>
                  <a:pt x="237" y="1013"/>
                </a:lnTo>
                <a:lnTo>
                  <a:pt x="356" y="929"/>
                </a:lnTo>
                <a:lnTo>
                  <a:pt x="457" y="827"/>
                </a:lnTo>
                <a:lnTo>
                  <a:pt x="559" y="726"/>
                </a:lnTo>
                <a:lnTo>
                  <a:pt x="627" y="642"/>
                </a:lnTo>
                <a:lnTo>
                  <a:pt x="678" y="591"/>
                </a:lnTo>
                <a:lnTo>
                  <a:pt x="711" y="540"/>
                </a:lnTo>
                <a:lnTo>
                  <a:pt x="762" y="473"/>
                </a:lnTo>
                <a:lnTo>
                  <a:pt x="813" y="388"/>
                </a:lnTo>
                <a:lnTo>
                  <a:pt x="881" y="304"/>
                </a:lnTo>
                <a:lnTo>
                  <a:pt x="932" y="219"/>
                </a:lnTo>
                <a:lnTo>
                  <a:pt x="999" y="101"/>
                </a:lnTo>
                <a:lnTo>
                  <a:pt x="1067" y="0"/>
                </a:lnTo>
                <a:lnTo>
                  <a:pt x="1220" y="16"/>
                </a:lnTo>
                <a:lnTo>
                  <a:pt x="1152" y="135"/>
                </a:lnTo>
                <a:lnTo>
                  <a:pt x="1084" y="253"/>
                </a:lnTo>
                <a:lnTo>
                  <a:pt x="1033" y="354"/>
                </a:lnTo>
                <a:lnTo>
                  <a:pt x="966" y="456"/>
                </a:lnTo>
                <a:lnTo>
                  <a:pt x="898" y="557"/>
                </a:lnTo>
                <a:lnTo>
                  <a:pt x="830" y="625"/>
                </a:lnTo>
                <a:lnTo>
                  <a:pt x="779" y="709"/>
                </a:lnTo>
                <a:lnTo>
                  <a:pt x="711" y="77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3" name="Freeform 44"/>
          <p:cNvSpPr/>
          <p:nvPr/>
        </p:nvSpPr>
        <p:spPr>
          <a:xfrm>
            <a:off x="2902902" y="3729037"/>
            <a:ext cx="871537" cy="654050"/>
          </a:xfrm>
          <a:custGeom>
            <a:avLst/>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372" h="1030">
                <a:moveTo>
                  <a:pt x="0" y="101"/>
                </a:moveTo>
                <a:lnTo>
                  <a:pt x="17" y="0"/>
                </a:lnTo>
                <a:lnTo>
                  <a:pt x="84" y="67"/>
                </a:lnTo>
                <a:lnTo>
                  <a:pt x="169" y="152"/>
                </a:lnTo>
                <a:lnTo>
                  <a:pt x="271" y="253"/>
                </a:lnTo>
                <a:lnTo>
                  <a:pt x="406" y="371"/>
                </a:lnTo>
                <a:lnTo>
                  <a:pt x="542" y="506"/>
                </a:lnTo>
                <a:lnTo>
                  <a:pt x="711" y="608"/>
                </a:lnTo>
                <a:lnTo>
                  <a:pt x="864" y="709"/>
                </a:lnTo>
                <a:lnTo>
                  <a:pt x="1033" y="794"/>
                </a:lnTo>
                <a:lnTo>
                  <a:pt x="1118" y="811"/>
                </a:lnTo>
                <a:lnTo>
                  <a:pt x="1186" y="844"/>
                </a:lnTo>
                <a:lnTo>
                  <a:pt x="1237" y="878"/>
                </a:lnTo>
                <a:lnTo>
                  <a:pt x="1287" y="895"/>
                </a:lnTo>
                <a:lnTo>
                  <a:pt x="1321" y="912"/>
                </a:lnTo>
                <a:lnTo>
                  <a:pt x="1338" y="929"/>
                </a:lnTo>
                <a:lnTo>
                  <a:pt x="1355" y="946"/>
                </a:lnTo>
                <a:lnTo>
                  <a:pt x="1372" y="946"/>
                </a:lnTo>
                <a:lnTo>
                  <a:pt x="1355" y="963"/>
                </a:lnTo>
                <a:lnTo>
                  <a:pt x="1338" y="979"/>
                </a:lnTo>
                <a:lnTo>
                  <a:pt x="1304" y="979"/>
                </a:lnTo>
                <a:lnTo>
                  <a:pt x="1237" y="996"/>
                </a:lnTo>
                <a:lnTo>
                  <a:pt x="1101" y="1013"/>
                </a:lnTo>
                <a:lnTo>
                  <a:pt x="965" y="1013"/>
                </a:lnTo>
                <a:lnTo>
                  <a:pt x="898" y="1030"/>
                </a:lnTo>
                <a:lnTo>
                  <a:pt x="830" y="1013"/>
                </a:lnTo>
                <a:lnTo>
                  <a:pt x="796" y="1013"/>
                </a:lnTo>
                <a:lnTo>
                  <a:pt x="779" y="996"/>
                </a:lnTo>
                <a:lnTo>
                  <a:pt x="762" y="979"/>
                </a:lnTo>
                <a:lnTo>
                  <a:pt x="745" y="963"/>
                </a:lnTo>
                <a:lnTo>
                  <a:pt x="694" y="912"/>
                </a:lnTo>
                <a:lnTo>
                  <a:pt x="627" y="844"/>
                </a:lnTo>
                <a:lnTo>
                  <a:pt x="559" y="743"/>
                </a:lnTo>
                <a:lnTo>
                  <a:pt x="457" y="625"/>
                </a:lnTo>
                <a:lnTo>
                  <a:pt x="389" y="557"/>
                </a:lnTo>
                <a:lnTo>
                  <a:pt x="322" y="473"/>
                </a:lnTo>
                <a:lnTo>
                  <a:pt x="237" y="405"/>
                </a:lnTo>
                <a:lnTo>
                  <a:pt x="169" y="304"/>
                </a:lnTo>
                <a:lnTo>
                  <a:pt x="84" y="202"/>
                </a:lnTo>
                <a:lnTo>
                  <a:pt x="0" y="10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文本占位符 7"/>
          <p:cNvSpPr>
            <a:spLocks noGrp="1"/>
          </p:cNvSpPr>
          <p:nvPr>
            <p:ph type="body" sz="quarter" idx="10"/>
          </p:nvPr>
        </p:nvSpPr>
        <p:spPr>
          <a:xfrm>
            <a:off x="603250" y="377825"/>
            <a:ext cx="2300288" cy="4953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up)">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6671"/>
                                        </p:tgtEl>
                                        <p:attrNameLst>
                                          <p:attrName>style.visibility</p:attrName>
                                        </p:attrNameLst>
                                      </p:cBhvr>
                                      <p:to>
                                        <p:strVal val="visible"/>
                                      </p:to>
                                    </p:set>
                                    <p:animEffect transition="in" filter="wipe(left)">
                                      <p:cBhvr>
                                        <p:cTn id="49" dur="500"/>
                                        <p:tgtEl>
                                          <p:spTgt spid="2667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up)">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up)">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159875" y="1443355"/>
            <a:ext cx="131191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mǎi  </a:t>
            </a:r>
            <a:endPar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686425" y="2263140"/>
            <a:ext cx="5909310" cy="341632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上下</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乙</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买菜   买东西    买卖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爸爸买了一件新农具。 </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横钩的横稍长，“头”的撇舒展，末笔是点。</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买</a:t>
            </a:r>
          </a:p>
        </p:txBody>
      </p:sp>
      <p:sp>
        <p:nvSpPr>
          <p:cNvPr id="2" name="Freeform 34"/>
          <p:cNvSpPr/>
          <p:nvPr/>
        </p:nvSpPr>
        <p:spPr>
          <a:xfrm>
            <a:off x="2911157" y="4157980"/>
            <a:ext cx="590550" cy="5254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31" h="828">
                <a:moveTo>
                  <a:pt x="931" y="727"/>
                </a:moveTo>
                <a:lnTo>
                  <a:pt x="931" y="761"/>
                </a:lnTo>
                <a:lnTo>
                  <a:pt x="914" y="794"/>
                </a:lnTo>
                <a:lnTo>
                  <a:pt x="897" y="811"/>
                </a:lnTo>
                <a:lnTo>
                  <a:pt x="897" y="828"/>
                </a:lnTo>
                <a:lnTo>
                  <a:pt x="863" y="811"/>
                </a:lnTo>
                <a:lnTo>
                  <a:pt x="830" y="794"/>
                </a:lnTo>
                <a:lnTo>
                  <a:pt x="779" y="744"/>
                </a:lnTo>
                <a:lnTo>
                  <a:pt x="728" y="693"/>
                </a:lnTo>
                <a:lnTo>
                  <a:pt x="677" y="659"/>
                </a:lnTo>
                <a:lnTo>
                  <a:pt x="626" y="609"/>
                </a:lnTo>
                <a:lnTo>
                  <a:pt x="559" y="541"/>
                </a:lnTo>
                <a:lnTo>
                  <a:pt x="474" y="457"/>
                </a:lnTo>
                <a:lnTo>
                  <a:pt x="372" y="372"/>
                </a:lnTo>
                <a:lnTo>
                  <a:pt x="271" y="254"/>
                </a:lnTo>
                <a:lnTo>
                  <a:pt x="135" y="135"/>
                </a:lnTo>
                <a:lnTo>
                  <a:pt x="0" y="0"/>
                </a:lnTo>
                <a:lnTo>
                  <a:pt x="34" y="0"/>
                </a:lnTo>
                <a:lnTo>
                  <a:pt x="84" y="17"/>
                </a:lnTo>
                <a:lnTo>
                  <a:pt x="118" y="17"/>
                </a:lnTo>
                <a:lnTo>
                  <a:pt x="186" y="17"/>
                </a:lnTo>
                <a:lnTo>
                  <a:pt x="237" y="34"/>
                </a:lnTo>
                <a:lnTo>
                  <a:pt x="321" y="68"/>
                </a:lnTo>
                <a:lnTo>
                  <a:pt x="423" y="119"/>
                </a:lnTo>
                <a:lnTo>
                  <a:pt x="525" y="169"/>
                </a:lnTo>
                <a:lnTo>
                  <a:pt x="643" y="254"/>
                </a:lnTo>
                <a:lnTo>
                  <a:pt x="728" y="321"/>
                </a:lnTo>
                <a:lnTo>
                  <a:pt x="813" y="389"/>
                </a:lnTo>
                <a:lnTo>
                  <a:pt x="863" y="457"/>
                </a:lnTo>
                <a:lnTo>
                  <a:pt x="914" y="541"/>
                </a:lnTo>
                <a:lnTo>
                  <a:pt x="931" y="609"/>
                </a:lnTo>
                <a:lnTo>
                  <a:pt x="931" y="676"/>
                </a:lnTo>
                <a:lnTo>
                  <a:pt x="931" y="72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3" name="Group 4"/>
          <p:cNvGrpSpPr/>
          <p:nvPr/>
        </p:nvGrpSpPr>
        <p:grpSpPr>
          <a:xfrm>
            <a:off x="1376045" y="2319655"/>
            <a:ext cx="2879725" cy="2879725"/>
            <a:chOff x="1474" y="663"/>
            <a:chExt cx="2948" cy="2835"/>
          </a:xfrm>
        </p:grpSpPr>
        <p:sp>
          <p:nvSpPr>
            <p:cNvPr id="4"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6"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8"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9"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12"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13"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15"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3"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4"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25"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29717" name="Rectangle 27"/>
          <p:cNvSpPr/>
          <p:nvPr/>
        </p:nvSpPr>
        <p:spPr>
          <a:xfrm>
            <a:off x="1998205" y="2764155"/>
            <a:ext cx="28854" cy="153888"/>
          </a:xfrm>
          <a:prstGeom prst="rect">
            <a:avLst/>
          </a:prstGeom>
          <a:noFill/>
          <a:ln w="9525">
            <a:noFill/>
          </a:ln>
        </p:spPr>
        <p:txBody>
          <a:bodyPr wrap="none" lIns="0" tIns="0" rIns="0" bIns="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思源黑体 CN Bold" panose="020B0800000000000000" pitchFamily="34" charset="-122"/>
                <a:ea typeface="宋体" panose="02010600030101010101" pitchFamily="2" charset="-122"/>
                <a:cs typeface="+mn-cs"/>
              </a:rPr>
              <a:t> </a:t>
            </a:r>
            <a:endParaRPr kumimoji="0" lang="en-US" altLang="zh-CN" sz="1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8" name="Freeform 30"/>
          <p:cNvSpPr/>
          <p:nvPr/>
        </p:nvSpPr>
        <p:spPr>
          <a:xfrm>
            <a:off x="2007870" y="3740467"/>
            <a:ext cx="1624012" cy="3206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Lst>
            <a:rect l="0" t="0" r="0" b="0"/>
            <a:pathLst>
              <a:path w="2557" h="507">
                <a:moveTo>
                  <a:pt x="2507" y="136"/>
                </a:moveTo>
                <a:lnTo>
                  <a:pt x="2540" y="169"/>
                </a:lnTo>
                <a:lnTo>
                  <a:pt x="2557" y="186"/>
                </a:lnTo>
                <a:lnTo>
                  <a:pt x="2557" y="203"/>
                </a:lnTo>
                <a:lnTo>
                  <a:pt x="2557" y="220"/>
                </a:lnTo>
                <a:lnTo>
                  <a:pt x="2540" y="220"/>
                </a:lnTo>
                <a:lnTo>
                  <a:pt x="2524" y="220"/>
                </a:lnTo>
                <a:lnTo>
                  <a:pt x="2490" y="220"/>
                </a:lnTo>
                <a:lnTo>
                  <a:pt x="2439" y="237"/>
                </a:lnTo>
                <a:lnTo>
                  <a:pt x="2388" y="237"/>
                </a:lnTo>
                <a:lnTo>
                  <a:pt x="2320" y="237"/>
                </a:lnTo>
                <a:lnTo>
                  <a:pt x="2236" y="237"/>
                </a:lnTo>
                <a:lnTo>
                  <a:pt x="2134" y="237"/>
                </a:lnTo>
                <a:lnTo>
                  <a:pt x="1948" y="237"/>
                </a:lnTo>
                <a:lnTo>
                  <a:pt x="1761" y="254"/>
                </a:lnTo>
                <a:lnTo>
                  <a:pt x="1609" y="254"/>
                </a:lnTo>
                <a:lnTo>
                  <a:pt x="1473" y="271"/>
                </a:lnTo>
                <a:lnTo>
                  <a:pt x="1406" y="271"/>
                </a:lnTo>
                <a:lnTo>
                  <a:pt x="1338" y="288"/>
                </a:lnTo>
                <a:lnTo>
                  <a:pt x="1253" y="305"/>
                </a:lnTo>
                <a:lnTo>
                  <a:pt x="1169" y="321"/>
                </a:lnTo>
                <a:lnTo>
                  <a:pt x="1067" y="355"/>
                </a:lnTo>
                <a:lnTo>
                  <a:pt x="965" y="372"/>
                </a:lnTo>
                <a:lnTo>
                  <a:pt x="847" y="389"/>
                </a:lnTo>
                <a:lnTo>
                  <a:pt x="745" y="423"/>
                </a:lnTo>
                <a:lnTo>
                  <a:pt x="627" y="440"/>
                </a:lnTo>
                <a:lnTo>
                  <a:pt x="525" y="457"/>
                </a:lnTo>
                <a:lnTo>
                  <a:pt x="440" y="473"/>
                </a:lnTo>
                <a:lnTo>
                  <a:pt x="356" y="490"/>
                </a:lnTo>
                <a:lnTo>
                  <a:pt x="288" y="490"/>
                </a:lnTo>
                <a:lnTo>
                  <a:pt x="237" y="507"/>
                </a:lnTo>
                <a:lnTo>
                  <a:pt x="203" y="490"/>
                </a:lnTo>
                <a:lnTo>
                  <a:pt x="186" y="490"/>
                </a:lnTo>
                <a:lnTo>
                  <a:pt x="135" y="473"/>
                </a:lnTo>
                <a:lnTo>
                  <a:pt x="102" y="440"/>
                </a:lnTo>
                <a:lnTo>
                  <a:pt x="51" y="389"/>
                </a:lnTo>
                <a:lnTo>
                  <a:pt x="0" y="338"/>
                </a:lnTo>
                <a:lnTo>
                  <a:pt x="102" y="338"/>
                </a:lnTo>
                <a:lnTo>
                  <a:pt x="203" y="321"/>
                </a:lnTo>
                <a:lnTo>
                  <a:pt x="322" y="321"/>
                </a:lnTo>
                <a:lnTo>
                  <a:pt x="457" y="288"/>
                </a:lnTo>
                <a:lnTo>
                  <a:pt x="728" y="271"/>
                </a:lnTo>
                <a:lnTo>
                  <a:pt x="965" y="220"/>
                </a:lnTo>
                <a:lnTo>
                  <a:pt x="1033" y="220"/>
                </a:lnTo>
                <a:lnTo>
                  <a:pt x="1101" y="203"/>
                </a:lnTo>
                <a:lnTo>
                  <a:pt x="1169" y="186"/>
                </a:lnTo>
                <a:lnTo>
                  <a:pt x="1253" y="169"/>
                </a:lnTo>
                <a:lnTo>
                  <a:pt x="1338" y="152"/>
                </a:lnTo>
                <a:lnTo>
                  <a:pt x="1440" y="136"/>
                </a:lnTo>
                <a:lnTo>
                  <a:pt x="1541" y="119"/>
                </a:lnTo>
                <a:lnTo>
                  <a:pt x="1660" y="85"/>
                </a:lnTo>
                <a:lnTo>
                  <a:pt x="1761" y="68"/>
                </a:lnTo>
                <a:lnTo>
                  <a:pt x="1863" y="51"/>
                </a:lnTo>
                <a:lnTo>
                  <a:pt x="1948" y="34"/>
                </a:lnTo>
                <a:lnTo>
                  <a:pt x="2032" y="34"/>
                </a:lnTo>
                <a:lnTo>
                  <a:pt x="2083" y="17"/>
                </a:lnTo>
                <a:lnTo>
                  <a:pt x="2151" y="17"/>
                </a:lnTo>
                <a:lnTo>
                  <a:pt x="2185" y="0"/>
                </a:lnTo>
                <a:lnTo>
                  <a:pt x="2219" y="0"/>
                </a:lnTo>
                <a:lnTo>
                  <a:pt x="2286" y="17"/>
                </a:lnTo>
                <a:lnTo>
                  <a:pt x="2388" y="51"/>
                </a:lnTo>
                <a:lnTo>
                  <a:pt x="2456" y="85"/>
                </a:lnTo>
                <a:lnTo>
                  <a:pt x="2507" y="13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 name="Freeform 31"/>
          <p:cNvSpPr/>
          <p:nvPr/>
        </p:nvSpPr>
        <p:spPr>
          <a:xfrm>
            <a:off x="2093595" y="3161030"/>
            <a:ext cx="903287" cy="15224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423" h="2399">
                <a:moveTo>
                  <a:pt x="949" y="1825"/>
                </a:moveTo>
                <a:lnTo>
                  <a:pt x="780" y="1977"/>
                </a:lnTo>
                <a:lnTo>
                  <a:pt x="610" y="2129"/>
                </a:lnTo>
                <a:lnTo>
                  <a:pt x="509" y="2196"/>
                </a:lnTo>
                <a:lnTo>
                  <a:pt x="407" y="2264"/>
                </a:lnTo>
                <a:lnTo>
                  <a:pt x="305" y="2298"/>
                </a:lnTo>
                <a:lnTo>
                  <a:pt x="221" y="2349"/>
                </a:lnTo>
                <a:lnTo>
                  <a:pt x="170" y="2365"/>
                </a:lnTo>
                <a:lnTo>
                  <a:pt x="119" y="2382"/>
                </a:lnTo>
                <a:lnTo>
                  <a:pt x="51" y="2399"/>
                </a:lnTo>
                <a:lnTo>
                  <a:pt x="17" y="2399"/>
                </a:lnTo>
                <a:lnTo>
                  <a:pt x="0" y="2399"/>
                </a:lnTo>
                <a:lnTo>
                  <a:pt x="0" y="2382"/>
                </a:lnTo>
                <a:lnTo>
                  <a:pt x="34" y="2349"/>
                </a:lnTo>
                <a:lnTo>
                  <a:pt x="85" y="2315"/>
                </a:lnTo>
                <a:lnTo>
                  <a:pt x="170" y="2264"/>
                </a:lnTo>
                <a:lnTo>
                  <a:pt x="271" y="2213"/>
                </a:lnTo>
                <a:lnTo>
                  <a:pt x="356" y="2146"/>
                </a:lnTo>
                <a:lnTo>
                  <a:pt x="458" y="2078"/>
                </a:lnTo>
                <a:lnTo>
                  <a:pt x="542" y="1994"/>
                </a:lnTo>
                <a:lnTo>
                  <a:pt x="627" y="1909"/>
                </a:lnTo>
                <a:lnTo>
                  <a:pt x="712" y="1825"/>
                </a:lnTo>
                <a:lnTo>
                  <a:pt x="780" y="1740"/>
                </a:lnTo>
                <a:lnTo>
                  <a:pt x="847" y="1656"/>
                </a:lnTo>
                <a:lnTo>
                  <a:pt x="898" y="1554"/>
                </a:lnTo>
                <a:lnTo>
                  <a:pt x="949" y="1436"/>
                </a:lnTo>
                <a:lnTo>
                  <a:pt x="1000" y="1318"/>
                </a:lnTo>
                <a:lnTo>
                  <a:pt x="1051" y="1183"/>
                </a:lnTo>
                <a:lnTo>
                  <a:pt x="1084" y="1031"/>
                </a:lnTo>
                <a:lnTo>
                  <a:pt x="1118" y="879"/>
                </a:lnTo>
                <a:lnTo>
                  <a:pt x="1152" y="727"/>
                </a:lnTo>
                <a:lnTo>
                  <a:pt x="1169" y="541"/>
                </a:lnTo>
                <a:lnTo>
                  <a:pt x="1169" y="456"/>
                </a:lnTo>
                <a:lnTo>
                  <a:pt x="1186" y="389"/>
                </a:lnTo>
                <a:lnTo>
                  <a:pt x="1186" y="321"/>
                </a:lnTo>
                <a:lnTo>
                  <a:pt x="1186" y="253"/>
                </a:lnTo>
                <a:lnTo>
                  <a:pt x="1169" y="203"/>
                </a:lnTo>
                <a:lnTo>
                  <a:pt x="1169" y="169"/>
                </a:lnTo>
                <a:lnTo>
                  <a:pt x="1152" y="135"/>
                </a:lnTo>
                <a:lnTo>
                  <a:pt x="1152" y="101"/>
                </a:lnTo>
                <a:lnTo>
                  <a:pt x="1118" y="68"/>
                </a:lnTo>
                <a:lnTo>
                  <a:pt x="1118" y="51"/>
                </a:lnTo>
                <a:lnTo>
                  <a:pt x="1118" y="17"/>
                </a:lnTo>
                <a:lnTo>
                  <a:pt x="1152" y="0"/>
                </a:lnTo>
                <a:lnTo>
                  <a:pt x="1169" y="0"/>
                </a:lnTo>
                <a:lnTo>
                  <a:pt x="1203" y="0"/>
                </a:lnTo>
                <a:lnTo>
                  <a:pt x="1254" y="17"/>
                </a:lnTo>
                <a:lnTo>
                  <a:pt x="1322" y="34"/>
                </a:lnTo>
                <a:lnTo>
                  <a:pt x="1372" y="68"/>
                </a:lnTo>
                <a:lnTo>
                  <a:pt x="1406" y="85"/>
                </a:lnTo>
                <a:lnTo>
                  <a:pt x="1423" y="118"/>
                </a:lnTo>
                <a:lnTo>
                  <a:pt x="1423" y="152"/>
                </a:lnTo>
                <a:lnTo>
                  <a:pt x="1423" y="203"/>
                </a:lnTo>
                <a:lnTo>
                  <a:pt x="1423" y="237"/>
                </a:lnTo>
                <a:lnTo>
                  <a:pt x="1406" y="270"/>
                </a:lnTo>
                <a:lnTo>
                  <a:pt x="1406" y="287"/>
                </a:lnTo>
                <a:lnTo>
                  <a:pt x="1406" y="338"/>
                </a:lnTo>
                <a:lnTo>
                  <a:pt x="1389" y="372"/>
                </a:lnTo>
                <a:lnTo>
                  <a:pt x="1389" y="439"/>
                </a:lnTo>
                <a:lnTo>
                  <a:pt x="1372" y="490"/>
                </a:lnTo>
                <a:lnTo>
                  <a:pt x="1355" y="574"/>
                </a:lnTo>
                <a:lnTo>
                  <a:pt x="1355" y="659"/>
                </a:lnTo>
                <a:lnTo>
                  <a:pt x="1322" y="845"/>
                </a:lnTo>
                <a:lnTo>
                  <a:pt x="1305" y="1014"/>
                </a:lnTo>
                <a:lnTo>
                  <a:pt x="1254" y="1166"/>
                </a:lnTo>
                <a:lnTo>
                  <a:pt x="1203" y="1335"/>
                </a:lnTo>
                <a:lnTo>
                  <a:pt x="1152" y="1487"/>
                </a:lnTo>
                <a:lnTo>
                  <a:pt x="1101" y="1605"/>
                </a:lnTo>
                <a:lnTo>
                  <a:pt x="1034" y="1723"/>
                </a:lnTo>
                <a:lnTo>
                  <a:pt x="949" y="1825"/>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 name="Freeform 32"/>
          <p:cNvSpPr/>
          <p:nvPr/>
        </p:nvSpPr>
        <p:spPr>
          <a:xfrm>
            <a:off x="2298382" y="3578542"/>
            <a:ext cx="257175" cy="182563"/>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 ang="0">
                <a:pos x="0" y="0"/>
              </a:cxn>
            </a:cxnLst>
            <a:rect l="0" t="0" r="0" b="0"/>
            <a:pathLst>
              <a:path w="407" h="287">
                <a:moveTo>
                  <a:pt x="0" y="0"/>
                </a:moveTo>
                <a:lnTo>
                  <a:pt x="102" y="0"/>
                </a:lnTo>
                <a:lnTo>
                  <a:pt x="203" y="17"/>
                </a:lnTo>
                <a:lnTo>
                  <a:pt x="271" y="34"/>
                </a:lnTo>
                <a:lnTo>
                  <a:pt x="339" y="68"/>
                </a:lnTo>
                <a:lnTo>
                  <a:pt x="373" y="101"/>
                </a:lnTo>
                <a:lnTo>
                  <a:pt x="390" y="152"/>
                </a:lnTo>
                <a:lnTo>
                  <a:pt x="407" y="186"/>
                </a:lnTo>
                <a:lnTo>
                  <a:pt x="390" y="237"/>
                </a:lnTo>
                <a:lnTo>
                  <a:pt x="373" y="270"/>
                </a:lnTo>
                <a:lnTo>
                  <a:pt x="339" y="287"/>
                </a:lnTo>
                <a:lnTo>
                  <a:pt x="288" y="270"/>
                </a:lnTo>
                <a:lnTo>
                  <a:pt x="220" y="237"/>
                </a:lnTo>
                <a:lnTo>
                  <a:pt x="153" y="186"/>
                </a:lnTo>
                <a:lnTo>
                  <a:pt x="85" y="135"/>
                </a:lnTo>
                <a:lnTo>
                  <a:pt x="34" y="68"/>
                </a:lnTo>
                <a:lnTo>
                  <a:pt x="0" y="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 name="Freeform 33"/>
          <p:cNvSpPr/>
          <p:nvPr/>
        </p:nvSpPr>
        <p:spPr>
          <a:xfrm>
            <a:off x="2384107" y="3300730"/>
            <a:ext cx="236538" cy="182562"/>
          </a:xfrm>
          <a:custGeom>
            <a:avLst/>
            <a:gdLst/>
            <a:ahLst/>
            <a:cxnLst>
              <a:cxn ang="0">
                <a:pos x="0"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 ang="0">
                <a:pos x="0" y="0"/>
              </a:cxn>
            </a:cxnLst>
            <a:rect l="0" t="0" r="0" b="0"/>
            <a:pathLst>
              <a:path w="372" h="287">
                <a:moveTo>
                  <a:pt x="0" y="0"/>
                </a:moveTo>
                <a:lnTo>
                  <a:pt x="118" y="0"/>
                </a:lnTo>
                <a:lnTo>
                  <a:pt x="203" y="0"/>
                </a:lnTo>
                <a:lnTo>
                  <a:pt x="271" y="17"/>
                </a:lnTo>
                <a:lnTo>
                  <a:pt x="305" y="50"/>
                </a:lnTo>
                <a:lnTo>
                  <a:pt x="355" y="118"/>
                </a:lnTo>
                <a:lnTo>
                  <a:pt x="372" y="152"/>
                </a:lnTo>
                <a:lnTo>
                  <a:pt x="372" y="186"/>
                </a:lnTo>
                <a:lnTo>
                  <a:pt x="372" y="236"/>
                </a:lnTo>
                <a:lnTo>
                  <a:pt x="372" y="270"/>
                </a:lnTo>
                <a:lnTo>
                  <a:pt x="355" y="287"/>
                </a:lnTo>
                <a:lnTo>
                  <a:pt x="338" y="287"/>
                </a:lnTo>
                <a:lnTo>
                  <a:pt x="322" y="287"/>
                </a:lnTo>
                <a:lnTo>
                  <a:pt x="288" y="270"/>
                </a:lnTo>
                <a:lnTo>
                  <a:pt x="237" y="236"/>
                </a:lnTo>
                <a:lnTo>
                  <a:pt x="186" y="186"/>
                </a:lnTo>
                <a:lnTo>
                  <a:pt x="118" y="135"/>
                </a:lnTo>
                <a:lnTo>
                  <a:pt x="67" y="84"/>
                </a:lnTo>
                <a:lnTo>
                  <a:pt x="34" y="50"/>
                </a:lnTo>
                <a:lnTo>
                  <a:pt x="0" y="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2" name="Freeform 35"/>
          <p:cNvSpPr/>
          <p:nvPr/>
        </p:nvSpPr>
        <p:spPr>
          <a:xfrm>
            <a:off x="2158682" y="2860992"/>
            <a:ext cx="1365250" cy="4175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151" h="659">
                <a:moveTo>
                  <a:pt x="1609" y="659"/>
                </a:moveTo>
                <a:lnTo>
                  <a:pt x="1609" y="642"/>
                </a:lnTo>
                <a:lnTo>
                  <a:pt x="1609" y="591"/>
                </a:lnTo>
                <a:lnTo>
                  <a:pt x="1626" y="541"/>
                </a:lnTo>
                <a:lnTo>
                  <a:pt x="1660" y="456"/>
                </a:lnTo>
                <a:lnTo>
                  <a:pt x="1694" y="372"/>
                </a:lnTo>
                <a:lnTo>
                  <a:pt x="1694" y="321"/>
                </a:lnTo>
                <a:lnTo>
                  <a:pt x="1694" y="270"/>
                </a:lnTo>
                <a:lnTo>
                  <a:pt x="1677" y="253"/>
                </a:lnTo>
                <a:lnTo>
                  <a:pt x="1643" y="236"/>
                </a:lnTo>
                <a:lnTo>
                  <a:pt x="1592" y="220"/>
                </a:lnTo>
                <a:lnTo>
                  <a:pt x="1541" y="220"/>
                </a:lnTo>
                <a:lnTo>
                  <a:pt x="1457" y="220"/>
                </a:lnTo>
                <a:lnTo>
                  <a:pt x="1287" y="253"/>
                </a:lnTo>
                <a:lnTo>
                  <a:pt x="1101" y="270"/>
                </a:lnTo>
                <a:lnTo>
                  <a:pt x="999" y="304"/>
                </a:lnTo>
                <a:lnTo>
                  <a:pt x="881" y="321"/>
                </a:lnTo>
                <a:lnTo>
                  <a:pt x="745" y="355"/>
                </a:lnTo>
                <a:lnTo>
                  <a:pt x="593" y="389"/>
                </a:lnTo>
                <a:lnTo>
                  <a:pt x="525" y="405"/>
                </a:lnTo>
                <a:lnTo>
                  <a:pt x="457" y="405"/>
                </a:lnTo>
                <a:lnTo>
                  <a:pt x="390" y="422"/>
                </a:lnTo>
                <a:lnTo>
                  <a:pt x="339" y="439"/>
                </a:lnTo>
                <a:lnTo>
                  <a:pt x="305" y="439"/>
                </a:lnTo>
                <a:lnTo>
                  <a:pt x="271" y="456"/>
                </a:lnTo>
                <a:lnTo>
                  <a:pt x="254" y="456"/>
                </a:lnTo>
                <a:lnTo>
                  <a:pt x="220" y="456"/>
                </a:lnTo>
                <a:lnTo>
                  <a:pt x="203" y="456"/>
                </a:lnTo>
                <a:lnTo>
                  <a:pt x="169" y="439"/>
                </a:lnTo>
                <a:lnTo>
                  <a:pt x="136" y="422"/>
                </a:lnTo>
                <a:lnTo>
                  <a:pt x="119" y="405"/>
                </a:lnTo>
                <a:lnTo>
                  <a:pt x="68" y="372"/>
                </a:lnTo>
                <a:lnTo>
                  <a:pt x="51" y="355"/>
                </a:lnTo>
                <a:lnTo>
                  <a:pt x="17" y="321"/>
                </a:lnTo>
                <a:lnTo>
                  <a:pt x="0" y="287"/>
                </a:lnTo>
                <a:lnTo>
                  <a:pt x="102" y="287"/>
                </a:lnTo>
                <a:lnTo>
                  <a:pt x="220" y="270"/>
                </a:lnTo>
                <a:lnTo>
                  <a:pt x="339" y="270"/>
                </a:lnTo>
                <a:lnTo>
                  <a:pt x="491" y="253"/>
                </a:lnTo>
                <a:lnTo>
                  <a:pt x="644" y="220"/>
                </a:lnTo>
                <a:lnTo>
                  <a:pt x="813" y="203"/>
                </a:lnTo>
                <a:lnTo>
                  <a:pt x="999" y="169"/>
                </a:lnTo>
                <a:lnTo>
                  <a:pt x="1203" y="135"/>
                </a:lnTo>
                <a:lnTo>
                  <a:pt x="1287" y="118"/>
                </a:lnTo>
                <a:lnTo>
                  <a:pt x="1372" y="101"/>
                </a:lnTo>
                <a:lnTo>
                  <a:pt x="1440" y="84"/>
                </a:lnTo>
                <a:lnTo>
                  <a:pt x="1507" y="68"/>
                </a:lnTo>
                <a:lnTo>
                  <a:pt x="1558" y="68"/>
                </a:lnTo>
                <a:lnTo>
                  <a:pt x="1609" y="51"/>
                </a:lnTo>
                <a:lnTo>
                  <a:pt x="1626" y="34"/>
                </a:lnTo>
                <a:lnTo>
                  <a:pt x="1660" y="34"/>
                </a:lnTo>
                <a:lnTo>
                  <a:pt x="1711" y="17"/>
                </a:lnTo>
                <a:lnTo>
                  <a:pt x="1745" y="0"/>
                </a:lnTo>
                <a:lnTo>
                  <a:pt x="1761" y="17"/>
                </a:lnTo>
                <a:lnTo>
                  <a:pt x="1795" y="34"/>
                </a:lnTo>
                <a:lnTo>
                  <a:pt x="1846" y="51"/>
                </a:lnTo>
                <a:lnTo>
                  <a:pt x="1897" y="101"/>
                </a:lnTo>
                <a:lnTo>
                  <a:pt x="1982" y="152"/>
                </a:lnTo>
                <a:lnTo>
                  <a:pt x="2049" y="203"/>
                </a:lnTo>
                <a:lnTo>
                  <a:pt x="2100" y="253"/>
                </a:lnTo>
                <a:lnTo>
                  <a:pt x="2134" y="287"/>
                </a:lnTo>
                <a:lnTo>
                  <a:pt x="2151" y="321"/>
                </a:lnTo>
                <a:lnTo>
                  <a:pt x="2151" y="338"/>
                </a:lnTo>
                <a:lnTo>
                  <a:pt x="2134" y="355"/>
                </a:lnTo>
                <a:lnTo>
                  <a:pt x="2100" y="372"/>
                </a:lnTo>
                <a:lnTo>
                  <a:pt x="2049" y="389"/>
                </a:lnTo>
                <a:lnTo>
                  <a:pt x="1982" y="405"/>
                </a:lnTo>
                <a:lnTo>
                  <a:pt x="1914" y="422"/>
                </a:lnTo>
                <a:lnTo>
                  <a:pt x="1846" y="473"/>
                </a:lnTo>
                <a:lnTo>
                  <a:pt x="1778" y="541"/>
                </a:lnTo>
                <a:lnTo>
                  <a:pt x="1728" y="591"/>
                </a:lnTo>
                <a:lnTo>
                  <a:pt x="1677" y="642"/>
                </a:lnTo>
                <a:lnTo>
                  <a:pt x="1626" y="659"/>
                </a:lnTo>
                <a:lnTo>
                  <a:pt x="1609" y="65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文本占位符 7"/>
          <p:cNvSpPr>
            <a:spLocks noGrp="1"/>
          </p:cNvSpPr>
          <p:nvPr>
            <p:ph type="body" sz="quarter" idx="10"/>
          </p:nvPr>
        </p:nvSpPr>
        <p:spPr>
          <a:xfrm>
            <a:off x="603250" y="377825"/>
            <a:ext cx="2300288" cy="4953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up)">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left)">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391015" y="1443355"/>
            <a:ext cx="10064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jù</a:t>
            </a:r>
            <a:endPar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763260" y="2263140"/>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上下</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八 </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工具   文具   农具</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妈妈给我买了新文具盒。</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笔画紧凑，横画间距均匀，第六笔横最长，托上盖下。</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具</a:t>
            </a:r>
          </a:p>
        </p:txBody>
      </p:sp>
      <p:sp>
        <p:nvSpPr>
          <p:cNvPr id="28715" name="Freeform 43"/>
          <p:cNvSpPr/>
          <p:nvPr/>
        </p:nvSpPr>
        <p:spPr>
          <a:xfrm>
            <a:off x="2876394" y="4279265"/>
            <a:ext cx="430213" cy="3968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77" h="625">
                <a:moveTo>
                  <a:pt x="677" y="456"/>
                </a:moveTo>
                <a:lnTo>
                  <a:pt x="677" y="524"/>
                </a:lnTo>
                <a:lnTo>
                  <a:pt x="677" y="574"/>
                </a:lnTo>
                <a:lnTo>
                  <a:pt x="660" y="608"/>
                </a:lnTo>
                <a:lnTo>
                  <a:pt x="627" y="625"/>
                </a:lnTo>
                <a:lnTo>
                  <a:pt x="593" y="625"/>
                </a:lnTo>
                <a:lnTo>
                  <a:pt x="559" y="608"/>
                </a:lnTo>
                <a:lnTo>
                  <a:pt x="525" y="557"/>
                </a:lnTo>
                <a:lnTo>
                  <a:pt x="457" y="524"/>
                </a:lnTo>
                <a:lnTo>
                  <a:pt x="406" y="456"/>
                </a:lnTo>
                <a:lnTo>
                  <a:pt x="339" y="389"/>
                </a:lnTo>
                <a:lnTo>
                  <a:pt x="254" y="304"/>
                </a:lnTo>
                <a:lnTo>
                  <a:pt x="186" y="220"/>
                </a:lnTo>
                <a:lnTo>
                  <a:pt x="101" y="135"/>
                </a:lnTo>
                <a:lnTo>
                  <a:pt x="51" y="84"/>
                </a:lnTo>
                <a:lnTo>
                  <a:pt x="17" y="51"/>
                </a:lnTo>
                <a:lnTo>
                  <a:pt x="0" y="17"/>
                </a:lnTo>
                <a:lnTo>
                  <a:pt x="17" y="0"/>
                </a:lnTo>
                <a:lnTo>
                  <a:pt x="34" y="0"/>
                </a:lnTo>
                <a:lnTo>
                  <a:pt x="68" y="0"/>
                </a:lnTo>
                <a:lnTo>
                  <a:pt x="101" y="0"/>
                </a:lnTo>
                <a:lnTo>
                  <a:pt x="118" y="0"/>
                </a:lnTo>
                <a:lnTo>
                  <a:pt x="186" y="34"/>
                </a:lnTo>
                <a:lnTo>
                  <a:pt x="288" y="67"/>
                </a:lnTo>
                <a:lnTo>
                  <a:pt x="406" y="135"/>
                </a:lnTo>
                <a:lnTo>
                  <a:pt x="457" y="169"/>
                </a:lnTo>
                <a:lnTo>
                  <a:pt x="508" y="203"/>
                </a:lnTo>
                <a:lnTo>
                  <a:pt x="559" y="253"/>
                </a:lnTo>
                <a:lnTo>
                  <a:pt x="593" y="287"/>
                </a:lnTo>
                <a:lnTo>
                  <a:pt x="627" y="321"/>
                </a:lnTo>
                <a:lnTo>
                  <a:pt x="643" y="372"/>
                </a:lnTo>
                <a:lnTo>
                  <a:pt x="660" y="405"/>
                </a:lnTo>
                <a:lnTo>
                  <a:pt x="677" y="45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12" name="Group 4"/>
          <p:cNvGrpSpPr/>
          <p:nvPr/>
        </p:nvGrpSpPr>
        <p:grpSpPr>
          <a:xfrm>
            <a:off x="1328582" y="2263140"/>
            <a:ext cx="2879725" cy="2879725"/>
            <a:chOff x="1474" y="663"/>
            <a:chExt cx="2948" cy="2835"/>
          </a:xfrm>
        </p:grpSpPr>
        <p:sp>
          <p:nvSpPr>
            <p:cNvPr id="13"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15"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3"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4"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5"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8"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9"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0"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1"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32"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28708" name="Freeform 36"/>
          <p:cNvSpPr/>
          <p:nvPr/>
        </p:nvSpPr>
        <p:spPr>
          <a:xfrm>
            <a:off x="2317594" y="2917190"/>
            <a:ext cx="161925" cy="1181100"/>
          </a:xfrm>
          <a:custGeom>
            <a:avLst/>
            <a:gdLst/>
            <a:ahLst/>
            <a:cxnLst>
              <a:cxn ang="0">
                <a:pos x="2147483647" y="2147483647"/>
              </a:cxn>
              <a:cxn ang="0">
                <a:pos x="0" y="2147483647"/>
              </a:cxn>
              <a:cxn ang="0">
                <a:pos x="0" y="2147483647"/>
              </a:cxn>
              <a:cxn ang="0">
                <a:pos x="0"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54" h="1859">
                <a:moveTo>
                  <a:pt x="17" y="135"/>
                </a:moveTo>
                <a:lnTo>
                  <a:pt x="0" y="85"/>
                </a:lnTo>
                <a:lnTo>
                  <a:pt x="0" y="51"/>
                </a:lnTo>
                <a:lnTo>
                  <a:pt x="0" y="34"/>
                </a:lnTo>
                <a:lnTo>
                  <a:pt x="17" y="0"/>
                </a:lnTo>
                <a:lnTo>
                  <a:pt x="51" y="0"/>
                </a:lnTo>
                <a:lnTo>
                  <a:pt x="102" y="0"/>
                </a:lnTo>
                <a:lnTo>
                  <a:pt x="170" y="17"/>
                </a:lnTo>
                <a:lnTo>
                  <a:pt x="237" y="51"/>
                </a:lnTo>
                <a:lnTo>
                  <a:pt x="254" y="1859"/>
                </a:lnTo>
                <a:lnTo>
                  <a:pt x="119" y="1859"/>
                </a:lnTo>
                <a:lnTo>
                  <a:pt x="119" y="1639"/>
                </a:lnTo>
                <a:lnTo>
                  <a:pt x="102" y="1453"/>
                </a:lnTo>
                <a:lnTo>
                  <a:pt x="102" y="1284"/>
                </a:lnTo>
                <a:lnTo>
                  <a:pt x="102" y="1115"/>
                </a:lnTo>
                <a:lnTo>
                  <a:pt x="85" y="963"/>
                </a:lnTo>
                <a:lnTo>
                  <a:pt x="85" y="828"/>
                </a:lnTo>
                <a:lnTo>
                  <a:pt x="85" y="710"/>
                </a:lnTo>
                <a:lnTo>
                  <a:pt x="68" y="592"/>
                </a:lnTo>
                <a:lnTo>
                  <a:pt x="68" y="507"/>
                </a:lnTo>
                <a:lnTo>
                  <a:pt x="68" y="423"/>
                </a:lnTo>
                <a:lnTo>
                  <a:pt x="51" y="338"/>
                </a:lnTo>
                <a:lnTo>
                  <a:pt x="51" y="287"/>
                </a:lnTo>
                <a:lnTo>
                  <a:pt x="34" y="220"/>
                </a:lnTo>
                <a:lnTo>
                  <a:pt x="34" y="186"/>
                </a:lnTo>
                <a:lnTo>
                  <a:pt x="17" y="152"/>
                </a:lnTo>
                <a:lnTo>
                  <a:pt x="17" y="135"/>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09" name="Freeform 37"/>
          <p:cNvSpPr/>
          <p:nvPr/>
        </p:nvSpPr>
        <p:spPr>
          <a:xfrm>
            <a:off x="2414432" y="2831465"/>
            <a:ext cx="774700" cy="12223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1219" h="1926">
                <a:moveTo>
                  <a:pt x="0" y="186"/>
                </a:moveTo>
                <a:lnTo>
                  <a:pt x="118" y="169"/>
                </a:lnTo>
                <a:lnTo>
                  <a:pt x="220" y="169"/>
                </a:lnTo>
                <a:lnTo>
                  <a:pt x="355" y="135"/>
                </a:lnTo>
                <a:lnTo>
                  <a:pt x="491" y="118"/>
                </a:lnTo>
                <a:lnTo>
                  <a:pt x="558" y="101"/>
                </a:lnTo>
                <a:lnTo>
                  <a:pt x="626" y="84"/>
                </a:lnTo>
                <a:lnTo>
                  <a:pt x="677" y="68"/>
                </a:lnTo>
                <a:lnTo>
                  <a:pt x="728" y="68"/>
                </a:lnTo>
                <a:lnTo>
                  <a:pt x="762" y="51"/>
                </a:lnTo>
                <a:lnTo>
                  <a:pt x="796" y="51"/>
                </a:lnTo>
                <a:lnTo>
                  <a:pt x="829" y="34"/>
                </a:lnTo>
                <a:lnTo>
                  <a:pt x="863" y="17"/>
                </a:lnTo>
                <a:lnTo>
                  <a:pt x="914" y="0"/>
                </a:lnTo>
                <a:lnTo>
                  <a:pt x="948" y="17"/>
                </a:lnTo>
                <a:lnTo>
                  <a:pt x="982" y="17"/>
                </a:lnTo>
                <a:lnTo>
                  <a:pt x="1016" y="34"/>
                </a:lnTo>
                <a:lnTo>
                  <a:pt x="1084" y="68"/>
                </a:lnTo>
                <a:lnTo>
                  <a:pt x="1134" y="118"/>
                </a:lnTo>
                <a:lnTo>
                  <a:pt x="1185" y="186"/>
                </a:lnTo>
                <a:lnTo>
                  <a:pt x="1219" y="203"/>
                </a:lnTo>
                <a:lnTo>
                  <a:pt x="1219" y="237"/>
                </a:lnTo>
                <a:lnTo>
                  <a:pt x="1202" y="253"/>
                </a:lnTo>
                <a:lnTo>
                  <a:pt x="1185" y="270"/>
                </a:lnTo>
                <a:lnTo>
                  <a:pt x="1168" y="287"/>
                </a:lnTo>
                <a:lnTo>
                  <a:pt x="1151" y="304"/>
                </a:lnTo>
                <a:lnTo>
                  <a:pt x="1134" y="355"/>
                </a:lnTo>
                <a:lnTo>
                  <a:pt x="1117" y="422"/>
                </a:lnTo>
                <a:lnTo>
                  <a:pt x="1117" y="490"/>
                </a:lnTo>
                <a:lnTo>
                  <a:pt x="1100" y="591"/>
                </a:lnTo>
                <a:lnTo>
                  <a:pt x="1084" y="727"/>
                </a:lnTo>
                <a:lnTo>
                  <a:pt x="1084" y="862"/>
                </a:lnTo>
                <a:lnTo>
                  <a:pt x="1084" y="1014"/>
                </a:lnTo>
                <a:lnTo>
                  <a:pt x="1067" y="1183"/>
                </a:lnTo>
                <a:lnTo>
                  <a:pt x="1067" y="1335"/>
                </a:lnTo>
                <a:lnTo>
                  <a:pt x="1050" y="1487"/>
                </a:lnTo>
                <a:lnTo>
                  <a:pt x="1050" y="1605"/>
                </a:lnTo>
                <a:lnTo>
                  <a:pt x="1050" y="1706"/>
                </a:lnTo>
                <a:lnTo>
                  <a:pt x="1033" y="1791"/>
                </a:lnTo>
                <a:lnTo>
                  <a:pt x="1033" y="1859"/>
                </a:lnTo>
                <a:lnTo>
                  <a:pt x="1033" y="1926"/>
                </a:lnTo>
                <a:lnTo>
                  <a:pt x="863" y="1926"/>
                </a:lnTo>
                <a:lnTo>
                  <a:pt x="880" y="1656"/>
                </a:lnTo>
                <a:lnTo>
                  <a:pt x="880" y="1436"/>
                </a:lnTo>
                <a:lnTo>
                  <a:pt x="880" y="1233"/>
                </a:lnTo>
                <a:lnTo>
                  <a:pt x="880" y="1048"/>
                </a:lnTo>
                <a:lnTo>
                  <a:pt x="897" y="895"/>
                </a:lnTo>
                <a:lnTo>
                  <a:pt x="897" y="760"/>
                </a:lnTo>
                <a:lnTo>
                  <a:pt x="897" y="659"/>
                </a:lnTo>
                <a:lnTo>
                  <a:pt x="897" y="574"/>
                </a:lnTo>
                <a:lnTo>
                  <a:pt x="897" y="473"/>
                </a:lnTo>
                <a:lnTo>
                  <a:pt x="897" y="372"/>
                </a:lnTo>
                <a:lnTo>
                  <a:pt x="897" y="304"/>
                </a:lnTo>
                <a:lnTo>
                  <a:pt x="880" y="270"/>
                </a:lnTo>
                <a:lnTo>
                  <a:pt x="863" y="237"/>
                </a:lnTo>
                <a:lnTo>
                  <a:pt x="846" y="220"/>
                </a:lnTo>
                <a:lnTo>
                  <a:pt x="813" y="203"/>
                </a:lnTo>
                <a:lnTo>
                  <a:pt x="779" y="203"/>
                </a:lnTo>
                <a:lnTo>
                  <a:pt x="745" y="203"/>
                </a:lnTo>
                <a:lnTo>
                  <a:pt x="694" y="203"/>
                </a:lnTo>
                <a:lnTo>
                  <a:pt x="626" y="220"/>
                </a:lnTo>
                <a:lnTo>
                  <a:pt x="542" y="220"/>
                </a:lnTo>
                <a:lnTo>
                  <a:pt x="423" y="237"/>
                </a:lnTo>
                <a:lnTo>
                  <a:pt x="304" y="253"/>
                </a:lnTo>
                <a:lnTo>
                  <a:pt x="169" y="287"/>
                </a:lnTo>
                <a:lnTo>
                  <a:pt x="0" y="304"/>
                </a:lnTo>
                <a:lnTo>
                  <a:pt x="0" y="18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0" name="Freeform 38"/>
          <p:cNvSpPr/>
          <p:nvPr/>
        </p:nvSpPr>
        <p:spPr>
          <a:xfrm>
            <a:off x="2414432" y="3174365"/>
            <a:ext cx="441325" cy="1190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Lst>
            <a:rect l="0" t="0" r="0" b="0"/>
            <a:pathLst>
              <a:path w="694" h="186">
                <a:moveTo>
                  <a:pt x="643" y="33"/>
                </a:moveTo>
                <a:lnTo>
                  <a:pt x="660" y="33"/>
                </a:lnTo>
                <a:lnTo>
                  <a:pt x="677" y="50"/>
                </a:lnTo>
                <a:lnTo>
                  <a:pt x="677" y="67"/>
                </a:lnTo>
                <a:lnTo>
                  <a:pt x="694" y="84"/>
                </a:lnTo>
                <a:lnTo>
                  <a:pt x="677" y="84"/>
                </a:lnTo>
                <a:lnTo>
                  <a:pt x="677" y="101"/>
                </a:lnTo>
                <a:lnTo>
                  <a:pt x="626" y="118"/>
                </a:lnTo>
                <a:lnTo>
                  <a:pt x="558" y="135"/>
                </a:lnTo>
                <a:lnTo>
                  <a:pt x="474" y="152"/>
                </a:lnTo>
                <a:lnTo>
                  <a:pt x="237" y="186"/>
                </a:lnTo>
                <a:lnTo>
                  <a:pt x="0" y="186"/>
                </a:lnTo>
                <a:lnTo>
                  <a:pt x="0" y="101"/>
                </a:lnTo>
                <a:lnTo>
                  <a:pt x="50" y="84"/>
                </a:lnTo>
                <a:lnTo>
                  <a:pt x="118" y="84"/>
                </a:lnTo>
                <a:lnTo>
                  <a:pt x="186" y="67"/>
                </a:lnTo>
                <a:lnTo>
                  <a:pt x="254" y="33"/>
                </a:lnTo>
                <a:lnTo>
                  <a:pt x="338" y="17"/>
                </a:lnTo>
                <a:lnTo>
                  <a:pt x="389" y="17"/>
                </a:lnTo>
                <a:lnTo>
                  <a:pt x="457" y="0"/>
                </a:lnTo>
                <a:lnTo>
                  <a:pt x="508" y="0"/>
                </a:lnTo>
                <a:lnTo>
                  <a:pt x="575" y="0"/>
                </a:lnTo>
                <a:lnTo>
                  <a:pt x="643" y="33"/>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1" name="Freeform 39"/>
          <p:cNvSpPr/>
          <p:nvPr/>
        </p:nvSpPr>
        <p:spPr>
          <a:xfrm>
            <a:off x="2435069" y="3431540"/>
            <a:ext cx="398463" cy="107950"/>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Lst>
            <a:rect l="0" t="0" r="0" b="0"/>
            <a:pathLst>
              <a:path w="627" h="169">
                <a:moveTo>
                  <a:pt x="0" y="68"/>
                </a:moveTo>
                <a:lnTo>
                  <a:pt x="68" y="68"/>
                </a:lnTo>
                <a:lnTo>
                  <a:pt x="119" y="51"/>
                </a:lnTo>
                <a:lnTo>
                  <a:pt x="255" y="34"/>
                </a:lnTo>
                <a:lnTo>
                  <a:pt x="322" y="17"/>
                </a:lnTo>
                <a:lnTo>
                  <a:pt x="373" y="17"/>
                </a:lnTo>
                <a:lnTo>
                  <a:pt x="424" y="17"/>
                </a:lnTo>
                <a:lnTo>
                  <a:pt x="458" y="0"/>
                </a:lnTo>
                <a:lnTo>
                  <a:pt x="525" y="17"/>
                </a:lnTo>
                <a:lnTo>
                  <a:pt x="576" y="17"/>
                </a:lnTo>
                <a:lnTo>
                  <a:pt x="593" y="34"/>
                </a:lnTo>
                <a:lnTo>
                  <a:pt x="610" y="34"/>
                </a:lnTo>
                <a:lnTo>
                  <a:pt x="627" y="51"/>
                </a:lnTo>
                <a:lnTo>
                  <a:pt x="627" y="68"/>
                </a:lnTo>
                <a:lnTo>
                  <a:pt x="610" y="85"/>
                </a:lnTo>
                <a:lnTo>
                  <a:pt x="593" y="102"/>
                </a:lnTo>
                <a:lnTo>
                  <a:pt x="576" y="118"/>
                </a:lnTo>
                <a:lnTo>
                  <a:pt x="559" y="135"/>
                </a:lnTo>
                <a:lnTo>
                  <a:pt x="525" y="135"/>
                </a:lnTo>
                <a:lnTo>
                  <a:pt x="475" y="135"/>
                </a:lnTo>
                <a:lnTo>
                  <a:pt x="407" y="152"/>
                </a:lnTo>
                <a:lnTo>
                  <a:pt x="322" y="152"/>
                </a:lnTo>
                <a:lnTo>
                  <a:pt x="238" y="169"/>
                </a:lnTo>
                <a:lnTo>
                  <a:pt x="136" y="169"/>
                </a:lnTo>
                <a:lnTo>
                  <a:pt x="0" y="169"/>
                </a:lnTo>
                <a:lnTo>
                  <a:pt x="0" y="68"/>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2" name="Freeform 40"/>
          <p:cNvSpPr/>
          <p:nvPr/>
        </p:nvSpPr>
        <p:spPr>
          <a:xfrm>
            <a:off x="2414432" y="3701415"/>
            <a:ext cx="441325" cy="117475"/>
          </a:xfrm>
          <a:custGeom>
            <a:avLst/>
            <a:gdLst/>
            <a:ahLst/>
            <a:cxnLst>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0" t="0" r="0" b="0"/>
            <a:pathLst>
              <a:path w="694" h="185">
                <a:moveTo>
                  <a:pt x="321" y="33"/>
                </a:moveTo>
                <a:lnTo>
                  <a:pt x="389" y="16"/>
                </a:lnTo>
                <a:lnTo>
                  <a:pt x="457" y="0"/>
                </a:lnTo>
                <a:lnTo>
                  <a:pt x="491" y="0"/>
                </a:lnTo>
                <a:lnTo>
                  <a:pt x="525" y="0"/>
                </a:lnTo>
                <a:lnTo>
                  <a:pt x="575" y="0"/>
                </a:lnTo>
                <a:lnTo>
                  <a:pt x="643" y="16"/>
                </a:lnTo>
                <a:lnTo>
                  <a:pt x="660" y="16"/>
                </a:lnTo>
                <a:lnTo>
                  <a:pt x="677" y="33"/>
                </a:lnTo>
                <a:lnTo>
                  <a:pt x="677" y="50"/>
                </a:lnTo>
                <a:lnTo>
                  <a:pt x="694" y="67"/>
                </a:lnTo>
                <a:lnTo>
                  <a:pt x="677" y="84"/>
                </a:lnTo>
                <a:lnTo>
                  <a:pt x="660" y="101"/>
                </a:lnTo>
                <a:lnTo>
                  <a:pt x="609" y="118"/>
                </a:lnTo>
                <a:lnTo>
                  <a:pt x="558" y="135"/>
                </a:lnTo>
                <a:lnTo>
                  <a:pt x="525" y="152"/>
                </a:lnTo>
                <a:lnTo>
                  <a:pt x="474" y="152"/>
                </a:lnTo>
                <a:lnTo>
                  <a:pt x="406" y="169"/>
                </a:lnTo>
                <a:lnTo>
                  <a:pt x="355" y="169"/>
                </a:lnTo>
                <a:lnTo>
                  <a:pt x="271" y="169"/>
                </a:lnTo>
                <a:lnTo>
                  <a:pt x="186" y="169"/>
                </a:lnTo>
                <a:lnTo>
                  <a:pt x="101" y="169"/>
                </a:lnTo>
                <a:lnTo>
                  <a:pt x="0" y="185"/>
                </a:lnTo>
                <a:lnTo>
                  <a:pt x="17" y="84"/>
                </a:lnTo>
                <a:lnTo>
                  <a:pt x="186" y="67"/>
                </a:lnTo>
                <a:lnTo>
                  <a:pt x="321" y="33"/>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3" name="Freeform 41"/>
          <p:cNvSpPr/>
          <p:nvPr/>
        </p:nvSpPr>
        <p:spPr>
          <a:xfrm>
            <a:off x="1779432" y="3936365"/>
            <a:ext cx="1903412" cy="2682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998" h="423">
                <a:moveTo>
                  <a:pt x="1135" y="304"/>
                </a:moveTo>
                <a:lnTo>
                  <a:pt x="1017" y="321"/>
                </a:lnTo>
                <a:lnTo>
                  <a:pt x="881" y="338"/>
                </a:lnTo>
                <a:lnTo>
                  <a:pt x="746" y="355"/>
                </a:lnTo>
                <a:lnTo>
                  <a:pt x="593" y="372"/>
                </a:lnTo>
                <a:lnTo>
                  <a:pt x="508" y="389"/>
                </a:lnTo>
                <a:lnTo>
                  <a:pt x="441" y="406"/>
                </a:lnTo>
                <a:lnTo>
                  <a:pt x="390" y="406"/>
                </a:lnTo>
                <a:lnTo>
                  <a:pt x="339" y="423"/>
                </a:lnTo>
                <a:lnTo>
                  <a:pt x="288" y="423"/>
                </a:lnTo>
                <a:lnTo>
                  <a:pt x="254" y="423"/>
                </a:lnTo>
                <a:lnTo>
                  <a:pt x="237" y="423"/>
                </a:lnTo>
                <a:lnTo>
                  <a:pt x="204" y="423"/>
                </a:lnTo>
                <a:lnTo>
                  <a:pt x="187" y="423"/>
                </a:lnTo>
                <a:lnTo>
                  <a:pt x="153" y="406"/>
                </a:lnTo>
                <a:lnTo>
                  <a:pt x="119" y="389"/>
                </a:lnTo>
                <a:lnTo>
                  <a:pt x="85" y="372"/>
                </a:lnTo>
                <a:lnTo>
                  <a:pt x="51" y="338"/>
                </a:lnTo>
                <a:lnTo>
                  <a:pt x="17" y="321"/>
                </a:lnTo>
                <a:lnTo>
                  <a:pt x="17" y="304"/>
                </a:lnTo>
                <a:lnTo>
                  <a:pt x="0" y="287"/>
                </a:lnTo>
                <a:lnTo>
                  <a:pt x="17" y="287"/>
                </a:lnTo>
                <a:lnTo>
                  <a:pt x="34" y="271"/>
                </a:lnTo>
                <a:lnTo>
                  <a:pt x="68" y="271"/>
                </a:lnTo>
                <a:lnTo>
                  <a:pt x="136" y="271"/>
                </a:lnTo>
                <a:lnTo>
                  <a:pt x="170" y="271"/>
                </a:lnTo>
                <a:lnTo>
                  <a:pt x="204" y="271"/>
                </a:lnTo>
                <a:lnTo>
                  <a:pt x="254" y="271"/>
                </a:lnTo>
                <a:lnTo>
                  <a:pt x="305" y="271"/>
                </a:lnTo>
                <a:lnTo>
                  <a:pt x="373" y="254"/>
                </a:lnTo>
                <a:lnTo>
                  <a:pt x="441" y="254"/>
                </a:lnTo>
                <a:lnTo>
                  <a:pt x="508" y="237"/>
                </a:lnTo>
                <a:lnTo>
                  <a:pt x="593" y="237"/>
                </a:lnTo>
                <a:lnTo>
                  <a:pt x="762" y="220"/>
                </a:lnTo>
                <a:lnTo>
                  <a:pt x="949" y="186"/>
                </a:lnTo>
                <a:lnTo>
                  <a:pt x="1135" y="169"/>
                </a:lnTo>
                <a:lnTo>
                  <a:pt x="1321" y="135"/>
                </a:lnTo>
                <a:lnTo>
                  <a:pt x="2100" y="51"/>
                </a:lnTo>
                <a:lnTo>
                  <a:pt x="2202" y="51"/>
                </a:lnTo>
                <a:lnTo>
                  <a:pt x="2287" y="51"/>
                </a:lnTo>
                <a:lnTo>
                  <a:pt x="2355" y="34"/>
                </a:lnTo>
                <a:lnTo>
                  <a:pt x="2422" y="34"/>
                </a:lnTo>
                <a:lnTo>
                  <a:pt x="2490" y="34"/>
                </a:lnTo>
                <a:lnTo>
                  <a:pt x="2541" y="17"/>
                </a:lnTo>
                <a:lnTo>
                  <a:pt x="2575" y="17"/>
                </a:lnTo>
                <a:lnTo>
                  <a:pt x="2626" y="17"/>
                </a:lnTo>
                <a:lnTo>
                  <a:pt x="2676" y="0"/>
                </a:lnTo>
                <a:lnTo>
                  <a:pt x="2727" y="17"/>
                </a:lnTo>
                <a:lnTo>
                  <a:pt x="2795" y="17"/>
                </a:lnTo>
                <a:lnTo>
                  <a:pt x="2846" y="34"/>
                </a:lnTo>
                <a:lnTo>
                  <a:pt x="2880" y="68"/>
                </a:lnTo>
                <a:lnTo>
                  <a:pt x="2930" y="102"/>
                </a:lnTo>
                <a:lnTo>
                  <a:pt x="2964" y="119"/>
                </a:lnTo>
                <a:lnTo>
                  <a:pt x="2981" y="152"/>
                </a:lnTo>
                <a:lnTo>
                  <a:pt x="2998" y="186"/>
                </a:lnTo>
                <a:lnTo>
                  <a:pt x="2998" y="203"/>
                </a:lnTo>
                <a:lnTo>
                  <a:pt x="2998" y="237"/>
                </a:lnTo>
                <a:lnTo>
                  <a:pt x="2981" y="237"/>
                </a:lnTo>
                <a:lnTo>
                  <a:pt x="2964" y="237"/>
                </a:lnTo>
                <a:lnTo>
                  <a:pt x="2913" y="237"/>
                </a:lnTo>
                <a:lnTo>
                  <a:pt x="2846" y="237"/>
                </a:lnTo>
                <a:lnTo>
                  <a:pt x="2744" y="220"/>
                </a:lnTo>
                <a:lnTo>
                  <a:pt x="2642" y="203"/>
                </a:lnTo>
                <a:lnTo>
                  <a:pt x="2507" y="203"/>
                </a:lnTo>
                <a:lnTo>
                  <a:pt x="2371" y="203"/>
                </a:lnTo>
                <a:lnTo>
                  <a:pt x="2202" y="203"/>
                </a:lnTo>
                <a:lnTo>
                  <a:pt x="2050" y="220"/>
                </a:lnTo>
                <a:lnTo>
                  <a:pt x="1897" y="220"/>
                </a:lnTo>
                <a:lnTo>
                  <a:pt x="1762" y="237"/>
                </a:lnTo>
                <a:lnTo>
                  <a:pt x="1643" y="254"/>
                </a:lnTo>
                <a:lnTo>
                  <a:pt x="1389" y="271"/>
                </a:lnTo>
                <a:lnTo>
                  <a:pt x="1135" y="30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4" name="Freeform 42"/>
          <p:cNvSpPr/>
          <p:nvPr/>
        </p:nvSpPr>
        <p:spPr>
          <a:xfrm>
            <a:off x="2038194" y="4193540"/>
            <a:ext cx="549275" cy="4826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Lst>
            <a:rect l="0" t="0" r="0" b="0"/>
            <a:pathLst>
              <a:path w="864" h="760">
                <a:moveTo>
                  <a:pt x="152" y="591"/>
                </a:moveTo>
                <a:lnTo>
                  <a:pt x="254" y="524"/>
                </a:lnTo>
                <a:lnTo>
                  <a:pt x="339" y="456"/>
                </a:lnTo>
                <a:lnTo>
                  <a:pt x="423" y="388"/>
                </a:lnTo>
                <a:lnTo>
                  <a:pt x="491" y="304"/>
                </a:lnTo>
                <a:lnTo>
                  <a:pt x="542" y="236"/>
                </a:lnTo>
                <a:lnTo>
                  <a:pt x="593" y="186"/>
                </a:lnTo>
                <a:lnTo>
                  <a:pt x="610" y="135"/>
                </a:lnTo>
                <a:lnTo>
                  <a:pt x="610" y="84"/>
                </a:lnTo>
                <a:lnTo>
                  <a:pt x="593" y="67"/>
                </a:lnTo>
                <a:lnTo>
                  <a:pt x="593" y="34"/>
                </a:lnTo>
                <a:lnTo>
                  <a:pt x="610" y="17"/>
                </a:lnTo>
                <a:lnTo>
                  <a:pt x="626" y="0"/>
                </a:lnTo>
                <a:lnTo>
                  <a:pt x="660" y="17"/>
                </a:lnTo>
                <a:lnTo>
                  <a:pt x="694" y="17"/>
                </a:lnTo>
                <a:lnTo>
                  <a:pt x="728" y="34"/>
                </a:lnTo>
                <a:lnTo>
                  <a:pt x="779" y="67"/>
                </a:lnTo>
                <a:lnTo>
                  <a:pt x="813" y="84"/>
                </a:lnTo>
                <a:lnTo>
                  <a:pt x="847" y="118"/>
                </a:lnTo>
                <a:lnTo>
                  <a:pt x="864" y="152"/>
                </a:lnTo>
                <a:lnTo>
                  <a:pt x="864" y="186"/>
                </a:lnTo>
                <a:lnTo>
                  <a:pt x="864" y="202"/>
                </a:lnTo>
                <a:lnTo>
                  <a:pt x="847" y="219"/>
                </a:lnTo>
                <a:lnTo>
                  <a:pt x="830" y="236"/>
                </a:lnTo>
                <a:lnTo>
                  <a:pt x="813" y="270"/>
                </a:lnTo>
                <a:lnTo>
                  <a:pt x="779" y="304"/>
                </a:lnTo>
                <a:lnTo>
                  <a:pt x="728" y="338"/>
                </a:lnTo>
                <a:lnTo>
                  <a:pt x="626" y="422"/>
                </a:lnTo>
                <a:lnTo>
                  <a:pt x="525" y="507"/>
                </a:lnTo>
                <a:lnTo>
                  <a:pt x="406" y="574"/>
                </a:lnTo>
                <a:lnTo>
                  <a:pt x="305" y="642"/>
                </a:lnTo>
                <a:lnTo>
                  <a:pt x="220" y="676"/>
                </a:lnTo>
                <a:lnTo>
                  <a:pt x="135" y="726"/>
                </a:lnTo>
                <a:lnTo>
                  <a:pt x="68" y="743"/>
                </a:lnTo>
                <a:lnTo>
                  <a:pt x="17" y="760"/>
                </a:lnTo>
                <a:lnTo>
                  <a:pt x="0" y="743"/>
                </a:lnTo>
                <a:lnTo>
                  <a:pt x="0" y="726"/>
                </a:lnTo>
                <a:lnTo>
                  <a:pt x="34" y="709"/>
                </a:lnTo>
                <a:lnTo>
                  <a:pt x="84" y="659"/>
                </a:lnTo>
                <a:lnTo>
                  <a:pt x="152" y="59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文本占位符 7"/>
          <p:cNvSpPr>
            <a:spLocks noGrp="1"/>
          </p:cNvSpPr>
          <p:nvPr>
            <p:ph type="body" sz="quarter" idx="10"/>
          </p:nvPr>
        </p:nvSpPr>
        <p:spPr>
          <a:xfrm>
            <a:off x="603250" y="377825"/>
            <a:ext cx="2300288" cy="4953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8708"/>
                                        </p:tgtEl>
                                        <p:attrNameLst>
                                          <p:attrName>style.visibility</p:attrName>
                                        </p:attrNameLst>
                                      </p:cBhvr>
                                      <p:to>
                                        <p:strVal val="visible"/>
                                      </p:to>
                                    </p:set>
                                    <p:animEffect transition="in" filter="wipe(up)">
                                      <p:cBhvr>
                                        <p:cTn id="39" dur="500"/>
                                        <p:tgtEl>
                                          <p:spTgt spid="2870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709"/>
                                        </p:tgtEl>
                                        <p:attrNameLst>
                                          <p:attrName>style.visibility</p:attrName>
                                        </p:attrNameLst>
                                      </p:cBhvr>
                                      <p:to>
                                        <p:strVal val="visible"/>
                                      </p:to>
                                    </p:set>
                                    <p:animEffect transition="in" filter="wipe(left)">
                                      <p:cBhvr>
                                        <p:cTn id="44" dur="500"/>
                                        <p:tgtEl>
                                          <p:spTgt spid="2870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8710"/>
                                        </p:tgtEl>
                                        <p:attrNameLst>
                                          <p:attrName>style.visibility</p:attrName>
                                        </p:attrNameLst>
                                      </p:cBhvr>
                                      <p:to>
                                        <p:strVal val="visible"/>
                                      </p:to>
                                    </p:set>
                                    <p:animEffect transition="in" filter="wipe(left)">
                                      <p:cBhvr>
                                        <p:cTn id="49" dur="500"/>
                                        <p:tgtEl>
                                          <p:spTgt spid="287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8711"/>
                                        </p:tgtEl>
                                        <p:attrNameLst>
                                          <p:attrName>style.visibility</p:attrName>
                                        </p:attrNameLst>
                                      </p:cBhvr>
                                      <p:to>
                                        <p:strVal val="visible"/>
                                      </p:to>
                                    </p:set>
                                    <p:animEffect transition="in" filter="wipe(left)">
                                      <p:cBhvr>
                                        <p:cTn id="54" dur="500"/>
                                        <p:tgtEl>
                                          <p:spTgt spid="287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8712"/>
                                        </p:tgtEl>
                                        <p:attrNameLst>
                                          <p:attrName>style.visibility</p:attrName>
                                        </p:attrNameLst>
                                      </p:cBhvr>
                                      <p:to>
                                        <p:strVal val="visible"/>
                                      </p:to>
                                    </p:set>
                                    <p:animEffect transition="in" filter="wipe(left)">
                                      <p:cBhvr>
                                        <p:cTn id="59" dur="500"/>
                                        <p:tgtEl>
                                          <p:spTgt spid="287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8713"/>
                                        </p:tgtEl>
                                        <p:attrNameLst>
                                          <p:attrName>style.visibility</p:attrName>
                                        </p:attrNameLst>
                                      </p:cBhvr>
                                      <p:to>
                                        <p:strVal val="visible"/>
                                      </p:to>
                                    </p:set>
                                    <p:animEffect transition="in" filter="wipe(left)">
                                      <p:cBhvr>
                                        <p:cTn id="64" dur="500"/>
                                        <p:tgtEl>
                                          <p:spTgt spid="2871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8714"/>
                                        </p:tgtEl>
                                        <p:attrNameLst>
                                          <p:attrName>style.visibility</p:attrName>
                                        </p:attrNameLst>
                                      </p:cBhvr>
                                      <p:to>
                                        <p:strVal val="visible"/>
                                      </p:to>
                                    </p:set>
                                    <p:animEffect transition="in" filter="wipe(up)">
                                      <p:cBhvr>
                                        <p:cTn id="69" dur="500"/>
                                        <p:tgtEl>
                                          <p:spTgt spid="287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8715"/>
                                        </p:tgtEl>
                                        <p:attrNameLst>
                                          <p:attrName>style.visibility</p:attrName>
                                        </p:attrNameLst>
                                      </p:cBhvr>
                                      <p:to>
                                        <p:strVal val="visible"/>
                                      </p:to>
                                    </p:set>
                                    <p:animEffect transition="in" filter="wipe(left)">
                                      <p:cBhvr>
                                        <p:cTn id="74" dur="500"/>
                                        <p:tgtEl>
                                          <p:spTgt spid="28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10675" y="1443355"/>
            <a:ext cx="10064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gān</a:t>
            </a:r>
            <a:r>
              <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 </a:t>
            </a: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763260" y="2286000"/>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独体字</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甘 </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甘蔗汁 甘雨</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我最喜欢的饮料就是甘蔗汁。 </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第一笔横长，稍向右上方倾斜，第一竖短，第二竖长。</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甘</a:t>
            </a:r>
          </a:p>
        </p:txBody>
      </p:sp>
      <p:grpSp>
        <p:nvGrpSpPr>
          <p:cNvPr id="31747" name="Group 4"/>
          <p:cNvGrpSpPr/>
          <p:nvPr/>
        </p:nvGrpSpPr>
        <p:grpSpPr>
          <a:xfrm>
            <a:off x="1337627" y="2286000"/>
            <a:ext cx="2879725" cy="2879725"/>
            <a:chOff x="1474" y="663"/>
            <a:chExt cx="2948" cy="2835"/>
          </a:xfrm>
        </p:grpSpPr>
        <p:sp>
          <p:nvSpPr>
            <p:cNvPr id="2"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4"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6"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8"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9"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12"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13"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15"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23"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29727" name="Freeform 31"/>
          <p:cNvSpPr/>
          <p:nvPr/>
        </p:nvSpPr>
        <p:spPr>
          <a:xfrm>
            <a:off x="1824989" y="3398837"/>
            <a:ext cx="1947863" cy="3111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067" h="490">
                <a:moveTo>
                  <a:pt x="2914" y="84"/>
                </a:moveTo>
                <a:lnTo>
                  <a:pt x="2982" y="118"/>
                </a:lnTo>
                <a:lnTo>
                  <a:pt x="3016" y="152"/>
                </a:lnTo>
                <a:lnTo>
                  <a:pt x="3050" y="169"/>
                </a:lnTo>
                <a:lnTo>
                  <a:pt x="3067" y="203"/>
                </a:lnTo>
                <a:lnTo>
                  <a:pt x="3050" y="203"/>
                </a:lnTo>
                <a:lnTo>
                  <a:pt x="3033" y="219"/>
                </a:lnTo>
                <a:lnTo>
                  <a:pt x="2999" y="219"/>
                </a:lnTo>
                <a:lnTo>
                  <a:pt x="2948" y="219"/>
                </a:lnTo>
                <a:lnTo>
                  <a:pt x="2897" y="236"/>
                </a:lnTo>
                <a:lnTo>
                  <a:pt x="2829" y="236"/>
                </a:lnTo>
                <a:lnTo>
                  <a:pt x="2745" y="236"/>
                </a:lnTo>
                <a:lnTo>
                  <a:pt x="2643" y="236"/>
                </a:lnTo>
                <a:lnTo>
                  <a:pt x="2440" y="236"/>
                </a:lnTo>
                <a:lnTo>
                  <a:pt x="2236" y="236"/>
                </a:lnTo>
                <a:lnTo>
                  <a:pt x="2067" y="253"/>
                </a:lnTo>
                <a:lnTo>
                  <a:pt x="1898" y="270"/>
                </a:lnTo>
                <a:lnTo>
                  <a:pt x="1728" y="287"/>
                </a:lnTo>
                <a:lnTo>
                  <a:pt x="1525" y="304"/>
                </a:lnTo>
                <a:lnTo>
                  <a:pt x="1305" y="338"/>
                </a:lnTo>
                <a:lnTo>
                  <a:pt x="1050" y="371"/>
                </a:lnTo>
                <a:lnTo>
                  <a:pt x="932" y="388"/>
                </a:lnTo>
                <a:lnTo>
                  <a:pt x="830" y="405"/>
                </a:lnTo>
                <a:lnTo>
                  <a:pt x="729" y="422"/>
                </a:lnTo>
                <a:lnTo>
                  <a:pt x="627" y="422"/>
                </a:lnTo>
                <a:lnTo>
                  <a:pt x="559" y="439"/>
                </a:lnTo>
                <a:lnTo>
                  <a:pt x="491" y="456"/>
                </a:lnTo>
                <a:lnTo>
                  <a:pt x="440" y="456"/>
                </a:lnTo>
                <a:lnTo>
                  <a:pt x="390" y="473"/>
                </a:lnTo>
                <a:lnTo>
                  <a:pt x="322" y="473"/>
                </a:lnTo>
                <a:lnTo>
                  <a:pt x="254" y="490"/>
                </a:lnTo>
                <a:lnTo>
                  <a:pt x="220" y="490"/>
                </a:lnTo>
                <a:lnTo>
                  <a:pt x="169" y="473"/>
                </a:lnTo>
                <a:lnTo>
                  <a:pt x="102" y="456"/>
                </a:lnTo>
                <a:lnTo>
                  <a:pt x="85" y="439"/>
                </a:lnTo>
                <a:lnTo>
                  <a:pt x="51" y="422"/>
                </a:lnTo>
                <a:lnTo>
                  <a:pt x="34" y="388"/>
                </a:lnTo>
                <a:lnTo>
                  <a:pt x="17" y="371"/>
                </a:lnTo>
                <a:lnTo>
                  <a:pt x="0" y="355"/>
                </a:lnTo>
                <a:lnTo>
                  <a:pt x="17" y="338"/>
                </a:lnTo>
                <a:lnTo>
                  <a:pt x="34" y="338"/>
                </a:lnTo>
                <a:lnTo>
                  <a:pt x="68" y="338"/>
                </a:lnTo>
                <a:lnTo>
                  <a:pt x="136" y="321"/>
                </a:lnTo>
                <a:lnTo>
                  <a:pt x="186" y="321"/>
                </a:lnTo>
                <a:lnTo>
                  <a:pt x="271" y="321"/>
                </a:lnTo>
                <a:lnTo>
                  <a:pt x="356" y="304"/>
                </a:lnTo>
                <a:lnTo>
                  <a:pt x="457" y="304"/>
                </a:lnTo>
                <a:lnTo>
                  <a:pt x="559" y="287"/>
                </a:lnTo>
                <a:lnTo>
                  <a:pt x="678" y="287"/>
                </a:lnTo>
                <a:lnTo>
                  <a:pt x="813" y="270"/>
                </a:lnTo>
                <a:lnTo>
                  <a:pt x="949" y="253"/>
                </a:lnTo>
                <a:lnTo>
                  <a:pt x="1203" y="219"/>
                </a:lnTo>
                <a:lnTo>
                  <a:pt x="1491" y="186"/>
                </a:lnTo>
                <a:lnTo>
                  <a:pt x="1626" y="169"/>
                </a:lnTo>
                <a:lnTo>
                  <a:pt x="1796" y="152"/>
                </a:lnTo>
                <a:lnTo>
                  <a:pt x="1982" y="118"/>
                </a:lnTo>
                <a:lnTo>
                  <a:pt x="2202" y="84"/>
                </a:lnTo>
                <a:lnTo>
                  <a:pt x="2304" y="67"/>
                </a:lnTo>
                <a:lnTo>
                  <a:pt x="2406" y="50"/>
                </a:lnTo>
                <a:lnTo>
                  <a:pt x="2474" y="34"/>
                </a:lnTo>
                <a:lnTo>
                  <a:pt x="2541" y="34"/>
                </a:lnTo>
                <a:lnTo>
                  <a:pt x="2609" y="17"/>
                </a:lnTo>
                <a:lnTo>
                  <a:pt x="2660" y="17"/>
                </a:lnTo>
                <a:lnTo>
                  <a:pt x="2694" y="17"/>
                </a:lnTo>
                <a:lnTo>
                  <a:pt x="2711" y="0"/>
                </a:lnTo>
                <a:lnTo>
                  <a:pt x="2745" y="17"/>
                </a:lnTo>
                <a:lnTo>
                  <a:pt x="2795" y="34"/>
                </a:lnTo>
                <a:lnTo>
                  <a:pt x="2846" y="50"/>
                </a:lnTo>
                <a:lnTo>
                  <a:pt x="2914" y="8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28" name="Freeform 32"/>
          <p:cNvSpPr/>
          <p:nvPr/>
        </p:nvSpPr>
        <p:spPr>
          <a:xfrm>
            <a:off x="2933064" y="2873375"/>
            <a:ext cx="301625" cy="1758950"/>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474" h="2771">
                <a:moveTo>
                  <a:pt x="136" y="135"/>
                </a:moveTo>
                <a:lnTo>
                  <a:pt x="102" y="84"/>
                </a:lnTo>
                <a:lnTo>
                  <a:pt x="102" y="34"/>
                </a:lnTo>
                <a:lnTo>
                  <a:pt x="85" y="17"/>
                </a:lnTo>
                <a:lnTo>
                  <a:pt x="102" y="0"/>
                </a:lnTo>
                <a:lnTo>
                  <a:pt x="136" y="0"/>
                </a:lnTo>
                <a:lnTo>
                  <a:pt x="169" y="0"/>
                </a:lnTo>
                <a:lnTo>
                  <a:pt x="203" y="17"/>
                </a:lnTo>
                <a:lnTo>
                  <a:pt x="254" y="34"/>
                </a:lnTo>
                <a:lnTo>
                  <a:pt x="305" y="67"/>
                </a:lnTo>
                <a:lnTo>
                  <a:pt x="356" y="101"/>
                </a:lnTo>
                <a:lnTo>
                  <a:pt x="407" y="135"/>
                </a:lnTo>
                <a:lnTo>
                  <a:pt x="441" y="169"/>
                </a:lnTo>
                <a:lnTo>
                  <a:pt x="457" y="203"/>
                </a:lnTo>
                <a:lnTo>
                  <a:pt x="474" y="220"/>
                </a:lnTo>
                <a:lnTo>
                  <a:pt x="457" y="253"/>
                </a:lnTo>
                <a:lnTo>
                  <a:pt x="441" y="304"/>
                </a:lnTo>
                <a:lnTo>
                  <a:pt x="424" y="338"/>
                </a:lnTo>
                <a:lnTo>
                  <a:pt x="407" y="405"/>
                </a:lnTo>
                <a:lnTo>
                  <a:pt x="390" y="473"/>
                </a:lnTo>
                <a:lnTo>
                  <a:pt x="390" y="574"/>
                </a:lnTo>
                <a:lnTo>
                  <a:pt x="373" y="625"/>
                </a:lnTo>
                <a:lnTo>
                  <a:pt x="373" y="710"/>
                </a:lnTo>
                <a:lnTo>
                  <a:pt x="373" y="794"/>
                </a:lnTo>
                <a:lnTo>
                  <a:pt x="373" y="895"/>
                </a:lnTo>
                <a:lnTo>
                  <a:pt x="373" y="1014"/>
                </a:lnTo>
                <a:lnTo>
                  <a:pt x="373" y="1149"/>
                </a:lnTo>
                <a:lnTo>
                  <a:pt x="373" y="1301"/>
                </a:lnTo>
                <a:lnTo>
                  <a:pt x="373" y="1470"/>
                </a:lnTo>
                <a:lnTo>
                  <a:pt x="373" y="1639"/>
                </a:lnTo>
                <a:lnTo>
                  <a:pt x="373" y="1791"/>
                </a:lnTo>
                <a:lnTo>
                  <a:pt x="373" y="1926"/>
                </a:lnTo>
                <a:lnTo>
                  <a:pt x="356" y="2044"/>
                </a:lnTo>
                <a:lnTo>
                  <a:pt x="356" y="2163"/>
                </a:lnTo>
                <a:lnTo>
                  <a:pt x="356" y="2247"/>
                </a:lnTo>
                <a:lnTo>
                  <a:pt x="356" y="2315"/>
                </a:lnTo>
                <a:lnTo>
                  <a:pt x="339" y="2365"/>
                </a:lnTo>
                <a:lnTo>
                  <a:pt x="339" y="2467"/>
                </a:lnTo>
                <a:lnTo>
                  <a:pt x="322" y="2534"/>
                </a:lnTo>
                <a:lnTo>
                  <a:pt x="288" y="2602"/>
                </a:lnTo>
                <a:lnTo>
                  <a:pt x="271" y="2669"/>
                </a:lnTo>
                <a:lnTo>
                  <a:pt x="237" y="2703"/>
                </a:lnTo>
                <a:lnTo>
                  <a:pt x="220" y="2737"/>
                </a:lnTo>
                <a:lnTo>
                  <a:pt x="203" y="2771"/>
                </a:lnTo>
                <a:lnTo>
                  <a:pt x="186" y="2771"/>
                </a:lnTo>
                <a:lnTo>
                  <a:pt x="169" y="2771"/>
                </a:lnTo>
                <a:lnTo>
                  <a:pt x="169" y="2754"/>
                </a:lnTo>
                <a:lnTo>
                  <a:pt x="153" y="2720"/>
                </a:lnTo>
                <a:lnTo>
                  <a:pt x="136" y="2669"/>
                </a:lnTo>
                <a:lnTo>
                  <a:pt x="119" y="2619"/>
                </a:lnTo>
                <a:lnTo>
                  <a:pt x="102" y="2534"/>
                </a:lnTo>
                <a:lnTo>
                  <a:pt x="51" y="2450"/>
                </a:lnTo>
                <a:lnTo>
                  <a:pt x="0" y="2365"/>
                </a:lnTo>
                <a:lnTo>
                  <a:pt x="68" y="2348"/>
                </a:lnTo>
                <a:lnTo>
                  <a:pt x="119" y="2331"/>
                </a:lnTo>
                <a:lnTo>
                  <a:pt x="153" y="2315"/>
                </a:lnTo>
                <a:lnTo>
                  <a:pt x="169" y="2281"/>
                </a:lnTo>
                <a:lnTo>
                  <a:pt x="169" y="2264"/>
                </a:lnTo>
                <a:lnTo>
                  <a:pt x="169" y="2230"/>
                </a:lnTo>
                <a:lnTo>
                  <a:pt x="186" y="2179"/>
                </a:lnTo>
                <a:lnTo>
                  <a:pt x="186" y="2129"/>
                </a:lnTo>
                <a:lnTo>
                  <a:pt x="186" y="2061"/>
                </a:lnTo>
                <a:lnTo>
                  <a:pt x="186" y="1977"/>
                </a:lnTo>
                <a:lnTo>
                  <a:pt x="186" y="1892"/>
                </a:lnTo>
                <a:lnTo>
                  <a:pt x="186" y="1791"/>
                </a:lnTo>
                <a:lnTo>
                  <a:pt x="203" y="1571"/>
                </a:lnTo>
                <a:lnTo>
                  <a:pt x="203" y="1385"/>
                </a:lnTo>
                <a:lnTo>
                  <a:pt x="203" y="1199"/>
                </a:lnTo>
                <a:lnTo>
                  <a:pt x="203" y="1047"/>
                </a:lnTo>
                <a:lnTo>
                  <a:pt x="203" y="743"/>
                </a:lnTo>
                <a:lnTo>
                  <a:pt x="186" y="456"/>
                </a:lnTo>
                <a:lnTo>
                  <a:pt x="186" y="388"/>
                </a:lnTo>
                <a:lnTo>
                  <a:pt x="186" y="321"/>
                </a:lnTo>
                <a:lnTo>
                  <a:pt x="186" y="270"/>
                </a:lnTo>
                <a:lnTo>
                  <a:pt x="169" y="236"/>
                </a:lnTo>
                <a:lnTo>
                  <a:pt x="169" y="203"/>
                </a:lnTo>
                <a:lnTo>
                  <a:pt x="153" y="169"/>
                </a:lnTo>
                <a:lnTo>
                  <a:pt x="136" y="152"/>
                </a:lnTo>
                <a:lnTo>
                  <a:pt x="136" y="135"/>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26" name="Freeform 30"/>
          <p:cNvSpPr/>
          <p:nvPr/>
        </p:nvSpPr>
        <p:spPr>
          <a:xfrm>
            <a:off x="2277427" y="3109912"/>
            <a:ext cx="236537" cy="14684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72" h="2314">
                <a:moveTo>
                  <a:pt x="338" y="675"/>
                </a:moveTo>
                <a:lnTo>
                  <a:pt x="338" y="861"/>
                </a:lnTo>
                <a:lnTo>
                  <a:pt x="338" y="1013"/>
                </a:lnTo>
                <a:lnTo>
                  <a:pt x="355" y="1149"/>
                </a:lnTo>
                <a:lnTo>
                  <a:pt x="355" y="1250"/>
                </a:lnTo>
                <a:lnTo>
                  <a:pt x="355" y="1301"/>
                </a:lnTo>
                <a:lnTo>
                  <a:pt x="372" y="1368"/>
                </a:lnTo>
                <a:lnTo>
                  <a:pt x="372" y="1419"/>
                </a:lnTo>
                <a:lnTo>
                  <a:pt x="372" y="1503"/>
                </a:lnTo>
                <a:lnTo>
                  <a:pt x="372" y="1588"/>
                </a:lnTo>
                <a:lnTo>
                  <a:pt x="372" y="1672"/>
                </a:lnTo>
                <a:lnTo>
                  <a:pt x="355" y="1774"/>
                </a:lnTo>
                <a:lnTo>
                  <a:pt x="355" y="1875"/>
                </a:lnTo>
                <a:lnTo>
                  <a:pt x="355" y="1976"/>
                </a:lnTo>
                <a:lnTo>
                  <a:pt x="355" y="2061"/>
                </a:lnTo>
                <a:lnTo>
                  <a:pt x="338" y="2145"/>
                </a:lnTo>
                <a:lnTo>
                  <a:pt x="338" y="2213"/>
                </a:lnTo>
                <a:lnTo>
                  <a:pt x="321" y="2247"/>
                </a:lnTo>
                <a:lnTo>
                  <a:pt x="321" y="2297"/>
                </a:lnTo>
                <a:lnTo>
                  <a:pt x="321" y="2314"/>
                </a:lnTo>
                <a:lnTo>
                  <a:pt x="305" y="2314"/>
                </a:lnTo>
                <a:lnTo>
                  <a:pt x="288" y="2314"/>
                </a:lnTo>
                <a:lnTo>
                  <a:pt x="271" y="2314"/>
                </a:lnTo>
                <a:lnTo>
                  <a:pt x="254" y="2297"/>
                </a:lnTo>
                <a:lnTo>
                  <a:pt x="237" y="2264"/>
                </a:lnTo>
                <a:lnTo>
                  <a:pt x="203" y="2213"/>
                </a:lnTo>
                <a:lnTo>
                  <a:pt x="169" y="2145"/>
                </a:lnTo>
                <a:lnTo>
                  <a:pt x="169" y="2095"/>
                </a:lnTo>
                <a:lnTo>
                  <a:pt x="169" y="2044"/>
                </a:lnTo>
                <a:lnTo>
                  <a:pt x="169" y="1976"/>
                </a:lnTo>
                <a:lnTo>
                  <a:pt x="169" y="1909"/>
                </a:lnTo>
                <a:lnTo>
                  <a:pt x="186" y="1824"/>
                </a:lnTo>
                <a:lnTo>
                  <a:pt x="186" y="1723"/>
                </a:lnTo>
                <a:lnTo>
                  <a:pt x="186" y="1605"/>
                </a:lnTo>
                <a:lnTo>
                  <a:pt x="203" y="1453"/>
                </a:lnTo>
                <a:lnTo>
                  <a:pt x="186" y="1317"/>
                </a:lnTo>
                <a:lnTo>
                  <a:pt x="186" y="1182"/>
                </a:lnTo>
                <a:lnTo>
                  <a:pt x="186" y="1064"/>
                </a:lnTo>
                <a:lnTo>
                  <a:pt x="186" y="963"/>
                </a:lnTo>
                <a:lnTo>
                  <a:pt x="169" y="760"/>
                </a:lnTo>
                <a:lnTo>
                  <a:pt x="152" y="540"/>
                </a:lnTo>
                <a:lnTo>
                  <a:pt x="135" y="439"/>
                </a:lnTo>
                <a:lnTo>
                  <a:pt x="118" y="354"/>
                </a:lnTo>
                <a:lnTo>
                  <a:pt x="101" y="287"/>
                </a:lnTo>
                <a:lnTo>
                  <a:pt x="101" y="219"/>
                </a:lnTo>
                <a:lnTo>
                  <a:pt x="67" y="135"/>
                </a:lnTo>
                <a:lnTo>
                  <a:pt x="50" y="101"/>
                </a:lnTo>
                <a:lnTo>
                  <a:pt x="33" y="84"/>
                </a:lnTo>
                <a:lnTo>
                  <a:pt x="17" y="67"/>
                </a:lnTo>
                <a:lnTo>
                  <a:pt x="0" y="50"/>
                </a:lnTo>
                <a:lnTo>
                  <a:pt x="0" y="33"/>
                </a:lnTo>
                <a:lnTo>
                  <a:pt x="0" y="0"/>
                </a:lnTo>
                <a:lnTo>
                  <a:pt x="33" y="0"/>
                </a:lnTo>
                <a:lnTo>
                  <a:pt x="67" y="0"/>
                </a:lnTo>
                <a:lnTo>
                  <a:pt x="118" y="16"/>
                </a:lnTo>
                <a:lnTo>
                  <a:pt x="186" y="33"/>
                </a:lnTo>
                <a:lnTo>
                  <a:pt x="254" y="67"/>
                </a:lnTo>
                <a:lnTo>
                  <a:pt x="305" y="84"/>
                </a:lnTo>
                <a:lnTo>
                  <a:pt x="321" y="101"/>
                </a:lnTo>
                <a:lnTo>
                  <a:pt x="338" y="118"/>
                </a:lnTo>
                <a:lnTo>
                  <a:pt x="355" y="169"/>
                </a:lnTo>
                <a:lnTo>
                  <a:pt x="338" y="219"/>
                </a:lnTo>
                <a:lnTo>
                  <a:pt x="338" y="236"/>
                </a:lnTo>
                <a:lnTo>
                  <a:pt x="338" y="270"/>
                </a:lnTo>
                <a:lnTo>
                  <a:pt x="338" y="304"/>
                </a:lnTo>
                <a:lnTo>
                  <a:pt x="338" y="354"/>
                </a:lnTo>
                <a:lnTo>
                  <a:pt x="321" y="422"/>
                </a:lnTo>
                <a:lnTo>
                  <a:pt x="321" y="490"/>
                </a:lnTo>
                <a:lnTo>
                  <a:pt x="321" y="574"/>
                </a:lnTo>
                <a:lnTo>
                  <a:pt x="338" y="675"/>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29" name="Freeform 33"/>
          <p:cNvSpPr/>
          <p:nvPr/>
        </p:nvSpPr>
        <p:spPr>
          <a:xfrm>
            <a:off x="2448877" y="3849687"/>
            <a:ext cx="484187" cy="128588"/>
          </a:xfrm>
          <a:custGeom>
            <a:avLst/>
            <a:gdLst/>
            <a:ahLst/>
            <a:cxnLst>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762" h="203">
                <a:moveTo>
                  <a:pt x="559" y="169"/>
                </a:moveTo>
                <a:lnTo>
                  <a:pt x="440" y="186"/>
                </a:lnTo>
                <a:lnTo>
                  <a:pt x="305" y="186"/>
                </a:lnTo>
                <a:lnTo>
                  <a:pt x="169" y="203"/>
                </a:lnTo>
                <a:lnTo>
                  <a:pt x="0" y="203"/>
                </a:lnTo>
                <a:lnTo>
                  <a:pt x="0" y="102"/>
                </a:lnTo>
                <a:lnTo>
                  <a:pt x="67" y="102"/>
                </a:lnTo>
                <a:lnTo>
                  <a:pt x="152" y="85"/>
                </a:lnTo>
                <a:lnTo>
                  <a:pt x="237" y="68"/>
                </a:lnTo>
                <a:lnTo>
                  <a:pt x="338" y="51"/>
                </a:lnTo>
                <a:lnTo>
                  <a:pt x="423" y="17"/>
                </a:lnTo>
                <a:lnTo>
                  <a:pt x="508" y="0"/>
                </a:lnTo>
                <a:lnTo>
                  <a:pt x="559" y="0"/>
                </a:lnTo>
                <a:lnTo>
                  <a:pt x="593" y="0"/>
                </a:lnTo>
                <a:lnTo>
                  <a:pt x="643" y="0"/>
                </a:lnTo>
                <a:lnTo>
                  <a:pt x="711" y="17"/>
                </a:lnTo>
                <a:lnTo>
                  <a:pt x="745" y="51"/>
                </a:lnTo>
                <a:lnTo>
                  <a:pt x="762" y="68"/>
                </a:lnTo>
                <a:lnTo>
                  <a:pt x="762" y="85"/>
                </a:lnTo>
                <a:lnTo>
                  <a:pt x="745" y="102"/>
                </a:lnTo>
                <a:lnTo>
                  <a:pt x="711" y="119"/>
                </a:lnTo>
                <a:lnTo>
                  <a:pt x="643" y="136"/>
                </a:lnTo>
                <a:lnTo>
                  <a:pt x="559" y="16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30" name="Freeform 34"/>
          <p:cNvSpPr/>
          <p:nvPr/>
        </p:nvSpPr>
        <p:spPr>
          <a:xfrm>
            <a:off x="2448877" y="4278312"/>
            <a:ext cx="538162" cy="128588"/>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Lst>
            <a:rect l="0" t="0" r="0" b="0"/>
            <a:pathLst>
              <a:path w="847" h="203">
                <a:moveTo>
                  <a:pt x="372" y="51"/>
                </a:moveTo>
                <a:lnTo>
                  <a:pt x="457" y="34"/>
                </a:lnTo>
                <a:lnTo>
                  <a:pt x="525" y="17"/>
                </a:lnTo>
                <a:lnTo>
                  <a:pt x="576" y="17"/>
                </a:lnTo>
                <a:lnTo>
                  <a:pt x="610" y="0"/>
                </a:lnTo>
                <a:lnTo>
                  <a:pt x="677" y="17"/>
                </a:lnTo>
                <a:lnTo>
                  <a:pt x="745" y="34"/>
                </a:lnTo>
                <a:lnTo>
                  <a:pt x="796" y="85"/>
                </a:lnTo>
                <a:lnTo>
                  <a:pt x="847" y="152"/>
                </a:lnTo>
                <a:lnTo>
                  <a:pt x="813" y="152"/>
                </a:lnTo>
                <a:lnTo>
                  <a:pt x="745" y="152"/>
                </a:lnTo>
                <a:lnTo>
                  <a:pt x="677" y="152"/>
                </a:lnTo>
                <a:lnTo>
                  <a:pt x="576" y="169"/>
                </a:lnTo>
                <a:lnTo>
                  <a:pt x="457" y="169"/>
                </a:lnTo>
                <a:lnTo>
                  <a:pt x="322" y="186"/>
                </a:lnTo>
                <a:lnTo>
                  <a:pt x="169" y="203"/>
                </a:lnTo>
                <a:lnTo>
                  <a:pt x="0" y="203"/>
                </a:lnTo>
                <a:lnTo>
                  <a:pt x="0" y="68"/>
                </a:lnTo>
                <a:lnTo>
                  <a:pt x="169" y="68"/>
                </a:lnTo>
                <a:lnTo>
                  <a:pt x="271" y="51"/>
                </a:lnTo>
                <a:lnTo>
                  <a:pt x="372" y="5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64" name="文本占位符 7"/>
          <p:cNvSpPr>
            <a:spLocks noGrp="1"/>
          </p:cNvSpPr>
          <p:nvPr>
            <p:ph type="body" sz="quarter" idx="10"/>
          </p:nvPr>
        </p:nvSpPr>
        <p:spPr>
          <a:xfrm>
            <a:off x="603250" y="377825"/>
            <a:ext cx="2300288" cy="4953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727"/>
                                        </p:tgtEl>
                                        <p:attrNameLst>
                                          <p:attrName>style.visibility</p:attrName>
                                        </p:attrNameLst>
                                      </p:cBhvr>
                                      <p:to>
                                        <p:strVal val="visible"/>
                                      </p:to>
                                    </p:set>
                                    <p:animEffect transition="in" filter="wipe(left)">
                                      <p:cBhvr>
                                        <p:cTn id="39" dur="500"/>
                                        <p:tgtEl>
                                          <p:spTgt spid="297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9726"/>
                                        </p:tgtEl>
                                        <p:attrNameLst>
                                          <p:attrName>style.visibility</p:attrName>
                                        </p:attrNameLst>
                                      </p:cBhvr>
                                      <p:to>
                                        <p:strVal val="visible"/>
                                      </p:to>
                                    </p:set>
                                    <p:animEffect transition="in" filter="wipe(up)">
                                      <p:cBhvr>
                                        <p:cTn id="44" dur="500"/>
                                        <p:tgtEl>
                                          <p:spTgt spid="297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9728"/>
                                        </p:tgtEl>
                                        <p:attrNameLst>
                                          <p:attrName>style.visibility</p:attrName>
                                        </p:attrNameLst>
                                      </p:cBhvr>
                                      <p:to>
                                        <p:strVal val="visible"/>
                                      </p:to>
                                    </p:set>
                                    <p:animEffect transition="in" filter="wipe(up)">
                                      <p:cBhvr>
                                        <p:cTn id="49" dur="500"/>
                                        <p:tgtEl>
                                          <p:spTgt spid="297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9729"/>
                                        </p:tgtEl>
                                        <p:attrNameLst>
                                          <p:attrName>style.visibility</p:attrName>
                                        </p:attrNameLst>
                                      </p:cBhvr>
                                      <p:to>
                                        <p:strVal val="visible"/>
                                      </p:to>
                                    </p:set>
                                    <p:animEffect transition="in" filter="wipe(left)">
                                      <p:cBhvr>
                                        <p:cTn id="54" dur="500"/>
                                        <p:tgtEl>
                                          <p:spTgt spid="297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730"/>
                                        </p:tgtEl>
                                        <p:attrNameLst>
                                          <p:attrName>style.visibility</p:attrName>
                                        </p:attrNameLst>
                                      </p:cBhvr>
                                      <p:to>
                                        <p:strVal val="visible"/>
                                      </p:to>
                                    </p:set>
                                    <p:animEffect transition="in" filter="wipe(left)">
                                      <p:cBhvr>
                                        <p:cTn id="59" dur="500"/>
                                        <p:tgtEl>
                                          <p:spTgt spid="29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159875" y="1443355"/>
            <a:ext cx="10064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tián</a:t>
            </a:r>
            <a:endPar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03265" y="2286000"/>
            <a:ext cx="5909310" cy="396938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甘</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甜美   甘甜   香甜</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妈妈做的饭菜香甜可口。</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“舌”的横稍短，整体靠上，“甘”的横稍向右上方倾斜。</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甜</a:t>
            </a:r>
          </a:p>
        </p:txBody>
      </p:sp>
      <p:grpSp>
        <p:nvGrpSpPr>
          <p:cNvPr id="32771" name="Group 4"/>
          <p:cNvGrpSpPr/>
          <p:nvPr/>
        </p:nvGrpSpPr>
        <p:grpSpPr>
          <a:xfrm>
            <a:off x="1242381" y="2286000"/>
            <a:ext cx="2879725" cy="2879725"/>
            <a:chOff x="1474" y="663"/>
            <a:chExt cx="2948" cy="2835"/>
          </a:xfrm>
        </p:grpSpPr>
        <p:sp>
          <p:nvSpPr>
            <p:cNvPr id="34"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5"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6"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7"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8"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40"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42"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43"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44"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45"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46" name="Freeform 30"/>
          <p:cNvSpPr/>
          <p:nvPr/>
        </p:nvSpPr>
        <p:spPr>
          <a:xfrm>
            <a:off x="1977393" y="2997200"/>
            <a:ext cx="569913" cy="4302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98" h="676">
                <a:moveTo>
                  <a:pt x="237" y="490"/>
                </a:moveTo>
                <a:lnTo>
                  <a:pt x="372" y="405"/>
                </a:lnTo>
                <a:lnTo>
                  <a:pt x="474" y="321"/>
                </a:lnTo>
                <a:lnTo>
                  <a:pt x="542" y="253"/>
                </a:lnTo>
                <a:lnTo>
                  <a:pt x="593" y="186"/>
                </a:lnTo>
                <a:lnTo>
                  <a:pt x="627" y="152"/>
                </a:lnTo>
                <a:lnTo>
                  <a:pt x="643" y="101"/>
                </a:lnTo>
                <a:lnTo>
                  <a:pt x="660" y="84"/>
                </a:lnTo>
                <a:lnTo>
                  <a:pt x="643" y="51"/>
                </a:lnTo>
                <a:lnTo>
                  <a:pt x="643" y="17"/>
                </a:lnTo>
                <a:lnTo>
                  <a:pt x="660" y="0"/>
                </a:lnTo>
                <a:lnTo>
                  <a:pt x="677" y="0"/>
                </a:lnTo>
                <a:lnTo>
                  <a:pt x="711" y="17"/>
                </a:lnTo>
                <a:lnTo>
                  <a:pt x="762" y="34"/>
                </a:lnTo>
                <a:lnTo>
                  <a:pt x="796" y="51"/>
                </a:lnTo>
                <a:lnTo>
                  <a:pt x="847" y="84"/>
                </a:lnTo>
                <a:lnTo>
                  <a:pt x="864" y="118"/>
                </a:lnTo>
                <a:lnTo>
                  <a:pt x="898" y="135"/>
                </a:lnTo>
                <a:lnTo>
                  <a:pt x="898" y="152"/>
                </a:lnTo>
                <a:lnTo>
                  <a:pt x="881" y="186"/>
                </a:lnTo>
                <a:lnTo>
                  <a:pt x="847" y="220"/>
                </a:lnTo>
                <a:lnTo>
                  <a:pt x="796" y="270"/>
                </a:lnTo>
                <a:lnTo>
                  <a:pt x="711" y="338"/>
                </a:lnTo>
                <a:lnTo>
                  <a:pt x="610" y="405"/>
                </a:lnTo>
                <a:lnTo>
                  <a:pt x="508" y="456"/>
                </a:lnTo>
                <a:lnTo>
                  <a:pt x="271" y="591"/>
                </a:lnTo>
                <a:lnTo>
                  <a:pt x="169" y="625"/>
                </a:lnTo>
                <a:lnTo>
                  <a:pt x="84" y="659"/>
                </a:lnTo>
                <a:lnTo>
                  <a:pt x="50" y="676"/>
                </a:lnTo>
                <a:lnTo>
                  <a:pt x="34" y="676"/>
                </a:lnTo>
                <a:lnTo>
                  <a:pt x="17" y="676"/>
                </a:lnTo>
                <a:lnTo>
                  <a:pt x="0" y="676"/>
                </a:lnTo>
                <a:lnTo>
                  <a:pt x="0" y="659"/>
                </a:lnTo>
                <a:lnTo>
                  <a:pt x="17" y="659"/>
                </a:lnTo>
                <a:lnTo>
                  <a:pt x="34" y="642"/>
                </a:lnTo>
                <a:lnTo>
                  <a:pt x="50" y="608"/>
                </a:lnTo>
                <a:lnTo>
                  <a:pt x="84" y="591"/>
                </a:lnTo>
                <a:lnTo>
                  <a:pt x="135" y="557"/>
                </a:lnTo>
                <a:lnTo>
                  <a:pt x="186" y="524"/>
                </a:lnTo>
                <a:lnTo>
                  <a:pt x="237" y="49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47" name="Freeform 32"/>
          <p:cNvSpPr/>
          <p:nvPr/>
        </p:nvSpPr>
        <p:spPr>
          <a:xfrm>
            <a:off x="1729743" y="3522662"/>
            <a:ext cx="892175" cy="2905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406" h="456">
                <a:moveTo>
                  <a:pt x="644" y="152"/>
                </a:moveTo>
                <a:lnTo>
                  <a:pt x="762" y="118"/>
                </a:lnTo>
                <a:lnTo>
                  <a:pt x="864" y="84"/>
                </a:lnTo>
                <a:lnTo>
                  <a:pt x="966" y="67"/>
                </a:lnTo>
                <a:lnTo>
                  <a:pt x="1033" y="50"/>
                </a:lnTo>
                <a:lnTo>
                  <a:pt x="1101" y="34"/>
                </a:lnTo>
                <a:lnTo>
                  <a:pt x="1169" y="17"/>
                </a:lnTo>
                <a:lnTo>
                  <a:pt x="1203" y="17"/>
                </a:lnTo>
                <a:lnTo>
                  <a:pt x="1237" y="0"/>
                </a:lnTo>
                <a:lnTo>
                  <a:pt x="1271" y="0"/>
                </a:lnTo>
                <a:lnTo>
                  <a:pt x="1321" y="17"/>
                </a:lnTo>
                <a:lnTo>
                  <a:pt x="1372" y="17"/>
                </a:lnTo>
                <a:lnTo>
                  <a:pt x="1389" y="34"/>
                </a:lnTo>
                <a:lnTo>
                  <a:pt x="1406" y="50"/>
                </a:lnTo>
                <a:lnTo>
                  <a:pt x="1389" y="50"/>
                </a:lnTo>
                <a:lnTo>
                  <a:pt x="1372" y="67"/>
                </a:lnTo>
                <a:lnTo>
                  <a:pt x="1338" y="84"/>
                </a:lnTo>
                <a:lnTo>
                  <a:pt x="1271" y="118"/>
                </a:lnTo>
                <a:lnTo>
                  <a:pt x="1186" y="135"/>
                </a:lnTo>
                <a:lnTo>
                  <a:pt x="1084" y="169"/>
                </a:lnTo>
                <a:lnTo>
                  <a:pt x="949" y="219"/>
                </a:lnTo>
                <a:lnTo>
                  <a:pt x="813" y="253"/>
                </a:lnTo>
                <a:lnTo>
                  <a:pt x="678" y="304"/>
                </a:lnTo>
                <a:lnTo>
                  <a:pt x="525" y="355"/>
                </a:lnTo>
                <a:lnTo>
                  <a:pt x="440" y="372"/>
                </a:lnTo>
                <a:lnTo>
                  <a:pt x="373" y="388"/>
                </a:lnTo>
                <a:lnTo>
                  <a:pt x="322" y="405"/>
                </a:lnTo>
                <a:lnTo>
                  <a:pt x="271" y="422"/>
                </a:lnTo>
                <a:lnTo>
                  <a:pt x="237" y="439"/>
                </a:lnTo>
                <a:lnTo>
                  <a:pt x="203" y="439"/>
                </a:lnTo>
                <a:lnTo>
                  <a:pt x="186" y="439"/>
                </a:lnTo>
                <a:lnTo>
                  <a:pt x="169" y="456"/>
                </a:lnTo>
                <a:lnTo>
                  <a:pt x="136" y="439"/>
                </a:lnTo>
                <a:lnTo>
                  <a:pt x="102" y="422"/>
                </a:lnTo>
                <a:lnTo>
                  <a:pt x="68" y="405"/>
                </a:lnTo>
                <a:lnTo>
                  <a:pt x="51" y="372"/>
                </a:lnTo>
                <a:lnTo>
                  <a:pt x="17" y="355"/>
                </a:lnTo>
                <a:lnTo>
                  <a:pt x="0" y="321"/>
                </a:lnTo>
                <a:lnTo>
                  <a:pt x="0" y="304"/>
                </a:lnTo>
                <a:lnTo>
                  <a:pt x="0" y="287"/>
                </a:lnTo>
                <a:lnTo>
                  <a:pt x="17" y="287"/>
                </a:lnTo>
                <a:lnTo>
                  <a:pt x="51" y="270"/>
                </a:lnTo>
                <a:lnTo>
                  <a:pt x="68" y="270"/>
                </a:lnTo>
                <a:lnTo>
                  <a:pt x="102" y="270"/>
                </a:lnTo>
                <a:lnTo>
                  <a:pt x="136" y="270"/>
                </a:lnTo>
                <a:lnTo>
                  <a:pt x="186" y="253"/>
                </a:lnTo>
                <a:lnTo>
                  <a:pt x="254" y="236"/>
                </a:lnTo>
                <a:lnTo>
                  <a:pt x="322" y="219"/>
                </a:lnTo>
                <a:lnTo>
                  <a:pt x="424" y="203"/>
                </a:lnTo>
                <a:lnTo>
                  <a:pt x="525" y="169"/>
                </a:lnTo>
                <a:lnTo>
                  <a:pt x="644" y="15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48" name="Freeform 35"/>
          <p:cNvSpPr/>
          <p:nvPr/>
        </p:nvSpPr>
        <p:spPr>
          <a:xfrm>
            <a:off x="2547306" y="3448050"/>
            <a:ext cx="1130300" cy="2571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79" h="405">
                <a:moveTo>
                  <a:pt x="1728" y="168"/>
                </a:moveTo>
                <a:lnTo>
                  <a:pt x="1660" y="185"/>
                </a:lnTo>
                <a:lnTo>
                  <a:pt x="1575" y="185"/>
                </a:lnTo>
                <a:lnTo>
                  <a:pt x="1541" y="185"/>
                </a:lnTo>
                <a:lnTo>
                  <a:pt x="1491" y="202"/>
                </a:lnTo>
                <a:lnTo>
                  <a:pt x="1440" y="202"/>
                </a:lnTo>
                <a:lnTo>
                  <a:pt x="1355" y="219"/>
                </a:lnTo>
                <a:lnTo>
                  <a:pt x="1253" y="236"/>
                </a:lnTo>
                <a:lnTo>
                  <a:pt x="1135" y="253"/>
                </a:lnTo>
                <a:lnTo>
                  <a:pt x="999" y="270"/>
                </a:lnTo>
                <a:lnTo>
                  <a:pt x="847" y="287"/>
                </a:lnTo>
                <a:lnTo>
                  <a:pt x="677" y="321"/>
                </a:lnTo>
                <a:lnTo>
                  <a:pt x="559" y="337"/>
                </a:lnTo>
                <a:lnTo>
                  <a:pt x="440" y="354"/>
                </a:lnTo>
                <a:lnTo>
                  <a:pt x="338" y="371"/>
                </a:lnTo>
                <a:lnTo>
                  <a:pt x="254" y="388"/>
                </a:lnTo>
                <a:lnTo>
                  <a:pt x="203" y="388"/>
                </a:lnTo>
                <a:lnTo>
                  <a:pt x="152" y="405"/>
                </a:lnTo>
                <a:lnTo>
                  <a:pt x="135" y="405"/>
                </a:lnTo>
                <a:lnTo>
                  <a:pt x="84" y="388"/>
                </a:lnTo>
                <a:lnTo>
                  <a:pt x="50" y="371"/>
                </a:lnTo>
                <a:lnTo>
                  <a:pt x="17" y="354"/>
                </a:lnTo>
                <a:lnTo>
                  <a:pt x="17" y="337"/>
                </a:lnTo>
                <a:lnTo>
                  <a:pt x="0" y="321"/>
                </a:lnTo>
                <a:lnTo>
                  <a:pt x="17" y="304"/>
                </a:lnTo>
                <a:lnTo>
                  <a:pt x="50" y="304"/>
                </a:lnTo>
                <a:lnTo>
                  <a:pt x="101" y="287"/>
                </a:lnTo>
                <a:lnTo>
                  <a:pt x="152" y="287"/>
                </a:lnTo>
                <a:lnTo>
                  <a:pt x="220" y="270"/>
                </a:lnTo>
                <a:lnTo>
                  <a:pt x="288" y="253"/>
                </a:lnTo>
                <a:lnTo>
                  <a:pt x="389" y="253"/>
                </a:lnTo>
                <a:lnTo>
                  <a:pt x="474" y="236"/>
                </a:lnTo>
                <a:lnTo>
                  <a:pt x="593" y="219"/>
                </a:lnTo>
                <a:lnTo>
                  <a:pt x="728" y="185"/>
                </a:lnTo>
                <a:lnTo>
                  <a:pt x="881" y="152"/>
                </a:lnTo>
                <a:lnTo>
                  <a:pt x="1033" y="118"/>
                </a:lnTo>
                <a:lnTo>
                  <a:pt x="1169" y="84"/>
                </a:lnTo>
                <a:lnTo>
                  <a:pt x="1270" y="50"/>
                </a:lnTo>
                <a:lnTo>
                  <a:pt x="1355" y="33"/>
                </a:lnTo>
                <a:lnTo>
                  <a:pt x="1423" y="16"/>
                </a:lnTo>
                <a:lnTo>
                  <a:pt x="1474" y="16"/>
                </a:lnTo>
                <a:lnTo>
                  <a:pt x="1524" y="0"/>
                </a:lnTo>
                <a:lnTo>
                  <a:pt x="1558" y="0"/>
                </a:lnTo>
                <a:lnTo>
                  <a:pt x="1609" y="16"/>
                </a:lnTo>
                <a:lnTo>
                  <a:pt x="1643" y="16"/>
                </a:lnTo>
                <a:lnTo>
                  <a:pt x="1694" y="33"/>
                </a:lnTo>
                <a:lnTo>
                  <a:pt x="1728" y="67"/>
                </a:lnTo>
                <a:lnTo>
                  <a:pt x="1762" y="84"/>
                </a:lnTo>
                <a:lnTo>
                  <a:pt x="1779" y="84"/>
                </a:lnTo>
                <a:lnTo>
                  <a:pt x="1779" y="101"/>
                </a:lnTo>
                <a:lnTo>
                  <a:pt x="1762" y="135"/>
                </a:lnTo>
                <a:lnTo>
                  <a:pt x="1745" y="152"/>
                </a:lnTo>
                <a:lnTo>
                  <a:pt x="1728" y="168"/>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49" name="Freeform 38"/>
          <p:cNvSpPr/>
          <p:nvPr/>
        </p:nvSpPr>
        <p:spPr>
          <a:xfrm>
            <a:off x="2020256" y="3963987"/>
            <a:ext cx="150812" cy="523875"/>
          </a:xfrm>
          <a:custGeom>
            <a:avLst/>
            <a:gdLst/>
            <a:ahLst/>
            <a:cxnLst>
              <a:cxn ang="0">
                <a:pos x="2147483647" y="2147483647"/>
              </a:cxn>
              <a:cxn ang="0">
                <a:pos x="0" y="2147483647"/>
              </a:cxn>
              <a:cxn ang="0">
                <a:pos x="0" y="2147483647"/>
              </a:cxn>
              <a:cxn ang="0">
                <a:pos x="0"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38" h="827">
                <a:moveTo>
                  <a:pt x="17" y="101"/>
                </a:moveTo>
                <a:lnTo>
                  <a:pt x="0" y="67"/>
                </a:lnTo>
                <a:lnTo>
                  <a:pt x="0" y="33"/>
                </a:lnTo>
                <a:lnTo>
                  <a:pt x="0" y="0"/>
                </a:lnTo>
                <a:lnTo>
                  <a:pt x="17" y="0"/>
                </a:lnTo>
                <a:lnTo>
                  <a:pt x="68" y="0"/>
                </a:lnTo>
                <a:lnTo>
                  <a:pt x="136" y="16"/>
                </a:lnTo>
                <a:lnTo>
                  <a:pt x="204" y="16"/>
                </a:lnTo>
                <a:lnTo>
                  <a:pt x="204" y="33"/>
                </a:lnTo>
                <a:lnTo>
                  <a:pt x="204" y="67"/>
                </a:lnTo>
                <a:lnTo>
                  <a:pt x="221" y="101"/>
                </a:lnTo>
                <a:lnTo>
                  <a:pt x="221" y="135"/>
                </a:lnTo>
                <a:lnTo>
                  <a:pt x="221" y="185"/>
                </a:lnTo>
                <a:lnTo>
                  <a:pt x="221" y="253"/>
                </a:lnTo>
                <a:lnTo>
                  <a:pt x="221" y="321"/>
                </a:lnTo>
                <a:lnTo>
                  <a:pt x="221" y="405"/>
                </a:lnTo>
                <a:lnTo>
                  <a:pt x="221" y="473"/>
                </a:lnTo>
                <a:lnTo>
                  <a:pt x="238" y="540"/>
                </a:lnTo>
                <a:lnTo>
                  <a:pt x="238" y="608"/>
                </a:lnTo>
                <a:lnTo>
                  <a:pt x="238" y="658"/>
                </a:lnTo>
                <a:lnTo>
                  <a:pt x="238" y="692"/>
                </a:lnTo>
                <a:lnTo>
                  <a:pt x="238" y="726"/>
                </a:lnTo>
                <a:lnTo>
                  <a:pt x="221" y="760"/>
                </a:lnTo>
                <a:lnTo>
                  <a:pt x="221" y="777"/>
                </a:lnTo>
                <a:lnTo>
                  <a:pt x="221" y="794"/>
                </a:lnTo>
                <a:lnTo>
                  <a:pt x="204" y="811"/>
                </a:lnTo>
                <a:lnTo>
                  <a:pt x="204" y="827"/>
                </a:lnTo>
                <a:lnTo>
                  <a:pt x="187" y="811"/>
                </a:lnTo>
                <a:lnTo>
                  <a:pt x="170" y="794"/>
                </a:lnTo>
                <a:lnTo>
                  <a:pt x="170" y="777"/>
                </a:lnTo>
                <a:lnTo>
                  <a:pt x="153" y="726"/>
                </a:lnTo>
                <a:lnTo>
                  <a:pt x="136" y="658"/>
                </a:lnTo>
                <a:lnTo>
                  <a:pt x="119" y="557"/>
                </a:lnTo>
                <a:lnTo>
                  <a:pt x="102" y="439"/>
                </a:lnTo>
                <a:lnTo>
                  <a:pt x="85" y="304"/>
                </a:lnTo>
                <a:lnTo>
                  <a:pt x="68" y="202"/>
                </a:lnTo>
                <a:lnTo>
                  <a:pt x="34" y="135"/>
                </a:lnTo>
                <a:lnTo>
                  <a:pt x="17" y="10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50" name="Freeform 31"/>
          <p:cNvSpPr/>
          <p:nvPr/>
        </p:nvSpPr>
        <p:spPr>
          <a:xfrm>
            <a:off x="2225043" y="3244850"/>
            <a:ext cx="150813" cy="7286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38" h="1148">
                <a:moveTo>
                  <a:pt x="221" y="253"/>
                </a:moveTo>
                <a:lnTo>
                  <a:pt x="221" y="270"/>
                </a:lnTo>
                <a:lnTo>
                  <a:pt x="221" y="287"/>
                </a:lnTo>
                <a:lnTo>
                  <a:pt x="204" y="321"/>
                </a:lnTo>
                <a:lnTo>
                  <a:pt x="204" y="354"/>
                </a:lnTo>
                <a:lnTo>
                  <a:pt x="204" y="405"/>
                </a:lnTo>
                <a:lnTo>
                  <a:pt x="187" y="456"/>
                </a:lnTo>
                <a:lnTo>
                  <a:pt x="187" y="523"/>
                </a:lnTo>
                <a:lnTo>
                  <a:pt x="187" y="591"/>
                </a:lnTo>
                <a:lnTo>
                  <a:pt x="153" y="895"/>
                </a:lnTo>
                <a:lnTo>
                  <a:pt x="136" y="1030"/>
                </a:lnTo>
                <a:lnTo>
                  <a:pt x="119" y="1148"/>
                </a:lnTo>
                <a:lnTo>
                  <a:pt x="0" y="1148"/>
                </a:lnTo>
                <a:lnTo>
                  <a:pt x="0" y="1115"/>
                </a:lnTo>
                <a:lnTo>
                  <a:pt x="0" y="1064"/>
                </a:lnTo>
                <a:lnTo>
                  <a:pt x="17" y="979"/>
                </a:lnTo>
                <a:lnTo>
                  <a:pt x="17" y="878"/>
                </a:lnTo>
                <a:lnTo>
                  <a:pt x="34" y="658"/>
                </a:lnTo>
                <a:lnTo>
                  <a:pt x="34" y="557"/>
                </a:lnTo>
                <a:lnTo>
                  <a:pt x="51" y="473"/>
                </a:lnTo>
                <a:lnTo>
                  <a:pt x="51" y="371"/>
                </a:lnTo>
                <a:lnTo>
                  <a:pt x="34" y="270"/>
                </a:lnTo>
                <a:lnTo>
                  <a:pt x="34" y="135"/>
                </a:lnTo>
                <a:lnTo>
                  <a:pt x="17" y="0"/>
                </a:lnTo>
                <a:lnTo>
                  <a:pt x="102" y="67"/>
                </a:lnTo>
                <a:lnTo>
                  <a:pt x="170" y="118"/>
                </a:lnTo>
                <a:lnTo>
                  <a:pt x="221" y="152"/>
                </a:lnTo>
                <a:lnTo>
                  <a:pt x="238" y="168"/>
                </a:lnTo>
                <a:lnTo>
                  <a:pt x="238" y="185"/>
                </a:lnTo>
                <a:lnTo>
                  <a:pt x="238" y="202"/>
                </a:lnTo>
                <a:lnTo>
                  <a:pt x="221" y="253"/>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783" name="Freeform 39"/>
          <p:cNvSpPr/>
          <p:nvPr/>
        </p:nvSpPr>
        <p:spPr>
          <a:xfrm>
            <a:off x="2094868" y="3876675"/>
            <a:ext cx="527050" cy="4191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30" h="659">
                <a:moveTo>
                  <a:pt x="457" y="659"/>
                </a:moveTo>
                <a:lnTo>
                  <a:pt x="474" y="558"/>
                </a:lnTo>
                <a:lnTo>
                  <a:pt x="491" y="473"/>
                </a:lnTo>
                <a:lnTo>
                  <a:pt x="508" y="389"/>
                </a:lnTo>
                <a:lnTo>
                  <a:pt x="508" y="321"/>
                </a:lnTo>
                <a:lnTo>
                  <a:pt x="525" y="271"/>
                </a:lnTo>
                <a:lnTo>
                  <a:pt x="525" y="220"/>
                </a:lnTo>
                <a:lnTo>
                  <a:pt x="525" y="203"/>
                </a:lnTo>
                <a:lnTo>
                  <a:pt x="525" y="186"/>
                </a:lnTo>
                <a:lnTo>
                  <a:pt x="491" y="169"/>
                </a:lnTo>
                <a:lnTo>
                  <a:pt x="457" y="169"/>
                </a:lnTo>
                <a:lnTo>
                  <a:pt x="407" y="186"/>
                </a:lnTo>
                <a:lnTo>
                  <a:pt x="322" y="186"/>
                </a:lnTo>
                <a:lnTo>
                  <a:pt x="153" y="220"/>
                </a:lnTo>
                <a:lnTo>
                  <a:pt x="0" y="237"/>
                </a:lnTo>
                <a:lnTo>
                  <a:pt x="0" y="152"/>
                </a:lnTo>
                <a:lnTo>
                  <a:pt x="51" y="152"/>
                </a:lnTo>
                <a:lnTo>
                  <a:pt x="119" y="152"/>
                </a:lnTo>
                <a:lnTo>
                  <a:pt x="203" y="136"/>
                </a:lnTo>
                <a:lnTo>
                  <a:pt x="305" y="102"/>
                </a:lnTo>
                <a:lnTo>
                  <a:pt x="390" y="85"/>
                </a:lnTo>
                <a:lnTo>
                  <a:pt x="474" y="68"/>
                </a:lnTo>
                <a:lnTo>
                  <a:pt x="508" y="51"/>
                </a:lnTo>
                <a:lnTo>
                  <a:pt x="542" y="34"/>
                </a:lnTo>
                <a:lnTo>
                  <a:pt x="559" y="17"/>
                </a:lnTo>
                <a:lnTo>
                  <a:pt x="610" y="0"/>
                </a:lnTo>
                <a:lnTo>
                  <a:pt x="661" y="34"/>
                </a:lnTo>
                <a:lnTo>
                  <a:pt x="695" y="51"/>
                </a:lnTo>
                <a:lnTo>
                  <a:pt x="729" y="85"/>
                </a:lnTo>
                <a:lnTo>
                  <a:pt x="779" y="119"/>
                </a:lnTo>
                <a:lnTo>
                  <a:pt x="796" y="152"/>
                </a:lnTo>
                <a:lnTo>
                  <a:pt x="813" y="169"/>
                </a:lnTo>
                <a:lnTo>
                  <a:pt x="830" y="186"/>
                </a:lnTo>
                <a:lnTo>
                  <a:pt x="830" y="237"/>
                </a:lnTo>
                <a:lnTo>
                  <a:pt x="813" y="237"/>
                </a:lnTo>
                <a:lnTo>
                  <a:pt x="779" y="254"/>
                </a:lnTo>
                <a:lnTo>
                  <a:pt x="762" y="271"/>
                </a:lnTo>
                <a:lnTo>
                  <a:pt x="745" y="288"/>
                </a:lnTo>
                <a:lnTo>
                  <a:pt x="729" y="321"/>
                </a:lnTo>
                <a:lnTo>
                  <a:pt x="712" y="372"/>
                </a:lnTo>
                <a:lnTo>
                  <a:pt x="678" y="423"/>
                </a:lnTo>
                <a:lnTo>
                  <a:pt x="644" y="490"/>
                </a:lnTo>
                <a:lnTo>
                  <a:pt x="610" y="558"/>
                </a:lnTo>
                <a:lnTo>
                  <a:pt x="593" y="642"/>
                </a:lnTo>
                <a:lnTo>
                  <a:pt x="457" y="65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784" name="Freeform 40"/>
          <p:cNvSpPr/>
          <p:nvPr/>
        </p:nvSpPr>
        <p:spPr>
          <a:xfrm>
            <a:off x="2128206" y="4230687"/>
            <a:ext cx="398462" cy="130175"/>
          </a:xfrm>
          <a:custGeom>
            <a:avLst/>
            <a:gdLst/>
            <a:ahLst/>
            <a:cxnLst>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27" h="203">
                <a:moveTo>
                  <a:pt x="305" y="51"/>
                </a:moveTo>
                <a:lnTo>
                  <a:pt x="390" y="34"/>
                </a:lnTo>
                <a:lnTo>
                  <a:pt x="457" y="17"/>
                </a:lnTo>
                <a:lnTo>
                  <a:pt x="508" y="0"/>
                </a:lnTo>
                <a:lnTo>
                  <a:pt x="542" y="0"/>
                </a:lnTo>
                <a:lnTo>
                  <a:pt x="593" y="17"/>
                </a:lnTo>
                <a:lnTo>
                  <a:pt x="610" y="34"/>
                </a:lnTo>
                <a:lnTo>
                  <a:pt x="627" y="51"/>
                </a:lnTo>
                <a:lnTo>
                  <a:pt x="627" y="67"/>
                </a:lnTo>
                <a:lnTo>
                  <a:pt x="627" y="84"/>
                </a:lnTo>
                <a:lnTo>
                  <a:pt x="610" y="84"/>
                </a:lnTo>
                <a:lnTo>
                  <a:pt x="593" y="101"/>
                </a:lnTo>
                <a:lnTo>
                  <a:pt x="542" y="118"/>
                </a:lnTo>
                <a:lnTo>
                  <a:pt x="508" y="118"/>
                </a:lnTo>
                <a:lnTo>
                  <a:pt x="457" y="135"/>
                </a:lnTo>
                <a:lnTo>
                  <a:pt x="390" y="152"/>
                </a:lnTo>
                <a:lnTo>
                  <a:pt x="254" y="169"/>
                </a:lnTo>
                <a:lnTo>
                  <a:pt x="152" y="186"/>
                </a:lnTo>
                <a:lnTo>
                  <a:pt x="68" y="203"/>
                </a:lnTo>
                <a:lnTo>
                  <a:pt x="0" y="203"/>
                </a:lnTo>
                <a:lnTo>
                  <a:pt x="0" y="101"/>
                </a:lnTo>
                <a:lnTo>
                  <a:pt x="68" y="101"/>
                </a:lnTo>
                <a:lnTo>
                  <a:pt x="152" y="84"/>
                </a:lnTo>
                <a:lnTo>
                  <a:pt x="237" y="67"/>
                </a:lnTo>
                <a:lnTo>
                  <a:pt x="305" y="5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51" name="Freeform 33"/>
          <p:cNvSpPr/>
          <p:nvPr/>
        </p:nvSpPr>
        <p:spPr>
          <a:xfrm>
            <a:off x="2720343" y="3222625"/>
            <a:ext cx="160338" cy="12763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54" h="2010">
                <a:moveTo>
                  <a:pt x="220" y="1047"/>
                </a:moveTo>
                <a:lnTo>
                  <a:pt x="220" y="1233"/>
                </a:lnTo>
                <a:lnTo>
                  <a:pt x="220" y="1385"/>
                </a:lnTo>
                <a:lnTo>
                  <a:pt x="220" y="1537"/>
                </a:lnTo>
                <a:lnTo>
                  <a:pt x="220" y="1655"/>
                </a:lnTo>
                <a:lnTo>
                  <a:pt x="203" y="1757"/>
                </a:lnTo>
                <a:lnTo>
                  <a:pt x="203" y="1824"/>
                </a:lnTo>
                <a:lnTo>
                  <a:pt x="203" y="1875"/>
                </a:lnTo>
                <a:lnTo>
                  <a:pt x="203" y="1909"/>
                </a:lnTo>
                <a:lnTo>
                  <a:pt x="186" y="1960"/>
                </a:lnTo>
                <a:lnTo>
                  <a:pt x="169" y="1993"/>
                </a:lnTo>
                <a:lnTo>
                  <a:pt x="152" y="2010"/>
                </a:lnTo>
                <a:lnTo>
                  <a:pt x="135" y="2010"/>
                </a:lnTo>
                <a:lnTo>
                  <a:pt x="118" y="2010"/>
                </a:lnTo>
                <a:lnTo>
                  <a:pt x="118" y="1993"/>
                </a:lnTo>
                <a:lnTo>
                  <a:pt x="101" y="1943"/>
                </a:lnTo>
                <a:lnTo>
                  <a:pt x="84" y="1892"/>
                </a:lnTo>
                <a:lnTo>
                  <a:pt x="67" y="1841"/>
                </a:lnTo>
                <a:lnTo>
                  <a:pt x="51" y="1791"/>
                </a:lnTo>
                <a:lnTo>
                  <a:pt x="51" y="1774"/>
                </a:lnTo>
                <a:lnTo>
                  <a:pt x="51" y="1757"/>
                </a:lnTo>
                <a:lnTo>
                  <a:pt x="51" y="1740"/>
                </a:lnTo>
                <a:lnTo>
                  <a:pt x="51" y="1706"/>
                </a:lnTo>
                <a:lnTo>
                  <a:pt x="67" y="1672"/>
                </a:lnTo>
                <a:lnTo>
                  <a:pt x="67" y="1622"/>
                </a:lnTo>
                <a:lnTo>
                  <a:pt x="84" y="1605"/>
                </a:lnTo>
                <a:lnTo>
                  <a:pt x="84" y="1571"/>
                </a:lnTo>
                <a:lnTo>
                  <a:pt x="84" y="1520"/>
                </a:lnTo>
                <a:lnTo>
                  <a:pt x="84" y="1470"/>
                </a:lnTo>
                <a:lnTo>
                  <a:pt x="84" y="1351"/>
                </a:lnTo>
                <a:lnTo>
                  <a:pt x="101" y="1199"/>
                </a:lnTo>
                <a:lnTo>
                  <a:pt x="101" y="895"/>
                </a:lnTo>
                <a:lnTo>
                  <a:pt x="101" y="743"/>
                </a:lnTo>
                <a:lnTo>
                  <a:pt x="101" y="608"/>
                </a:lnTo>
                <a:lnTo>
                  <a:pt x="84" y="490"/>
                </a:lnTo>
                <a:lnTo>
                  <a:pt x="84" y="371"/>
                </a:lnTo>
                <a:lnTo>
                  <a:pt x="67" y="287"/>
                </a:lnTo>
                <a:lnTo>
                  <a:pt x="67" y="219"/>
                </a:lnTo>
                <a:lnTo>
                  <a:pt x="51" y="169"/>
                </a:lnTo>
                <a:lnTo>
                  <a:pt x="34" y="118"/>
                </a:lnTo>
                <a:lnTo>
                  <a:pt x="17" y="50"/>
                </a:lnTo>
                <a:lnTo>
                  <a:pt x="0" y="34"/>
                </a:lnTo>
                <a:lnTo>
                  <a:pt x="0" y="17"/>
                </a:lnTo>
                <a:lnTo>
                  <a:pt x="17" y="0"/>
                </a:lnTo>
                <a:lnTo>
                  <a:pt x="51" y="0"/>
                </a:lnTo>
                <a:lnTo>
                  <a:pt x="67" y="0"/>
                </a:lnTo>
                <a:lnTo>
                  <a:pt x="101" y="17"/>
                </a:lnTo>
                <a:lnTo>
                  <a:pt x="135" y="34"/>
                </a:lnTo>
                <a:lnTo>
                  <a:pt x="203" y="67"/>
                </a:lnTo>
                <a:lnTo>
                  <a:pt x="220" y="84"/>
                </a:lnTo>
                <a:lnTo>
                  <a:pt x="237" y="101"/>
                </a:lnTo>
                <a:lnTo>
                  <a:pt x="254" y="152"/>
                </a:lnTo>
                <a:lnTo>
                  <a:pt x="254" y="169"/>
                </a:lnTo>
                <a:lnTo>
                  <a:pt x="254" y="202"/>
                </a:lnTo>
                <a:lnTo>
                  <a:pt x="237" y="236"/>
                </a:lnTo>
                <a:lnTo>
                  <a:pt x="237" y="287"/>
                </a:lnTo>
                <a:lnTo>
                  <a:pt x="237" y="355"/>
                </a:lnTo>
                <a:lnTo>
                  <a:pt x="237" y="456"/>
                </a:lnTo>
                <a:lnTo>
                  <a:pt x="220" y="574"/>
                </a:lnTo>
                <a:lnTo>
                  <a:pt x="220" y="709"/>
                </a:lnTo>
                <a:lnTo>
                  <a:pt x="220" y="861"/>
                </a:lnTo>
                <a:lnTo>
                  <a:pt x="220" y="104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52" name="Freeform 34"/>
          <p:cNvSpPr/>
          <p:nvPr/>
        </p:nvSpPr>
        <p:spPr>
          <a:xfrm>
            <a:off x="3107693" y="3030537"/>
            <a:ext cx="214313" cy="1533525"/>
          </a:xfrm>
          <a:custGeom>
            <a:avLst/>
            <a:gdLst/>
            <a:ahLst/>
            <a:cxnLst>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38" h="2416">
                <a:moveTo>
                  <a:pt x="50" y="84"/>
                </a:moveTo>
                <a:lnTo>
                  <a:pt x="33" y="50"/>
                </a:lnTo>
                <a:lnTo>
                  <a:pt x="33" y="33"/>
                </a:lnTo>
                <a:lnTo>
                  <a:pt x="33" y="16"/>
                </a:lnTo>
                <a:lnTo>
                  <a:pt x="50" y="0"/>
                </a:lnTo>
                <a:lnTo>
                  <a:pt x="67" y="0"/>
                </a:lnTo>
                <a:lnTo>
                  <a:pt x="84" y="0"/>
                </a:lnTo>
                <a:lnTo>
                  <a:pt x="135" y="0"/>
                </a:lnTo>
                <a:lnTo>
                  <a:pt x="186" y="0"/>
                </a:lnTo>
                <a:lnTo>
                  <a:pt x="254" y="33"/>
                </a:lnTo>
                <a:lnTo>
                  <a:pt x="288" y="67"/>
                </a:lnTo>
                <a:lnTo>
                  <a:pt x="321" y="84"/>
                </a:lnTo>
                <a:lnTo>
                  <a:pt x="338" y="135"/>
                </a:lnTo>
                <a:lnTo>
                  <a:pt x="338" y="152"/>
                </a:lnTo>
                <a:lnTo>
                  <a:pt x="321" y="169"/>
                </a:lnTo>
                <a:lnTo>
                  <a:pt x="305" y="236"/>
                </a:lnTo>
                <a:lnTo>
                  <a:pt x="305" y="321"/>
                </a:lnTo>
                <a:lnTo>
                  <a:pt x="305" y="354"/>
                </a:lnTo>
                <a:lnTo>
                  <a:pt x="305" y="405"/>
                </a:lnTo>
                <a:lnTo>
                  <a:pt x="305" y="490"/>
                </a:lnTo>
                <a:lnTo>
                  <a:pt x="305" y="608"/>
                </a:lnTo>
                <a:lnTo>
                  <a:pt x="305" y="726"/>
                </a:lnTo>
                <a:lnTo>
                  <a:pt x="305" y="878"/>
                </a:lnTo>
                <a:lnTo>
                  <a:pt x="305" y="1047"/>
                </a:lnTo>
                <a:lnTo>
                  <a:pt x="321" y="1250"/>
                </a:lnTo>
                <a:lnTo>
                  <a:pt x="321" y="1453"/>
                </a:lnTo>
                <a:lnTo>
                  <a:pt x="305" y="1638"/>
                </a:lnTo>
                <a:lnTo>
                  <a:pt x="305" y="1791"/>
                </a:lnTo>
                <a:lnTo>
                  <a:pt x="305" y="1926"/>
                </a:lnTo>
                <a:lnTo>
                  <a:pt x="288" y="2044"/>
                </a:lnTo>
                <a:lnTo>
                  <a:pt x="271" y="2128"/>
                </a:lnTo>
                <a:lnTo>
                  <a:pt x="271" y="2213"/>
                </a:lnTo>
                <a:lnTo>
                  <a:pt x="254" y="2264"/>
                </a:lnTo>
                <a:lnTo>
                  <a:pt x="220" y="2331"/>
                </a:lnTo>
                <a:lnTo>
                  <a:pt x="203" y="2382"/>
                </a:lnTo>
                <a:lnTo>
                  <a:pt x="169" y="2416"/>
                </a:lnTo>
                <a:lnTo>
                  <a:pt x="152" y="2416"/>
                </a:lnTo>
                <a:lnTo>
                  <a:pt x="135" y="2416"/>
                </a:lnTo>
                <a:lnTo>
                  <a:pt x="118" y="2399"/>
                </a:lnTo>
                <a:lnTo>
                  <a:pt x="118" y="2365"/>
                </a:lnTo>
                <a:lnTo>
                  <a:pt x="118" y="2314"/>
                </a:lnTo>
                <a:lnTo>
                  <a:pt x="118" y="2264"/>
                </a:lnTo>
                <a:lnTo>
                  <a:pt x="84" y="2196"/>
                </a:lnTo>
                <a:lnTo>
                  <a:pt x="50" y="2112"/>
                </a:lnTo>
                <a:lnTo>
                  <a:pt x="0" y="2027"/>
                </a:lnTo>
                <a:lnTo>
                  <a:pt x="50" y="2027"/>
                </a:lnTo>
                <a:lnTo>
                  <a:pt x="101" y="2010"/>
                </a:lnTo>
                <a:lnTo>
                  <a:pt x="118" y="1993"/>
                </a:lnTo>
                <a:lnTo>
                  <a:pt x="135" y="1959"/>
                </a:lnTo>
                <a:lnTo>
                  <a:pt x="152" y="1959"/>
                </a:lnTo>
                <a:lnTo>
                  <a:pt x="152" y="1926"/>
                </a:lnTo>
                <a:lnTo>
                  <a:pt x="152" y="1858"/>
                </a:lnTo>
                <a:lnTo>
                  <a:pt x="152" y="1791"/>
                </a:lnTo>
                <a:lnTo>
                  <a:pt x="152" y="1689"/>
                </a:lnTo>
                <a:lnTo>
                  <a:pt x="152" y="1571"/>
                </a:lnTo>
                <a:lnTo>
                  <a:pt x="152" y="1436"/>
                </a:lnTo>
                <a:lnTo>
                  <a:pt x="152" y="1284"/>
                </a:lnTo>
                <a:lnTo>
                  <a:pt x="152" y="1132"/>
                </a:lnTo>
                <a:lnTo>
                  <a:pt x="152" y="996"/>
                </a:lnTo>
                <a:lnTo>
                  <a:pt x="152" y="861"/>
                </a:lnTo>
                <a:lnTo>
                  <a:pt x="135" y="743"/>
                </a:lnTo>
                <a:lnTo>
                  <a:pt x="135" y="625"/>
                </a:lnTo>
                <a:lnTo>
                  <a:pt x="135" y="540"/>
                </a:lnTo>
                <a:lnTo>
                  <a:pt x="135" y="456"/>
                </a:lnTo>
                <a:lnTo>
                  <a:pt x="135" y="388"/>
                </a:lnTo>
                <a:lnTo>
                  <a:pt x="118" y="270"/>
                </a:lnTo>
                <a:lnTo>
                  <a:pt x="101" y="169"/>
                </a:lnTo>
                <a:lnTo>
                  <a:pt x="84" y="118"/>
                </a:lnTo>
                <a:lnTo>
                  <a:pt x="50" y="8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54" name="Freeform 36"/>
          <p:cNvSpPr/>
          <p:nvPr/>
        </p:nvSpPr>
        <p:spPr>
          <a:xfrm>
            <a:off x="2815593" y="3865562"/>
            <a:ext cx="323850" cy="98425"/>
          </a:xfrm>
          <a:custGeom>
            <a:avLst/>
            <a:gdLst/>
            <a:ahLst/>
            <a:cxnLst>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08" h="153">
                <a:moveTo>
                  <a:pt x="254" y="34"/>
                </a:moveTo>
                <a:lnTo>
                  <a:pt x="288" y="17"/>
                </a:lnTo>
                <a:lnTo>
                  <a:pt x="322" y="0"/>
                </a:lnTo>
                <a:lnTo>
                  <a:pt x="373" y="0"/>
                </a:lnTo>
                <a:lnTo>
                  <a:pt x="407" y="0"/>
                </a:lnTo>
                <a:lnTo>
                  <a:pt x="458" y="0"/>
                </a:lnTo>
                <a:lnTo>
                  <a:pt x="475" y="17"/>
                </a:lnTo>
                <a:lnTo>
                  <a:pt x="491" y="34"/>
                </a:lnTo>
                <a:lnTo>
                  <a:pt x="508" y="51"/>
                </a:lnTo>
                <a:lnTo>
                  <a:pt x="491" y="85"/>
                </a:lnTo>
                <a:lnTo>
                  <a:pt x="491" y="102"/>
                </a:lnTo>
                <a:lnTo>
                  <a:pt x="458" y="119"/>
                </a:lnTo>
                <a:lnTo>
                  <a:pt x="424" y="119"/>
                </a:lnTo>
                <a:lnTo>
                  <a:pt x="407" y="136"/>
                </a:lnTo>
                <a:lnTo>
                  <a:pt x="373" y="136"/>
                </a:lnTo>
                <a:lnTo>
                  <a:pt x="322" y="153"/>
                </a:lnTo>
                <a:lnTo>
                  <a:pt x="271" y="153"/>
                </a:lnTo>
                <a:lnTo>
                  <a:pt x="220" y="153"/>
                </a:lnTo>
                <a:lnTo>
                  <a:pt x="153" y="153"/>
                </a:lnTo>
                <a:lnTo>
                  <a:pt x="85" y="153"/>
                </a:lnTo>
                <a:lnTo>
                  <a:pt x="0" y="153"/>
                </a:lnTo>
                <a:lnTo>
                  <a:pt x="0" y="85"/>
                </a:lnTo>
                <a:lnTo>
                  <a:pt x="85" y="68"/>
                </a:lnTo>
                <a:lnTo>
                  <a:pt x="153" y="51"/>
                </a:lnTo>
                <a:lnTo>
                  <a:pt x="203" y="51"/>
                </a:lnTo>
                <a:lnTo>
                  <a:pt x="254" y="3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64" name="Freeform 37"/>
          <p:cNvSpPr/>
          <p:nvPr/>
        </p:nvSpPr>
        <p:spPr>
          <a:xfrm>
            <a:off x="2815593" y="4273550"/>
            <a:ext cx="377825" cy="96837"/>
          </a:xfrm>
          <a:custGeom>
            <a:avLst/>
            <a:gdLst/>
            <a:ahLst/>
            <a:cxnLst>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93" h="153">
                <a:moveTo>
                  <a:pt x="593" y="136"/>
                </a:moveTo>
                <a:lnTo>
                  <a:pt x="0" y="153"/>
                </a:lnTo>
                <a:lnTo>
                  <a:pt x="0" y="68"/>
                </a:lnTo>
                <a:lnTo>
                  <a:pt x="102" y="51"/>
                </a:lnTo>
                <a:lnTo>
                  <a:pt x="187" y="34"/>
                </a:lnTo>
                <a:lnTo>
                  <a:pt x="254" y="17"/>
                </a:lnTo>
                <a:lnTo>
                  <a:pt x="305" y="17"/>
                </a:lnTo>
                <a:lnTo>
                  <a:pt x="356" y="0"/>
                </a:lnTo>
                <a:lnTo>
                  <a:pt x="390" y="0"/>
                </a:lnTo>
                <a:lnTo>
                  <a:pt x="424" y="0"/>
                </a:lnTo>
                <a:lnTo>
                  <a:pt x="441" y="0"/>
                </a:lnTo>
                <a:lnTo>
                  <a:pt x="458" y="17"/>
                </a:lnTo>
                <a:lnTo>
                  <a:pt x="491" y="34"/>
                </a:lnTo>
                <a:lnTo>
                  <a:pt x="542" y="85"/>
                </a:lnTo>
                <a:lnTo>
                  <a:pt x="593" y="13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文本占位符 7"/>
          <p:cNvSpPr>
            <a:spLocks noGrp="1"/>
          </p:cNvSpPr>
          <p:nvPr>
            <p:ph type="body" sz="quarter" idx="10"/>
          </p:nvPr>
        </p:nvSpPr>
        <p:spPr>
          <a:xfrm>
            <a:off x="603250" y="377825"/>
            <a:ext cx="2300288" cy="4953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right)">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up)">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1783"/>
                                        </p:tgtEl>
                                        <p:attrNameLst>
                                          <p:attrName>style.visibility</p:attrName>
                                        </p:attrNameLst>
                                      </p:cBhvr>
                                      <p:to>
                                        <p:strVal val="visible"/>
                                      </p:to>
                                    </p:set>
                                    <p:animEffect transition="in" filter="wipe(left)">
                                      <p:cBhvr>
                                        <p:cTn id="59" dur="500"/>
                                        <p:tgtEl>
                                          <p:spTgt spid="3178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1784"/>
                                        </p:tgtEl>
                                        <p:attrNameLst>
                                          <p:attrName>style.visibility</p:attrName>
                                        </p:attrNameLst>
                                      </p:cBhvr>
                                      <p:to>
                                        <p:strVal val="visible"/>
                                      </p:to>
                                    </p:set>
                                    <p:animEffect transition="in" filter="wipe(left)">
                                      <p:cBhvr>
                                        <p:cTn id="64" dur="500"/>
                                        <p:tgtEl>
                                          <p:spTgt spid="3178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left)">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up)">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up)">
                                      <p:cBhvr>
                                        <p:cTn id="79" dur="500"/>
                                        <p:tgtEl>
                                          <p:spTgt spid="5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wipe(left)">
                                      <p:cBhvr>
                                        <p:cTn id="84" dur="500"/>
                                        <p:tgtEl>
                                          <p:spTgt spid="5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wipe(left)">
                                      <p:cBhvr>
                                        <p:cTn id="8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10675" y="1443355"/>
            <a:ext cx="10064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cài</a:t>
            </a:r>
            <a:r>
              <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 </a:t>
            </a: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08345" y="2292350"/>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上下</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艹 </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白菜   买菜   菜花</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冬天我最喜欢吃大白菜了。 </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“艹”的横要长，“采”的竖在竖中线上，撇捺舒展。</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菜</a:t>
            </a:r>
          </a:p>
        </p:txBody>
      </p:sp>
      <p:sp>
        <p:nvSpPr>
          <p:cNvPr id="2" name="Freeform 43"/>
          <p:cNvSpPr/>
          <p:nvPr/>
        </p:nvSpPr>
        <p:spPr>
          <a:xfrm>
            <a:off x="2824797" y="3422650"/>
            <a:ext cx="387350" cy="2778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10" h="439">
                <a:moveTo>
                  <a:pt x="322" y="169"/>
                </a:moveTo>
                <a:lnTo>
                  <a:pt x="356" y="135"/>
                </a:lnTo>
                <a:lnTo>
                  <a:pt x="372" y="101"/>
                </a:lnTo>
                <a:lnTo>
                  <a:pt x="389" y="84"/>
                </a:lnTo>
                <a:lnTo>
                  <a:pt x="389" y="51"/>
                </a:lnTo>
                <a:lnTo>
                  <a:pt x="389" y="34"/>
                </a:lnTo>
                <a:lnTo>
                  <a:pt x="389" y="17"/>
                </a:lnTo>
                <a:lnTo>
                  <a:pt x="406" y="0"/>
                </a:lnTo>
                <a:lnTo>
                  <a:pt x="423" y="0"/>
                </a:lnTo>
                <a:lnTo>
                  <a:pt x="457" y="0"/>
                </a:lnTo>
                <a:lnTo>
                  <a:pt x="491" y="17"/>
                </a:lnTo>
                <a:lnTo>
                  <a:pt x="559" y="67"/>
                </a:lnTo>
                <a:lnTo>
                  <a:pt x="576" y="101"/>
                </a:lnTo>
                <a:lnTo>
                  <a:pt x="593" y="135"/>
                </a:lnTo>
                <a:lnTo>
                  <a:pt x="610" y="152"/>
                </a:lnTo>
                <a:lnTo>
                  <a:pt x="610" y="169"/>
                </a:lnTo>
                <a:lnTo>
                  <a:pt x="593" y="203"/>
                </a:lnTo>
                <a:lnTo>
                  <a:pt x="559" y="219"/>
                </a:lnTo>
                <a:lnTo>
                  <a:pt x="525" y="236"/>
                </a:lnTo>
                <a:lnTo>
                  <a:pt x="474" y="270"/>
                </a:lnTo>
                <a:lnTo>
                  <a:pt x="339" y="321"/>
                </a:lnTo>
                <a:lnTo>
                  <a:pt x="186" y="388"/>
                </a:lnTo>
                <a:lnTo>
                  <a:pt x="101" y="422"/>
                </a:lnTo>
                <a:lnTo>
                  <a:pt x="51" y="439"/>
                </a:lnTo>
                <a:lnTo>
                  <a:pt x="0" y="439"/>
                </a:lnTo>
                <a:lnTo>
                  <a:pt x="0" y="422"/>
                </a:lnTo>
                <a:lnTo>
                  <a:pt x="17" y="388"/>
                </a:lnTo>
                <a:lnTo>
                  <a:pt x="68" y="355"/>
                </a:lnTo>
                <a:lnTo>
                  <a:pt x="118" y="321"/>
                </a:lnTo>
                <a:lnTo>
                  <a:pt x="186" y="270"/>
                </a:lnTo>
                <a:lnTo>
                  <a:pt x="237" y="236"/>
                </a:lnTo>
                <a:lnTo>
                  <a:pt x="288" y="203"/>
                </a:lnTo>
                <a:lnTo>
                  <a:pt x="322" y="16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3" name="Group 4"/>
          <p:cNvGrpSpPr/>
          <p:nvPr/>
        </p:nvGrpSpPr>
        <p:grpSpPr>
          <a:xfrm>
            <a:off x="1315085" y="2292350"/>
            <a:ext cx="2879725" cy="2879725"/>
            <a:chOff x="1474" y="663"/>
            <a:chExt cx="2948" cy="2835"/>
          </a:xfrm>
        </p:grpSpPr>
        <p:sp>
          <p:nvSpPr>
            <p:cNvPr id="4"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8"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9"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0"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3"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6"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7"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8"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40"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51"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52" name="Freeform 41"/>
          <p:cNvSpPr/>
          <p:nvPr/>
        </p:nvSpPr>
        <p:spPr>
          <a:xfrm>
            <a:off x="2234247" y="3594100"/>
            <a:ext cx="214313" cy="1920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339" h="304">
                <a:moveTo>
                  <a:pt x="203" y="51"/>
                </a:moveTo>
                <a:lnTo>
                  <a:pt x="254" y="85"/>
                </a:lnTo>
                <a:lnTo>
                  <a:pt x="305" y="118"/>
                </a:lnTo>
                <a:lnTo>
                  <a:pt x="322" y="152"/>
                </a:lnTo>
                <a:lnTo>
                  <a:pt x="339" y="186"/>
                </a:lnTo>
                <a:lnTo>
                  <a:pt x="339" y="220"/>
                </a:lnTo>
                <a:lnTo>
                  <a:pt x="339" y="254"/>
                </a:lnTo>
                <a:lnTo>
                  <a:pt x="339" y="271"/>
                </a:lnTo>
                <a:lnTo>
                  <a:pt x="322" y="287"/>
                </a:lnTo>
                <a:lnTo>
                  <a:pt x="305" y="304"/>
                </a:lnTo>
                <a:lnTo>
                  <a:pt x="288" y="304"/>
                </a:lnTo>
                <a:lnTo>
                  <a:pt x="271" y="304"/>
                </a:lnTo>
                <a:lnTo>
                  <a:pt x="254" y="287"/>
                </a:lnTo>
                <a:lnTo>
                  <a:pt x="220" y="271"/>
                </a:lnTo>
                <a:lnTo>
                  <a:pt x="169" y="237"/>
                </a:lnTo>
                <a:lnTo>
                  <a:pt x="85" y="152"/>
                </a:lnTo>
                <a:lnTo>
                  <a:pt x="68" y="118"/>
                </a:lnTo>
                <a:lnTo>
                  <a:pt x="34" y="102"/>
                </a:lnTo>
                <a:lnTo>
                  <a:pt x="17" y="68"/>
                </a:lnTo>
                <a:lnTo>
                  <a:pt x="0" y="51"/>
                </a:lnTo>
                <a:lnTo>
                  <a:pt x="0" y="34"/>
                </a:lnTo>
                <a:lnTo>
                  <a:pt x="0" y="17"/>
                </a:lnTo>
                <a:lnTo>
                  <a:pt x="17" y="0"/>
                </a:lnTo>
                <a:lnTo>
                  <a:pt x="34" y="0"/>
                </a:lnTo>
                <a:lnTo>
                  <a:pt x="68" y="17"/>
                </a:lnTo>
                <a:lnTo>
                  <a:pt x="102" y="17"/>
                </a:lnTo>
                <a:lnTo>
                  <a:pt x="135" y="34"/>
                </a:lnTo>
                <a:lnTo>
                  <a:pt x="203" y="5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54" name="Freeform 42"/>
          <p:cNvSpPr/>
          <p:nvPr/>
        </p:nvSpPr>
        <p:spPr>
          <a:xfrm>
            <a:off x="2588260" y="3529012"/>
            <a:ext cx="173037" cy="1508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71" h="236">
                <a:moveTo>
                  <a:pt x="152" y="236"/>
                </a:moveTo>
                <a:lnTo>
                  <a:pt x="136" y="219"/>
                </a:lnTo>
                <a:lnTo>
                  <a:pt x="102" y="203"/>
                </a:lnTo>
                <a:lnTo>
                  <a:pt x="68" y="169"/>
                </a:lnTo>
                <a:lnTo>
                  <a:pt x="51" y="118"/>
                </a:lnTo>
                <a:lnTo>
                  <a:pt x="17" y="84"/>
                </a:lnTo>
                <a:lnTo>
                  <a:pt x="17" y="50"/>
                </a:lnTo>
                <a:lnTo>
                  <a:pt x="0" y="0"/>
                </a:lnTo>
                <a:lnTo>
                  <a:pt x="85" y="17"/>
                </a:lnTo>
                <a:lnTo>
                  <a:pt x="169" y="34"/>
                </a:lnTo>
                <a:lnTo>
                  <a:pt x="220" y="67"/>
                </a:lnTo>
                <a:lnTo>
                  <a:pt x="237" y="101"/>
                </a:lnTo>
                <a:lnTo>
                  <a:pt x="254" y="118"/>
                </a:lnTo>
                <a:lnTo>
                  <a:pt x="271" y="169"/>
                </a:lnTo>
                <a:lnTo>
                  <a:pt x="254" y="203"/>
                </a:lnTo>
                <a:lnTo>
                  <a:pt x="237" y="236"/>
                </a:lnTo>
                <a:lnTo>
                  <a:pt x="220" y="236"/>
                </a:lnTo>
                <a:lnTo>
                  <a:pt x="186" y="236"/>
                </a:lnTo>
                <a:lnTo>
                  <a:pt x="152" y="23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64" name="Freeform 44"/>
          <p:cNvSpPr/>
          <p:nvPr/>
        </p:nvSpPr>
        <p:spPr>
          <a:xfrm>
            <a:off x="2373947" y="3251200"/>
            <a:ext cx="581025" cy="2349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15" h="371">
                <a:moveTo>
                  <a:pt x="627" y="287"/>
                </a:moveTo>
                <a:lnTo>
                  <a:pt x="508" y="321"/>
                </a:lnTo>
                <a:lnTo>
                  <a:pt x="407" y="337"/>
                </a:lnTo>
                <a:lnTo>
                  <a:pt x="305" y="354"/>
                </a:lnTo>
                <a:lnTo>
                  <a:pt x="220" y="354"/>
                </a:lnTo>
                <a:lnTo>
                  <a:pt x="136" y="371"/>
                </a:lnTo>
                <a:lnTo>
                  <a:pt x="85" y="371"/>
                </a:lnTo>
                <a:lnTo>
                  <a:pt x="34" y="354"/>
                </a:lnTo>
                <a:lnTo>
                  <a:pt x="0" y="337"/>
                </a:lnTo>
                <a:lnTo>
                  <a:pt x="119" y="304"/>
                </a:lnTo>
                <a:lnTo>
                  <a:pt x="220" y="270"/>
                </a:lnTo>
                <a:lnTo>
                  <a:pt x="305" y="236"/>
                </a:lnTo>
                <a:lnTo>
                  <a:pt x="390" y="219"/>
                </a:lnTo>
                <a:lnTo>
                  <a:pt x="458" y="202"/>
                </a:lnTo>
                <a:lnTo>
                  <a:pt x="525" y="185"/>
                </a:lnTo>
                <a:lnTo>
                  <a:pt x="559" y="152"/>
                </a:lnTo>
                <a:lnTo>
                  <a:pt x="593" y="152"/>
                </a:lnTo>
                <a:lnTo>
                  <a:pt x="644" y="118"/>
                </a:lnTo>
                <a:lnTo>
                  <a:pt x="678" y="101"/>
                </a:lnTo>
                <a:lnTo>
                  <a:pt x="695" y="67"/>
                </a:lnTo>
                <a:lnTo>
                  <a:pt x="712" y="50"/>
                </a:lnTo>
                <a:lnTo>
                  <a:pt x="712" y="33"/>
                </a:lnTo>
                <a:lnTo>
                  <a:pt x="729" y="0"/>
                </a:lnTo>
                <a:lnTo>
                  <a:pt x="746" y="16"/>
                </a:lnTo>
                <a:lnTo>
                  <a:pt x="780" y="16"/>
                </a:lnTo>
                <a:lnTo>
                  <a:pt x="813" y="50"/>
                </a:lnTo>
                <a:lnTo>
                  <a:pt x="847" y="84"/>
                </a:lnTo>
                <a:lnTo>
                  <a:pt x="881" y="118"/>
                </a:lnTo>
                <a:lnTo>
                  <a:pt x="898" y="152"/>
                </a:lnTo>
                <a:lnTo>
                  <a:pt x="915" y="168"/>
                </a:lnTo>
                <a:lnTo>
                  <a:pt x="898" y="202"/>
                </a:lnTo>
                <a:lnTo>
                  <a:pt x="881" y="219"/>
                </a:lnTo>
                <a:lnTo>
                  <a:pt x="864" y="236"/>
                </a:lnTo>
                <a:lnTo>
                  <a:pt x="830" y="253"/>
                </a:lnTo>
                <a:lnTo>
                  <a:pt x="796" y="253"/>
                </a:lnTo>
                <a:lnTo>
                  <a:pt x="746" y="270"/>
                </a:lnTo>
                <a:lnTo>
                  <a:pt x="695" y="287"/>
                </a:lnTo>
                <a:lnTo>
                  <a:pt x="627" y="28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Freeform 45"/>
          <p:cNvSpPr/>
          <p:nvPr/>
        </p:nvSpPr>
        <p:spPr>
          <a:xfrm>
            <a:off x="2061210" y="2992437"/>
            <a:ext cx="1409700" cy="2159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219" h="338">
                <a:moveTo>
                  <a:pt x="1254" y="203"/>
                </a:moveTo>
                <a:lnTo>
                  <a:pt x="1203" y="203"/>
                </a:lnTo>
                <a:lnTo>
                  <a:pt x="1152" y="203"/>
                </a:lnTo>
                <a:lnTo>
                  <a:pt x="1084" y="203"/>
                </a:lnTo>
                <a:lnTo>
                  <a:pt x="1016" y="220"/>
                </a:lnTo>
                <a:lnTo>
                  <a:pt x="932" y="220"/>
                </a:lnTo>
                <a:lnTo>
                  <a:pt x="847" y="237"/>
                </a:lnTo>
                <a:lnTo>
                  <a:pt x="762" y="253"/>
                </a:lnTo>
                <a:lnTo>
                  <a:pt x="661" y="253"/>
                </a:lnTo>
                <a:lnTo>
                  <a:pt x="559" y="270"/>
                </a:lnTo>
                <a:lnTo>
                  <a:pt x="474" y="287"/>
                </a:lnTo>
                <a:lnTo>
                  <a:pt x="390" y="304"/>
                </a:lnTo>
                <a:lnTo>
                  <a:pt x="322" y="321"/>
                </a:lnTo>
                <a:lnTo>
                  <a:pt x="271" y="321"/>
                </a:lnTo>
                <a:lnTo>
                  <a:pt x="237" y="338"/>
                </a:lnTo>
                <a:lnTo>
                  <a:pt x="203" y="338"/>
                </a:lnTo>
                <a:lnTo>
                  <a:pt x="186" y="338"/>
                </a:lnTo>
                <a:lnTo>
                  <a:pt x="152" y="338"/>
                </a:lnTo>
                <a:lnTo>
                  <a:pt x="135" y="321"/>
                </a:lnTo>
                <a:lnTo>
                  <a:pt x="102" y="287"/>
                </a:lnTo>
                <a:lnTo>
                  <a:pt x="68" y="253"/>
                </a:lnTo>
                <a:lnTo>
                  <a:pt x="34" y="237"/>
                </a:lnTo>
                <a:lnTo>
                  <a:pt x="0" y="220"/>
                </a:lnTo>
                <a:lnTo>
                  <a:pt x="0" y="203"/>
                </a:lnTo>
                <a:lnTo>
                  <a:pt x="0" y="186"/>
                </a:lnTo>
                <a:lnTo>
                  <a:pt x="17" y="186"/>
                </a:lnTo>
                <a:lnTo>
                  <a:pt x="68" y="169"/>
                </a:lnTo>
                <a:lnTo>
                  <a:pt x="118" y="169"/>
                </a:lnTo>
                <a:lnTo>
                  <a:pt x="203" y="169"/>
                </a:lnTo>
                <a:lnTo>
                  <a:pt x="390" y="169"/>
                </a:lnTo>
                <a:lnTo>
                  <a:pt x="576" y="152"/>
                </a:lnTo>
                <a:lnTo>
                  <a:pt x="627" y="135"/>
                </a:lnTo>
                <a:lnTo>
                  <a:pt x="694" y="135"/>
                </a:lnTo>
                <a:lnTo>
                  <a:pt x="762" y="135"/>
                </a:lnTo>
                <a:lnTo>
                  <a:pt x="847" y="118"/>
                </a:lnTo>
                <a:lnTo>
                  <a:pt x="932" y="118"/>
                </a:lnTo>
                <a:lnTo>
                  <a:pt x="1016" y="101"/>
                </a:lnTo>
                <a:lnTo>
                  <a:pt x="1118" y="101"/>
                </a:lnTo>
                <a:lnTo>
                  <a:pt x="1237" y="84"/>
                </a:lnTo>
                <a:lnTo>
                  <a:pt x="1355" y="68"/>
                </a:lnTo>
                <a:lnTo>
                  <a:pt x="1440" y="68"/>
                </a:lnTo>
                <a:lnTo>
                  <a:pt x="1542" y="51"/>
                </a:lnTo>
                <a:lnTo>
                  <a:pt x="1609" y="51"/>
                </a:lnTo>
                <a:lnTo>
                  <a:pt x="1677" y="34"/>
                </a:lnTo>
                <a:lnTo>
                  <a:pt x="1728" y="34"/>
                </a:lnTo>
                <a:lnTo>
                  <a:pt x="1779" y="34"/>
                </a:lnTo>
                <a:lnTo>
                  <a:pt x="1813" y="17"/>
                </a:lnTo>
                <a:lnTo>
                  <a:pt x="1897" y="0"/>
                </a:lnTo>
                <a:lnTo>
                  <a:pt x="1982" y="0"/>
                </a:lnTo>
                <a:lnTo>
                  <a:pt x="2067" y="17"/>
                </a:lnTo>
                <a:lnTo>
                  <a:pt x="2118" y="34"/>
                </a:lnTo>
                <a:lnTo>
                  <a:pt x="2152" y="51"/>
                </a:lnTo>
                <a:lnTo>
                  <a:pt x="2168" y="84"/>
                </a:lnTo>
                <a:lnTo>
                  <a:pt x="2202" y="101"/>
                </a:lnTo>
                <a:lnTo>
                  <a:pt x="2202" y="118"/>
                </a:lnTo>
                <a:lnTo>
                  <a:pt x="2219" y="118"/>
                </a:lnTo>
                <a:lnTo>
                  <a:pt x="2202" y="135"/>
                </a:lnTo>
                <a:lnTo>
                  <a:pt x="2202" y="152"/>
                </a:lnTo>
                <a:lnTo>
                  <a:pt x="2185" y="152"/>
                </a:lnTo>
                <a:lnTo>
                  <a:pt x="2168" y="152"/>
                </a:lnTo>
                <a:lnTo>
                  <a:pt x="2135" y="169"/>
                </a:lnTo>
                <a:lnTo>
                  <a:pt x="2101" y="169"/>
                </a:lnTo>
                <a:lnTo>
                  <a:pt x="2050" y="169"/>
                </a:lnTo>
                <a:lnTo>
                  <a:pt x="1982" y="169"/>
                </a:lnTo>
                <a:lnTo>
                  <a:pt x="1897" y="186"/>
                </a:lnTo>
                <a:lnTo>
                  <a:pt x="1813" y="186"/>
                </a:lnTo>
                <a:lnTo>
                  <a:pt x="1643" y="203"/>
                </a:lnTo>
                <a:lnTo>
                  <a:pt x="1491" y="203"/>
                </a:lnTo>
                <a:lnTo>
                  <a:pt x="1372" y="203"/>
                </a:lnTo>
                <a:lnTo>
                  <a:pt x="1254" y="203"/>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3" name="Freeform 46"/>
          <p:cNvSpPr/>
          <p:nvPr/>
        </p:nvSpPr>
        <p:spPr>
          <a:xfrm>
            <a:off x="2373947" y="2897187"/>
            <a:ext cx="182563" cy="417513"/>
          </a:xfrm>
          <a:custGeom>
            <a:avLst/>
            <a:gdLst/>
            <a:ahLst/>
            <a:cxnLst>
              <a:cxn ang="0">
                <a:pos x="2147483647" y="2147483647"/>
              </a:cxn>
              <a:cxn ang="0">
                <a:pos x="0" y="2147483647"/>
              </a:cxn>
              <a:cxn ang="0">
                <a:pos x="0" y="2147483647"/>
              </a:cxn>
              <a:cxn ang="0">
                <a:pos x="0"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88" h="659">
                <a:moveTo>
                  <a:pt x="34" y="101"/>
                </a:moveTo>
                <a:lnTo>
                  <a:pt x="0" y="68"/>
                </a:lnTo>
                <a:lnTo>
                  <a:pt x="0" y="34"/>
                </a:lnTo>
                <a:lnTo>
                  <a:pt x="0" y="17"/>
                </a:lnTo>
                <a:lnTo>
                  <a:pt x="17" y="17"/>
                </a:lnTo>
                <a:lnTo>
                  <a:pt x="34" y="0"/>
                </a:lnTo>
                <a:lnTo>
                  <a:pt x="68" y="0"/>
                </a:lnTo>
                <a:lnTo>
                  <a:pt x="102" y="0"/>
                </a:lnTo>
                <a:lnTo>
                  <a:pt x="187" y="17"/>
                </a:lnTo>
                <a:lnTo>
                  <a:pt x="254" y="34"/>
                </a:lnTo>
                <a:lnTo>
                  <a:pt x="271" y="51"/>
                </a:lnTo>
                <a:lnTo>
                  <a:pt x="288" y="68"/>
                </a:lnTo>
                <a:lnTo>
                  <a:pt x="288" y="84"/>
                </a:lnTo>
                <a:lnTo>
                  <a:pt x="288" y="118"/>
                </a:lnTo>
                <a:lnTo>
                  <a:pt x="288" y="152"/>
                </a:lnTo>
                <a:lnTo>
                  <a:pt x="271" y="220"/>
                </a:lnTo>
                <a:lnTo>
                  <a:pt x="271" y="304"/>
                </a:lnTo>
                <a:lnTo>
                  <a:pt x="271" y="405"/>
                </a:lnTo>
                <a:lnTo>
                  <a:pt x="254" y="473"/>
                </a:lnTo>
                <a:lnTo>
                  <a:pt x="254" y="524"/>
                </a:lnTo>
                <a:lnTo>
                  <a:pt x="254" y="558"/>
                </a:lnTo>
                <a:lnTo>
                  <a:pt x="237" y="591"/>
                </a:lnTo>
                <a:lnTo>
                  <a:pt x="237" y="625"/>
                </a:lnTo>
                <a:lnTo>
                  <a:pt x="237" y="642"/>
                </a:lnTo>
                <a:lnTo>
                  <a:pt x="220" y="659"/>
                </a:lnTo>
                <a:lnTo>
                  <a:pt x="203" y="659"/>
                </a:lnTo>
                <a:lnTo>
                  <a:pt x="187" y="625"/>
                </a:lnTo>
                <a:lnTo>
                  <a:pt x="170" y="558"/>
                </a:lnTo>
                <a:lnTo>
                  <a:pt x="153" y="490"/>
                </a:lnTo>
                <a:lnTo>
                  <a:pt x="136" y="405"/>
                </a:lnTo>
                <a:lnTo>
                  <a:pt x="136" y="338"/>
                </a:lnTo>
                <a:lnTo>
                  <a:pt x="119" y="270"/>
                </a:lnTo>
                <a:lnTo>
                  <a:pt x="102" y="220"/>
                </a:lnTo>
                <a:lnTo>
                  <a:pt x="85" y="186"/>
                </a:lnTo>
                <a:lnTo>
                  <a:pt x="68" y="135"/>
                </a:lnTo>
                <a:lnTo>
                  <a:pt x="51" y="118"/>
                </a:lnTo>
                <a:lnTo>
                  <a:pt x="34" y="10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4" name="Freeform 47"/>
          <p:cNvSpPr/>
          <p:nvPr/>
        </p:nvSpPr>
        <p:spPr>
          <a:xfrm>
            <a:off x="2943860" y="2800350"/>
            <a:ext cx="236537" cy="482600"/>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73" h="760">
                <a:moveTo>
                  <a:pt x="68" y="67"/>
                </a:moveTo>
                <a:lnTo>
                  <a:pt x="51" y="51"/>
                </a:lnTo>
                <a:lnTo>
                  <a:pt x="34" y="34"/>
                </a:lnTo>
                <a:lnTo>
                  <a:pt x="51" y="17"/>
                </a:lnTo>
                <a:lnTo>
                  <a:pt x="68" y="0"/>
                </a:lnTo>
                <a:lnTo>
                  <a:pt x="85" y="0"/>
                </a:lnTo>
                <a:lnTo>
                  <a:pt x="119" y="0"/>
                </a:lnTo>
                <a:lnTo>
                  <a:pt x="170" y="0"/>
                </a:lnTo>
                <a:lnTo>
                  <a:pt x="237" y="17"/>
                </a:lnTo>
                <a:lnTo>
                  <a:pt x="288" y="51"/>
                </a:lnTo>
                <a:lnTo>
                  <a:pt x="322" y="67"/>
                </a:lnTo>
                <a:lnTo>
                  <a:pt x="356" y="84"/>
                </a:lnTo>
                <a:lnTo>
                  <a:pt x="373" y="118"/>
                </a:lnTo>
                <a:lnTo>
                  <a:pt x="356" y="152"/>
                </a:lnTo>
                <a:lnTo>
                  <a:pt x="322" y="203"/>
                </a:lnTo>
                <a:lnTo>
                  <a:pt x="305" y="236"/>
                </a:lnTo>
                <a:lnTo>
                  <a:pt x="271" y="304"/>
                </a:lnTo>
                <a:lnTo>
                  <a:pt x="237" y="388"/>
                </a:lnTo>
                <a:lnTo>
                  <a:pt x="186" y="507"/>
                </a:lnTo>
                <a:lnTo>
                  <a:pt x="153" y="557"/>
                </a:lnTo>
                <a:lnTo>
                  <a:pt x="119" y="625"/>
                </a:lnTo>
                <a:lnTo>
                  <a:pt x="102" y="659"/>
                </a:lnTo>
                <a:lnTo>
                  <a:pt x="85" y="693"/>
                </a:lnTo>
                <a:lnTo>
                  <a:pt x="68" y="726"/>
                </a:lnTo>
                <a:lnTo>
                  <a:pt x="51" y="743"/>
                </a:lnTo>
                <a:lnTo>
                  <a:pt x="34" y="760"/>
                </a:lnTo>
                <a:lnTo>
                  <a:pt x="17" y="760"/>
                </a:lnTo>
                <a:lnTo>
                  <a:pt x="0" y="760"/>
                </a:lnTo>
                <a:lnTo>
                  <a:pt x="0" y="726"/>
                </a:lnTo>
                <a:lnTo>
                  <a:pt x="17" y="659"/>
                </a:lnTo>
                <a:lnTo>
                  <a:pt x="34" y="574"/>
                </a:lnTo>
                <a:lnTo>
                  <a:pt x="51" y="473"/>
                </a:lnTo>
                <a:lnTo>
                  <a:pt x="85" y="388"/>
                </a:lnTo>
                <a:lnTo>
                  <a:pt x="102" y="321"/>
                </a:lnTo>
                <a:lnTo>
                  <a:pt x="102" y="253"/>
                </a:lnTo>
                <a:lnTo>
                  <a:pt x="119" y="186"/>
                </a:lnTo>
                <a:lnTo>
                  <a:pt x="102" y="135"/>
                </a:lnTo>
                <a:lnTo>
                  <a:pt x="85" y="101"/>
                </a:lnTo>
                <a:lnTo>
                  <a:pt x="68" y="6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5" name="Freeform 48"/>
          <p:cNvSpPr/>
          <p:nvPr/>
        </p:nvSpPr>
        <p:spPr>
          <a:xfrm>
            <a:off x="2072322" y="3808412"/>
            <a:ext cx="1258888" cy="203200"/>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82" h="321">
                <a:moveTo>
                  <a:pt x="1016" y="101"/>
                </a:moveTo>
                <a:lnTo>
                  <a:pt x="1169" y="68"/>
                </a:lnTo>
                <a:lnTo>
                  <a:pt x="1321" y="34"/>
                </a:lnTo>
                <a:lnTo>
                  <a:pt x="1457" y="17"/>
                </a:lnTo>
                <a:lnTo>
                  <a:pt x="1558" y="0"/>
                </a:lnTo>
                <a:lnTo>
                  <a:pt x="1660" y="0"/>
                </a:lnTo>
                <a:lnTo>
                  <a:pt x="1728" y="0"/>
                </a:lnTo>
                <a:lnTo>
                  <a:pt x="1796" y="0"/>
                </a:lnTo>
                <a:lnTo>
                  <a:pt x="1830" y="0"/>
                </a:lnTo>
                <a:lnTo>
                  <a:pt x="1897" y="17"/>
                </a:lnTo>
                <a:lnTo>
                  <a:pt x="1931" y="34"/>
                </a:lnTo>
                <a:lnTo>
                  <a:pt x="1965" y="51"/>
                </a:lnTo>
                <a:lnTo>
                  <a:pt x="1982" y="68"/>
                </a:lnTo>
                <a:lnTo>
                  <a:pt x="1982" y="85"/>
                </a:lnTo>
                <a:lnTo>
                  <a:pt x="1982" y="101"/>
                </a:lnTo>
                <a:lnTo>
                  <a:pt x="1965" y="118"/>
                </a:lnTo>
                <a:lnTo>
                  <a:pt x="1948" y="135"/>
                </a:lnTo>
                <a:lnTo>
                  <a:pt x="1914" y="152"/>
                </a:lnTo>
                <a:lnTo>
                  <a:pt x="1863" y="169"/>
                </a:lnTo>
                <a:lnTo>
                  <a:pt x="1813" y="169"/>
                </a:lnTo>
                <a:lnTo>
                  <a:pt x="1745" y="152"/>
                </a:lnTo>
                <a:lnTo>
                  <a:pt x="1575" y="152"/>
                </a:lnTo>
                <a:lnTo>
                  <a:pt x="1423" y="152"/>
                </a:lnTo>
                <a:lnTo>
                  <a:pt x="1372" y="169"/>
                </a:lnTo>
                <a:lnTo>
                  <a:pt x="1304" y="169"/>
                </a:lnTo>
                <a:lnTo>
                  <a:pt x="1237" y="186"/>
                </a:lnTo>
                <a:lnTo>
                  <a:pt x="1169" y="203"/>
                </a:lnTo>
                <a:lnTo>
                  <a:pt x="1067" y="203"/>
                </a:lnTo>
                <a:lnTo>
                  <a:pt x="965" y="220"/>
                </a:lnTo>
                <a:lnTo>
                  <a:pt x="847" y="237"/>
                </a:lnTo>
                <a:lnTo>
                  <a:pt x="728" y="254"/>
                </a:lnTo>
                <a:lnTo>
                  <a:pt x="593" y="270"/>
                </a:lnTo>
                <a:lnTo>
                  <a:pt x="491" y="287"/>
                </a:lnTo>
                <a:lnTo>
                  <a:pt x="389" y="304"/>
                </a:lnTo>
                <a:lnTo>
                  <a:pt x="305" y="321"/>
                </a:lnTo>
                <a:lnTo>
                  <a:pt x="237" y="321"/>
                </a:lnTo>
                <a:lnTo>
                  <a:pt x="186" y="321"/>
                </a:lnTo>
                <a:lnTo>
                  <a:pt x="135" y="321"/>
                </a:lnTo>
                <a:lnTo>
                  <a:pt x="118" y="321"/>
                </a:lnTo>
                <a:lnTo>
                  <a:pt x="51" y="304"/>
                </a:lnTo>
                <a:lnTo>
                  <a:pt x="34" y="287"/>
                </a:lnTo>
                <a:lnTo>
                  <a:pt x="17" y="270"/>
                </a:lnTo>
                <a:lnTo>
                  <a:pt x="0" y="254"/>
                </a:lnTo>
                <a:lnTo>
                  <a:pt x="0" y="237"/>
                </a:lnTo>
                <a:lnTo>
                  <a:pt x="17" y="220"/>
                </a:lnTo>
                <a:lnTo>
                  <a:pt x="51" y="220"/>
                </a:lnTo>
                <a:lnTo>
                  <a:pt x="101" y="203"/>
                </a:lnTo>
                <a:lnTo>
                  <a:pt x="152" y="203"/>
                </a:lnTo>
                <a:lnTo>
                  <a:pt x="186" y="203"/>
                </a:lnTo>
                <a:lnTo>
                  <a:pt x="237" y="203"/>
                </a:lnTo>
                <a:lnTo>
                  <a:pt x="271" y="203"/>
                </a:lnTo>
                <a:lnTo>
                  <a:pt x="322" y="203"/>
                </a:lnTo>
                <a:lnTo>
                  <a:pt x="389" y="203"/>
                </a:lnTo>
                <a:lnTo>
                  <a:pt x="474" y="186"/>
                </a:lnTo>
                <a:lnTo>
                  <a:pt x="576" y="169"/>
                </a:lnTo>
                <a:lnTo>
                  <a:pt x="711" y="152"/>
                </a:lnTo>
                <a:lnTo>
                  <a:pt x="847" y="118"/>
                </a:lnTo>
                <a:lnTo>
                  <a:pt x="1016" y="10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6" name="Freeform 49"/>
          <p:cNvSpPr/>
          <p:nvPr/>
        </p:nvSpPr>
        <p:spPr>
          <a:xfrm>
            <a:off x="2610485" y="3711575"/>
            <a:ext cx="171450" cy="1008062"/>
          </a:xfrm>
          <a:custGeom>
            <a:avLst/>
            <a:gdLst/>
            <a:ahLst/>
            <a:cxnLst>
              <a:cxn ang="0">
                <a:pos x="2147483647" y="2147483647"/>
              </a:cxn>
              <a:cxn ang="0">
                <a:pos x="0" y="2147483647"/>
              </a:cxn>
              <a:cxn ang="0">
                <a:pos x="0"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71" h="1588">
                <a:moveTo>
                  <a:pt x="34" y="68"/>
                </a:moveTo>
                <a:lnTo>
                  <a:pt x="0" y="51"/>
                </a:lnTo>
                <a:lnTo>
                  <a:pt x="0" y="34"/>
                </a:lnTo>
                <a:lnTo>
                  <a:pt x="17" y="17"/>
                </a:lnTo>
                <a:lnTo>
                  <a:pt x="34" y="17"/>
                </a:lnTo>
                <a:lnTo>
                  <a:pt x="68" y="0"/>
                </a:lnTo>
                <a:lnTo>
                  <a:pt x="102" y="0"/>
                </a:lnTo>
                <a:lnTo>
                  <a:pt x="135" y="17"/>
                </a:lnTo>
                <a:lnTo>
                  <a:pt x="169" y="17"/>
                </a:lnTo>
                <a:lnTo>
                  <a:pt x="203" y="34"/>
                </a:lnTo>
                <a:lnTo>
                  <a:pt x="237" y="51"/>
                </a:lnTo>
                <a:lnTo>
                  <a:pt x="254" y="85"/>
                </a:lnTo>
                <a:lnTo>
                  <a:pt x="271" y="101"/>
                </a:lnTo>
                <a:lnTo>
                  <a:pt x="271" y="135"/>
                </a:lnTo>
                <a:lnTo>
                  <a:pt x="254" y="186"/>
                </a:lnTo>
                <a:lnTo>
                  <a:pt x="254" y="237"/>
                </a:lnTo>
                <a:lnTo>
                  <a:pt x="237" y="270"/>
                </a:lnTo>
                <a:lnTo>
                  <a:pt x="237" y="321"/>
                </a:lnTo>
                <a:lnTo>
                  <a:pt x="237" y="372"/>
                </a:lnTo>
                <a:lnTo>
                  <a:pt x="237" y="456"/>
                </a:lnTo>
                <a:lnTo>
                  <a:pt x="220" y="541"/>
                </a:lnTo>
                <a:lnTo>
                  <a:pt x="220" y="642"/>
                </a:lnTo>
                <a:lnTo>
                  <a:pt x="220" y="743"/>
                </a:lnTo>
                <a:lnTo>
                  <a:pt x="220" y="862"/>
                </a:lnTo>
                <a:lnTo>
                  <a:pt x="203" y="997"/>
                </a:lnTo>
                <a:lnTo>
                  <a:pt x="203" y="1098"/>
                </a:lnTo>
                <a:lnTo>
                  <a:pt x="203" y="1200"/>
                </a:lnTo>
                <a:lnTo>
                  <a:pt x="186" y="1284"/>
                </a:lnTo>
                <a:lnTo>
                  <a:pt x="186" y="1369"/>
                </a:lnTo>
                <a:lnTo>
                  <a:pt x="186" y="1419"/>
                </a:lnTo>
                <a:lnTo>
                  <a:pt x="186" y="1470"/>
                </a:lnTo>
                <a:lnTo>
                  <a:pt x="169" y="1504"/>
                </a:lnTo>
                <a:lnTo>
                  <a:pt x="152" y="1538"/>
                </a:lnTo>
                <a:lnTo>
                  <a:pt x="152" y="1571"/>
                </a:lnTo>
                <a:lnTo>
                  <a:pt x="135" y="1588"/>
                </a:lnTo>
                <a:lnTo>
                  <a:pt x="118" y="1588"/>
                </a:lnTo>
                <a:lnTo>
                  <a:pt x="102" y="1571"/>
                </a:lnTo>
                <a:lnTo>
                  <a:pt x="85" y="1554"/>
                </a:lnTo>
                <a:lnTo>
                  <a:pt x="68" y="1504"/>
                </a:lnTo>
                <a:lnTo>
                  <a:pt x="34" y="1419"/>
                </a:lnTo>
                <a:lnTo>
                  <a:pt x="34" y="1385"/>
                </a:lnTo>
                <a:lnTo>
                  <a:pt x="34" y="1369"/>
                </a:lnTo>
                <a:lnTo>
                  <a:pt x="34" y="1335"/>
                </a:lnTo>
                <a:lnTo>
                  <a:pt x="34" y="1301"/>
                </a:lnTo>
                <a:lnTo>
                  <a:pt x="34" y="1233"/>
                </a:lnTo>
                <a:lnTo>
                  <a:pt x="51" y="1149"/>
                </a:lnTo>
                <a:lnTo>
                  <a:pt x="68" y="946"/>
                </a:lnTo>
                <a:lnTo>
                  <a:pt x="85" y="743"/>
                </a:lnTo>
                <a:lnTo>
                  <a:pt x="85" y="642"/>
                </a:lnTo>
                <a:lnTo>
                  <a:pt x="85" y="558"/>
                </a:lnTo>
                <a:lnTo>
                  <a:pt x="85" y="490"/>
                </a:lnTo>
                <a:lnTo>
                  <a:pt x="85" y="422"/>
                </a:lnTo>
                <a:lnTo>
                  <a:pt x="85" y="321"/>
                </a:lnTo>
                <a:lnTo>
                  <a:pt x="85" y="203"/>
                </a:lnTo>
                <a:lnTo>
                  <a:pt x="68" y="135"/>
                </a:lnTo>
                <a:lnTo>
                  <a:pt x="51" y="101"/>
                </a:lnTo>
                <a:lnTo>
                  <a:pt x="34" y="68"/>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7" name="Freeform 50"/>
          <p:cNvSpPr/>
          <p:nvPr/>
        </p:nvSpPr>
        <p:spPr>
          <a:xfrm>
            <a:off x="1932622" y="3916362"/>
            <a:ext cx="752475" cy="6000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185" h="946">
                <a:moveTo>
                  <a:pt x="931" y="439"/>
                </a:moveTo>
                <a:lnTo>
                  <a:pt x="779" y="574"/>
                </a:lnTo>
                <a:lnTo>
                  <a:pt x="593" y="693"/>
                </a:lnTo>
                <a:lnTo>
                  <a:pt x="508" y="760"/>
                </a:lnTo>
                <a:lnTo>
                  <a:pt x="406" y="811"/>
                </a:lnTo>
                <a:lnTo>
                  <a:pt x="203" y="896"/>
                </a:lnTo>
                <a:lnTo>
                  <a:pt x="118" y="929"/>
                </a:lnTo>
                <a:lnTo>
                  <a:pt x="50" y="946"/>
                </a:lnTo>
                <a:lnTo>
                  <a:pt x="16" y="946"/>
                </a:lnTo>
                <a:lnTo>
                  <a:pt x="0" y="946"/>
                </a:lnTo>
                <a:lnTo>
                  <a:pt x="0" y="929"/>
                </a:lnTo>
                <a:lnTo>
                  <a:pt x="16" y="912"/>
                </a:lnTo>
                <a:lnTo>
                  <a:pt x="50" y="896"/>
                </a:lnTo>
                <a:lnTo>
                  <a:pt x="84" y="879"/>
                </a:lnTo>
                <a:lnTo>
                  <a:pt x="118" y="845"/>
                </a:lnTo>
                <a:lnTo>
                  <a:pt x="169" y="811"/>
                </a:lnTo>
                <a:lnTo>
                  <a:pt x="237" y="777"/>
                </a:lnTo>
                <a:lnTo>
                  <a:pt x="338" y="710"/>
                </a:lnTo>
                <a:lnTo>
                  <a:pt x="457" y="642"/>
                </a:lnTo>
                <a:lnTo>
                  <a:pt x="677" y="456"/>
                </a:lnTo>
                <a:lnTo>
                  <a:pt x="779" y="372"/>
                </a:lnTo>
                <a:lnTo>
                  <a:pt x="864" y="253"/>
                </a:lnTo>
                <a:lnTo>
                  <a:pt x="948" y="135"/>
                </a:lnTo>
                <a:lnTo>
                  <a:pt x="1033" y="0"/>
                </a:lnTo>
                <a:lnTo>
                  <a:pt x="1185" y="34"/>
                </a:lnTo>
                <a:lnTo>
                  <a:pt x="1135" y="152"/>
                </a:lnTo>
                <a:lnTo>
                  <a:pt x="1067" y="253"/>
                </a:lnTo>
                <a:lnTo>
                  <a:pt x="931" y="43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2819" name="Freeform 51"/>
          <p:cNvSpPr/>
          <p:nvPr/>
        </p:nvSpPr>
        <p:spPr>
          <a:xfrm>
            <a:off x="2707322" y="3925887"/>
            <a:ext cx="989013" cy="5683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559" h="895">
                <a:moveTo>
                  <a:pt x="1322" y="710"/>
                </a:moveTo>
                <a:lnTo>
                  <a:pt x="1373" y="726"/>
                </a:lnTo>
                <a:lnTo>
                  <a:pt x="1424" y="743"/>
                </a:lnTo>
                <a:lnTo>
                  <a:pt x="1457" y="760"/>
                </a:lnTo>
                <a:lnTo>
                  <a:pt x="1491" y="777"/>
                </a:lnTo>
                <a:lnTo>
                  <a:pt x="1525" y="777"/>
                </a:lnTo>
                <a:lnTo>
                  <a:pt x="1542" y="794"/>
                </a:lnTo>
                <a:lnTo>
                  <a:pt x="1559" y="794"/>
                </a:lnTo>
                <a:lnTo>
                  <a:pt x="1559" y="811"/>
                </a:lnTo>
                <a:lnTo>
                  <a:pt x="1542" y="811"/>
                </a:lnTo>
                <a:lnTo>
                  <a:pt x="1491" y="828"/>
                </a:lnTo>
                <a:lnTo>
                  <a:pt x="1424" y="845"/>
                </a:lnTo>
                <a:lnTo>
                  <a:pt x="1339" y="862"/>
                </a:lnTo>
                <a:lnTo>
                  <a:pt x="1220" y="879"/>
                </a:lnTo>
                <a:lnTo>
                  <a:pt x="1136" y="879"/>
                </a:lnTo>
                <a:lnTo>
                  <a:pt x="1068" y="895"/>
                </a:lnTo>
                <a:lnTo>
                  <a:pt x="1034" y="895"/>
                </a:lnTo>
                <a:lnTo>
                  <a:pt x="1000" y="895"/>
                </a:lnTo>
                <a:lnTo>
                  <a:pt x="966" y="895"/>
                </a:lnTo>
                <a:lnTo>
                  <a:pt x="881" y="879"/>
                </a:lnTo>
                <a:lnTo>
                  <a:pt x="831" y="862"/>
                </a:lnTo>
                <a:lnTo>
                  <a:pt x="780" y="828"/>
                </a:lnTo>
                <a:lnTo>
                  <a:pt x="695" y="760"/>
                </a:lnTo>
                <a:lnTo>
                  <a:pt x="644" y="710"/>
                </a:lnTo>
                <a:lnTo>
                  <a:pt x="610" y="659"/>
                </a:lnTo>
                <a:lnTo>
                  <a:pt x="543" y="608"/>
                </a:lnTo>
                <a:lnTo>
                  <a:pt x="492" y="557"/>
                </a:lnTo>
                <a:lnTo>
                  <a:pt x="424" y="490"/>
                </a:lnTo>
                <a:lnTo>
                  <a:pt x="356" y="405"/>
                </a:lnTo>
                <a:lnTo>
                  <a:pt x="271" y="338"/>
                </a:lnTo>
                <a:lnTo>
                  <a:pt x="187" y="236"/>
                </a:lnTo>
                <a:lnTo>
                  <a:pt x="102" y="135"/>
                </a:lnTo>
                <a:lnTo>
                  <a:pt x="0" y="34"/>
                </a:lnTo>
                <a:lnTo>
                  <a:pt x="34" y="0"/>
                </a:lnTo>
                <a:lnTo>
                  <a:pt x="136" y="84"/>
                </a:lnTo>
                <a:lnTo>
                  <a:pt x="221" y="152"/>
                </a:lnTo>
                <a:lnTo>
                  <a:pt x="305" y="203"/>
                </a:lnTo>
                <a:lnTo>
                  <a:pt x="390" y="270"/>
                </a:lnTo>
                <a:lnTo>
                  <a:pt x="458" y="304"/>
                </a:lnTo>
                <a:lnTo>
                  <a:pt x="509" y="355"/>
                </a:lnTo>
                <a:lnTo>
                  <a:pt x="559" y="372"/>
                </a:lnTo>
                <a:lnTo>
                  <a:pt x="593" y="405"/>
                </a:lnTo>
                <a:lnTo>
                  <a:pt x="661" y="439"/>
                </a:lnTo>
                <a:lnTo>
                  <a:pt x="729" y="490"/>
                </a:lnTo>
                <a:lnTo>
                  <a:pt x="915" y="557"/>
                </a:lnTo>
                <a:lnTo>
                  <a:pt x="1000" y="608"/>
                </a:lnTo>
                <a:lnTo>
                  <a:pt x="1102" y="659"/>
                </a:lnTo>
                <a:lnTo>
                  <a:pt x="1203" y="693"/>
                </a:lnTo>
                <a:lnTo>
                  <a:pt x="1322" y="71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8" name="文本占位符 7"/>
          <p:cNvSpPr>
            <a:spLocks noGrp="1"/>
          </p:cNvSpPr>
          <p:nvPr>
            <p:ph type="body" sz="quarter" idx="10"/>
          </p:nvPr>
        </p:nvSpPr>
        <p:spPr>
          <a:xfrm>
            <a:off x="603250" y="377825"/>
            <a:ext cx="2300288" cy="4953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left)">
                                      <p:cBhvr>
                                        <p:cTn id="39" dur="500"/>
                                        <p:tgtEl>
                                          <p:spTgt spid="8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wipe(up)">
                                      <p:cBhvr>
                                        <p:cTn id="44" dur="500"/>
                                        <p:tgtEl>
                                          <p:spTgt spid="8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wipe(up)">
                                      <p:cBhvr>
                                        <p:cTn id="49" dur="500"/>
                                        <p:tgtEl>
                                          <p:spTgt spid="8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right)">
                                      <p:cBhvr>
                                        <p:cTn id="54" dur="500"/>
                                        <p:tgtEl>
                                          <p:spTgt spid="6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up)">
                                      <p:cBhvr>
                                        <p:cTn id="59" dur="500"/>
                                        <p:tgtEl>
                                          <p:spTgt spid="5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up)">
                                      <p:cBhvr>
                                        <p:cTn id="64" dur="5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right)">
                                      <p:cBhvr>
                                        <p:cTn id="69" dur="500"/>
                                        <p:tgtEl>
                                          <p:spTgt spid="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wipe(left)">
                                      <p:cBhvr>
                                        <p:cTn id="74" dur="500"/>
                                        <p:tgtEl>
                                          <p:spTgt spid="8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wipe(up)">
                                      <p:cBhvr>
                                        <p:cTn id="79" dur="500"/>
                                        <p:tgtEl>
                                          <p:spTgt spid="8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87"/>
                                        </p:tgtEl>
                                        <p:attrNameLst>
                                          <p:attrName>style.visibility</p:attrName>
                                        </p:attrNameLst>
                                      </p:cBhvr>
                                      <p:to>
                                        <p:strVal val="visible"/>
                                      </p:to>
                                    </p:set>
                                    <p:animEffect transition="in" filter="wipe(up)">
                                      <p:cBhvr>
                                        <p:cTn id="84" dur="500"/>
                                        <p:tgtEl>
                                          <p:spTgt spid="8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2819"/>
                                        </p:tgtEl>
                                        <p:attrNameLst>
                                          <p:attrName>style.visibility</p:attrName>
                                        </p:attrNameLst>
                                      </p:cBhvr>
                                      <p:to>
                                        <p:strVal val="visible"/>
                                      </p:to>
                                    </p:set>
                                    <p:animEffect transition="in" filter="wipe(left)">
                                      <p:cBhvr>
                                        <p:cTn id="89" dur="500"/>
                                        <p:tgtEl>
                                          <p:spTgt spid="32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328150" y="1443355"/>
            <a:ext cx="113157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láo</a:t>
            </a:r>
            <a:endPar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08345" y="2292350"/>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上下</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艹</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劳动   辛劳</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热爱劳动是中华民族的传统美德。 </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“冖”宽而窄，托上盖下，“力”的撇在横竖中线交点上起笔，笔画舒展。</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劳</a:t>
            </a:r>
          </a:p>
        </p:txBody>
      </p:sp>
      <p:sp>
        <p:nvSpPr>
          <p:cNvPr id="8" name="Freeform 34"/>
          <p:cNvSpPr/>
          <p:nvPr/>
        </p:nvSpPr>
        <p:spPr>
          <a:xfrm>
            <a:off x="2064860" y="3765550"/>
            <a:ext cx="1154112" cy="893762"/>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rect l="0" t="0" r="0" b="0"/>
            <a:pathLst>
              <a:path w="1817" h="1406">
                <a:moveTo>
                  <a:pt x="1553" y="0"/>
                </a:moveTo>
                <a:lnTo>
                  <a:pt x="1600" y="0"/>
                </a:lnTo>
                <a:lnTo>
                  <a:pt x="1631" y="15"/>
                </a:lnTo>
                <a:lnTo>
                  <a:pt x="1662" y="46"/>
                </a:lnTo>
                <a:lnTo>
                  <a:pt x="1724" y="93"/>
                </a:lnTo>
                <a:lnTo>
                  <a:pt x="1755" y="124"/>
                </a:lnTo>
                <a:lnTo>
                  <a:pt x="1786" y="170"/>
                </a:lnTo>
                <a:lnTo>
                  <a:pt x="1817" y="185"/>
                </a:lnTo>
                <a:lnTo>
                  <a:pt x="1817" y="216"/>
                </a:lnTo>
                <a:lnTo>
                  <a:pt x="1802" y="247"/>
                </a:lnTo>
                <a:lnTo>
                  <a:pt x="1771" y="263"/>
                </a:lnTo>
                <a:lnTo>
                  <a:pt x="1755" y="278"/>
                </a:lnTo>
                <a:lnTo>
                  <a:pt x="1724" y="324"/>
                </a:lnTo>
                <a:lnTo>
                  <a:pt x="1709" y="386"/>
                </a:lnTo>
                <a:lnTo>
                  <a:pt x="1693" y="464"/>
                </a:lnTo>
                <a:lnTo>
                  <a:pt x="1647" y="572"/>
                </a:lnTo>
                <a:lnTo>
                  <a:pt x="1616" y="680"/>
                </a:lnTo>
                <a:lnTo>
                  <a:pt x="1569" y="803"/>
                </a:lnTo>
                <a:lnTo>
                  <a:pt x="1522" y="943"/>
                </a:lnTo>
                <a:lnTo>
                  <a:pt x="1491" y="1004"/>
                </a:lnTo>
                <a:lnTo>
                  <a:pt x="1460" y="1066"/>
                </a:lnTo>
                <a:lnTo>
                  <a:pt x="1429" y="1128"/>
                </a:lnTo>
                <a:lnTo>
                  <a:pt x="1398" y="1174"/>
                </a:lnTo>
                <a:lnTo>
                  <a:pt x="1336" y="1252"/>
                </a:lnTo>
                <a:lnTo>
                  <a:pt x="1274" y="1313"/>
                </a:lnTo>
                <a:lnTo>
                  <a:pt x="1212" y="1360"/>
                </a:lnTo>
                <a:lnTo>
                  <a:pt x="1165" y="1391"/>
                </a:lnTo>
                <a:lnTo>
                  <a:pt x="1134" y="1406"/>
                </a:lnTo>
                <a:lnTo>
                  <a:pt x="1103" y="1406"/>
                </a:lnTo>
                <a:lnTo>
                  <a:pt x="1072" y="1391"/>
                </a:lnTo>
                <a:lnTo>
                  <a:pt x="1056" y="1375"/>
                </a:lnTo>
                <a:lnTo>
                  <a:pt x="1056" y="1344"/>
                </a:lnTo>
                <a:lnTo>
                  <a:pt x="1056" y="1298"/>
                </a:lnTo>
                <a:lnTo>
                  <a:pt x="1041" y="1252"/>
                </a:lnTo>
                <a:lnTo>
                  <a:pt x="1025" y="1205"/>
                </a:lnTo>
                <a:lnTo>
                  <a:pt x="963" y="1174"/>
                </a:lnTo>
                <a:lnTo>
                  <a:pt x="901" y="1128"/>
                </a:lnTo>
                <a:lnTo>
                  <a:pt x="839" y="1082"/>
                </a:lnTo>
                <a:lnTo>
                  <a:pt x="792" y="1051"/>
                </a:lnTo>
                <a:lnTo>
                  <a:pt x="761" y="1020"/>
                </a:lnTo>
                <a:lnTo>
                  <a:pt x="777" y="1004"/>
                </a:lnTo>
                <a:lnTo>
                  <a:pt x="808" y="1004"/>
                </a:lnTo>
                <a:lnTo>
                  <a:pt x="855" y="1004"/>
                </a:lnTo>
                <a:lnTo>
                  <a:pt x="948" y="1020"/>
                </a:lnTo>
                <a:lnTo>
                  <a:pt x="1025" y="1035"/>
                </a:lnTo>
                <a:lnTo>
                  <a:pt x="1088" y="1035"/>
                </a:lnTo>
                <a:lnTo>
                  <a:pt x="1134" y="1035"/>
                </a:lnTo>
                <a:lnTo>
                  <a:pt x="1165" y="1035"/>
                </a:lnTo>
                <a:lnTo>
                  <a:pt x="1181" y="1020"/>
                </a:lnTo>
                <a:lnTo>
                  <a:pt x="1212" y="1004"/>
                </a:lnTo>
                <a:lnTo>
                  <a:pt x="1243" y="973"/>
                </a:lnTo>
                <a:lnTo>
                  <a:pt x="1274" y="927"/>
                </a:lnTo>
                <a:lnTo>
                  <a:pt x="1305" y="865"/>
                </a:lnTo>
                <a:lnTo>
                  <a:pt x="1352" y="773"/>
                </a:lnTo>
                <a:lnTo>
                  <a:pt x="1383" y="664"/>
                </a:lnTo>
                <a:lnTo>
                  <a:pt x="1429" y="525"/>
                </a:lnTo>
                <a:lnTo>
                  <a:pt x="1445" y="464"/>
                </a:lnTo>
                <a:lnTo>
                  <a:pt x="1460" y="402"/>
                </a:lnTo>
                <a:lnTo>
                  <a:pt x="1460" y="355"/>
                </a:lnTo>
                <a:lnTo>
                  <a:pt x="1476" y="309"/>
                </a:lnTo>
                <a:lnTo>
                  <a:pt x="1476" y="278"/>
                </a:lnTo>
                <a:lnTo>
                  <a:pt x="1476" y="247"/>
                </a:lnTo>
                <a:lnTo>
                  <a:pt x="1476" y="232"/>
                </a:lnTo>
                <a:lnTo>
                  <a:pt x="1476" y="216"/>
                </a:lnTo>
                <a:lnTo>
                  <a:pt x="1429" y="185"/>
                </a:lnTo>
                <a:lnTo>
                  <a:pt x="1367" y="170"/>
                </a:lnTo>
                <a:lnTo>
                  <a:pt x="1336" y="170"/>
                </a:lnTo>
                <a:lnTo>
                  <a:pt x="1289" y="170"/>
                </a:lnTo>
                <a:lnTo>
                  <a:pt x="1212" y="185"/>
                </a:lnTo>
                <a:lnTo>
                  <a:pt x="1134" y="185"/>
                </a:lnTo>
                <a:lnTo>
                  <a:pt x="1025" y="201"/>
                </a:lnTo>
                <a:lnTo>
                  <a:pt x="901" y="216"/>
                </a:lnTo>
                <a:lnTo>
                  <a:pt x="761" y="247"/>
                </a:lnTo>
                <a:lnTo>
                  <a:pt x="606" y="278"/>
                </a:lnTo>
                <a:lnTo>
                  <a:pt x="513" y="294"/>
                </a:lnTo>
                <a:lnTo>
                  <a:pt x="451" y="309"/>
                </a:lnTo>
                <a:lnTo>
                  <a:pt x="389" y="309"/>
                </a:lnTo>
                <a:lnTo>
                  <a:pt x="327" y="324"/>
                </a:lnTo>
                <a:lnTo>
                  <a:pt x="280" y="324"/>
                </a:lnTo>
                <a:lnTo>
                  <a:pt x="249" y="340"/>
                </a:lnTo>
                <a:lnTo>
                  <a:pt x="218" y="340"/>
                </a:lnTo>
                <a:lnTo>
                  <a:pt x="202" y="340"/>
                </a:lnTo>
                <a:lnTo>
                  <a:pt x="140" y="324"/>
                </a:lnTo>
                <a:lnTo>
                  <a:pt x="94" y="309"/>
                </a:lnTo>
                <a:lnTo>
                  <a:pt x="78" y="294"/>
                </a:lnTo>
                <a:lnTo>
                  <a:pt x="47" y="263"/>
                </a:lnTo>
                <a:lnTo>
                  <a:pt x="0" y="216"/>
                </a:lnTo>
                <a:lnTo>
                  <a:pt x="171" y="201"/>
                </a:lnTo>
                <a:lnTo>
                  <a:pt x="327" y="185"/>
                </a:lnTo>
                <a:lnTo>
                  <a:pt x="482" y="170"/>
                </a:lnTo>
                <a:lnTo>
                  <a:pt x="622" y="154"/>
                </a:lnTo>
                <a:lnTo>
                  <a:pt x="746" y="139"/>
                </a:lnTo>
                <a:lnTo>
                  <a:pt x="870" y="124"/>
                </a:lnTo>
                <a:lnTo>
                  <a:pt x="979" y="108"/>
                </a:lnTo>
                <a:lnTo>
                  <a:pt x="1072" y="93"/>
                </a:lnTo>
                <a:lnTo>
                  <a:pt x="1165" y="93"/>
                </a:lnTo>
                <a:lnTo>
                  <a:pt x="1227" y="77"/>
                </a:lnTo>
                <a:lnTo>
                  <a:pt x="1305" y="62"/>
                </a:lnTo>
                <a:lnTo>
                  <a:pt x="1352" y="46"/>
                </a:lnTo>
                <a:lnTo>
                  <a:pt x="1398" y="46"/>
                </a:lnTo>
                <a:lnTo>
                  <a:pt x="1429" y="31"/>
                </a:lnTo>
                <a:lnTo>
                  <a:pt x="1460" y="15"/>
                </a:lnTo>
                <a:lnTo>
                  <a:pt x="1476" y="15"/>
                </a:lnTo>
                <a:lnTo>
                  <a:pt x="1522" y="0"/>
                </a:lnTo>
                <a:lnTo>
                  <a:pt x="1538" y="0"/>
                </a:lnTo>
                <a:lnTo>
                  <a:pt x="1553" y="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9" name="Group 4"/>
          <p:cNvGrpSpPr/>
          <p:nvPr/>
        </p:nvGrpSpPr>
        <p:grpSpPr>
          <a:xfrm>
            <a:off x="1283810" y="2292350"/>
            <a:ext cx="2879725" cy="2879725"/>
            <a:chOff x="1474" y="663"/>
            <a:chExt cx="2948" cy="2835"/>
          </a:xfrm>
        </p:grpSpPr>
        <p:sp>
          <p:nvSpPr>
            <p:cNvPr id="12"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13"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15"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3"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4"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5"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8"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29"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0"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31"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33" name="Freeform 30"/>
          <p:cNvSpPr/>
          <p:nvPr/>
        </p:nvSpPr>
        <p:spPr>
          <a:xfrm>
            <a:off x="1788635" y="3617912"/>
            <a:ext cx="976312" cy="9921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537" h="1561">
                <a:moveTo>
                  <a:pt x="357" y="1422"/>
                </a:moveTo>
                <a:lnTo>
                  <a:pt x="279" y="1453"/>
                </a:lnTo>
                <a:lnTo>
                  <a:pt x="201" y="1484"/>
                </a:lnTo>
                <a:lnTo>
                  <a:pt x="139" y="1514"/>
                </a:lnTo>
                <a:lnTo>
                  <a:pt x="93" y="1530"/>
                </a:lnTo>
                <a:lnTo>
                  <a:pt x="62" y="1545"/>
                </a:lnTo>
                <a:lnTo>
                  <a:pt x="31" y="1561"/>
                </a:lnTo>
                <a:lnTo>
                  <a:pt x="15" y="1561"/>
                </a:lnTo>
                <a:lnTo>
                  <a:pt x="0" y="1561"/>
                </a:lnTo>
                <a:lnTo>
                  <a:pt x="15" y="1545"/>
                </a:lnTo>
                <a:lnTo>
                  <a:pt x="31" y="1514"/>
                </a:lnTo>
                <a:lnTo>
                  <a:pt x="77" y="1499"/>
                </a:lnTo>
                <a:lnTo>
                  <a:pt x="108" y="1468"/>
                </a:lnTo>
                <a:lnTo>
                  <a:pt x="170" y="1437"/>
                </a:lnTo>
                <a:lnTo>
                  <a:pt x="232" y="1391"/>
                </a:lnTo>
                <a:lnTo>
                  <a:pt x="310" y="1345"/>
                </a:lnTo>
                <a:lnTo>
                  <a:pt x="450" y="1252"/>
                </a:lnTo>
                <a:lnTo>
                  <a:pt x="590" y="1144"/>
                </a:lnTo>
                <a:lnTo>
                  <a:pt x="714" y="1051"/>
                </a:lnTo>
                <a:lnTo>
                  <a:pt x="823" y="943"/>
                </a:lnTo>
                <a:lnTo>
                  <a:pt x="916" y="835"/>
                </a:lnTo>
                <a:lnTo>
                  <a:pt x="1009" y="711"/>
                </a:lnTo>
                <a:lnTo>
                  <a:pt x="1087" y="572"/>
                </a:lnTo>
                <a:lnTo>
                  <a:pt x="1149" y="433"/>
                </a:lnTo>
                <a:lnTo>
                  <a:pt x="1180" y="371"/>
                </a:lnTo>
                <a:lnTo>
                  <a:pt x="1195" y="309"/>
                </a:lnTo>
                <a:lnTo>
                  <a:pt x="1211" y="247"/>
                </a:lnTo>
                <a:lnTo>
                  <a:pt x="1226" y="201"/>
                </a:lnTo>
                <a:lnTo>
                  <a:pt x="1226" y="170"/>
                </a:lnTo>
                <a:lnTo>
                  <a:pt x="1242" y="139"/>
                </a:lnTo>
                <a:lnTo>
                  <a:pt x="1242" y="93"/>
                </a:lnTo>
                <a:lnTo>
                  <a:pt x="1226" y="47"/>
                </a:lnTo>
                <a:lnTo>
                  <a:pt x="1242" y="0"/>
                </a:lnTo>
                <a:lnTo>
                  <a:pt x="1257" y="0"/>
                </a:lnTo>
                <a:lnTo>
                  <a:pt x="1289" y="0"/>
                </a:lnTo>
                <a:lnTo>
                  <a:pt x="1335" y="0"/>
                </a:lnTo>
                <a:lnTo>
                  <a:pt x="1397" y="16"/>
                </a:lnTo>
                <a:lnTo>
                  <a:pt x="1444" y="31"/>
                </a:lnTo>
                <a:lnTo>
                  <a:pt x="1490" y="47"/>
                </a:lnTo>
                <a:lnTo>
                  <a:pt x="1522" y="77"/>
                </a:lnTo>
                <a:lnTo>
                  <a:pt x="1537" y="93"/>
                </a:lnTo>
                <a:lnTo>
                  <a:pt x="1537" y="108"/>
                </a:lnTo>
                <a:lnTo>
                  <a:pt x="1522" y="124"/>
                </a:lnTo>
                <a:lnTo>
                  <a:pt x="1522" y="155"/>
                </a:lnTo>
                <a:lnTo>
                  <a:pt x="1506" y="186"/>
                </a:lnTo>
                <a:lnTo>
                  <a:pt x="1490" y="232"/>
                </a:lnTo>
                <a:lnTo>
                  <a:pt x="1475" y="278"/>
                </a:lnTo>
                <a:lnTo>
                  <a:pt x="1444" y="340"/>
                </a:lnTo>
                <a:lnTo>
                  <a:pt x="1428" y="402"/>
                </a:lnTo>
                <a:lnTo>
                  <a:pt x="1351" y="556"/>
                </a:lnTo>
                <a:lnTo>
                  <a:pt x="1257" y="696"/>
                </a:lnTo>
                <a:lnTo>
                  <a:pt x="1133" y="835"/>
                </a:lnTo>
                <a:lnTo>
                  <a:pt x="1009" y="974"/>
                </a:lnTo>
                <a:lnTo>
                  <a:pt x="869" y="1113"/>
                </a:lnTo>
                <a:lnTo>
                  <a:pt x="714" y="1236"/>
                </a:lnTo>
                <a:lnTo>
                  <a:pt x="543" y="1329"/>
                </a:lnTo>
                <a:lnTo>
                  <a:pt x="357" y="142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4" name="Freeform 31"/>
          <p:cNvSpPr/>
          <p:nvPr/>
        </p:nvSpPr>
        <p:spPr>
          <a:xfrm>
            <a:off x="1788635" y="3413125"/>
            <a:ext cx="285750" cy="4699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450" h="741">
                <a:moveTo>
                  <a:pt x="388" y="386"/>
                </a:moveTo>
                <a:lnTo>
                  <a:pt x="326" y="525"/>
                </a:lnTo>
                <a:lnTo>
                  <a:pt x="248" y="649"/>
                </a:lnTo>
                <a:lnTo>
                  <a:pt x="201" y="695"/>
                </a:lnTo>
                <a:lnTo>
                  <a:pt x="170" y="726"/>
                </a:lnTo>
                <a:lnTo>
                  <a:pt x="139" y="741"/>
                </a:lnTo>
                <a:lnTo>
                  <a:pt x="124" y="741"/>
                </a:lnTo>
                <a:lnTo>
                  <a:pt x="77" y="710"/>
                </a:lnTo>
                <a:lnTo>
                  <a:pt x="62" y="695"/>
                </a:lnTo>
                <a:lnTo>
                  <a:pt x="46" y="649"/>
                </a:lnTo>
                <a:lnTo>
                  <a:pt x="31" y="618"/>
                </a:lnTo>
                <a:lnTo>
                  <a:pt x="15" y="587"/>
                </a:lnTo>
                <a:lnTo>
                  <a:pt x="15" y="571"/>
                </a:lnTo>
                <a:lnTo>
                  <a:pt x="0" y="556"/>
                </a:lnTo>
                <a:lnTo>
                  <a:pt x="15" y="540"/>
                </a:lnTo>
                <a:lnTo>
                  <a:pt x="31" y="510"/>
                </a:lnTo>
                <a:lnTo>
                  <a:pt x="77" y="479"/>
                </a:lnTo>
                <a:lnTo>
                  <a:pt x="124" y="432"/>
                </a:lnTo>
                <a:lnTo>
                  <a:pt x="170" y="371"/>
                </a:lnTo>
                <a:lnTo>
                  <a:pt x="201" y="309"/>
                </a:lnTo>
                <a:lnTo>
                  <a:pt x="248" y="247"/>
                </a:lnTo>
                <a:lnTo>
                  <a:pt x="279" y="170"/>
                </a:lnTo>
                <a:lnTo>
                  <a:pt x="310" y="92"/>
                </a:lnTo>
                <a:lnTo>
                  <a:pt x="326" y="31"/>
                </a:lnTo>
                <a:lnTo>
                  <a:pt x="341" y="0"/>
                </a:lnTo>
                <a:lnTo>
                  <a:pt x="357" y="0"/>
                </a:lnTo>
                <a:lnTo>
                  <a:pt x="388" y="31"/>
                </a:lnTo>
                <a:lnTo>
                  <a:pt x="419" y="77"/>
                </a:lnTo>
                <a:lnTo>
                  <a:pt x="434" y="123"/>
                </a:lnTo>
                <a:lnTo>
                  <a:pt x="450" y="185"/>
                </a:lnTo>
                <a:lnTo>
                  <a:pt x="450" y="216"/>
                </a:lnTo>
                <a:lnTo>
                  <a:pt x="434" y="262"/>
                </a:lnTo>
                <a:lnTo>
                  <a:pt x="419" y="324"/>
                </a:lnTo>
                <a:lnTo>
                  <a:pt x="388" y="38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5" name="Freeform 35"/>
          <p:cNvSpPr/>
          <p:nvPr/>
        </p:nvSpPr>
        <p:spPr>
          <a:xfrm>
            <a:off x="1975960" y="3021012"/>
            <a:ext cx="1470025" cy="2254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314" h="355">
                <a:moveTo>
                  <a:pt x="2298" y="154"/>
                </a:moveTo>
                <a:lnTo>
                  <a:pt x="2314" y="170"/>
                </a:lnTo>
                <a:lnTo>
                  <a:pt x="2314" y="185"/>
                </a:lnTo>
                <a:lnTo>
                  <a:pt x="2298" y="200"/>
                </a:lnTo>
                <a:lnTo>
                  <a:pt x="2267" y="216"/>
                </a:lnTo>
                <a:lnTo>
                  <a:pt x="2220" y="200"/>
                </a:lnTo>
                <a:lnTo>
                  <a:pt x="2158" y="200"/>
                </a:lnTo>
                <a:lnTo>
                  <a:pt x="2050" y="200"/>
                </a:lnTo>
                <a:lnTo>
                  <a:pt x="1925" y="185"/>
                </a:lnTo>
                <a:lnTo>
                  <a:pt x="1770" y="185"/>
                </a:lnTo>
                <a:lnTo>
                  <a:pt x="1615" y="185"/>
                </a:lnTo>
                <a:lnTo>
                  <a:pt x="1428" y="200"/>
                </a:lnTo>
                <a:lnTo>
                  <a:pt x="1227" y="216"/>
                </a:lnTo>
                <a:lnTo>
                  <a:pt x="1025" y="247"/>
                </a:lnTo>
                <a:lnTo>
                  <a:pt x="838" y="278"/>
                </a:lnTo>
                <a:lnTo>
                  <a:pt x="667" y="293"/>
                </a:lnTo>
                <a:lnTo>
                  <a:pt x="512" y="324"/>
                </a:lnTo>
                <a:lnTo>
                  <a:pt x="372" y="340"/>
                </a:lnTo>
                <a:lnTo>
                  <a:pt x="264" y="355"/>
                </a:lnTo>
                <a:lnTo>
                  <a:pt x="170" y="340"/>
                </a:lnTo>
                <a:lnTo>
                  <a:pt x="108" y="324"/>
                </a:lnTo>
                <a:lnTo>
                  <a:pt x="62" y="293"/>
                </a:lnTo>
                <a:lnTo>
                  <a:pt x="31" y="278"/>
                </a:lnTo>
                <a:lnTo>
                  <a:pt x="0" y="262"/>
                </a:lnTo>
                <a:lnTo>
                  <a:pt x="0" y="247"/>
                </a:lnTo>
                <a:lnTo>
                  <a:pt x="0" y="231"/>
                </a:lnTo>
                <a:lnTo>
                  <a:pt x="46" y="231"/>
                </a:lnTo>
                <a:lnTo>
                  <a:pt x="93" y="216"/>
                </a:lnTo>
                <a:lnTo>
                  <a:pt x="170" y="216"/>
                </a:lnTo>
                <a:lnTo>
                  <a:pt x="264" y="200"/>
                </a:lnTo>
                <a:lnTo>
                  <a:pt x="357" y="200"/>
                </a:lnTo>
                <a:lnTo>
                  <a:pt x="481" y="185"/>
                </a:lnTo>
                <a:lnTo>
                  <a:pt x="605" y="170"/>
                </a:lnTo>
                <a:lnTo>
                  <a:pt x="730" y="154"/>
                </a:lnTo>
                <a:lnTo>
                  <a:pt x="838" y="154"/>
                </a:lnTo>
                <a:lnTo>
                  <a:pt x="947" y="139"/>
                </a:lnTo>
                <a:lnTo>
                  <a:pt x="1025" y="123"/>
                </a:lnTo>
                <a:lnTo>
                  <a:pt x="1071" y="123"/>
                </a:lnTo>
                <a:lnTo>
                  <a:pt x="1118" y="108"/>
                </a:lnTo>
                <a:lnTo>
                  <a:pt x="1180" y="108"/>
                </a:lnTo>
                <a:lnTo>
                  <a:pt x="1242" y="92"/>
                </a:lnTo>
                <a:lnTo>
                  <a:pt x="1304" y="92"/>
                </a:lnTo>
                <a:lnTo>
                  <a:pt x="1397" y="77"/>
                </a:lnTo>
                <a:lnTo>
                  <a:pt x="1568" y="61"/>
                </a:lnTo>
                <a:lnTo>
                  <a:pt x="1661" y="46"/>
                </a:lnTo>
                <a:lnTo>
                  <a:pt x="1739" y="30"/>
                </a:lnTo>
                <a:lnTo>
                  <a:pt x="1801" y="30"/>
                </a:lnTo>
                <a:lnTo>
                  <a:pt x="1863" y="15"/>
                </a:lnTo>
                <a:lnTo>
                  <a:pt x="1910" y="15"/>
                </a:lnTo>
                <a:lnTo>
                  <a:pt x="1941" y="15"/>
                </a:lnTo>
                <a:lnTo>
                  <a:pt x="1972" y="15"/>
                </a:lnTo>
                <a:lnTo>
                  <a:pt x="2003" y="0"/>
                </a:lnTo>
                <a:lnTo>
                  <a:pt x="2081" y="15"/>
                </a:lnTo>
                <a:lnTo>
                  <a:pt x="2174" y="46"/>
                </a:lnTo>
                <a:lnTo>
                  <a:pt x="2220" y="61"/>
                </a:lnTo>
                <a:lnTo>
                  <a:pt x="2252" y="92"/>
                </a:lnTo>
                <a:lnTo>
                  <a:pt x="2283" y="123"/>
                </a:lnTo>
                <a:lnTo>
                  <a:pt x="2298" y="15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6" name="Freeform 36"/>
          <p:cNvSpPr/>
          <p:nvPr/>
        </p:nvSpPr>
        <p:spPr>
          <a:xfrm>
            <a:off x="2006122" y="3363912"/>
            <a:ext cx="1716088" cy="3619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702" h="572">
                <a:moveTo>
                  <a:pt x="2159" y="387"/>
                </a:moveTo>
                <a:lnTo>
                  <a:pt x="2206" y="309"/>
                </a:lnTo>
                <a:lnTo>
                  <a:pt x="2237" y="263"/>
                </a:lnTo>
                <a:lnTo>
                  <a:pt x="2237" y="217"/>
                </a:lnTo>
                <a:lnTo>
                  <a:pt x="2221" y="201"/>
                </a:lnTo>
                <a:lnTo>
                  <a:pt x="2190" y="201"/>
                </a:lnTo>
                <a:lnTo>
                  <a:pt x="2143" y="186"/>
                </a:lnTo>
                <a:lnTo>
                  <a:pt x="2097" y="186"/>
                </a:lnTo>
                <a:lnTo>
                  <a:pt x="2019" y="186"/>
                </a:lnTo>
                <a:lnTo>
                  <a:pt x="1941" y="201"/>
                </a:lnTo>
                <a:lnTo>
                  <a:pt x="1848" y="201"/>
                </a:lnTo>
                <a:lnTo>
                  <a:pt x="1724" y="201"/>
                </a:lnTo>
                <a:lnTo>
                  <a:pt x="1600" y="217"/>
                </a:lnTo>
                <a:lnTo>
                  <a:pt x="1522" y="217"/>
                </a:lnTo>
                <a:lnTo>
                  <a:pt x="1445" y="232"/>
                </a:lnTo>
                <a:lnTo>
                  <a:pt x="1351" y="232"/>
                </a:lnTo>
                <a:lnTo>
                  <a:pt x="1258" y="248"/>
                </a:lnTo>
                <a:lnTo>
                  <a:pt x="1149" y="248"/>
                </a:lnTo>
                <a:lnTo>
                  <a:pt x="1025" y="263"/>
                </a:lnTo>
                <a:lnTo>
                  <a:pt x="916" y="279"/>
                </a:lnTo>
                <a:lnTo>
                  <a:pt x="777" y="294"/>
                </a:lnTo>
                <a:lnTo>
                  <a:pt x="652" y="309"/>
                </a:lnTo>
                <a:lnTo>
                  <a:pt x="528" y="309"/>
                </a:lnTo>
                <a:lnTo>
                  <a:pt x="404" y="325"/>
                </a:lnTo>
                <a:lnTo>
                  <a:pt x="311" y="325"/>
                </a:lnTo>
                <a:lnTo>
                  <a:pt x="218" y="340"/>
                </a:lnTo>
                <a:lnTo>
                  <a:pt x="124" y="340"/>
                </a:lnTo>
                <a:lnTo>
                  <a:pt x="62" y="340"/>
                </a:lnTo>
                <a:lnTo>
                  <a:pt x="0" y="340"/>
                </a:lnTo>
                <a:lnTo>
                  <a:pt x="0" y="248"/>
                </a:lnTo>
                <a:lnTo>
                  <a:pt x="16" y="232"/>
                </a:lnTo>
                <a:lnTo>
                  <a:pt x="62" y="232"/>
                </a:lnTo>
                <a:lnTo>
                  <a:pt x="140" y="232"/>
                </a:lnTo>
                <a:lnTo>
                  <a:pt x="233" y="217"/>
                </a:lnTo>
                <a:lnTo>
                  <a:pt x="342" y="217"/>
                </a:lnTo>
                <a:lnTo>
                  <a:pt x="466" y="201"/>
                </a:lnTo>
                <a:lnTo>
                  <a:pt x="621" y="186"/>
                </a:lnTo>
                <a:lnTo>
                  <a:pt x="792" y="170"/>
                </a:lnTo>
                <a:lnTo>
                  <a:pt x="963" y="155"/>
                </a:lnTo>
                <a:lnTo>
                  <a:pt x="1134" y="139"/>
                </a:lnTo>
                <a:lnTo>
                  <a:pt x="1289" y="124"/>
                </a:lnTo>
                <a:lnTo>
                  <a:pt x="1413" y="109"/>
                </a:lnTo>
                <a:lnTo>
                  <a:pt x="1538" y="93"/>
                </a:lnTo>
                <a:lnTo>
                  <a:pt x="1646" y="93"/>
                </a:lnTo>
                <a:lnTo>
                  <a:pt x="1755" y="78"/>
                </a:lnTo>
                <a:lnTo>
                  <a:pt x="1833" y="78"/>
                </a:lnTo>
                <a:lnTo>
                  <a:pt x="1910" y="78"/>
                </a:lnTo>
                <a:lnTo>
                  <a:pt x="1973" y="62"/>
                </a:lnTo>
                <a:lnTo>
                  <a:pt x="2035" y="62"/>
                </a:lnTo>
                <a:lnTo>
                  <a:pt x="2081" y="62"/>
                </a:lnTo>
                <a:lnTo>
                  <a:pt x="2112" y="47"/>
                </a:lnTo>
                <a:lnTo>
                  <a:pt x="2143" y="47"/>
                </a:lnTo>
                <a:lnTo>
                  <a:pt x="2190" y="31"/>
                </a:lnTo>
                <a:lnTo>
                  <a:pt x="2237" y="0"/>
                </a:lnTo>
                <a:lnTo>
                  <a:pt x="2283" y="0"/>
                </a:lnTo>
                <a:lnTo>
                  <a:pt x="2314" y="16"/>
                </a:lnTo>
                <a:lnTo>
                  <a:pt x="2361" y="31"/>
                </a:lnTo>
                <a:lnTo>
                  <a:pt x="2423" y="78"/>
                </a:lnTo>
                <a:lnTo>
                  <a:pt x="2516" y="124"/>
                </a:lnTo>
                <a:lnTo>
                  <a:pt x="2594" y="186"/>
                </a:lnTo>
                <a:lnTo>
                  <a:pt x="2656" y="217"/>
                </a:lnTo>
                <a:lnTo>
                  <a:pt x="2687" y="263"/>
                </a:lnTo>
                <a:lnTo>
                  <a:pt x="2702" y="294"/>
                </a:lnTo>
                <a:lnTo>
                  <a:pt x="2687" y="309"/>
                </a:lnTo>
                <a:lnTo>
                  <a:pt x="2671" y="325"/>
                </a:lnTo>
                <a:lnTo>
                  <a:pt x="2640" y="340"/>
                </a:lnTo>
                <a:lnTo>
                  <a:pt x="2594" y="340"/>
                </a:lnTo>
                <a:lnTo>
                  <a:pt x="2532" y="356"/>
                </a:lnTo>
                <a:lnTo>
                  <a:pt x="2470" y="371"/>
                </a:lnTo>
                <a:lnTo>
                  <a:pt x="2392" y="418"/>
                </a:lnTo>
                <a:lnTo>
                  <a:pt x="2299" y="464"/>
                </a:lnTo>
                <a:lnTo>
                  <a:pt x="2206" y="526"/>
                </a:lnTo>
                <a:lnTo>
                  <a:pt x="2128" y="557"/>
                </a:lnTo>
                <a:lnTo>
                  <a:pt x="2097" y="572"/>
                </a:lnTo>
                <a:lnTo>
                  <a:pt x="2066" y="572"/>
                </a:lnTo>
                <a:lnTo>
                  <a:pt x="2066" y="557"/>
                </a:lnTo>
                <a:lnTo>
                  <a:pt x="2081" y="526"/>
                </a:lnTo>
                <a:lnTo>
                  <a:pt x="2112" y="464"/>
                </a:lnTo>
                <a:lnTo>
                  <a:pt x="2159" y="38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7" name="Freeform 32"/>
          <p:cNvSpPr/>
          <p:nvPr/>
        </p:nvSpPr>
        <p:spPr>
          <a:xfrm>
            <a:off x="2261710" y="2843212"/>
            <a:ext cx="266700" cy="558800"/>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419" h="881">
                <a:moveTo>
                  <a:pt x="93" y="124"/>
                </a:moveTo>
                <a:lnTo>
                  <a:pt x="47" y="109"/>
                </a:lnTo>
                <a:lnTo>
                  <a:pt x="31" y="78"/>
                </a:lnTo>
                <a:lnTo>
                  <a:pt x="16" y="62"/>
                </a:lnTo>
                <a:lnTo>
                  <a:pt x="0" y="47"/>
                </a:lnTo>
                <a:lnTo>
                  <a:pt x="16" y="31"/>
                </a:lnTo>
                <a:lnTo>
                  <a:pt x="31" y="16"/>
                </a:lnTo>
                <a:lnTo>
                  <a:pt x="47" y="16"/>
                </a:lnTo>
                <a:lnTo>
                  <a:pt x="93" y="0"/>
                </a:lnTo>
                <a:lnTo>
                  <a:pt x="171" y="16"/>
                </a:lnTo>
                <a:lnTo>
                  <a:pt x="264" y="16"/>
                </a:lnTo>
                <a:lnTo>
                  <a:pt x="295" y="31"/>
                </a:lnTo>
                <a:lnTo>
                  <a:pt x="326" y="47"/>
                </a:lnTo>
                <a:lnTo>
                  <a:pt x="342" y="62"/>
                </a:lnTo>
                <a:lnTo>
                  <a:pt x="357" y="78"/>
                </a:lnTo>
                <a:lnTo>
                  <a:pt x="373" y="124"/>
                </a:lnTo>
                <a:lnTo>
                  <a:pt x="388" y="186"/>
                </a:lnTo>
                <a:lnTo>
                  <a:pt x="388" y="263"/>
                </a:lnTo>
                <a:lnTo>
                  <a:pt x="404" y="309"/>
                </a:lnTo>
                <a:lnTo>
                  <a:pt x="404" y="371"/>
                </a:lnTo>
                <a:lnTo>
                  <a:pt x="419" y="495"/>
                </a:lnTo>
                <a:lnTo>
                  <a:pt x="419" y="588"/>
                </a:lnTo>
                <a:lnTo>
                  <a:pt x="419" y="665"/>
                </a:lnTo>
                <a:lnTo>
                  <a:pt x="419" y="742"/>
                </a:lnTo>
                <a:lnTo>
                  <a:pt x="419" y="804"/>
                </a:lnTo>
                <a:lnTo>
                  <a:pt x="404" y="850"/>
                </a:lnTo>
                <a:lnTo>
                  <a:pt x="404" y="866"/>
                </a:lnTo>
                <a:lnTo>
                  <a:pt x="388" y="881"/>
                </a:lnTo>
                <a:lnTo>
                  <a:pt x="373" y="881"/>
                </a:lnTo>
                <a:lnTo>
                  <a:pt x="373" y="866"/>
                </a:lnTo>
                <a:lnTo>
                  <a:pt x="357" y="835"/>
                </a:lnTo>
                <a:lnTo>
                  <a:pt x="342" y="804"/>
                </a:lnTo>
                <a:lnTo>
                  <a:pt x="326" y="742"/>
                </a:lnTo>
                <a:lnTo>
                  <a:pt x="311" y="680"/>
                </a:lnTo>
                <a:lnTo>
                  <a:pt x="295" y="603"/>
                </a:lnTo>
                <a:lnTo>
                  <a:pt x="280" y="510"/>
                </a:lnTo>
                <a:lnTo>
                  <a:pt x="248" y="433"/>
                </a:lnTo>
                <a:lnTo>
                  <a:pt x="233" y="356"/>
                </a:lnTo>
                <a:lnTo>
                  <a:pt x="217" y="294"/>
                </a:lnTo>
                <a:lnTo>
                  <a:pt x="186" y="232"/>
                </a:lnTo>
                <a:lnTo>
                  <a:pt x="171" y="186"/>
                </a:lnTo>
                <a:lnTo>
                  <a:pt x="140" y="155"/>
                </a:lnTo>
                <a:lnTo>
                  <a:pt x="109" y="139"/>
                </a:lnTo>
                <a:lnTo>
                  <a:pt x="93" y="12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8" name="Freeform 33"/>
          <p:cNvSpPr/>
          <p:nvPr/>
        </p:nvSpPr>
        <p:spPr>
          <a:xfrm>
            <a:off x="2844322" y="2725737"/>
            <a:ext cx="285750" cy="6381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451" h="1004">
                <a:moveTo>
                  <a:pt x="389" y="355"/>
                </a:moveTo>
                <a:lnTo>
                  <a:pt x="357" y="433"/>
                </a:lnTo>
                <a:lnTo>
                  <a:pt x="311" y="525"/>
                </a:lnTo>
                <a:lnTo>
                  <a:pt x="264" y="634"/>
                </a:lnTo>
                <a:lnTo>
                  <a:pt x="202" y="757"/>
                </a:lnTo>
                <a:lnTo>
                  <a:pt x="171" y="804"/>
                </a:lnTo>
                <a:lnTo>
                  <a:pt x="140" y="865"/>
                </a:lnTo>
                <a:lnTo>
                  <a:pt x="109" y="896"/>
                </a:lnTo>
                <a:lnTo>
                  <a:pt x="78" y="943"/>
                </a:lnTo>
                <a:lnTo>
                  <a:pt x="62" y="973"/>
                </a:lnTo>
                <a:lnTo>
                  <a:pt x="47" y="989"/>
                </a:lnTo>
                <a:lnTo>
                  <a:pt x="31" y="1004"/>
                </a:lnTo>
                <a:lnTo>
                  <a:pt x="16" y="1004"/>
                </a:lnTo>
                <a:lnTo>
                  <a:pt x="0" y="989"/>
                </a:lnTo>
                <a:lnTo>
                  <a:pt x="0" y="973"/>
                </a:lnTo>
                <a:lnTo>
                  <a:pt x="16" y="943"/>
                </a:lnTo>
                <a:lnTo>
                  <a:pt x="16" y="896"/>
                </a:lnTo>
                <a:lnTo>
                  <a:pt x="31" y="850"/>
                </a:lnTo>
                <a:lnTo>
                  <a:pt x="47" y="788"/>
                </a:lnTo>
                <a:lnTo>
                  <a:pt x="78" y="726"/>
                </a:lnTo>
                <a:lnTo>
                  <a:pt x="109" y="587"/>
                </a:lnTo>
                <a:lnTo>
                  <a:pt x="140" y="464"/>
                </a:lnTo>
                <a:lnTo>
                  <a:pt x="156" y="355"/>
                </a:lnTo>
                <a:lnTo>
                  <a:pt x="171" y="263"/>
                </a:lnTo>
                <a:lnTo>
                  <a:pt x="187" y="185"/>
                </a:lnTo>
                <a:lnTo>
                  <a:pt x="171" y="139"/>
                </a:lnTo>
                <a:lnTo>
                  <a:pt x="171" y="93"/>
                </a:lnTo>
                <a:lnTo>
                  <a:pt x="140" y="62"/>
                </a:lnTo>
                <a:lnTo>
                  <a:pt x="125" y="46"/>
                </a:lnTo>
                <a:lnTo>
                  <a:pt x="109" y="46"/>
                </a:lnTo>
                <a:lnTo>
                  <a:pt x="109" y="31"/>
                </a:lnTo>
                <a:lnTo>
                  <a:pt x="125" y="15"/>
                </a:lnTo>
                <a:lnTo>
                  <a:pt x="140" y="15"/>
                </a:lnTo>
                <a:lnTo>
                  <a:pt x="156" y="0"/>
                </a:lnTo>
                <a:lnTo>
                  <a:pt x="187" y="15"/>
                </a:lnTo>
                <a:lnTo>
                  <a:pt x="233" y="15"/>
                </a:lnTo>
                <a:lnTo>
                  <a:pt x="311" y="46"/>
                </a:lnTo>
                <a:lnTo>
                  <a:pt x="389" y="77"/>
                </a:lnTo>
                <a:lnTo>
                  <a:pt x="420" y="93"/>
                </a:lnTo>
                <a:lnTo>
                  <a:pt x="435" y="124"/>
                </a:lnTo>
                <a:lnTo>
                  <a:pt x="451" y="139"/>
                </a:lnTo>
                <a:lnTo>
                  <a:pt x="451" y="155"/>
                </a:lnTo>
                <a:lnTo>
                  <a:pt x="451" y="185"/>
                </a:lnTo>
                <a:lnTo>
                  <a:pt x="435" y="232"/>
                </a:lnTo>
                <a:lnTo>
                  <a:pt x="420" y="294"/>
                </a:lnTo>
                <a:lnTo>
                  <a:pt x="389" y="355"/>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文本占位符 7"/>
          <p:cNvSpPr>
            <a:spLocks noGrp="1"/>
          </p:cNvSpPr>
          <p:nvPr>
            <p:ph type="body" sz="quarter" idx="10"/>
          </p:nvPr>
        </p:nvSpPr>
        <p:spPr>
          <a:xfrm>
            <a:off x="603250" y="377825"/>
            <a:ext cx="2300288" cy="4953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up)">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up)">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up)">
                                      <p:cBhvr>
                                        <p:cTn id="6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矩形 3"/>
          <p:cNvSpPr>
            <a:spLocks noChangeArrowheads="1"/>
          </p:cNvSpPr>
          <p:nvPr/>
        </p:nvSpPr>
        <p:spPr bwMode="auto">
          <a:xfrm>
            <a:off x="939800" y="1795071"/>
            <a:ext cx="9626599" cy="142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628650" algn="l" defTabSz="457200" rtl="0" eaLnBrk="1" fontAlgn="base" latinLnBrk="0" hangingPunct="1">
              <a:lnSpc>
                <a:spcPct val="150000"/>
              </a:lnSpc>
              <a:spcBef>
                <a:spcPct val="0"/>
              </a:spcBef>
              <a:spcAft>
                <a:spcPct val="0"/>
              </a:spcAft>
              <a:buClrTx/>
              <a:buSzTx/>
              <a:buFontTx/>
              <a:buNone/>
              <a:defRPr/>
            </a:pP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第一部分(第1－</a:t>
            </a:r>
            <a:r>
              <a:rPr kumimoji="0" 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5</a:t>
            </a: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自然段)好奇名字。通过父子对话引出千人糕。 </a:t>
            </a:r>
          </a:p>
          <a:p>
            <a:pPr marL="0" marR="0" lvl="0" indent="628650" algn="l" defTabSz="457200" rtl="0" eaLnBrk="1" fontAlgn="base" latinLnBrk="0" hangingPunct="1">
              <a:lnSpc>
                <a:spcPct val="150000"/>
              </a:lnSpc>
              <a:spcBef>
                <a:spcPct val="0"/>
              </a:spcBef>
              <a:spcAft>
                <a:spcPct val="0"/>
              </a:spcAft>
              <a:buClrTx/>
              <a:buSzTx/>
              <a:buFontTx/>
              <a:buNone/>
              <a:defRPr/>
            </a:pP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第二部分(第</a:t>
            </a:r>
            <a:r>
              <a:rPr kumimoji="0" 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6</a:t>
            </a: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－9自然段)来之不易。通过父子对话写出千人糕的制作过程。 </a:t>
            </a:r>
          </a:p>
          <a:p>
            <a:pPr marL="0" marR="0" lvl="0" indent="628650" algn="l" defTabSz="457200" rtl="0" eaLnBrk="1" fontAlgn="base" latinLnBrk="0" hangingPunct="1">
              <a:lnSpc>
                <a:spcPct val="150000"/>
              </a:lnSpc>
              <a:spcBef>
                <a:spcPct val="0"/>
              </a:spcBef>
              <a:spcAft>
                <a:spcPct val="0"/>
              </a:spcAft>
              <a:buClrTx/>
              <a:buSzTx/>
              <a:buFontTx/>
              <a:buNone/>
              <a:defRPr/>
            </a:pP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第</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三</a:t>
            </a: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部分(第10－11自然段)名字由来。写孩子明白了“千人糕”得名的原因。</a:t>
            </a:r>
          </a:p>
        </p:txBody>
      </p:sp>
      <p:sp>
        <p:nvSpPr>
          <p:cNvPr id="6" name="文本占位符 5"/>
          <p:cNvSpPr>
            <a:spLocks noGrp="1"/>
          </p:cNvSpPr>
          <p:nvPr>
            <p:ph type="body" sz="quarter" idx="10"/>
          </p:nvPr>
        </p:nvSpPr>
        <p:spPr/>
        <p:txBody>
          <a:bodyPr/>
          <a:lstStyle/>
          <a:p>
            <a:r>
              <a:rPr lang="en-US" altLang="zh-CN" dirty="0"/>
              <a:t>03  </a:t>
            </a:r>
            <a:r>
              <a:rPr lang="zh-CN" altLang="en-US" dirty="0"/>
              <a:t>课文精讲</a:t>
            </a:r>
          </a:p>
        </p:txBody>
      </p:sp>
      <p:sp>
        <p:nvSpPr>
          <p:cNvPr id="45" name="TextBox 17"/>
          <p:cNvSpPr txBox="1">
            <a:spLocks noChangeArrowheads="1"/>
          </p:cNvSpPr>
          <p:nvPr/>
        </p:nvSpPr>
        <p:spPr bwMode="auto">
          <a:xfrm>
            <a:off x="1121409" y="4477069"/>
            <a:ext cx="9978391" cy="1142044"/>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50000"/>
              </a:lnSpc>
              <a:spcBef>
                <a:spcPts val="0"/>
              </a:spcBef>
              <a:spcAft>
                <a:spcPts val="0"/>
              </a:spcAft>
              <a:buClrTx/>
              <a:buSzTx/>
              <a:buFontTx/>
              <a:buNone/>
              <a:defRPr/>
            </a:pPr>
            <a:r>
              <a:rPr kumimoji="0" 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课文通过介绍千人糕的制作过程</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告诉我们每一件物品的制成</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都包含着很多人的劳动。</a:t>
            </a:r>
            <a:endPar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46" name="矩形 5"/>
          <p:cNvSpPr/>
          <p:nvPr/>
        </p:nvSpPr>
        <p:spPr>
          <a:xfrm>
            <a:off x="1493489" y="3634205"/>
            <a:ext cx="5816631" cy="521823"/>
          </a:xfrm>
          <a:prstGeom prst="rect">
            <a:avLst/>
          </a:prstGeom>
          <a:noFill/>
          <a:ln w="9525">
            <a:solidFill>
              <a:srgbClr val="FEA41F"/>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en-US"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再读课文，想一想课文写了什么？</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wipe(left)">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6627">
                                            <p:txEl>
                                              <p:pRg st="1" end="1"/>
                                            </p:txEl>
                                          </p:spTgt>
                                        </p:tgtEl>
                                        <p:attrNameLst>
                                          <p:attrName>style.visibility</p:attrName>
                                        </p:attrNameLst>
                                      </p:cBhvr>
                                      <p:to>
                                        <p:strVal val="visible"/>
                                      </p:to>
                                    </p:set>
                                    <p:animEffect transition="in" filter="strips(downLeft)">
                                      <p:cBhvr>
                                        <p:cTn id="22" dur="500"/>
                                        <p:tgtEl>
                                          <p:spTgt spid="2662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6627">
                                            <p:txEl>
                                              <p:pRg st="2" end="2"/>
                                            </p:txEl>
                                          </p:spTgt>
                                        </p:tgtEl>
                                        <p:attrNameLst>
                                          <p:attrName>style.visibility</p:attrName>
                                        </p:attrNameLst>
                                      </p:cBhvr>
                                      <p:to>
                                        <p:strVal val="visible"/>
                                      </p:to>
                                    </p:set>
                                    <p:animEffect transition="in" filter="strips(downLeft)">
                                      <p:cBhvr>
                                        <p:cTn id="27" dur="500"/>
                                        <p:tgtEl>
                                          <p:spTgt spid="266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41035" y="2401120"/>
            <a:ext cx="4596765" cy="26765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Calibri" panose="020F0502020204030204" pitchFamily="34" charset="0"/>
                <a:sym typeface="+mn-ea"/>
              </a:rPr>
              <a:t>你吃过米糕吗？看似普通的米糕为什么被父亲称为“千人糕”呢？我们一起去课文中寻找答案吧！</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p>
        </p:txBody>
      </p:sp>
      <p:sp>
        <p:nvSpPr>
          <p:cNvPr id="11" name="文本占位符 10"/>
          <p:cNvSpPr>
            <a:spLocks noGrp="1"/>
          </p:cNvSpPr>
          <p:nvPr>
            <p:ph type="body" sz="quarter" idx="10"/>
          </p:nvPr>
        </p:nvSpPr>
        <p:spPr/>
        <p:txBody>
          <a:bodyPr/>
          <a:lstStyle/>
          <a:p>
            <a:r>
              <a:rPr lang="en-US" altLang="zh-CN" dirty="0"/>
              <a:t>01  </a:t>
            </a:r>
            <a:r>
              <a:rPr lang="zh-CN" altLang="en-US" dirty="0"/>
              <a:t>课前导读</a:t>
            </a:r>
          </a:p>
        </p:txBody>
      </p:sp>
      <p:pic>
        <p:nvPicPr>
          <p:cNvPr id="59" name="图片 58"/>
          <p:cNvPicPr>
            <a:picLocks noChangeAspect="1"/>
          </p:cNvPicPr>
          <p:nvPr/>
        </p:nvPicPr>
        <p:blipFill rotWithShape="1">
          <a:blip r:embed="rId3">
            <a:extLst>
              <a:ext uri="{28A0092B-C50C-407E-A947-70E740481C1C}">
                <a14:useLocalDpi xmlns:a14="http://schemas.microsoft.com/office/drawing/2010/main" val="0"/>
              </a:ext>
            </a:extLst>
          </a:blip>
          <a:srcRect l="4568" r="4568"/>
          <a:stretch>
            <a:fillRect/>
          </a:stretch>
        </p:blipFill>
        <p:spPr>
          <a:xfrm>
            <a:off x="1746356" y="1358897"/>
            <a:ext cx="3345435" cy="4760969"/>
          </a:xfrm>
          <a:custGeom>
            <a:avLst/>
            <a:gdLst>
              <a:gd name="connsiteX0" fmla="*/ 0 w 3716580"/>
              <a:gd name="connsiteY0" fmla="*/ 0 h 5580448"/>
              <a:gd name="connsiteX1" fmla="*/ 3716580 w 3716580"/>
              <a:gd name="connsiteY1" fmla="*/ 0 h 5580448"/>
              <a:gd name="connsiteX2" fmla="*/ 3716580 w 3716580"/>
              <a:gd name="connsiteY2" fmla="*/ 5580448 h 5580448"/>
              <a:gd name="connsiteX3" fmla="*/ 0 w 3716580"/>
              <a:gd name="connsiteY3" fmla="*/ 5580448 h 5580448"/>
            </a:gdLst>
            <a:ahLst/>
            <a:cxnLst>
              <a:cxn ang="0">
                <a:pos x="connsiteX0" y="connsiteY0"/>
              </a:cxn>
              <a:cxn ang="0">
                <a:pos x="connsiteX1" y="connsiteY1"/>
              </a:cxn>
              <a:cxn ang="0">
                <a:pos x="connsiteX2" y="connsiteY2"/>
              </a:cxn>
              <a:cxn ang="0">
                <a:pos x="connsiteX3" y="connsiteY3"/>
              </a:cxn>
            </a:cxnLst>
            <a:rect l="l" t="t" r="r" b="b"/>
            <a:pathLst>
              <a:path w="3716580" h="5580448">
                <a:moveTo>
                  <a:pt x="0" y="0"/>
                </a:moveTo>
                <a:lnTo>
                  <a:pt x="3716580" y="0"/>
                </a:lnTo>
                <a:lnTo>
                  <a:pt x="3716580" y="5580448"/>
                </a:lnTo>
                <a:lnTo>
                  <a:pt x="0" y="5580448"/>
                </a:lnTo>
                <a:close/>
              </a:path>
            </a:pathLst>
          </a:cu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rrowheads="1"/>
          </p:cNvSpPr>
          <p:nvPr/>
        </p:nvSpPr>
        <p:spPr bwMode="auto">
          <a:xfrm>
            <a:off x="7481570" y="2185251"/>
            <a:ext cx="4710430" cy="58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algn="l" defTabSz="914400" rtl="0" eaLnBrk="1" fontAlgn="auto" latinLnBrk="0" hangingPunct="1">
              <a:lnSpc>
                <a:spcPct val="150000"/>
              </a:lnSpc>
              <a:spcBef>
                <a:spcPts val="0"/>
              </a:spcBef>
              <a:spcAft>
                <a:spcPts val="120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开门见山，点明题目。</a:t>
            </a:r>
          </a:p>
        </p:txBody>
      </p:sp>
      <p:sp>
        <p:nvSpPr>
          <p:cNvPr id="6" name="文本框 5"/>
          <p:cNvSpPr txBox="1"/>
          <p:nvPr/>
        </p:nvSpPr>
        <p:spPr>
          <a:xfrm>
            <a:off x="1451927" y="2222605"/>
            <a:ext cx="5778500" cy="589311"/>
          </a:xfrm>
          <a:prstGeom prst="roundRect">
            <a:avLst/>
          </a:prstGeom>
          <a:noFill/>
          <a:ln>
            <a:solidFill>
              <a:srgbClr val="7030A0"/>
            </a:solidFill>
          </a:ln>
          <a:extLst>
            <a:ext uri="{909E8E84-426E-40DD-AFC4-6F175D3DCCD1}">
              <a14:hiddenFill xmlns:a14="http://schemas.microsoft.com/office/drawing/2010/main">
                <a:solidFill>
                  <a:schemeClr val="accent5">
                    <a:lumMod val="90000"/>
                  </a:schemeClr>
                </a:solidFill>
              </a14:hiddenFill>
            </a:ext>
          </a:extLst>
        </p:spPr>
        <p:txBody>
          <a:bodyPr wrap="square" rtlCol="0">
            <a:spAutoFit/>
          </a:bodyPr>
          <a:lstStyle/>
          <a:p>
            <a:pPr marL="342900" marR="0" lvl="0" indent="0" algn="l" defTabSz="1066800" rtl="0" eaLnBrk="1" fontAlgn="auto" latinLnBrk="0" hangingPunct="1">
              <a:lnSpc>
                <a:spcPct val="130000"/>
              </a:lnSpc>
              <a:spcBef>
                <a:spcPct val="0"/>
              </a:spcBef>
              <a:spcAft>
                <a:spcPts val="0"/>
              </a:spcAft>
              <a:buClrTx/>
              <a:buSzTx/>
              <a:buFontTx/>
              <a:buBlip>
                <a:blip r:embed="rId3"/>
              </a:buBlip>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文章的开头在文中的作用？</a:t>
            </a:r>
          </a:p>
        </p:txBody>
      </p:sp>
      <p:sp>
        <p:nvSpPr>
          <p:cNvPr id="2" name="文本框 1"/>
          <p:cNvSpPr txBox="1"/>
          <p:nvPr/>
        </p:nvSpPr>
        <p:spPr>
          <a:xfrm>
            <a:off x="1451927" y="1376577"/>
            <a:ext cx="9288145" cy="730224"/>
          </a:xfrm>
          <a:prstGeom prst="can">
            <a:avLst>
              <a:gd name="adj" fmla="val 13152"/>
            </a:avLst>
          </a:prstGeom>
          <a:noFill/>
          <a:ln>
            <a:noFill/>
          </a:ln>
          <a:extLst>
            <a:ext uri="{909E8E84-426E-40DD-AFC4-6F175D3DCCD1}">
              <a14:hiddenFill xmlns:a14="http://schemas.microsoft.com/office/drawing/2010/main">
                <a:solidFill>
                  <a:schemeClr val="accent6">
                    <a:lumMod val="20000"/>
                    <a:lumOff val="80000"/>
                  </a:schemeClr>
                </a:solidFill>
              </a14:hiddenFill>
            </a:ext>
          </a:extLst>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一天，爸爸对孩子说：“今天我们吃千人糕吧。”</a:t>
            </a:r>
          </a:p>
        </p:txBody>
      </p:sp>
      <p:sp>
        <p:nvSpPr>
          <p:cNvPr id="45" name="文本占位符 5"/>
          <p:cNvSpPr>
            <a:spLocks noGrp="1"/>
          </p:cNvSpPr>
          <p:nvPr>
            <p:ph type="body" sz="quarter" idx="10"/>
          </p:nvPr>
        </p:nvSpPr>
        <p:spPr>
          <a:xfrm>
            <a:off x="603250" y="377825"/>
            <a:ext cx="2300288" cy="495300"/>
          </a:xfrm>
        </p:spPr>
        <p:txBody>
          <a:bodyPr/>
          <a:lstStyle/>
          <a:p>
            <a:r>
              <a:rPr lang="en-US" altLang="zh-CN" dirty="0"/>
              <a:t>03  </a:t>
            </a:r>
            <a:r>
              <a:rPr lang="zh-CN" altLang="en-US"/>
              <a:t>课文精讲</a:t>
            </a:r>
          </a:p>
        </p:txBody>
      </p:sp>
      <p:grpSp>
        <p:nvGrpSpPr>
          <p:cNvPr id="46" name="组合 45"/>
          <p:cNvGrpSpPr/>
          <p:nvPr/>
        </p:nvGrpSpPr>
        <p:grpSpPr>
          <a:xfrm>
            <a:off x="1449069" y="2927720"/>
            <a:ext cx="6298896" cy="1259205"/>
            <a:chOff x="6118" y="3857"/>
            <a:chExt cx="9201" cy="1983"/>
          </a:xfrm>
        </p:grpSpPr>
        <p:pic>
          <p:nvPicPr>
            <p:cNvPr id="47" name="图片 46" descr="24"/>
            <p:cNvPicPr>
              <a:picLocks noChangeAspect="1"/>
            </p:cNvPicPr>
            <p:nvPr/>
          </p:nvPicPr>
          <p:blipFill>
            <a:blip r:embed="rId4"/>
            <a:stretch>
              <a:fillRect/>
            </a:stretch>
          </p:blipFill>
          <p:spPr>
            <a:xfrm>
              <a:off x="6769" y="3857"/>
              <a:ext cx="8550" cy="1983"/>
            </a:xfrm>
            <a:prstGeom prst="rect">
              <a:avLst/>
            </a:prstGeom>
          </p:spPr>
        </p:pic>
        <p:sp>
          <p:nvSpPr>
            <p:cNvPr id="48" name="任意多边形 13"/>
            <p:cNvSpPr/>
            <p:nvPr/>
          </p:nvSpPr>
          <p:spPr bwMode="auto">
            <a:xfrm>
              <a:off x="6118" y="4554"/>
              <a:ext cx="7555" cy="880"/>
            </a:xfrm>
            <a:custGeom>
              <a:avLst/>
              <a:gdLst>
                <a:gd name="connsiteX0" fmla="*/ 0 w 7683786"/>
                <a:gd name="connsiteY0" fmla="*/ 0 h 559769"/>
                <a:gd name="connsiteX1" fmla="*/ 7683786 w 7683786"/>
                <a:gd name="connsiteY1" fmla="*/ 0 h 559769"/>
                <a:gd name="connsiteX2" fmla="*/ 7683786 w 7683786"/>
                <a:gd name="connsiteY2" fmla="*/ 559769 h 559769"/>
                <a:gd name="connsiteX3" fmla="*/ 0 w 7683786"/>
                <a:gd name="connsiteY3" fmla="*/ 559769 h 559769"/>
                <a:gd name="connsiteX4" fmla="*/ 0 w 7683786"/>
                <a:gd name="connsiteY4" fmla="*/ 0 h 559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786" h="559769">
                  <a:moveTo>
                    <a:pt x="0" y="0"/>
                  </a:moveTo>
                  <a:lnTo>
                    <a:pt x="7683786" y="0"/>
                  </a:lnTo>
                  <a:lnTo>
                    <a:pt x="7683786" y="559769"/>
                  </a:lnTo>
                  <a:lnTo>
                    <a:pt x="0" y="5597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nchor="b"/>
            <a:lstStyle/>
            <a:p>
              <a:pPr marL="342900" marR="0" lvl="0" indent="-342900" algn="l" defTabSz="1066800" rtl="0" eaLnBrk="1" fontAlgn="base" latinLnBrk="0" hangingPunct="1">
                <a:lnSpc>
                  <a:spcPct val="90000"/>
                </a:lnSpc>
                <a:spcBef>
                  <a:spcPct val="0"/>
                </a:spcBef>
                <a:spcAft>
                  <a:spcPct val="35000"/>
                </a:spcAft>
                <a:buClrTx/>
                <a:buSzTx/>
                <a:buFontTx/>
                <a:buBlip>
                  <a:blip r:embed="rId3"/>
                </a:buBlip>
                <a:defRPr/>
              </a:pPr>
              <a:r>
                <a:rPr kumimoji="0" lang="zh-CN" altLang="en-US" sz="24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“好奇”说明了什么？</a:t>
              </a:r>
            </a:p>
          </p:txBody>
        </p:sp>
      </p:grpSp>
      <p:sp>
        <p:nvSpPr>
          <p:cNvPr id="49" name="文本框 48"/>
          <p:cNvSpPr txBox="1"/>
          <p:nvPr/>
        </p:nvSpPr>
        <p:spPr>
          <a:xfrm>
            <a:off x="1449069" y="4309968"/>
            <a:ext cx="6032421" cy="588046"/>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“爸爸，什么是千人糕？”孩子</a:t>
            </a:r>
            <a:r>
              <a:rPr kumimoji="0" lang="zh-CN" altLang="en-US" sz="2400" b="0" i="0" u="none" strike="noStrike" kern="1200" cap="none" spc="0" normalizeH="0" baseline="0" noProof="0" dirty="0">
                <a:ln>
                  <a:noFill/>
                </a:ln>
                <a:solidFill>
                  <a:srgbClr val="0000FF"/>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好奇</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地问。</a:t>
            </a:r>
          </a:p>
        </p:txBody>
      </p:sp>
      <p:sp>
        <p:nvSpPr>
          <p:cNvPr id="50" name="文本框 49"/>
          <p:cNvSpPr txBox="1"/>
          <p:nvPr/>
        </p:nvSpPr>
        <p:spPr>
          <a:xfrm>
            <a:off x="1449068" y="5165216"/>
            <a:ext cx="9447531" cy="650604"/>
          </a:xfrm>
          <a:prstGeom prst="roundRect">
            <a:avLst/>
          </a:prstGeom>
          <a:noFill/>
          <a:ln w="38100">
            <a:solidFill>
              <a:srgbClr val="FEA41F"/>
            </a:solidFill>
            <a:prstDash val="dash"/>
          </a:ln>
        </p:spPr>
        <p:txBody>
          <a:bodyPr wrap="square" rtlCol="0" anchor="t">
            <a:spAutoFit/>
          </a:bodyPr>
          <a:lstStyle/>
          <a:p>
            <a:pPr marL="0" marR="0" lvl="0" indent="628650" algn="l" defTabSz="914400" rtl="0" eaLnBrk="1" fontAlgn="auto" latinLnBrk="0" hangingPunct="1">
              <a:lnSpc>
                <a:spcPct val="150000"/>
              </a:lnSpc>
              <a:spcBef>
                <a:spcPts val="0"/>
              </a:spcBef>
              <a:spcAft>
                <a:spcPts val="120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“好奇”写出孩子想知道千人糕是什么样的一种糕。</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strips(downLeft)">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strips(downLeft)">
                                      <p:cBhvr>
                                        <p:cTn id="2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bldLvl="0" animBg="1"/>
      <p:bldP spid="5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97939" y="3339994"/>
            <a:ext cx="9907089" cy="400110"/>
          </a:xfrm>
          <a:prstGeom prst="rect">
            <a:avLst/>
          </a:prstGeom>
          <a:noFill/>
        </p:spPr>
        <p:txBody>
          <a:bodyPr wrap="square" rtlCol="0" anchor="t">
            <a:spAutoFit/>
          </a:bodyPr>
          <a:lstStyle/>
          <a:p>
            <a:pPr marL="0" marR="0" lvl="0" indent="0" algn="l" defTabSz="914400" rtl="0" eaLnBrk="1" fontAlgn="auto" latinLnBrk="0" hangingPunct="1">
              <a:spcBef>
                <a:spcPts val="0"/>
              </a:spcBef>
              <a:spcAft>
                <a:spcPts val="120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孩子想：这糕要很多很多人才能做成，一定特别大，也许比桌子还大吧?</a:t>
            </a:r>
          </a:p>
        </p:txBody>
      </p:sp>
      <p:sp>
        <p:nvSpPr>
          <p:cNvPr id="6" name="文本框 5"/>
          <p:cNvSpPr txBox="1"/>
          <p:nvPr/>
        </p:nvSpPr>
        <p:spPr>
          <a:xfrm>
            <a:off x="1147446" y="2562509"/>
            <a:ext cx="3782364" cy="649188"/>
          </a:xfrm>
          <a:prstGeom prst="flowChartTerminator">
            <a:avLst/>
          </a:prstGeom>
          <a:noFill/>
          <a:ln>
            <a:solidFill>
              <a:srgbClr val="FEA41F"/>
            </a:solidFill>
          </a:ln>
        </p:spPr>
        <p:txBody>
          <a:bodyPr wrap="square" rtlCol="0">
            <a:spAutoFit/>
          </a:bodyPr>
          <a:lstStyle/>
          <a:p>
            <a:pPr marL="0" marR="0" lvl="0" indent="0" algn="l" defTabSz="914400" rtl="0" eaLnBrk="1" fontAlgn="auto" latinLnBrk="0" hangingPunct="1">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为什么要这样猜想呢？</a:t>
            </a:r>
          </a:p>
        </p:txBody>
      </p:sp>
      <p:sp>
        <p:nvSpPr>
          <p:cNvPr id="8" name="文本框 7"/>
          <p:cNvSpPr txBox="1"/>
          <p:nvPr/>
        </p:nvSpPr>
        <p:spPr>
          <a:xfrm>
            <a:off x="1297940" y="1771251"/>
            <a:ext cx="8966200" cy="550962"/>
          </a:xfrm>
          <a:prstGeom prst="snip2DiagRect">
            <a:avLst/>
          </a:prstGeom>
          <a:noFill/>
          <a:ln w="38100">
            <a:solidFill>
              <a:srgbClr val="FEA41F"/>
            </a:solidFill>
            <a:prstDash val="lgDashDotDot"/>
          </a:ln>
          <a:extLst>
            <a:ext uri="{909E8E84-426E-40DD-AFC4-6F175D3DCCD1}">
              <a14:hiddenFill xmlns:a14="http://schemas.microsoft.com/office/drawing/2010/main">
                <a:solidFill>
                  <a:srgbClr val="B3A2C7"/>
                </a:solidFill>
              </a14:hiddenFill>
            </a:ext>
          </a:extLst>
        </p:spPr>
        <p:txBody>
          <a:bodyPr wrap="square" rtlCol="0">
            <a:spAutoFit/>
          </a:bodyPr>
          <a:lstStyle/>
          <a:p>
            <a:pPr marL="0" marR="0" lvl="0" indent="0" algn="l" defTabSz="914400" rtl="0" eaLnBrk="1" fontAlgn="auto" latinLnBrk="0" hangingPunct="1">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en-US" altLang="zh-CN"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“需要很多很多人才能做成的糕。</a:t>
            </a:r>
            <a:r>
              <a:rPr kumimoji="0" lang="en-US" altLang="zh-CN"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爸爸回答。</a:t>
            </a:r>
            <a:endPar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46" name="文本占位符 5"/>
          <p:cNvSpPr>
            <a:spLocks noGrp="1"/>
          </p:cNvSpPr>
          <p:nvPr>
            <p:ph type="body" sz="quarter" idx="10"/>
          </p:nvPr>
        </p:nvSpPr>
        <p:spPr>
          <a:xfrm>
            <a:off x="603250" y="377825"/>
            <a:ext cx="2300288" cy="495300"/>
          </a:xfrm>
        </p:spPr>
        <p:txBody>
          <a:bodyPr/>
          <a:lstStyle/>
          <a:p>
            <a:r>
              <a:rPr lang="en-US" altLang="zh-CN" dirty="0"/>
              <a:t>03  </a:t>
            </a:r>
            <a:r>
              <a:rPr lang="zh-CN" altLang="en-US"/>
              <a:t>课文精讲</a:t>
            </a:r>
          </a:p>
        </p:txBody>
      </p:sp>
      <p:sp>
        <p:nvSpPr>
          <p:cNvPr id="47" name="文本框 46"/>
          <p:cNvSpPr txBox="1"/>
          <p:nvPr/>
        </p:nvSpPr>
        <p:spPr>
          <a:xfrm>
            <a:off x="5292012" y="4689031"/>
            <a:ext cx="5700070" cy="1256990"/>
          </a:xfrm>
          <a:prstGeom prst="plaque">
            <a:avLst/>
          </a:prstGeom>
          <a:noFill/>
          <a:ln>
            <a:solidFill>
              <a:srgbClr val="FEA41F"/>
            </a:solidFill>
          </a:ln>
          <a:extLst>
            <a:ext uri="{909E8E84-426E-40DD-AFC4-6F175D3DCCD1}">
              <a14:hiddenFill xmlns:a14="http://schemas.microsoft.com/office/drawing/2010/main">
                <a:solidFill>
                  <a:srgbClr val="E2E789"/>
                </a:solidFill>
              </a14:hiddenFill>
            </a:ext>
          </a:extLst>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这句话表明孩子看到千人糕的外形很</a:t>
            </a:r>
            <a:r>
              <a:rPr kumimoji="0"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失望</a:t>
            </a: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，又在思考是不是味道和平时吃的糕不同。</a:t>
            </a:r>
          </a:p>
        </p:txBody>
      </p:sp>
      <p:grpSp>
        <p:nvGrpSpPr>
          <p:cNvPr id="48" name="组合 47"/>
          <p:cNvGrpSpPr/>
          <p:nvPr/>
        </p:nvGrpSpPr>
        <p:grpSpPr>
          <a:xfrm>
            <a:off x="1283674" y="4451572"/>
            <a:ext cx="3239728" cy="1732971"/>
            <a:chOff x="9489" y="2189"/>
            <a:chExt cx="2493" cy="3620"/>
          </a:xfrm>
        </p:grpSpPr>
        <p:pic>
          <p:nvPicPr>
            <p:cNvPr id="49" name="图片 48" descr="173"/>
            <p:cNvPicPr>
              <a:picLocks noChangeAspect="1"/>
            </p:cNvPicPr>
            <p:nvPr/>
          </p:nvPicPr>
          <p:blipFill>
            <a:blip r:embed="rId3"/>
            <a:stretch>
              <a:fillRect/>
            </a:stretch>
          </p:blipFill>
          <p:spPr>
            <a:xfrm flipH="1">
              <a:off x="9489" y="2189"/>
              <a:ext cx="2325" cy="3373"/>
            </a:xfrm>
            <a:prstGeom prst="rect">
              <a:avLst/>
            </a:prstGeom>
          </p:spPr>
        </p:pic>
        <p:sp>
          <p:nvSpPr>
            <p:cNvPr id="50" name="文本框 49"/>
            <p:cNvSpPr txBox="1"/>
            <p:nvPr/>
          </p:nvSpPr>
          <p:spPr>
            <a:xfrm>
              <a:off x="10061" y="2725"/>
              <a:ext cx="1921" cy="3084"/>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你从这句话体会</a:t>
              </a:r>
              <a:endParaRPr kumimoji="0" lang="en-US" altLang="zh-CN"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2000" dirty="0">
                  <a:solidFill>
                    <a:srgbClr val="C00000"/>
                  </a:solidFill>
                  <a:latin typeface="思源黑体 CN Bold" panose="020B0800000000000000" pitchFamily="34" charset="-122"/>
                  <a:ea typeface="思源黑体 CN Bold" panose="020B0800000000000000" pitchFamily="34" charset="-122"/>
                  <a:sym typeface="+mn-ea"/>
                </a:rPr>
                <a:t>          </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出了什么？</a:t>
              </a:r>
              <a:endPar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endParaRPr>
            </a:p>
          </p:txBody>
        </p:sp>
      </p:grpSp>
      <p:sp>
        <p:nvSpPr>
          <p:cNvPr id="51" name="文本框 50"/>
          <p:cNvSpPr txBox="1"/>
          <p:nvPr/>
        </p:nvSpPr>
        <p:spPr>
          <a:xfrm>
            <a:off x="1297939" y="3827933"/>
            <a:ext cx="9346869" cy="505395"/>
          </a:xfrm>
          <a:prstGeom prst="rect">
            <a:avLst/>
          </a:prstGeom>
          <a:noFill/>
        </p:spPr>
        <p:txBody>
          <a:bodyPr wrap="square" rtlCol="0">
            <a:spAutoFit/>
          </a:bodyPr>
          <a:lstStyle/>
          <a:p>
            <a:pPr marL="0" marR="0" lvl="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爸爸端来一块糕，那糕看上去跟平时吃的糕没有什么两样。难道它的味道很特别吗？</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checkerboard(across)">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p:tgtEl>
                                          <p:spTgt spid="48"/>
                                        </p:tgtEl>
                                        <p:attrNameLst>
                                          <p:attrName>ppt_y</p:attrName>
                                        </p:attrNameLst>
                                      </p:cBhvr>
                                      <p:tavLst>
                                        <p:tav tm="0">
                                          <p:val>
                                            <p:strVal val="#ppt_y+#ppt_h*1.125000"/>
                                          </p:val>
                                        </p:tav>
                                        <p:tav tm="100000">
                                          <p:val>
                                            <p:strVal val="#ppt_y"/>
                                          </p:val>
                                        </p:tav>
                                      </p:tavLst>
                                    </p:anim>
                                    <p:animEffect transition="in" filter="wipe(up)">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checkerboard(across)">
                                      <p:cBhvr>
                                        <p:cTn id="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P spid="8" grpId="0" bldLvl="0" animBg="1"/>
      <p:bldP spid="47" grpId="0" bldLvl="0" animBg="1"/>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p:cNvSpPr>
            <a:spLocks noChangeArrowheads="1"/>
          </p:cNvSpPr>
          <p:nvPr/>
        </p:nvSpPr>
        <p:spPr bwMode="auto">
          <a:xfrm>
            <a:off x="1236345" y="3014944"/>
            <a:ext cx="9533531" cy="50539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“笑了”“就是”写出了孩子从之前的好奇到不以为然的心理变化。</a:t>
            </a:r>
          </a:p>
        </p:txBody>
      </p:sp>
      <p:sp>
        <p:nvSpPr>
          <p:cNvPr id="10" name="文本框 9"/>
          <p:cNvSpPr txBox="1"/>
          <p:nvPr/>
        </p:nvSpPr>
        <p:spPr>
          <a:xfrm>
            <a:off x="1236345" y="1713202"/>
            <a:ext cx="109556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孩子急忙尝了尝，笑了：“这就是平常吃的米糕嘛！您给我买过。”</a:t>
            </a:r>
          </a:p>
        </p:txBody>
      </p:sp>
      <p:sp>
        <p:nvSpPr>
          <p:cNvPr id="3" name="文本框 2"/>
          <p:cNvSpPr txBox="1"/>
          <p:nvPr/>
        </p:nvSpPr>
        <p:spPr>
          <a:xfrm>
            <a:off x="1236345" y="2340171"/>
            <a:ext cx="6867525" cy="447913"/>
          </a:xfrm>
          <a:prstGeom prst="hexagon">
            <a:avLst/>
          </a:prstGeom>
          <a:noFill/>
          <a:ln>
            <a:solidFill>
              <a:srgbClr val="FEA41F"/>
            </a:solidFill>
          </a:ln>
        </p:spPr>
        <p:txBody>
          <a:bodyPr wrap="square" rtlCol="0">
            <a:spAutoFit/>
          </a:bodyPr>
          <a:lstStyle/>
          <a:p>
            <a:pPr marR="0" lvl="0" algn="l" defTabSz="1066800" rtl="0" eaLnBrk="1" fontAlgn="base" latinLnBrk="0" hangingPunct="1">
              <a:lnSpc>
                <a:spcPct val="90000"/>
              </a:lnSpc>
              <a:spcBef>
                <a:spcPct val="0"/>
              </a:spcBef>
              <a:buClrTx/>
              <a:buSzTx/>
              <a:buFontTx/>
              <a:buBlip>
                <a:blip r:embed="rId3"/>
              </a:buBlip>
              <a:defRPr/>
            </a:pP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“笑了”“就是”</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写出了什么？ </a:t>
            </a:r>
          </a:p>
        </p:txBody>
      </p:sp>
      <p:sp>
        <p:nvSpPr>
          <p:cNvPr id="45" name="文本占位符 5"/>
          <p:cNvSpPr>
            <a:spLocks noGrp="1"/>
          </p:cNvSpPr>
          <p:nvPr>
            <p:ph type="body" sz="quarter" idx="10"/>
          </p:nvPr>
        </p:nvSpPr>
        <p:spPr>
          <a:xfrm>
            <a:off x="603250" y="377825"/>
            <a:ext cx="2300288" cy="495300"/>
          </a:xfrm>
        </p:spPr>
        <p:txBody>
          <a:bodyPr/>
          <a:lstStyle/>
          <a:p>
            <a:r>
              <a:rPr lang="en-US" altLang="zh-CN" dirty="0"/>
              <a:t>03  </a:t>
            </a:r>
            <a:r>
              <a:rPr lang="zh-CN" altLang="en-US"/>
              <a:t>课文精讲</a:t>
            </a:r>
          </a:p>
        </p:txBody>
      </p:sp>
      <p:sp>
        <p:nvSpPr>
          <p:cNvPr id="46" name="文本框 45"/>
          <p:cNvSpPr txBox="1"/>
          <p:nvPr/>
        </p:nvSpPr>
        <p:spPr>
          <a:xfrm>
            <a:off x="1236345" y="5401891"/>
            <a:ext cx="6080125" cy="531674"/>
          </a:xfrm>
          <a:prstGeom prst="doubleWave">
            <a:avLst/>
          </a:prstGeom>
          <a:noFill/>
          <a:ln>
            <a:solidFill>
              <a:srgbClr val="FEA41F"/>
            </a:solidFill>
          </a:ln>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米糕</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是用</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大米</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磨成粉，再加上</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糖</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制作成的。</a:t>
            </a:r>
          </a:p>
        </p:txBody>
      </p:sp>
      <p:sp>
        <p:nvSpPr>
          <p:cNvPr id="47" name="文本框 46"/>
          <p:cNvSpPr txBox="1"/>
          <p:nvPr/>
        </p:nvSpPr>
        <p:spPr>
          <a:xfrm>
            <a:off x="1236345" y="3679550"/>
            <a:ext cx="10997565" cy="9670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爸爸说：“是的，就是平常吃的米糕。你知道这糕是怎么做成的吗?”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孩子说：“是把大米磨成粉做的，还加了糖。”</a:t>
            </a:r>
            <a:endPar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50" name="文本框 49"/>
          <p:cNvSpPr txBox="1"/>
          <p:nvPr/>
        </p:nvSpPr>
        <p:spPr>
          <a:xfrm>
            <a:off x="1236345" y="4824226"/>
            <a:ext cx="5314315" cy="4000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爸爸和孩子的这次对话又让我们知道了什么？</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20" dur="1000" fill="hold"/>
                                        <p:tgtEl>
                                          <p:spTgt spid="4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57651" y="2894031"/>
            <a:ext cx="9958953" cy="1069938"/>
          </a:xfrm>
          <a:prstGeom prst="wedgeRoundRectCallout">
            <a:avLst>
              <a:gd name="adj1" fmla="val -32258"/>
              <a:gd name="adj2" fmla="val -72872"/>
              <a:gd name="adj3" fmla="val 16667"/>
            </a:avLst>
          </a:prstGeom>
          <a:noFill/>
          <a:ln w="38100">
            <a:solidFill>
              <a:srgbClr val="FEA41F"/>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大米的来历</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：首先需要种子，然后要进行插种、施肥、浇水种出稻子，最后用稻子加工成大米。</a:t>
            </a:r>
          </a:p>
        </p:txBody>
      </p:sp>
      <p:sp>
        <p:nvSpPr>
          <p:cNvPr id="3" name="文本框 2"/>
          <p:cNvSpPr txBox="1"/>
          <p:nvPr/>
        </p:nvSpPr>
        <p:spPr>
          <a:xfrm>
            <a:off x="2162092" y="2093098"/>
            <a:ext cx="7366119" cy="531674"/>
          </a:xfrm>
          <a:prstGeom prst="doubleWave">
            <a:avLst/>
          </a:prstGeom>
          <a:noFill/>
          <a:ln>
            <a:solidFill>
              <a:srgbClr val="FEA41F"/>
            </a:solidFill>
          </a:ln>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省略号表明，参与到劳动中来的人还有很多，就不一一列举了。</a:t>
            </a:r>
            <a:endPar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8" name="文本框 7"/>
          <p:cNvSpPr txBox="1"/>
          <p:nvPr/>
        </p:nvSpPr>
        <p:spPr>
          <a:xfrm>
            <a:off x="1057651" y="1514520"/>
            <a:ext cx="10310495" cy="9670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爸爸说：“是啊，</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大米</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是用农民种的稻子加工出来的。农民种</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稻子需要种子、农具、肥料、水……”</a:t>
            </a:r>
          </a:p>
        </p:txBody>
      </p:sp>
      <p:sp>
        <p:nvSpPr>
          <p:cNvPr id="47" name="文本占位符 5"/>
          <p:cNvSpPr>
            <a:spLocks noGrp="1"/>
          </p:cNvSpPr>
          <p:nvPr>
            <p:ph type="body" sz="quarter" idx="10"/>
          </p:nvPr>
        </p:nvSpPr>
        <p:spPr>
          <a:xfrm>
            <a:off x="603250" y="377825"/>
            <a:ext cx="2300288" cy="495300"/>
          </a:xfrm>
        </p:spPr>
        <p:txBody>
          <a:bodyPr/>
          <a:lstStyle/>
          <a:p>
            <a:r>
              <a:rPr lang="en-US" altLang="zh-CN" dirty="0"/>
              <a:t>03  </a:t>
            </a:r>
            <a:r>
              <a:rPr lang="zh-CN" altLang="en-US"/>
              <a:t>课文精讲</a:t>
            </a:r>
          </a:p>
        </p:txBody>
      </p:sp>
      <p:sp>
        <p:nvSpPr>
          <p:cNvPr id="49" name="文本框 48"/>
          <p:cNvSpPr txBox="1"/>
          <p:nvPr/>
        </p:nvSpPr>
        <p:spPr>
          <a:xfrm>
            <a:off x="1057651" y="4168880"/>
            <a:ext cx="10266045" cy="9670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爸爸接着说：“糖呢，是用甘蔗汁、甜菜汁熬出来的。甘蔗、甜菜也要有人种。熬糖的时候，要有工具，还得有火</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p>
        </p:txBody>
      </p:sp>
      <p:sp>
        <p:nvSpPr>
          <p:cNvPr id="50" name="文本框 49"/>
          <p:cNvSpPr txBox="1"/>
          <p:nvPr/>
        </p:nvSpPr>
        <p:spPr>
          <a:xfrm>
            <a:off x="4846017" y="4652410"/>
            <a:ext cx="6315626" cy="715089"/>
          </a:xfrm>
          <a:prstGeom prst="wedgeRoundRectCallout">
            <a:avLst>
              <a:gd name="adj1" fmla="val -55336"/>
              <a:gd name="adj2" fmla="val -10245"/>
              <a:gd name="adj3" fmla="val 16667"/>
            </a:avLst>
          </a:prstGeom>
          <a:noFill/>
          <a:ln w="38100">
            <a:solidFill>
              <a:srgbClr val="FEA41F"/>
            </a:solidFill>
          </a:ln>
          <a:extLst>
            <a:ext uri="{909E8E84-426E-40DD-AFC4-6F175D3DCCD1}">
              <a14:hiddenFill xmlns:a14="http://schemas.microsoft.com/office/drawing/2010/main">
                <a:solidFill>
                  <a:srgbClr val="FFD100"/>
                </a:solidFill>
              </a14:hiddenFill>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此处省略号的作用是</a:t>
            </a:r>
            <a:r>
              <a:rPr kumimoji="0" lang="zh-CN" altLang="en-US"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熬糖的过程复杂，还要有很多的工具和很多道工序。</a:t>
            </a:r>
          </a:p>
        </p:txBody>
      </p:sp>
      <p:sp>
        <p:nvSpPr>
          <p:cNvPr id="48" name="文本框 47"/>
          <p:cNvSpPr txBox="1"/>
          <p:nvPr/>
        </p:nvSpPr>
        <p:spPr>
          <a:xfrm>
            <a:off x="1057651" y="5367499"/>
            <a:ext cx="8496935" cy="671579"/>
          </a:xfrm>
          <a:prstGeom prst="cube">
            <a:avLst/>
          </a:prstGeom>
          <a:noFill/>
          <a:ln>
            <a:solidFill>
              <a:srgbClr val="FEA41F"/>
            </a:solidFill>
          </a:ln>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糖的制作过程</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：首先要种甘蔗、甜菜，然后再熬糖。</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heckerboard(across)">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checkerboard(across)">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strips(downLeft)">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animBg="1"/>
      <p:bldP spid="50" grpId="0" animBg="1"/>
      <p:bldP spid="4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183719" y="1579583"/>
            <a:ext cx="6121542" cy="671579"/>
          </a:xfrm>
          <a:prstGeom prst="horizontalScroll">
            <a:avLst/>
          </a:prstGeom>
          <a:noFill/>
          <a:ln>
            <a:solidFill>
              <a:srgbClr val="FEA41F"/>
            </a:solidFill>
          </a:ln>
        </p:spPr>
        <p:txBody>
          <a:bodyPr wrap="square" rtlCol="0">
            <a:spAutoFit/>
          </a:bodyPr>
          <a:lstStyle/>
          <a:p>
            <a:pPr marL="0" marR="0" lvl="0" indent="0" algn="l" defTabSz="457200" rtl="0" eaLnBrk="1" fontAlgn="auto" latinLnBrk="0" hangingPunct="1">
              <a:lnSpc>
                <a:spcPct val="150000"/>
              </a:lnSpc>
              <a:spcBef>
                <a:spcPts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Calibri" panose="020F0502020204030204" pitchFamily="34" charset="0"/>
              </a:rPr>
              <a:t>从哪些词语可以看出米糕做好后还需要许多劳动？ </a:t>
            </a:r>
          </a:p>
        </p:txBody>
      </p:sp>
      <p:sp>
        <p:nvSpPr>
          <p:cNvPr id="11" name="文本框 10"/>
          <p:cNvSpPr txBox="1"/>
          <p:nvPr/>
        </p:nvSpPr>
        <p:spPr>
          <a:xfrm>
            <a:off x="1238509" y="2971163"/>
            <a:ext cx="1550114" cy="512326"/>
          </a:xfrm>
          <a:prstGeom prst="hexagon">
            <a:avLst/>
          </a:prstGeom>
          <a:noFill/>
          <a:ln>
            <a:solidFill>
              <a:srgbClr val="FEA41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Calibri" panose="020F0502020204030204" pitchFamily="34" charset="0"/>
              </a:rPr>
              <a:t>米糕做好</a:t>
            </a:r>
          </a:p>
        </p:txBody>
      </p:sp>
      <p:sp>
        <p:nvSpPr>
          <p:cNvPr id="12" name="文本框 11"/>
          <p:cNvSpPr txBox="1"/>
          <p:nvPr/>
        </p:nvSpPr>
        <p:spPr>
          <a:xfrm>
            <a:off x="2890943" y="2957620"/>
            <a:ext cx="940514" cy="539413"/>
          </a:xfrm>
          <a:prstGeom prst="hexagon">
            <a:avLst/>
          </a:prstGeom>
          <a:noFill/>
          <a:ln w="38100">
            <a:solidFill>
              <a:srgbClr val="FEA41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Calibri" panose="020F0502020204030204" pitchFamily="34" charset="0"/>
              </a:rPr>
              <a:t>包装</a:t>
            </a:r>
          </a:p>
        </p:txBody>
      </p:sp>
      <p:sp>
        <p:nvSpPr>
          <p:cNvPr id="13" name="文本框 12"/>
          <p:cNvSpPr txBox="1"/>
          <p:nvPr/>
        </p:nvSpPr>
        <p:spPr>
          <a:xfrm>
            <a:off x="3933777" y="2957620"/>
            <a:ext cx="940514" cy="539413"/>
          </a:xfrm>
          <a:prstGeom prst="hexagon">
            <a:avLst/>
          </a:prstGeom>
          <a:noFill/>
          <a:ln>
            <a:solidFill>
              <a:srgbClr val="FEA41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Calibri" panose="020F0502020204030204" pitchFamily="34" charset="0"/>
              </a:rPr>
              <a:t>送货</a:t>
            </a:r>
          </a:p>
        </p:txBody>
      </p:sp>
      <p:sp>
        <p:nvSpPr>
          <p:cNvPr id="14" name="文本框 13"/>
          <p:cNvSpPr txBox="1"/>
          <p:nvPr/>
        </p:nvSpPr>
        <p:spPr>
          <a:xfrm>
            <a:off x="4976611" y="2957620"/>
            <a:ext cx="940514" cy="539413"/>
          </a:xfrm>
          <a:prstGeom prst="hexagon">
            <a:avLst/>
          </a:prstGeom>
          <a:noFill/>
          <a:ln w="38100">
            <a:solidFill>
              <a:srgbClr val="FEA41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Calibri" panose="020F0502020204030204" pitchFamily="34" charset="0"/>
              </a:rPr>
              <a:t>销售</a:t>
            </a:r>
          </a:p>
        </p:txBody>
      </p:sp>
      <p:sp>
        <p:nvSpPr>
          <p:cNvPr id="15" name="文本框 14"/>
          <p:cNvSpPr txBox="1"/>
          <p:nvPr/>
        </p:nvSpPr>
        <p:spPr>
          <a:xfrm>
            <a:off x="6019445" y="2971163"/>
            <a:ext cx="1550114" cy="512326"/>
          </a:xfrm>
          <a:prstGeom prst="hexagon">
            <a:avLst/>
          </a:prstGeom>
          <a:noFill/>
          <a:ln>
            <a:solidFill>
              <a:srgbClr val="FEA41F"/>
            </a:solidFill>
          </a:ln>
        </p:spPr>
        <p:txBody>
          <a:bodyPr wrap="none" rtlCol="0">
            <a:spAutoFit/>
          </a:bodyPr>
          <a:lstStyle/>
          <a:p>
            <a:pPr marL="0" marR="0" lvl="0" indent="0" algn="l" defTabSz="457200" rtl="0" eaLnBrk="1" fontAlgn="auto" latinLnBrk="0" hangingPunct="1">
              <a:lnSpc>
                <a:spcPct val="100000"/>
              </a:lnSpc>
              <a:spcBef>
                <a:spcPts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Calibri" panose="020F0502020204030204" pitchFamily="34" charset="0"/>
              </a:rPr>
              <a:t>顾客手中</a:t>
            </a:r>
          </a:p>
        </p:txBody>
      </p:sp>
      <p:sp>
        <p:nvSpPr>
          <p:cNvPr id="20" name="矩形 25"/>
          <p:cNvSpPr/>
          <p:nvPr/>
        </p:nvSpPr>
        <p:spPr>
          <a:xfrm>
            <a:off x="1307381" y="2281658"/>
            <a:ext cx="9830435" cy="505395"/>
          </a:xfrm>
          <a:prstGeom prst="rect">
            <a:avLst/>
          </a:prstGeom>
          <a:noFill/>
          <a:ln w="9525">
            <a:noFill/>
          </a:ln>
        </p:spPr>
        <p:txBody>
          <a:bodyPr wrap="square">
            <a:spAutoFit/>
          </a:bodyPr>
          <a:lstStyle/>
          <a:p>
            <a:pPr marL="0" marR="0" lvl="0" algn="l" defTabSz="457200" rtl="0" eaLnBrk="1" fontAlgn="base" latinLnBrk="0" hangingPunct="1">
              <a:lnSpc>
                <a:spcPct val="150000"/>
              </a:lnSpc>
              <a:spcAft>
                <a:spcPct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Calibri" panose="020F0502020204030204" pitchFamily="34" charset="0"/>
              </a:rPr>
              <a:t>就算</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Calibri" panose="020F0502020204030204" pitchFamily="34" charset="0"/>
              </a:rPr>
              <a:t>米糕做好了，</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Calibri" panose="020F0502020204030204" pitchFamily="34" charset="0"/>
              </a:rPr>
              <a:t>还得</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Calibri" panose="020F0502020204030204" pitchFamily="34" charset="0"/>
              </a:rPr>
              <a:t>要人包装、送货、销售，这些</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Calibri" panose="020F0502020204030204" pitchFamily="34" charset="0"/>
              </a:rPr>
              <a:t>又</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Calibri" panose="020F0502020204030204" pitchFamily="34" charset="0"/>
              </a:rPr>
              <a:t>需要很多人的劳动。</a:t>
            </a:r>
            <a:endPar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Calibri" panose="020F0502020204030204" pitchFamily="34" charset="0"/>
            </a:endParaRPr>
          </a:p>
        </p:txBody>
      </p:sp>
      <p:grpSp>
        <p:nvGrpSpPr>
          <p:cNvPr id="28" name="组合 27"/>
          <p:cNvGrpSpPr/>
          <p:nvPr/>
        </p:nvGrpSpPr>
        <p:grpSpPr>
          <a:xfrm>
            <a:off x="7787999" y="1443856"/>
            <a:ext cx="3245485" cy="765175"/>
            <a:chOff x="12015" y="7012"/>
            <a:chExt cx="5111" cy="1205"/>
          </a:xfrm>
          <a:noFill/>
        </p:grpSpPr>
        <p:sp>
          <p:nvSpPr>
            <p:cNvPr id="24" name="云形标注 23"/>
            <p:cNvSpPr/>
            <p:nvPr/>
          </p:nvSpPr>
          <p:spPr bwMode="auto">
            <a:xfrm>
              <a:off x="12015" y="7012"/>
              <a:ext cx="4763" cy="1205"/>
            </a:xfrm>
            <a:prstGeom prst="cloudCallout">
              <a:avLst>
                <a:gd name="adj1" fmla="val -63220"/>
                <a:gd name="adj2" fmla="val 64232"/>
              </a:avLst>
            </a:prstGeom>
            <a:grpFill/>
            <a:ln>
              <a:solidFill>
                <a:srgbClr val="FEA4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25" name="TextBox 8"/>
            <p:cNvSpPr txBox="1"/>
            <p:nvPr/>
          </p:nvSpPr>
          <p:spPr>
            <a:xfrm>
              <a:off x="12703" y="7299"/>
              <a:ext cx="4423" cy="630"/>
            </a:xfrm>
            <a:prstGeom prst="rect">
              <a:avLst/>
            </a:prstGeom>
            <a:grp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突出劳动的繁杂</a:t>
              </a:r>
            </a:p>
          </p:txBody>
        </p:sp>
      </p:grpSp>
      <p:sp>
        <p:nvSpPr>
          <p:cNvPr id="79" name="文本占位符 5"/>
          <p:cNvSpPr>
            <a:spLocks noGrp="1"/>
          </p:cNvSpPr>
          <p:nvPr>
            <p:ph type="body" sz="quarter" idx="10"/>
          </p:nvPr>
        </p:nvSpPr>
        <p:spPr>
          <a:xfrm>
            <a:off x="603250" y="377825"/>
            <a:ext cx="2300288" cy="495300"/>
          </a:xfrm>
        </p:spPr>
        <p:txBody>
          <a:bodyPr/>
          <a:lstStyle/>
          <a:p>
            <a:r>
              <a:rPr lang="en-US" altLang="zh-CN" dirty="0"/>
              <a:t>03  </a:t>
            </a:r>
            <a:r>
              <a:rPr lang="zh-CN" altLang="en-US"/>
              <a:t>课文精讲</a:t>
            </a:r>
          </a:p>
        </p:txBody>
      </p:sp>
      <p:sp>
        <p:nvSpPr>
          <p:cNvPr id="80" name="棱台 2"/>
          <p:cNvSpPr/>
          <p:nvPr/>
        </p:nvSpPr>
        <p:spPr>
          <a:xfrm>
            <a:off x="1307380" y="3867700"/>
            <a:ext cx="6355689" cy="671579"/>
          </a:xfrm>
          <a:prstGeom prst="bevel">
            <a:avLst/>
          </a:prstGeom>
          <a:noFill/>
          <a:ln>
            <a:solidFill>
              <a:srgbClr val="FEA41F"/>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w="0"/>
                <a:solidFill>
                  <a:prstClr val="black"/>
                </a:solidFill>
                <a:effectLst/>
                <a:uLnTx/>
                <a:uFillTx/>
                <a:latin typeface="思源黑体 CN Bold" panose="020B0800000000000000" pitchFamily="34" charset="-122"/>
                <a:ea typeface="思源黑体 CN Bold" panose="020B0800000000000000" pitchFamily="34" charset="-122"/>
                <a:cs typeface="+mn-cs"/>
              </a:rPr>
              <a:t>对照插图，说一说米糕包装、送货、销售的情景。</a:t>
            </a:r>
          </a:p>
        </p:txBody>
      </p:sp>
      <p:sp>
        <p:nvSpPr>
          <p:cNvPr id="81" name="文本框 80"/>
          <p:cNvSpPr txBox="1"/>
          <p:nvPr/>
        </p:nvSpPr>
        <p:spPr>
          <a:xfrm>
            <a:off x="1307380" y="4909936"/>
            <a:ext cx="7888605" cy="973174"/>
          </a:xfrm>
          <a:prstGeom prst="roundRect">
            <a:avLst/>
          </a:prstGeom>
          <a:noFill/>
          <a:ln w="38100">
            <a:solidFill>
              <a:srgbClr val="FEA41F"/>
            </a:solidFill>
            <a:prstDash val="lgDashDotDo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mn-cs"/>
              </a:rPr>
              <a:t>        </a:t>
            </a:r>
            <a:r>
              <a:rPr kumimoji="0" lang="zh-CN" altLang="en-US"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mn-cs"/>
              </a:rPr>
              <a:t>米糕做好了，糕点师傅将它们打包、装盒，送货员将包装好的米糕装入货车运送到销售点的仓库，售货员将它们一一放入柜台进行销售。</a:t>
            </a:r>
          </a:p>
        </p:txBody>
      </p:sp>
      <p:pic>
        <p:nvPicPr>
          <p:cNvPr id="8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49"/>
          <a:stretch>
            <a:fillRect/>
          </a:stretch>
        </p:blipFill>
        <p:spPr bwMode="auto">
          <a:xfrm>
            <a:off x="8360545" y="2875463"/>
            <a:ext cx="2834955" cy="185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down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checkerboard(across)">
                                      <p:cBhvr>
                                        <p:cTn id="4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bldLvl="0" animBg="1"/>
      <p:bldP spid="15" grpId="0" bldLvl="0" animBg="1"/>
      <p:bldP spid="20" grpId="0"/>
      <p:bldP spid="81"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144422" y="1695588"/>
            <a:ext cx="90728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小组交流：</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生活中还有哪些物品需要经过许多人的劳动？</a:t>
            </a:r>
          </a:p>
        </p:txBody>
      </p:sp>
      <p:sp>
        <p:nvSpPr>
          <p:cNvPr id="100" name="文本框 99"/>
          <p:cNvSpPr txBox="1"/>
          <p:nvPr/>
        </p:nvSpPr>
        <p:spPr>
          <a:xfrm>
            <a:off x="1176738" y="1695588"/>
            <a:ext cx="621030" cy="4115765"/>
          </a:xfrm>
          <a:prstGeom prst="plaque">
            <a:avLst/>
          </a:prstGeom>
          <a:noFill/>
          <a:ln w="9525">
            <a:solidFill>
              <a:srgbClr val="FEA41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一件普通衣服的由来</a:t>
            </a:r>
          </a:p>
        </p:txBody>
      </p:sp>
      <p:sp>
        <p:nvSpPr>
          <p:cNvPr id="3" name="文本框 2"/>
          <p:cNvSpPr txBox="1"/>
          <p:nvPr/>
        </p:nvSpPr>
        <p:spPr>
          <a:xfrm>
            <a:off x="2174902" y="2494418"/>
            <a:ext cx="9072880" cy="3381507"/>
          </a:xfrm>
          <a:prstGeom prst="plaque">
            <a:avLst/>
          </a:prstGeom>
          <a:noFill/>
          <a:ln w="38100">
            <a:solidFill>
              <a:srgbClr val="FEA41F"/>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mn-cs"/>
              </a:rPr>
              <a:t>       </a:t>
            </a:r>
            <a:r>
              <a:rPr kumimoji="0" lang="zh-CN" altLang="en-US" sz="28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mn-cs"/>
              </a:rPr>
              <a:t>衣服</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首先</a:t>
            </a:r>
            <a:r>
              <a:rPr kumimoji="0" lang="zh-CN" altLang="en-US" sz="28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mn-cs"/>
              </a:rPr>
              <a:t>需要农民播种棉籽、浇水、施肥、去虫、摘棉花，</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然后</a:t>
            </a:r>
            <a:r>
              <a:rPr kumimoji="0" lang="zh-CN" altLang="en-US" sz="28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mn-cs"/>
              </a:rPr>
              <a:t>纺纱，</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最后</a:t>
            </a:r>
            <a:r>
              <a:rPr kumimoji="0" lang="zh-CN" altLang="en-US" sz="28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mn-cs"/>
              </a:rPr>
              <a:t>才能裁缝制成衣服。化肥、织布机、缝纫机也需要很多人来完成制造。所以一</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件衣服也需要很多人的劳动才能完成</a:t>
            </a:r>
            <a:r>
              <a:rPr kumimoji="0" lang="zh-CN" altLang="en-US" sz="28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mn-cs"/>
              </a:rPr>
              <a:t>。</a:t>
            </a:r>
          </a:p>
        </p:txBody>
      </p:sp>
      <p:sp>
        <p:nvSpPr>
          <p:cNvPr id="43" name="文本占位符 5"/>
          <p:cNvSpPr>
            <a:spLocks noGrp="1"/>
          </p:cNvSpPr>
          <p:nvPr>
            <p:ph type="body" sz="quarter" idx="10"/>
          </p:nvPr>
        </p:nvSpPr>
        <p:spPr>
          <a:xfrm>
            <a:off x="603250" y="377825"/>
            <a:ext cx="2300288" cy="495300"/>
          </a:xfrm>
        </p:spPr>
        <p:txBody>
          <a:bodyPr/>
          <a:lstStyle/>
          <a:p>
            <a:r>
              <a:rPr lang="en-US" altLang="zh-CN" dirty="0"/>
              <a:t>03  </a:t>
            </a:r>
            <a:r>
              <a:rPr lang="zh-CN" altLang="en-US"/>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heckerboard(across)">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5"/>
          <p:cNvSpPr/>
          <p:nvPr/>
        </p:nvSpPr>
        <p:spPr>
          <a:xfrm>
            <a:off x="1293465" y="2649386"/>
            <a:ext cx="9778727" cy="2804037"/>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千人糕》这篇课文通过描写一位父亲和她的孩子两个人的对话交流，将亲千人糕的外观、制作过程以及后续工作一一向我们展现出来。千人糕：外观味道极为普通从它的制作过程中我们了解了大米的来历和糖的制作过程，以及后续工作包装、送货和销售等流程。</a:t>
            </a:r>
            <a:r>
              <a:rPr kumimoji="0"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告诉我们要懂得珍惜劳动成果，勤俭节约，以及共同努力合作的重要性。</a:t>
            </a:r>
          </a:p>
        </p:txBody>
      </p:sp>
      <p:sp>
        <p:nvSpPr>
          <p:cNvPr id="2" name="文本框 1"/>
          <p:cNvSpPr txBox="1"/>
          <p:nvPr/>
        </p:nvSpPr>
        <p:spPr>
          <a:xfrm>
            <a:off x="1293465" y="1874575"/>
            <a:ext cx="1620957" cy="523220"/>
          </a:xfrm>
          <a:prstGeom prst="rect">
            <a:avLst/>
          </a:prstGeom>
          <a:noFill/>
          <a:ln>
            <a:solidFill>
              <a:srgbClr val="FEA41F"/>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课文主旨</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45" name="文本占位符 5"/>
          <p:cNvSpPr>
            <a:spLocks noGrp="1"/>
          </p:cNvSpPr>
          <p:nvPr>
            <p:ph type="body" sz="quarter" idx="10"/>
          </p:nvPr>
        </p:nvSpPr>
        <p:spPr>
          <a:xfrm>
            <a:off x="603250" y="377825"/>
            <a:ext cx="2300288" cy="495300"/>
          </a:xfrm>
        </p:spPr>
        <p:txBody>
          <a:bodyPr/>
          <a:lstStyle/>
          <a:p>
            <a:r>
              <a:rPr lang="en-US" altLang="zh-CN" dirty="0"/>
              <a:t>03  </a:t>
            </a:r>
            <a:r>
              <a:rPr lang="zh-CN" altLang="en-US"/>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112510" y="1365885"/>
            <a:ext cx="3632200" cy="4825523"/>
          </a:xfrm>
          <a:prstGeom prst="plaque">
            <a:avLst/>
          </a:prstGeom>
          <a:solidFill>
            <a:srgbClr val="CCFFCC"/>
          </a:solidFill>
          <a:ln>
            <a:solidFill>
              <a:srgbClr val="00B050"/>
            </a:solid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锄禾</a:t>
            </a:r>
            <a:endParaRPr kumimoji="0" lang="zh-CN" altLang="zh-CN"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zh-CN"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李绅</a:t>
            </a:r>
            <a:r>
              <a:rPr kumimoji="0" lang="en-US"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endParaRPr kumimoji="0" lang="en-US"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锄禾日当午，</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汗滴禾下土。</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谁知盘中餐，</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粒粒皆辛苦。</a:t>
            </a: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4" name="文本占位符 3"/>
          <p:cNvSpPr>
            <a:spLocks noGrp="1"/>
          </p:cNvSpPr>
          <p:nvPr>
            <p:ph type="body" sz="quarter" idx="10"/>
          </p:nvPr>
        </p:nvSpPr>
        <p:spPr/>
        <p:txBody>
          <a:bodyPr/>
          <a:lstStyle/>
          <a:p>
            <a:r>
              <a:rPr lang="en-US" altLang="zh-CN" dirty="0"/>
              <a:t>04  </a:t>
            </a:r>
            <a:r>
              <a:rPr lang="zh-CN" altLang="en-US" dirty="0"/>
              <a:t>课堂小结</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29205" y="2305050"/>
            <a:ext cx="7133590" cy="3256911"/>
          </a:xfrm>
          <a:prstGeom prst="bevel">
            <a:avLst>
              <a:gd name="adj" fmla="val 7263"/>
            </a:avLst>
          </a:prstGeom>
          <a:noFill/>
          <a:ln w="9525">
            <a:solidFill>
              <a:srgbClr val="FEA41F"/>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蚂蚁搬米</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一只蚂蚁来搬米，搬来搬去搬不起。</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两只蚂蚁来搬米，身体晃来又晃去。</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三只蚂蚁来搬米，轻轻抬着进洞里。</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团结合作力量大，蚂蚁搬米是道理。</a:t>
            </a:r>
          </a:p>
        </p:txBody>
      </p:sp>
      <p:sp>
        <p:nvSpPr>
          <p:cNvPr id="43" name="文本占位符 3"/>
          <p:cNvSpPr>
            <a:spLocks noGrp="1"/>
          </p:cNvSpPr>
          <p:nvPr>
            <p:ph type="body" sz="quarter" idx="10"/>
          </p:nvPr>
        </p:nvSpPr>
        <p:spPr>
          <a:xfrm>
            <a:off x="603250" y="377825"/>
            <a:ext cx="2300288" cy="495300"/>
          </a:xfrm>
        </p:spPr>
        <p:txBody>
          <a:bodyPr/>
          <a:lstStyle/>
          <a:p>
            <a:r>
              <a:rPr lang="en-US" altLang="zh-CN" dirty="0"/>
              <a:t>04  </a:t>
            </a:r>
            <a:r>
              <a:rPr lang="zh-CN" altLang="en-US" dirty="0"/>
              <a:t>课堂小结</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strips(downLeft)">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19091" y="2526665"/>
            <a:ext cx="9953819" cy="19632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99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本文是一篇哲理小故事，从爸爸和孩子吃千人糕的对话，阐述了一个大道理，告诉我们每一件物品的制成都包含着很多人的劳动，我们要勤俭节约，珍惜别人的劳动成果。</a:t>
            </a:r>
          </a:p>
        </p:txBody>
      </p:sp>
      <p:sp>
        <p:nvSpPr>
          <p:cNvPr id="43" name="文本占位符 3"/>
          <p:cNvSpPr>
            <a:spLocks noGrp="1"/>
          </p:cNvSpPr>
          <p:nvPr>
            <p:ph type="body" sz="quarter" idx="10"/>
          </p:nvPr>
        </p:nvSpPr>
        <p:spPr>
          <a:xfrm>
            <a:off x="603250" y="377825"/>
            <a:ext cx="2300288" cy="495300"/>
          </a:xfrm>
        </p:spPr>
        <p:txBody>
          <a:bodyPr/>
          <a:lstStyle/>
          <a:p>
            <a:r>
              <a:rPr lang="en-US" altLang="zh-CN" dirty="0"/>
              <a:t>04  </a:t>
            </a:r>
            <a:r>
              <a:rPr lang="zh-CN" altLang="en-US" dirty="0"/>
              <a:t>课堂小结</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58900" y="2319655"/>
            <a:ext cx="5918200" cy="280403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r>
              <a:rPr kumimoji="0" lang="zh-CN" altLang="en-US" sz="2400" b="0" i="0" u="none" strike="noStrike" kern="1200" cap="none" spc="0" normalizeH="0" baseline="0" noProof="0" dirty="0">
                <a:ln>
                  <a:noFill/>
                </a:ln>
                <a:solidFill>
                  <a:srgbClr val="990000"/>
                </a:solidFill>
                <a:effectLst/>
                <a:uLnTx/>
                <a:uFillTx/>
                <a:latin typeface="思源黑体 CN Bold" panose="020B0800000000000000" pitchFamily="34" charset="-122"/>
                <a:ea typeface="思源黑体 CN Bold" panose="020B0800000000000000" pitchFamily="34" charset="-122"/>
                <a:cs typeface="+mn-cs"/>
              </a:rPr>
              <a:t> </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千人糕</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指的就是我们平常所吃的米糕，是中国特色小吃之一。通常被人们称为年糕或者粘糕。米糕是用黏性大的米或米粉蒸成。米糕历史悠久，在汉朝对米糕就有“稻饼”“饵”“糍”等多种称呼。                                 </a:t>
            </a:r>
            <a:endPar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59" name="文本占位符 10"/>
          <p:cNvSpPr>
            <a:spLocks noGrp="1"/>
          </p:cNvSpPr>
          <p:nvPr>
            <p:ph type="body" sz="quarter" idx="10"/>
          </p:nvPr>
        </p:nvSpPr>
        <p:spPr>
          <a:xfrm>
            <a:off x="603250" y="377825"/>
            <a:ext cx="2300288" cy="495300"/>
          </a:xfrm>
        </p:spPr>
        <p:txBody>
          <a:bodyPr/>
          <a:lstStyle/>
          <a:p>
            <a:r>
              <a:rPr lang="en-US" altLang="zh-CN" dirty="0"/>
              <a:t>01  </a:t>
            </a:r>
            <a:r>
              <a:rPr lang="zh-CN" altLang="en-US" dirty="0"/>
              <a:t>课前导读</a:t>
            </a:r>
          </a:p>
        </p:txBody>
      </p:sp>
      <p:pic>
        <p:nvPicPr>
          <p:cNvPr id="60" name="图片 59"/>
          <p:cNvPicPr>
            <a:picLocks noChangeAspect="1"/>
          </p:cNvPicPr>
          <p:nvPr/>
        </p:nvPicPr>
        <p:blipFill rotWithShape="1">
          <a:blip r:embed="rId3">
            <a:extLst>
              <a:ext uri="{28A0092B-C50C-407E-A947-70E740481C1C}">
                <a14:useLocalDpi xmlns:a14="http://schemas.microsoft.com/office/drawing/2010/main" val="0"/>
              </a:ext>
            </a:extLst>
          </a:blip>
          <a:srcRect l="4568" r="4568"/>
          <a:stretch>
            <a:fillRect/>
          </a:stretch>
        </p:blipFill>
        <p:spPr>
          <a:xfrm>
            <a:off x="7487665" y="1341188"/>
            <a:ext cx="3345435" cy="4760969"/>
          </a:xfrm>
          <a:custGeom>
            <a:avLst/>
            <a:gdLst>
              <a:gd name="connsiteX0" fmla="*/ 0 w 3716580"/>
              <a:gd name="connsiteY0" fmla="*/ 0 h 5580448"/>
              <a:gd name="connsiteX1" fmla="*/ 3716580 w 3716580"/>
              <a:gd name="connsiteY1" fmla="*/ 0 h 5580448"/>
              <a:gd name="connsiteX2" fmla="*/ 3716580 w 3716580"/>
              <a:gd name="connsiteY2" fmla="*/ 5580448 h 5580448"/>
              <a:gd name="connsiteX3" fmla="*/ 0 w 3716580"/>
              <a:gd name="connsiteY3" fmla="*/ 5580448 h 5580448"/>
            </a:gdLst>
            <a:ahLst/>
            <a:cxnLst>
              <a:cxn ang="0">
                <a:pos x="connsiteX0" y="connsiteY0"/>
              </a:cxn>
              <a:cxn ang="0">
                <a:pos x="connsiteX1" y="connsiteY1"/>
              </a:cxn>
              <a:cxn ang="0">
                <a:pos x="connsiteX2" y="connsiteY2"/>
              </a:cxn>
              <a:cxn ang="0">
                <a:pos x="connsiteX3" y="connsiteY3"/>
              </a:cxn>
            </a:cxnLst>
            <a:rect l="l" t="t" r="r" b="b"/>
            <a:pathLst>
              <a:path w="3716580" h="5580448">
                <a:moveTo>
                  <a:pt x="0" y="0"/>
                </a:moveTo>
                <a:lnTo>
                  <a:pt x="3716580" y="0"/>
                </a:lnTo>
                <a:lnTo>
                  <a:pt x="3716580" y="5580448"/>
                </a:lnTo>
                <a:lnTo>
                  <a:pt x="0" y="5580448"/>
                </a:lnTo>
                <a:close/>
              </a:path>
            </a:pathLst>
          </a:cu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文本框 26"/>
          <p:cNvSpPr txBox="1"/>
          <p:nvPr/>
        </p:nvSpPr>
        <p:spPr>
          <a:xfrm>
            <a:off x="2290525" y="3269952"/>
            <a:ext cx="615553" cy="1169551"/>
          </a:xfrm>
          <a:prstGeom prst="rect">
            <a:avLst/>
          </a:prstGeom>
          <a:noFill/>
          <a:ln w="9525">
            <a:noFill/>
          </a:ln>
        </p:spPr>
        <p:txBody>
          <a:bodyPr vert="eaVert" wrap="none"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千人糕</a:t>
            </a:r>
          </a:p>
        </p:txBody>
      </p:sp>
      <p:sp>
        <p:nvSpPr>
          <p:cNvPr id="6" name="矩形 5"/>
          <p:cNvSpPr/>
          <p:nvPr/>
        </p:nvSpPr>
        <p:spPr>
          <a:xfrm>
            <a:off x="3638868" y="2386330"/>
            <a:ext cx="1917065" cy="2861310"/>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外观：</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制作过程</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后序工作：</a:t>
            </a:r>
          </a:p>
        </p:txBody>
      </p:sp>
      <p:sp>
        <p:nvSpPr>
          <p:cNvPr id="2" name="左大括号 1"/>
          <p:cNvSpPr/>
          <p:nvPr/>
        </p:nvSpPr>
        <p:spPr>
          <a:xfrm>
            <a:off x="3098800" y="2776497"/>
            <a:ext cx="216535" cy="2156460"/>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左大括号 2"/>
          <p:cNvSpPr/>
          <p:nvPr/>
        </p:nvSpPr>
        <p:spPr>
          <a:xfrm flipH="1">
            <a:off x="7952423" y="3172964"/>
            <a:ext cx="200025" cy="1443038"/>
          </a:xfrm>
          <a:prstGeom prst="leftBrace">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矩形 12"/>
          <p:cNvSpPr/>
          <p:nvPr/>
        </p:nvSpPr>
        <p:spPr>
          <a:xfrm>
            <a:off x="8152448" y="3240041"/>
            <a:ext cx="1620957" cy="1308884"/>
          </a:xfrm>
          <a:prstGeom prst="rect">
            <a:avLst/>
          </a:prstGeom>
          <a:noFill/>
          <a:ln w="9525">
            <a:noFill/>
          </a:ln>
        </p:spPr>
        <p:txBody>
          <a:bodyPr wrap="non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勤俭节约</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来之不易</a:t>
            </a:r>
          </a:p>
        </p:txBody>
      </p:sp>
      <p:sp>
        <p:nvSpPr>
          <p:cNvPr id="14" name="矩形 13"/>
          <p:cNvSpPr/>
          <p:nvPr/>
        </p:nvSpPr>
        <p:spPr>
          <a:xfrm>
            <a:off x="4852671" y="2386013"/>
            <a:ext cx="2286000" cy="588046"/>
          </a:xfrm>
          <a:prstGeom prst="rect">
            <a:avLst/>
          </a:prstGeom>
          <a:noFill/>
          <a:ln w="9525">
            <a:noFill/>
          </a:ln>
        </p:spPr>
        <p:txBody>
          <a:bodyPr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味道极为普通</a:t>
            </a:r>
          </a:p>
        </p:txBody>
      </p:sp>
      <p:sp>
        <p:nvSpPr>
          <p:cNvPr id="15" name="矩形 14"/>
          <p:cNvSpPr/>
          <p:nvPr/>
        </p:nvSpPr>
        <p:spPr>
          <a:xfrm>
            <a:off x="5305426" y="3031173"/>
            <a:ext cx="2286000" cy="1328954"/>
          </a:xfrm>
          <a:prstGeom prst="rect">
            <a:avLst/>
          </a:prstGeom>
          <a:noFill/>
          <a:ln w="9525">
            <a:noFill/>
          </a:ln>
        </p:spPr>
        <p:txBody>
          <a:bodyPr anchor="t">
            <a:spAutoFit/>
          </a:bodyPr>
          <a:lstStyle/>
          <a:p>
            <a:pPr marL="0" marR="0" lvl="0" indent="0" algn="l" defTabSz="914400" rtl="0" eaLnBrk="1" fontAlgn="auto" latinLnBrk="0" hangingPunct="1">
              <a:lnSpc>
                <a:spcPct val="18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大米的来历</a:t>
            </a:r>
          </a:p>
          <a:p>
            <a:pPr marL="0" marR="0" lvl="0" indent="0" algn="l" defTabSz="914400" rtl="0" eaLnBrk="1" fontAlgn="auto" latinLnBrk="0" hangingPunct="1">
              <a:lnSpc>
                <a:spcPct val="18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糖的制作过程</a:t>
            </a:r>
          </a:p>
        </p:txBody>
      </p:sp>
      <p:sp>
        <p:nvSpPr>
          <p:cNvPr id="20" name="左大括号 19"/>
          <p:cNvSpPr/>
          <p:nvPr/>
        </p:nvSpPr>
        <p:spPr>
          <a:xfrm>
            <a:off x="5051743" y="3401060"/>
            <a:ext cx="254000" cy="944880"/>
          </a:xfrm>
          <a:prstGeom prst="leftBrace">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3" name="矩形 22"/>
          <p:cNvSpPr/>
          <p:nvPr/>
        </p:nvSpPr>
        <p:spPr>
          <a:xfrm>
            <a:off x="5165408" y="4602480"/>
            <a:ext cx="2787015" cy="586571"/>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包装</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送货</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销售</a:t>
            </a:r>
          </a:p>
        </p:txBody>
      </p:sp>
      <p:sp>
        <p:nvSpPr>
          <p:cNvPr id="51" name="文本占位符 3"/>
          <p:cNvSpPr>
            <a:spLocks noGrp="1"/>
          </p:cNvSpPr>
          <p:nvPr>
            <p:ph type="body" sz="quarter" idx="10"/>
          </p:nvPr>
        </p:nvSpPr>
        <p:spPr>
          <a:xfrm>
            <a:off x="603250" y="377825"/>
            <a:ext cx="2300288" cy="495300"/>
          </a:xfrm>
        </p:spPr>
        <p:txBody>
          <a:bodyPr/>
          <a:lstStyle/>
          <a:p>
            <a:r>
              <a:rPr lang="en-US" altLang="zh-CN" dirty="0"/>
              <a:t>04  </a:t>
            </a:r>
            <a:r>
              <a:rPr lang="zh-CN" altLang="en-US" dirty="0"/>
              <a:t>课堂小结</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down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1"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strips(downLeft)">
                                      <p:cBhvr>
                                        <p:cTn id="27" dur="500"/>
                                        <p:tgtEl>
                                          <p:spTgt spid="15">
                                            <p:txEl>
                                              <p:pRg st="0" end="0"/>
                                            </p:txEl>
                                          </p:spTgt>
                                        </p:tgtEl>
                                      </p:cBhvr>
                                    </p:animEffect>
                                  </p:childTnLst>
                                </p:cTn>
                              </p:par>
                              <p:par>
                                <p:cTn id="28" presetID="18" presetClass="entr" presetSubtype="12" fill="hold" grpId="1" nodeType="with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strips(downLeft)">
                                      <p:cBhvr>
                                        <p:cTn id="30" dur="500"/>
                                        <p:tgtEl>
                                          <p:spTgt spid="1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1"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strips(downLeft)">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strips(down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heckerboard(across)">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ldLvl="0" animBg="1"/>
      <p:bldP spid="3" grpId="0" bldLvl="0" animBg="1"/>
      <p:bldP spid="13" grpId="0"/>
      <p:bldP spid="14" grpId="0"/>
      <p:bldP spid="15" grpId="0" uiExpand="1" build="p"/>
      <p:bldP spid="15" grpId="1" uiExpand="1" build="allAtOnce" bldLvl="0"/>
      <p:bldP spid="20" grpId="0" bldLvl="0" animBg="1"/>
      <p:bldP spid="23" grpId="0" uiExpand="1" build="p"/>
      <p:bldP spid="23" grpId="1" build="allAtOnce" bldLvl="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17"/>
          <p:cNvSpPr/>
          <p:nvPr/>
        </p:nvSpPr>
        <p:spPr>
          <a:xfrm>
            <a:off x="924394" y="1566904"/>
            <a:ext cx="11171555" cy="4399915"/>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一、给句子末尾打上标点符号，然后读一读，注意读出句子的语气。</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①难道它的味道很特别吗</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②这就是平常吃过的米糕嘛 </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③农民种稻子需要种子、农具、肥料、水</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④这样的糕的确应该叫“千人糕”啊</a:t>
            </a:r>
            <a:r>
              <a:rPr kumimoji="0" lang="zh-CN" altLang="en-US"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    </a:t>
            </a:r>
          </a:p>
        </p:txBody>
      </p:sp>
      <p:sp>
        <p:nvSpPr>
          <p:cNvPr id="10" name="文本框 9"/>
          <p:cNvSpPr txBox="1"/>
          <p:nvPr/>
        </p:nvSpPr>
        <p:spPr>
          <a:xfrm>
            <a:off x="4921084" y="2718794"/>
            <a:ext cx="538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a:t>
            </a:r>
            <a:endParaRPr kumimoji="0" lang="zh-CN" altLang="en-US"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1" name="文本框 10"/>
          <p:cNvSpPr txBox="1"/>
          <p:nvPr/>
        </p:nvSpPr>
        <p:spPr>
          <a:xfrm>
            <a:off x="5337276" y="3622255"/>
            <a:ext cx="538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a:t>
            </a:r>
            <a:endParaRPr kumimoji="0" lang="zh-CN" altLang="en-US"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2" name="文本框 11"/>
          <p:cNvSpPr txBox="1"/>
          <p:nvPr/>
        </p:nvSpPr>
        <p:spPr>
          <a:xfrm>
            <a:off x="7460144" y="4329016"/>
            <a:ext cx="9028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a:t>
            </a:r>
            <a:endParaRPr kumimoji="0" lang="zh-CN" altLang="en-US"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文本框 12"/>
          <p:cNvSpPr txBox="1"/>
          <p:nvPr/>
        </p:nvSpPr>
        <p:spPr>
          <a:xfrm>
            <a:off x="6714324" y="5333724"/>
            <a:ext cx="538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a:t>
            </a:r>
            <a:endParaRPr kumimoji="0" lang="zh-CN" altLang="en-US"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 name="文本占位符 3"/>
          <p:cNvSpPr>
            <a:spLocks noGrp="1"/>
          </p:cNvSpPr>
          <p:nvPr>
            <p:ph type="body" sz="quarter" idx="10"/>
          </p:nvPr>
        </p:nvSpPr>
        <p:spPr/>
        <p:txBody>
          <a:bodyPr/>
          <a:lstStyle/>
          <a:p>
            <a:r>
              <a:rPr lang="en-US" altLang="zh-CN" dirty="0"/>
              <a:t>05  </a:t>
            </a:r>
            <a:r>
              <a:rPr lang="zh-CN" altLang="en-US" dirty="0"/>
              <a:t>课堂练习</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17"/>
          <p:cNvSpPr/>
          <p:nvPr/>
        </p:nvSpPr>
        <p:spPr>
          <a:xfrm>
            <a:off x="892493" y="1991664"/>
            <a:ext cx="10407015" cy="1316964"/>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二、请你说一说，我们的语文课本是经过哪些劳动才做成的？（至少说出五个）这说明了什么道理？ </a:t>
            </a:r>
          </a:p>
        </p:txBody>
      </p:sp>
      <p:sp>
        <p:nvSpPr>
          <p:cNvPr id="100" name="文本框 99"/>
          <p:cNvSpPr txBox="1"/>
          <p:nvPr/>
        </p:nvSpPr>
        <p:spPr>
          <a:xfrm>
            <a:off x="892493" y="3719499"/>
            <a:ext cx="10407014" cy="1696042"/>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农民种出树、树在工厂里做成纸、纸再印刷成书（书的内容需要作者来写、编者选好课文）、书运到书店里、学校从书店里拿来再发到我们的手中</a:t>
            </a:r>
            <a:r>
              <a:rPr kumimoji="0" 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endPar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这说明了只有共同努力，互相协作，才能使社会更美好的道理。</a:t>
            </a:r>
          </a:p>
        </p:txBody>
      </p:sp>
      <p:sp>
        <p:nvSpPr>
          <p:cNvPr id="43" name="文本占位符 3"/>
          <p:cNvSpPr>
            <a:spLocks noGrp="1"/>
          </p:cNvSpPr>
          <p:nvPr>
            <p:ph type="body" sz="quarter" idx="10"/>
          </p:nvPr>
        </p:nvSpPr>
        <p:spPr>
          <a:xfrm>
            <a:off x="603250" y="377825"/>
            <a:ext cx="2300288" cy="495300"/>
          </a:xfrm>
        </p:spPr>
        <p:txBody>
          <a:bodyPr/>
          <a:lstStyle/>
          <a:p>
            <a:r>
              <a:rPr lang="en-US" altLang="zh-CN" dirty="0"/>
              <a:t>05  </a:t>
            </a:r>
            <a:r>
              <a:rPr lang="zh-CN" altLang="en-US" dirty="0"/>
              <a:t>课堂练习</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strips(downLeft)">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26" name="矩形 25"/>
          <p:cNvSpPr/>
          <p:nvPr/>
        </p:nvSpPr>
        <p:spPr>
          <a:xfrm>
            <a:off x="0" y="5261577"/>
            <a:ext cx="12192000" cy="1596423"/>
          </a:xfrm>
          <a:prstGeom prst="rect">
            <a:avLst/>
          </a:prstGeom>
          <a:gradFill flip="none" rotWithShape="1">
            <a:gsLst>
              <a:gs pos="0">
                <a:srgbClr val="FFD23D"/>
              </a:gs>
              <a:gs pos="87000">
                <a:srgbClr val="FE7801"/>
              </a:gs>
            </a:gsLst>
            <a:lin ang="2700000" scaled="1"/>
            <a:tileRect/>
          </a:gradFill>
          <a:ln w="12700" cap="flat" cmpd="sng" algn="ctr">
            <a:noFill/>
            <a:prstDash val="solid"/>
            <a:miter lim="800000"/>
          </a:ln>
          <a:effectLst/>
        </p:spPr>
        <p:txBody>
          <a:bodyPr rtlCol="0" anchor="ctr"/>
          <a:lstStyle/>
          <a:p>
            <a:pPr algn="ctr" defTabSz="457200"/>
            <a:endParaRPr lang="zh-CN" altLang="en-US" sz="1400" kern="0" dirty="0">
              <a:solidFill>
                <a:srgbClr val="FFFFFF"/>
              </a:solidFill>
              <a:latin typeface="思源黑体 CN Light" panose="020B0300000000000000" pitchFamily="34" charset="-122"/>
              <a:ea typeface="思源黑体 CN Bold" panose="020B0800000000000000" pitchFamily="34" charset="-122"/>
            </a:endParaRPr>
          </a:p>
        </p:txBody>
      </p:sp>
      <p:sp>
        <p:nvSpPr>
          <p:cNvPr id="27" name="文本框 26"/>
          <p:cNvSpPr txBox="1"/>
          <p:nvPr/>
        </p:nvSpPr>
        <p:spPr>
          <a:xfrm>
            <a:off x="10802643" y="296104"/>
            <a:ext cx="1036432" cy="261610"/>
          </a:xfrm>
          <a:prstGeom prst="rect">
            <a:avLst/>
          </a:prstGeom>
          <a:noFill/>
          <a:ln>
            <a:solidFill>
              <a:schemeClr val="tx1">
                <a:lumMod val="75000"/>
                <a:lumOff val="25000"/>
              </a:schemeClr>
            </a:solidFill>
          </a:ln>
        </p:spPr>
        <p:txBody>
          <a:bodyPr wrap="square" rtlCol="0">
            <a:spAutoFit/>
          </a:bodyPr>
          <a:lstStyle/>
          <a:p>
            <a:pPr algn="dist"/>
            <a:r>
              <a:rPr lang="en-US" altLang="zh-CN" sz="1100" dirty="0">
                <a:solidFill>
                  <a:schemeClr val="tx1">
                    <a:lumMod val="85000"/>
                    <a:lumOff val="15000"/>
                  </a:schemeClr>
                </a:solidFill>
                <a:latin typeface="站酷庆科黄油体" panose="02000803000000020004" pitchFamily="2" charset="-122"/>
                <a:ea typeface="站酷庆科黄油体" panose="02000803000000020004" pitchFamily="2" charset="-122"/>
              </a:rPr>
              <a:t>YOUR LOGO</a:t>
            </a:r>
            <a:endParaRPr lang="zh-CN" altLang="en-US" sz="1100" dirty="0">
              <a:solidFill>
                <a:schemeClr val="tx1">
                  <a:lumMod val="85000"/>
                  <a:lumOff val="15000"/>
                </a:schemeClr>
              </a:solidFill>
              <a:latin typeface="站酷庆科黄油体" panose="02000803000000020004" pitchFamily="2" charset="-122"/>
              <a:ea typeface="站酷庆科黄油体" panose="02000803000000020004" pitchFamily="2" charset="-122"/>
            </a:endParaRPr>
          </a:p>
        </p:txBody>
      </p:sp>
      <p:pic>
        <p:nvPicPr>
          <p:cNvPr id="28" name="图片 27"/>
          <p:cNvPicPr>
            <a:picLocks noChangeAspect="1"/>
          </p:cNvPicPr>
          <p:nvPr/>
        </p:nvPicPr>
        <p:blipFill rotWithShape="1">
          <a:blip r:embed="rId2">
            <a:extLst>
              <a:ext uri="{28A0092B-C50C-407E-A947-70E740481C1C}">
                <a14:useLocalDpi xmlns:a14="http://schemas.microsoft.com/office/drawing/2010/main" val="0"/>
              </a:ext>
            </a:extLst>
          </a:blip>
          <a:srcRect l="4568" r="4568"/>
          <a:stretch>
            <a:fillRect/>
          </a:stretch>
        </p:blipFill>
        <p:spPr>
          <a:xfrm>
            <a:off x="1190232" y="776231"/>
            <a:ext cx="3728092" cy="5305538"/>
          </a:xfrm>
          <a:custGeom>
            <a:avLst/>
            <a:gdLst>
              <a:gd name="connsiteX0" fmla="*/ 0 w 3716580"/>
              <a:gd name="connsiteY0" fmla="*/ 0 h 5580448"/>
              <a:gd name="connsiteX1" fmla="*/ 3716580 w 3716580"/>
              <a:gd name="connsiteY1" fmla="*/ 0 h 5580448"/>
              <a:gd name="connsiteX2" fmla="*/ 3716580 w 3716580"/>
              <a:gd name="connsiteY2" fmla="*/ 5580448 h 5580448"/>
              <a:gd name="connsiteX3" fmla="*/ 0 w 3716580"/>
              <a:gd name="connsiteY3" fmla="*/ 5580448 h 5580448"/>
            </a:gdLst>
            <a:ahLst/>
            <a:cxnLst>
              <a:cxn ang="0">
                <a:pos x="connsiteX0" y="connsiteY0"/>
              </a:cxn>
              <a:cxn ang="0">
                <a:pos x="connsiteX1" y="connsiteY1"/>
              </a:cxn>
              <a:cxn ang="0">
                <a:pos x="connsiteX2" y="connsiteY2"/>
              </a:cxn>
              <a:cxn ang="0">
                <a:pos x="connsiteX3" y="connsiteY3"/>
              </a:cxn>
            </a:cxnLst>
            <a:rect l="l" t="t" r="r" b="b"/>
            <a:pathLst>
              <a:path w="3716580" h="5580448">
                <a:moveTo>
                  <a:pt x="0" y="0"/>
                </a:moveTo>
                <a:lnTo>
                  <a:pt x="3716580" y="0"/>
                </a:lnTo>
                <a:lnTo>
                  <a:pt x="3716580" y="5580448"/>
                </a:lnTo>
                <a:lnTo>
                  <a:pt x="0" y="5580448"/>
                </a:lnTo>
                <a:close/>
              </a:path>
            </a:pathLst>
          </a:custGeom>
          <a:effectLst>
            <a:outerShdw blurRad="63500" sx="102000" sy="102000" algn="ctr" rotWithShape="0">
              <a:prstClr val="black">
                <a:alpha val="40000"/>
              </a:prstClr>
            </a:outerShdw>
          </a:effectLst>
        </p:spPr>
      </p:pic>
      <p:grpSp>
        <p:nvGrpSpPr>
          <p:cNvPr id="45" name="组合 44"/>
          <p:cNvGrpSpPr/>
          <p:nvPr/>
        </p:nvGrpSpPr>
        <p:grpSpPr>
          <a:xfrm>
            <a:off x="5764250" y="1810032"/>
            <a:ext cx="5475398" cy="3524612"/>
            <a:chOff x="5924555" y="2033481"/>
            <a:chExt cx="4752633" cy="3059355"/>
          </a:xfrm>
        </p:grpSpPr>
        <p:grpSp>
          <p:nvGrpSpPr>
            <p:cNvPr id="33" name="组合 32"/>
            <p:cNvGrpSpPr/>
            <p:nvPr/>
          </p:nvGrpSpPr>
          <p:grpSpPr>
            <a:xfrm>
              <a:off x="6096000" y="4157450"/>
              <a:ext cx="4374708" cy="267150"/>
              <a:chOff x="1018050" y="5462070"/>
              <a:chExt cx="4374708" cy="267150"/>
            </a:xfrm>
          </p:grpSpPr>
          <p:sp>
            <p:nvSpPr>
              <p:cNvPr id="34" name="矩形 33"/>
              <p:cNvSpPr/>
              <p:nvPr/>
            </p:nvSpPr>
            <p:spPr>
              <a:xfrm>
                <a:off x="1018050" y="5462070"/>
                <a:ext cx="2187354" cy="267149"/>
              </a:xfrm>
              <a:prstGeom prst="rect">
                <a:avLst/>
              </a:prstGeom>
              <a:ln w="6350">
                <a:solidFill>
                  <a:schemeClr val="tx1">
                    <a:lumMod val="95000"/>
                    <a:lumOff val="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solidFill>
                      <a:schemeClr val="tx1">
                        <a:lumMod val="75000"/>
                        <a:lumOff val="25000"/>
                      </a:schemeClr>
                    </a:solidFill>
                    <a:latin typeface="思源黑体 CN Bold" panose="020B0800000000000000" pitchFamily="34" charset="-122"/>
                    <a:ea typeface="思源黑体 CN Bold" panose="020B0800000000000000" pitchFamily="34" charset="-122"/>
                  </a:rPr>
                  <a:t>汇报人：某某</a:t>
                </a:r>
                <a:endParaRPr kumimoji="0" lang="zh-CN" altLang="en-US" sz="1400" i="0" u="none" strike="noStrike" kern="1200" cap="none"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sp>
            <p:nvSpPr>
              <p:cNvPr id="35" name="文本框 34"/>
              <p:cNvSpPr txBox="1"/>
              <p:nvPr/>
            </p:nvSpPr>
            <p:spPr>
              <a:xfrm>
                <a:off x="3205404" y="5462070"/>
                <a:ext cx="2187354" cy="267150"/>
              </a:xfrm>
              <a:prstGeom prst="rect">
                <a:avLst/>
              </a:prstGeom>
              <a:noFill/>
              <a:ln w="6350">
                <a:solidFill>
                  <a:schemeClr val="tx1">
                    <a:lumMod val="95000"/>
                    <a:lumOff val="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400" i="0" u="none" strike="noStrike" kern="1200" cap="none"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演讲时间：</a:t>
                </a:r>
                <a:r>
                  <a:rPr kumimoji="0" lang="en-US" altLang="zh-CN" sz="1400" i="0" u="none" strike="noStrike" kern="1200" cap="none"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20XX</a:t>
                </a:r>
                <a:endParaRPr kumimoji="0" lang="zh-CN" altLang="en-US" sz="1400" i="0" u="none" strike="noStrike" kern="1200" cap="none"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sp>
          <p:nvSpPr>
            <p:cNvPr id="40" name="文本框 39"/>
            <p:cNvSpPr txBox="1"/>
            <p:nvPr/>
          </p:nvSpPr>
          <p:spPr>
            <a:xfrm>
              <a:off x="5924555" y="2033481"/>
              <a:ext cx="4752082" cy="136246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9600" dirty="0">
                  <a:gradFill>
                    <a:gsLst>
                      <a:gs pos="0">
                        <a:srgbClr val="F5AD14"/>
                      </a:gs>
                      <a:gs pos="100000">
                        <a:srgbClr val="F01D06"/>
                      </a:gs>
                    </a:gsLst>
                    <a:lin ang="5400000" scaled="1"/>
                  </a:gradFill>
                  <a:latin typeface="站酷庆科黄油体" panose="02000803000000020004" pitchFamily="2" charset="-122"/>
                  <a:ea typeface="站酷庆科黄油体" panose="02000803000000020004" pitchFamily="2" charset="-122"/>
                </a:rPr>
                <a:t>谢谢观看</a:t>
              </a:r>
              <a:endParaRPr kumimoji="0" lang="zh-CN" altLang="en-US" sz="9600" b="0" i="0" u="none" strike="noStrike" kern="1200" cap="none" spc="0" normalizeH="0" baseline="0" noProof="0" dirty="0">
                <a:ln>
                  <a:noFill/>
                </a:ln>
                <a:gradFill>
                  <a:gsLst>
                    <a:gs pos="0">
                      <a:srgbClr val="F5AD14"/>
                    </a:gs>
                    <a:gs pos="100000">
                      <a:srgbClr val="F01D06"/>
                    </a:gs>
                  </a:gsLst>
                  <a:lin ang="5400000" scaled="1"/>
                </a:gradFill>
                <a:effectLst/>
                <a:uLnTx/>
                <a:uFillTx/>
                <a:latin typeface="站酷庆科黄油体" panose="02000803000000020004" pitchFamily="2" charset="-122"/>
                <a:ea typeface="站酷庆科黄油体" panose="02000803000000020004" pitchFamily="2" charset="-122"/>
                <a:cs typeface="+mn-cs"/>
              </a:endParaRPr>
            </a:p>
          </p:txBody>
        </p:sp>
        <p:sp>
          <p:nvSpPr>
            <p:cNvPr id="41" name="文本框 40"/>
            <p:cNvSpPr txBox="1"/>
            <p:nvPr/>
          </p:nvSpPr>
          <p:spPr>
            <a:xfrm>
              <a:off x="9642492" y="4424963"/>
              <a:ext cx="1034696" cy="66787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4400" dirty="0">
                  <a:solidFill>
                    <a:schemeClr val="tx1">
                      <a:lumMod val="75000"/>
                      <a:lumOff val="25000"/>
                    </a:schemeClr>
                  </a:solidFill>
                  <a:latin typeface="站酷庆科黄油体" panose="02000803000000020004" pitchFamily="2" charset="-122"/>
                  <a:ea typeface="站酷庆科黄油体" panose="02000803000000020004" pitchFamily="2" charset="-122"/>
                </a:rPr>
                <a:t>2.2</a:t>
              </a:r>
              <a:endParaRPr kumimoji="0" lang="zh-CN" altLang="en-US" sz="4400" b="0" i="0" u="none" strike="noStrike" kern="1200" cap="none" spc="0" normalizeH="0" baseline="0" noProof="0" dirty="0">
                <a:ln>
                  <a:noFill/>
                </a:ln>
                <a:solidFill>
                  <a:schemeClr val="tx1">
                    <a:lumMod val="75000"/>
                    <a:lumOff val="25000"/>
                  </a:schemeClr>
                </a:solidFill>
                <a:effectLst/>
                <a:uLnTx/>
                <a:uFillTx/>
                <a:latin typeface="站酷庆科黄油体" panose="02000803000000020004" pitchFamily="2" charset="-122"/>
                <a:ea typeface="站酷庆科黄油体" panose="02000803000000020004" pitchFamily="2" charset="-122"/>
              </a:endParaRPr>
            </a:p>
          </p:txBody>
        </p:sp>
        <p:grpSp>
          <p:nvGrpSpPr>
            <p:cNvPr id="42" name="组合 41"/>
            <p:cNvGrpSpPr/>
            <p:nvPr/>
          </p:nvGrpSpPr>
          <p:grpSpPr>
            <a:xfrm>
              <a:off x="6036053" y="3468883"/>
              <a:ext cx="4466853" cy="487715"/>
              <a:chOff x="7141561" y="5921402"/>
              <a:chExt cx="4466853" cy="487715"/>
            </a:xfrm>
          </p:grpSpPr>
          <p:sp>
            <p:nvSpPr>
              <p:cNvPr id="43" name="文本框 42"/>
              <p:cNvSpPr txBox="1"/>
              <p:nvPr/>
            </p:nvSpPr>
            <p:spPr>
              <a:xfrm>
                <a:off x="7141561" y="6061823"/>
                <a:ext cx="4466853" cy="347294"/>
              </a:xfrm>
              <a:prstGeom prst="rect">
                <a:avLst/>
              </a:prstGeom>
              <a:noFill/>
            </p:spPr>
            <p:txBody>
              <a:bodyPr wrap="square" rtlCol="0">
                <a:spAutoFit/>
              </a:bodyPr>
              <a:lstStyle/>
              <a:p>
                <a:pPr lvl="0" algn="dist">
                  <a:defRPr/>
                </a:pPr>
                <a:r>
                  <a:rPr lang="zh-CN" altLang="en-US" sz="2000" dirty="0">
                    <a:solidFill>
                      <a:schemeClr val="tx1">
                        <a:lumMod val="75000"/>
                        <a:lumOff val="25000"/>
                      </a:schemeClr>
                    </a:solidFill>
                    <a:latin typeface="站酷庆科黄油体" panose="02000803000000020004" pitchFamily="2" charset="-122"/>
                    <a:ea typeface="站酷庆科黄油体" panose="02000803000000020004" pitchFamily="2" charset="-122"/>
                  </a:rPr>
                  <a:t>语文精品课件 二年级下册</a:t>
                </a:r>
              </a:p>
            </p:txBody>
          </p:sp>
          <p:sp>
            <p:nvSpPr>
              <p:cNvPr id="44" name="矩形: 圆角 43"/>
              <p:cNvSpPr/>
              <p:nvPr/>
            </p:nvSpPr>
            <p:spPr>
              <a:xfrm rot="10800000" flipH="1" flipV="1">
                <a:off x="7203795" y="5921402"/>
                <a:ext cx="4404619" cy="47068"/>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站酷庆科黄油体" panose="02000803000000020004" pitchFamily="2" charset="-122"/>
                  <a:ea typeface="站酷庆科黄油体" panose="02000803000000020004" pitchFamily="2" charset="-122"/>
                  <a:cs typeface="+mn-cs"/>
                </a:endParaRPr>
              </a:p>
            </p:txBody>
          </p:sp>
        </p:gr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40790" y="2346325"/>
            <a:ext cx="8976360" cy="33229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（1）不认识的字可以看拼音，或者请教老师和同学。</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（2）读准每一个字的字音，圈出生字词；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（3）读通每个句子，读不通顺的多读几遍；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（4）给每个自然段写上序号。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endParaRPr kumimoji="0" lang="zh-CN" altLang="en-US"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59" name="文本占位符 10"/>
          <p:cNvSpPr>
            <a:spLocks noGrp="1"/>
          </p:cNvSpPr>
          <p:nvPr>
            <p:ph type="body" sz="quarter" idx="10"/>
          </p:nvPr>
        </p:nvSpPr>
        <p:spPr>
          <a:xfrm>
            <a:off x="603250" y="377825"/>
            <a:ext cx="2300288" cy="495300"/>
          </a:xfrm>
        </p:spPr>
        <p:txBody>
          <a:bodyPr/>
          <a:lstStyle/>
          <a:p>
            <a:r>
              <a:rPr lang="en-US" altLang="zh-CN" dirty="0"/>
              <a:t>01  </a:t>
            </a:r>
            <a:r>
              <a:rPr lang="zh-CN" altLang="en-US" dirty="0"/>
              <a:t>课前导读</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7816" y="2361460"/>
            <a:ext cx="10316367" cy="3471015"/>
          </a:xfrm>
          <a:prstGeom prst="rect">
            <a:avLst/>
          </a:prstGeom>
          <a:noFill/>
        </p:spPr>
        <p:txBody>
          <a:bodyPr wrap="square" rtlCol="0" anchor="t">
            <a:spAutoFit/>
          </a:bodyPr>
          <a:lstStyle/>
          <a:p>
            <a:pPr marL="0" marR="0" lvl="0" indent="0" algn="dist" defTabSz="914400" rtl="0" eaLnBrk="1" fontAlgn="auto" latinLnBrk="0" hangingPunct="1">
              <a:lnSpc>
                <a:spcPct val="2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糕  特   嘛   买   粉   糖   蔗   汁</a:t>
            </a:r>
          </a:p>
          <a:p>
            <a:pPr marL="0" marR="0" lvl="0" indent="0" algn="dist" defTabSz="914400" rtl="0" eaLnBrk="1" fontAlgn="auto" latinLnBrk="0" hangingPunct="1">
              <a:lnSpc>
                <a:spcPct val="2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           </a:t>
            </a:r>
          </a:p>
          <a:p>
            <a:pPr marL="0" marR="0" lvl="0" indent="0" algn="dist" defTabSz="914400" rtl="0" eaLnBrk="1" fontAlgn="auto" latinLnBrk="0" hangingPunct="1">
              <a:lnSpc>
                <a:spcPct val="2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菜  熬   算   销   劳   确   应</a:t>
            </a:r>
          </a:p>
        </p:txBody>
      </p:sp>
      <p:sp>
        <p:nvSpPr>
          <p:cNvPr id="4" name="文本框 3"/>
          <p:cNvSpPr txBox="1"/>
          <p:nvPr/>
        </p:nvSpPr>
        <p:spPr>
          <a:xfrm>
            <a:off x="937816" y="2365270"/>
            <a:ext cx="9364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ɡāo </a:t>
            </a:r>
          </a:p>
        </p:txBody>
      </p:sp>
      <p:sp>
        <p:nvSpPr>
          <p:cNvPr id="11" name="文本框 10"/>
          <p:cNvSpPr txBox="1"/>
          <p:nvPr/>
        </p:nvSpPr>
        <p:spPr>
          <a:xfrm>
            <a:off x="2242741" y="2361460"/>
            <a:ext cx="5369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tè</a:t>
            </a:r>
          </a:p>
        </p:txBody>
      </p:sp>
      <p:sp>
        <p:nvSpPr>
          <p:cNvPr id="12" name="文本框 11"/>
          <p:cNvSpPr txBox="1"/>
          <p:nvPr/>
        </p:nvSpPr>
        <p:spPr>
          <a:xfrm>
            <a:off x="3451463" y="2384075"/>
            <a:ext cx="7617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mɑ</a:t>
            </a:r>
          </a:p>
        </p:txBody>
      </p:sp>
      <p:sp>
        <p:nvSpPr>
          <p:cNvPr id="13" name="文本框 12"/>
          <p:cNvSpPr txBox="1"/>
          <p:nvPr/>
        </p:nvSpPr>
        <p:spPr>
          <a:xfrm>
            <a:off x="4858941" y="2361460"/>
            <a:ext cx="9332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mǎi </a:t>
            </a:r>
          </a:p>
        </p:txBody>
      </p:sp>
      <p:sp>
        <p:nvSpPr>
          <p:cNvPr id="14" name="文本框 13"/>
          <p:cNvSpPr txBox="1"/>
          <p:nvPr/>
        </p:nvSpPr>
        <p:spPr>
          <a:xfrm>
            <a:off x="6305471" y="2365270"/>
            <a:ext cx="7569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fěn</a:t>
            </a:r>
          </a:p>
        </p:txBody>
      </p:sp>
      <p:sp>
        <p:nvSpPr>
          <p:cNvPr id="15" name="文本框 14"/>
          <p:cNvSpPr txBox="1"/>
          <p:nvPr/>
        </p:nvSpPr>
        <p:spPr>
          <a:xfrm>
            <a:off x="7645956" y="2365270"/>
            <a:ext cx="100354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tánɡ</a:t>
            </a:r>
          </a:p>
        </p:txBody>
      </p:sp>
      <p:sp>
        <p:nvSpPr>
          <p:cNvPr id="23" name="文本框 22"/>
          <p:cNvSpPr txBox="1"/>
          <p:nvPr/>
        </p:nvSpPr>
        <p:spPr>
          <a:xfrm>
            <a:off x="9076611" y="2365270"/>
            <a:ext cx="88678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 zhè</a:t>
            </a:r>
          </a:p>
        </p:txBody>
      </p:sp>
      <p:sp>
        <p:nvSpPr>
          <p:cNvPr id="25" name="文本框 24"/>
          <p:cNvSpPr txBox="1"/>
          <p:nvPr/>
        </p:nvSpPr>
        <p:spPr>
          <a:xfrm>
            <a:off x="10548541" y="2361460"/>
            <a:ext cx="7056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zhī</a:t>
            </a:r>
          </a:p>
        </p:txBody>
      </p:sp>
      <p:sp>
        <p:nvSpPr>
          <p:cNvPr id="28" name="文本框 27"/>
          <p:cNvSpPr txBox="1"/>
          <p:nvPr/>
        </p:nvSpPr>
        <p:spPr>
          <a:xfrm>
            <a:off x="947341" y="4582453"/>
            <a:ext cx="7718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cài </a:t>
            </a:r>
          </a:p>
        </p:txBody>
      </p:sp>
      <p:sp>
        <p:nvSpPr>
          <p:cNvPr id="29" name="文本框 28"/>
          <p:cNvSpPr txBox="1"/>
          <p:nvPr/>
        </p:nvSpPr>
        <p:spPr>
          <a:xfrm>
            <a:off x="2394587" y="4582453"/>
            <a:ext cx="70243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áo </a:t>
            </a:r>
          </a:p>
        </p:txBody>
      </p:sp>
      <p:sp>
        <p:nvSpPr>
          <p:cNvPr id="30" name="文本框 29"/>
          <p:cNvSpPr txBox="1"/>
          <p:nvPr/>
        </p:nvSpPr>
        <p:spPr>
          <a:xfrm>
            <a:off x="3772391" y="4582453"/>
            <a:ext cx="10342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suàn</a:t>
            </a:r>
          </a:p>
        </p:txBody>
      </p:sp>
      <p:sp>
        <p:nvSpPr>
          <p:cNvPr id="31" name="文本框 30"/>
          <p:cNvSpPr txBox="1"/>
          <p:nvPr/>
        </p:nvSpPr>
        <p:spPr>
          <a:xfrm>
            <a:off x="5482016" y="4582453"/>
            <a:ext cx="93166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xiāo</a:t>
            </a:r>
          </a:p>
        </p:txBody>
      </p:sp>
      <p:sp>
        <p:nvSpPr>
          <p:cNvPr id="32" name="文本框 31"/>
          <p:cNvSpPr txBox="1"/>
          <p:nvPr/>
        </p:nvSpPr>
        <p:spPr>
          <a:xfrm>
            <a:off x="7089049" y="4582453"/>
            <a:ext cx="89800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  láo</a:t>
            </a:r>
          </a:p>
        </p:txBody>
      </p:sp>
      <p:sp>
        <p:nvSpPr>
          <p:cNvPr id="34" name="文本框 33"/>
          <p:cNvSpPr txBox="1"/>
          <p:nvPr/>
        </p:nvSpPr>
        <p:spPr>
          <a:xfrm>
            <a:off x="8662420" y="4582453"/>
            <a:ext cx="85311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què</a:t>
            </a:r>
          </a:p>
        </p:txBody>
      </p:sp>
      <p:sp>
        <p:nvSpPr>
          <p:cNvPr id="45" name="文本框 44"/>
          <p:cNvSpPr txBox="1"/>
          <p:nvPr/>
        </p:nvSpPr>
        <p:spPr>
          <a:xfrm>
            <a:off x="10190905" y="4582453"/>
            <a:ext cx="10470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 yīnɡ</a:t>
            </a:r>
          </a:p>
        </p:txBody>
      </p:sp>
      <p:sp>
        <p:nvSpPr>
          <p:cNvPr id="8" name="文本占位符 7"/>
          <p:cNvSpPr>
            <a:spLocks noGrp="1"/>
          </p:cNvSpPr>
          <p:nvPr>
            <p:ph type="body" sz="quarter" idx="10"/>
          </p:nvPr>
        </p:nvSpPr>
        <p:spPr/>
        <p:txBody>
          <a:bodyPr/>
          <a:lstStyle/>
          <a:p>
            <a:r>
              <a:rPr lang="en-US" altLang="zh-CN" dirty="0"/>
              <a:t>02  </a:t>
            </a:r>
            <a:r>
              <a:rPr lang="zh-CN" altLang="en-US" dirty="0"/>
              <a:t>字词揭秘</a:t>
            </a:r>
          </a:p>
        </p:txBody>
      </p:sp>
      <p:sp>
        <p:nvSpPr>
          <p:cNvPr id="109" name="文本框 108"/>
          <p:cNvSpPr txBox="1"/>
          <p:nvPr/>
        </p:nvSpPr>
        <p:spPr>
          <a:xfrm>
            <a:off x="8290016" y="872437"/>
            <a:ext cx="2424430" cy="890171"/>
          </a:xfrm>
          <a:prstGeom prst="cloudCallout">
            <a:avLst>
              <a:gd name="adj1" fmla="val 41188"/>
              <a:gd name="adj2" fmla="val 66326"/>
            </a:avLst>
          </a:prstGeom>
          <a:solidFill>
            <a:schemeClr val="bg1"/>
          </a:solidFill>
          <a:ln>
            <a:solidFill>
              <a:srgbClr val="FEA41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cs"/>
              </a:rPr>
              <a:t>我会认</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strips(down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strips(down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strips(down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strips(down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strips(down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strips(downLef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strips(downLeft)">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strips(downLeft)">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strips(downLeft)">
                                      <p:cBhvr>
                                        <p:cTn id="77" dur="500"/>
                                        <p:tgtEl>
                                          <p:spTgt spid="4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4"/>
                                        </p:tgtEl>
                                      </p:cBhvr>
                                    </p:animEffect>
                                    <p:set>
                                      <p:cBhvr>
                                        <p:cTn id="82" dur="1" fill="hold">
                                          <p:stCondLst>
                                            <p:cond delay="499"/>
                                          </p:stCondLst>
                                        </p:cTn>
                                        <p:tgtEl>
                                          <p:spTgt spid="4"/>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12"/>
                                        </p:tgtEl>
                                      </p:cBhvr>
                                    </p:animEffect>
                                    <p:set>
                                      <p:cBhvr>
                                        <p:cTn id="88" dur="1" fill="hold">
                                          <p:stCondLst>
                                            <p:cond delay="499"/>
                                          </p:stCondLst>
                                        </p:cTn>
                                        <p:tgtEl>
                                          <p:spTgt spid="12"/>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14"/>
                                        </p:tgtEl>
                                      </p:cBhvr>
                                    </p:animEffect>
                                    <p:set>
                                      <p:cBhvr>
                                        <p:cTn id="94" dur="1" fill="hold">
                                          <p:stCondLst>
                                            <p:cond delay="499"/>
                                          </p:stCondLst>
                                        </p:cTn>
                                        <p:tgtEl>
                                          <p:spTgt spid="14"/>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15"/>
                                        </p:tgtEl>
                                      </p:cBhvr>
                                    </p:animEffect>
                                    <p:set>
                                      <p:cBhvr>
                                        <p:cTn id="97" dur="1" fill="hold">
                                          <p:stCondLst>
                                            <p:cond delay="499"/>
                                          </p:stCondLst>
                                        </p:cTn>
                                        <p:tgtEl>
                                          <p:spTgt spid="15"/>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par>
                                <p:cTn id="101" presetID="3" presetClass="exit" presetSubtype="10" fill="hold" grpId="1" nodeType="withEffect">
                                  <p:stCondLst>
                                    <p:cond delay="0"/>
                                  </p:stCondLst>
                                  <p:childTnLst>
                                    <p:animEffect transition="out" filter="blinds(horizontal)">
                                      <p:cBhvr>
                                        <p:cTn id="102" dur="500"/>
                                        <p:tgtEl>
                                          <p:spTgt spid="25"/>
                                        </p:tgtEl>
                                      </p:cBhvr>
                                    </p:animEffect>
                                    <p:set>
                                      <p:cBhvr>
                                        <p:cTn id="103" dur="1" fill="hold">
                                          <p:stCondLst>
                                            <p:cond delay="499"/>
                                          </p:stCondLst>
                                        </p:cTn>
                                        <p:tgtEl>
                                          <p:spTgt spid="25"/>
                                        </p:tgtEl>
                                        <p:attrNameLst>
                                          <p:attrName>style.visibility</p:attrName>
                                        </p:attrNameLst>
                                      </p:cBhvr>
                                      <p:to>
                                        <p:strVal val="hidden"/>
                                      </p:to>
                                    </p:set>
                                  </p:childTnLst>
                                </p:cTn>
                              </p:par>
                              <p:par>
                                <p:cTn id="104" presetID="3" presetClass="exit" presetSubtype="10" fill="hold" grpId="1" nodeType="withEffect">
                                  <p:stCondLst>
                                    <p:cond delay="0"/>
                                  </p:stCondLst>
                                  <p:childTnLst>
                                    <p:animEffect transition="out" filter="blinds(horizontal)">
                                      <p:cBhvr>
                                        <p:cTn id="105" dur="500"/>
                                        <p:tgtEl>
                                          <p:spTgt spid="28"/>
                                        </p:tgtEl>
                                      </p:cBhvr>
                                    </p:animEffect>
                                    <p:set>
                                      <p:cBhvr>
                                        <p:cTn id="106" dur="1" fill="hold">
                                          <p:stCondLst>
                                            <p:cond delay="499"/>
                                          </p:stCondLst>
                                        </p:cTn>
                                        <p:tgtEl>
                                          <p:spTgt spid="28"/>
                                        </p:tgtEl>
                                        <p:attrNameLst>
                                          <p:attrName>style.visibility</p:attrName>
                                        </p:attrNameLst>
                                      </p:cBhvr>
                                      <p:to>
                                        <p:strVal val="hidden"/>
                                      </p:to>
                                    </p:set>
                                  </p:childTnLst>
                                </p:cTn>
                              </p:par>
                              <p:par>
                                <p:cTn id="107" presetID="3" presetClass="exit" presetSubtype="10" fill="hold" grpId="1" nodeType="withEffect">
                                  <p:stCondLst>
                                    <p:cond delay="0"/>
                                  </p:stCondLst>
                                  <p:childTnLst>
                                    <p:animEffect transition="out" filter="blinds(horizontal)">
                                      <p:cBhvr>
                                        <p:cTn id="108" dur="500"/>
                                        <p:tgtEl>
                                          <p:spTgt spid="29"/>
                                        </p:tgtEl>
                                      </p:cBhvr>
                                    </p:animEffect>
                                    <p:set>
                                      <p:cBhvr>
                                        <p:cTn id="109" dur="1" fill="hold">
                                          <p:stCondLst>
                                            <p:cond delay="499"/>
                                          </p:stCondLst>
                                        </p:cTn>
                                        <p:tgtEl>
                                          <p:spTgt spid="29"/>
                                        </p:tgtEl>
                                        <p:attrNameLst>
                                          <p:attrName>style.visibility</p:attrName>
                                        </p:attrNameLst>
                                      </p:cBhvr>
                                      <p:to>
                                        <p:strVal val="hidden"/>
                                      </p:to>
                                    </p:set>
                                  </p:childTnLst>
                                </p:cTn>
                              </p:par>
                              <p:par>
                                <p:cTn id="110" presetID="3" presetClass="exit" presetSubtype="10" fill="hold" grpId="1" nodeType="withEffect">
                                  <p:stCondLst>
                                    <p:cond delay="0"/>
                                  </p:stCondLst>
                                  <p:childTnLst>
                                    <p:animEffect transition="out" filter="blinds(horizontal)">
                                      <p:cBhvr>
                                        <p:cTn id="111" dur="500"/>
                                        <p:tgtEl>
                                          <p:spTgt spid="30"/>
                                        </p:tgtEl>
                                      </p:cBhvr>
                                    </p:animEffect>
                                    <p:set>
                                      <p:cBhvr>
                                        <p:cTn id="112" dur="1" fill="hold">
                                          <p:stCondLst>
                                            <p:cond delay="499"/>
                                          </p:stCondLst>
                                        </p:cTn>
                                        <p:tgtEl>
                                          <p:spTgt spid="30"/>
                                        </p:tgtEl>
                                        <p:attrNameLst>
                                          <p:attrName>style.visibility</p:attrName>
                                        </p:attrNameLst>
                                      </p:cBhvr>
                                      <p:to>
                                        <p:strVal val="hidden"/>
                                      </p:to>
                                    </p:set>
                                  </p:childTnLst>
                                </p:cTn>
                              </p:par>
                              <p:par>
                                <p:cTn id="113" presetID="3" presetClass="exit" presetSubtype="10" fill="hold" grpId="1" nodeType="withEffect">
                                  <p:stCondLst>
                                    <p:cond delay="0"/>
                                  </p:stCondLst>
                                  <p:childTnLst>
                                    <p:animEffect transition="out" filter="blinds(horizontal)">
                                      <p:cBhvr>
                                        <p:cTn id="114" dur="500"/>
                                        <p:tgtEl>
                                          <p:spTgt spid="31"/>
                                        </p:tgtEl>
                                      </p:cBhvr>
                                    </p:animEffect>
                                    <p:set>
                                      <p:cBhvr>
                                        <p:cTn id="115" dur="1" fill="hold">
                                          <p:stCondLst>
                                            <p:cond delay="499"/>
                                          </p:stCondLst>
                                        </p:cTn>
                                        <p:tgtEl>
                                          <p:spTgt spid="31"/>
                                        </p:tgtEl>
                                        <p:attrNameLst>
                                          <p:attrName>style.visibility</p:attrName>
                                        </p:attrNameLst>
                                      </p:cBhvr>
                                      <p:to>
                                        <p:strVal val="hidden"/>
                                      </p:to>
                                    </p:set>
                                  </p:childTnLst>
                                </p:cTn>
                              </p:par>
                              <p:par>
                                <p:cTn id="116" presetID="3" presetClass="exit" presetSubtype="10" fill="hold" grpId="1" nodeType="withEffect">
                                  <p:stCondLst>
                                    <p:cond delay="0"/>
                                  </p:stCondLst>
                                  <p:childTnLst>
                                    <p:animEffect transition="out" filter="blinds(horizontal)">
                                      <p:cBhvr>
                                        <p:cTn id="117" dur="500"/>
                                        <p:tgtEl>
                                          <p:spTgt spid="32"/>
                                        </p:tgtEl>
                                      </p:cBhvr>
                                    </p:animEffect>
                                    <p:set>
                                      <p:cBhvr>
                                        <p:cTn id="118" dur="1" fill="hold">
                                          <p:stCondLst>
                                            <p:cond delay="499"/>
                                          </p:stCondLst>
                                        </p:cTn>
                                        <p:tgtEl>
                                          <p:spTgt spid="32"/>
                                        </p:tgtEl>
                                        <p:attrNameLst>
                                          <p:attrName>style.visibility</p:attrName>
                                        </p:attrNameLst>
                                      </p:cBhvr>
                                      <p:to>
                                        <p:strVal val="hidden"/>
                                      </p:to>
                                    </p:set>
                                  </p:childTnLst>
                                </p:cTn>
                              </p:par>
                              <p:par>
                                <p:cTn id="119" presetID="3" presetClass="exit" presetSubtype="10" fill="hold" grpId="1" nodeType="withEffect">
                                  <p:stCondLst>
                                    <p:cond delay="0"/>
                                  </p:stCondLst>
                                  <p:childTnLst>
                                    <p:animEffect transition="out" filter="blinds(horizontal)">
                                      <p:cBhvr>
                                        <p:cTn id="120" dur="500"/>
                                        <p:tgtEl>
                                          <p:spTgt spid="34"/>
                                        </p:tgtEl>
                                      </p:cBhvr>
                                    </p:animEffect>
                                    <p:set>
                                      <p:cBhvr>
                                        <p:cTn id="121" dur="1" fill="hold">
                                          <p:stCondLst>
                                            <p:cond delay="499"/>
                                          </p:stCondLst>
                                        </p:cTn>
                                        <p:tgtEl>
                                          <p:spTgt spid="34"/>
                                        </p:tgtEl>
                                        <p:attrNameLst>
                                          <p:attrName>style.visibility</p:attrName>
                                        </p:attrNameLst>
                                      </p:cBhvr>
                                      <p:to>
                                        <p:strVal val="hidden"/>
                                      </p:to>
                                    </p:set>
                                  </p:childTnLst>
                                </p:cTn>
                              </p:par>
                              <p:par>
                                <p:cTn id="122" presetID="3" presetClass="exit" presetSubtype="10" fill="hold" grpId="1" nodeType="withEffect">
                                  <p:stCondLst>
                                    <p:cond delay="0"/>
                                  </p:stCondLst>
                                  <p:childTnLst>
                                    <p:animEffect transition="out" filter="blinds(horizontal)">
                                      <p:cBhvr>
                                        <p:cTn id="123" dur="500"/>
                                        <p:tgtEl>
                                          <p:spTgt spid="45"/>
                                        </p:tgtEl>
                                      </p:cBhvr>
                                    </p:animEffect>
                                    <p:set>
                                      <p:cBhvr>
                                        <p:cTn id="124"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1" grpId="0"/>
      <p:bldP spid="11" grpId="1"/>
      <p:bldP spid="12" grpId="0"/>
      <p:bldP spid="12" grpId="1"/>
      <p:bldP spid="13" grpId="0"/>
      <p:bldP spid="13" grpId="1"/>
      <p:bldP spid="14" grpId="0"/>
      <p:bldP spid="14" grpId="1"/>
      <p:bldP spid="15" grpId="0"/>
      <p:bldP spid="15" grpId="1"/>
      <p:bldP spid="23" grpId="0"/>
      <p:bldP spid="23" grpId="1"/>
      <p:bldP spid="25" grpId="0"/>
      <p:bldP spid="25" grpId="1"/>
      <p:bldP spid="28" grpId="0"/>
      <p:bldP spid="28" grpId="1"/>
      <p:bldP spid="29" grpId="0"/>
      <p:bldP spid="29" grpId="1"/>
      <p:bldP spid="30" grpId="0"/>
      <p:bldP spid="30" grpId="1"/>
      <p:bldP spid="31" grpId="0"/>
      <p:bldP spid="31" grpId="1"/>
      <p:bldP spid="32" grpId="0"/>
      <p:bldP spid="32" grpId="1"/>
      <p:bldP spid="34" grpId="0"/>
      <p:bldP spid="34" grpId="1"/>
      <p:bldP spid="45" grpId="0"/>
      <p:bldP spid="4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矩形 3"/>
          <p:cNvSpPr/>
          <p:nvPr/>
        </p:nvSpPr>
        <p:spPr>
          <a:xfrm>
            <a:off x="1300162" y="2200275"/>
            <a:ext cx="9591675" cy="3611566"/>
          </a:xfrm>
          <a:prstGeom prst="rect">
            <a:avLst/>
          </a:prstGeom>
          <a:noFill/>
          <a:ln w="9525">
            <a:noFill/>
          </a:ln>
        </p:spPr>
        <p:txBody>
          <a:bodyPr wrap="square">
            <a:spAutoFit/>
          </a:bodyPr>
          <a:lstStyle/>
          <a:p>
            <a:pPr marL="0" marR="0" lvl="0" indent="0" algn="dist" defTabSz="914400" rtl="0" eaLnBrk="1" fontAlgn="auto" latinLnBrk="0" hangingPunct="1">
              <a:lnSpc>
                <a:spcPct val="2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千人糕   特别   干嘛   买过   加了糖   </a:t>
            </a:r>
          </a:p>
          <a:p>
            <a:pPr marL="0" marR="0" lvl="0" indent="0" algn="dist" defTabSz="914400" rtl="0" eaLnBrk="1" fontAlgn="auto" latinLnBrk="0" hangingPunct="1">
              <a:lnSpc>
                <a:spcPct val="2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甘蔗汁  甜菜汁  熬出来   就算   </a:t>
            </a:r>
          </a:p>
          <a:p>
            <a:pPr marL="0" marR="0" lvl="0" indent="0" algn="dist" defTabSz="914400" rtl="0" eaLnBrk="1" fontAlgn="auto" latinLnBrk="0" hangingPunct="1">
              <a:lnSpc>
                <a:spcPct val="2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销  售   劳动   的 确   应该</a:t>
            </a:r>
          </a:p>
        </p:txBody>
      </p:sp>
      <p:sp>
        <p:nvSpPr>
          <p:cNvPr id="2" name="文本框 1"/>
          <p:cNvSpPr txBox="1"/>
          <p:nvPr/>
        </p:nvSpPr>
        <p:spPr>
          <a:xfrm>
            <a:off x="2371407" y="2219007"/>
            <a:ext cx="9172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g</a:t>
            </a: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āo </a:t>
            </a:r>
            <a:endPar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endParaRPr>
          </a:p>
        </p:txBody>
      </p:sp>
      <p:sp>
        <p:nvSpPr>
          <p:cNvPr id="4" name="文本框 3"/>
          <p:cNvSpPr txBox="1"/>
          <p:nvPr/>
        </p:nvSpPr>
        <p:spPr>
          <a:xfrm>
            <a:off x="3621087" y="2219007"/>
            <a:ext cx="5369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tè</a:t>
            </a:r>
            <a:endPar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endParaRPr>
          </a:p>
        </p:txBody>
      </p:sp>
      <p:sp>
        <p:nvSpPr>
          <p:cNvPr id="6" name="文本框 5"/>
          <p:cNvSpPr txBox="1"/>
          <p:nvPr/>
        </p:nvSpPr>
        <p:spPr>
          <a:xfrm>
            <a:off x="5858192" y="2219007"/>
            <a:ext cx="7617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mɑ</a:t>
            </a:r>
            <a:endPar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endParaRPr>
          </a:p>
        </p:txBody>
      </p:sp>
      <p:sp>
        <p:nvSpPr>
          <p:cNvPr id="8" name="文本框 7"/>
          <p:cNvSpPr txBox="1"/>
          <p:nvPr/>
        </p:nvSpPr>
        <p:spPr>
          <a:xfrm>
            <a:off x="7121207" y="2219007"/>
            <a:ext cx="9332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mǎi </a:t>
            </a:r>
            <a:endPar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endParaRPr>
          </a:p>
        </p:txBody>
      </p:sp>
      <p:sp>
        <p:nvSpPr>
          <p:cNvPr id="9" name="文本框 8"/>
          <p:cNvSpPr txBox="1"/>
          <p:nvPr/>
        </p:nvSpPr>
        <p:spPr>
          <a:xfrm>
            <a:off x="9921557" y="2219007"/>
            <a:ext cx="106606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táng </a:t>
            </a:r>
            <a:endPar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endParaRPr>
          </a:p>
        </p:txBody>
      </p:sp>
      <p:sp>
        <p:nvSpPr>
          <p:cNvPr id="11" name="文本框 10"/>
          <p:cNvSpPr txBox="1"/>
          <p:nvPr/>
        </p:nvSpPr>
        <p:spPr>
          <a:xfrm>
            <a:off x="1619567" y="3395980"/>
            <a:ext cx="9685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 zhè </a:t>
            </a:r>
            <a:endPar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endParaRPr>
          </a:p>
        </p:txBody>
      </p:sp>
      <p:sp>
        <p:nvSpPr>
          <p:cNvPr id="12" name="文本框 11"/>
          <p:cNvSpPr txBox="1"/>
          <p:nvPr/>
        </p:nvSpPr>
        <p:spPr>
          <a:xfrm>
            <a:off x="2374582" y="3396605"/>
            <a:ext cx="841375"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zhī</a:t>
            </a:r>
            <a:endParaRPr kumimoji="0" lang="zh-CN" altLang="en-US" sz="4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endParaRPr>
          </a:p>
        </p:txBody>
      </p:sp>
      <p:sp>
        <p:nvSpPr>
          <p:cNvPr id="13" name="文本框 12"/>
          <p:cNvSpPr txBox="1"/>
          <p:nvPr/>
        </p:nvSpPr>
        <p:spPr>
          <a:xfrm>
            <a:off x="3901757" y="3395980"/>
            <a:ext cx="7718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c</a:t>
            </a: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ài </a:t>
            </a:r>
          </a:p>
        </p:txBody>
      </p:sp>
      <p:sp>
        <p:nvSpPr>
          <p:cNvPr id="14" name="文本框 13"/>
          <p:cNvSpPr txBox="1"/>
          <p:nvPr/>
        </p:nvSpPr>
        <p:spPr>
          <a:xfrm>
            <a:off x="6592954" y="3395980"/>
            <a:ext cx="70243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 áo</a:t>
            </a:r>
          </a:p>
        </p:txBody>
      </p:sp>
      <p:sp>
        <p:nvSpPr>
          <p:cNvPr id="23" name="文本框 22"/>
          <p:cNvSpPr txBox="1"/>
          <p:nvPr/>
        </p:nvSpPr>
        <p:spPr>
          <a:xfrm>
            <a:off x="9930766" y="3395980"/>
            <a:ext cx="11160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 suàn</a:t>
            </a:r>
          </a:p>
        </p:txBody>
      </p:sp>
      <p:sp>
        <p:nvSpPr>
          <p:cNvPr id="25" name="文本框 24"/>
          <p:cNvSpPr txBox="1"/>
          <p:nvPr/>
        </p:nvSpPr>
        <p:spPr>
          <a:xfrm>
            <a:off x="1300162" y="4631055"/>
            <a:ext cx="101341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xiāo </a:t>
            </a:r>
          </a:p>
        </p:txBody>
      </p:sp>
      <p:sp>
        <p:nvSpPr>
          <p:cNvPr id="31" name="文本框 30"/>
          <p:cNvSpPr txBox="1"/>
          <p:nvPr/>
        </p:nvSpPr>
        <p:spPr>
          <a:xfrm>
            <a:off x="2285027" y="4631055"/>
            <a:ext cx="13724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   shòu </a:t>
            </a:r>
          </a:p>
        </p:txBody>
      </p:sp>
      <p:sp>
        <p:nvSpPr>
          <p:cNvPr id="32" name="文本框 31"/>
          <p:cNvSpPr txBox="1"/>
          <p:nvPr/>
        </p:nvSpPr>
        <p:spPr>
          <a:xfrm>
            <a:off x="4467777" y="4631055"/>
            <a:ext cx="7344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láo</a:t>
            </a:r>
          </a:p>
        </p:txBody>
      </p:sp>
      <p:sp>
        <p:nvSpPr>
          <p:cNvPr id="33" name="文本框 32"/>
          <p:cNvSpPr txBox="1"/>
          <p:nvPr/>
        </p:nvSpPr>
        <p:spPr>
          <a:xfrm>
            <a:off x="6821834" y="4631055"/>
            <a:ext cx="60625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dí </a:t>
            </a:r>
          </a:p>
        </p:txBody>
      </p:sp>
      <p:sp>
        <p:nvSpPr>
          <p:cNvPr id="46" name="文本框 45"/>
          <p:cNvSpPr txBox="1"/>
          <p:nvPr/>
        </p:nvSpPr>
        <p:spPr>
          <a:xfrm>
            <a:off x="7694321" y="4631055"/>
            <a:ext cx="8531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què</a:t>
            </a:r>
          </a:p>
        </p:txBody>
      </p:sp>
      <p:sp>
        <p:nvSpPr>
          <p:cNvPr id="47" name="文本框 46"/>
          <p:cNvSpPr txBox="1"/>
          <p:nvPr/>
        </p:nvSpPr>
        <p:spPr>
          <a:xfrm>
            <a:off x="9259296" y="4631055"/>
            <a:ext cx="110959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楷体" panose="02010609060101010101" pitchFamily="49" charset="-122"/>
                <a:sym typeface="+mn-ea"/>
              </a:rPr>
              <a:t> yīng </a:t>
            </a:r>
          </a:p>
        </p:txBody>
      </p:sp>
      <p:sp>
        <p:nvSpPr>
          <p:cNvPr id="62" name="文本占位符 7"/>
          <p:cNvSpPr>
            <a:spLocks noGrp="1"/>
          </p:cNvSpPr>
          <p:nvPr>
            <p:ph type="body" sz="quarter" idx="10"/>
          </p:nvPr>
        </p:nvSpPr>
        <p:spPr>
          <a:xfrm>
            <a:off x="603250" y="377825"/>
            <a:ext cx="2300288" cy="495300"/>
          </a:xfrm>
        </p:spPr>
        <p:txBody>
          <a:bodyPr/>
          <a:lstStyle/>
          <a:p>
            <a:r>
              <a:rPr lang="en-US" altLang="zh-CN" dirty="0"/>
              <a:t>02  </a:t>
            </a:r>
            <a:r>
              <a:rPr lang="zh-CN" altLang="en-US" dirty="0"/>
              <a:t>字词揭秘</a:t>
            </a:r>
          </a:p>
        </p:txBody>
      </p:sp>
      <p:sp>
        <p:nvSpPr>
          <p:cNvPr id="63" name="文本框 62"/>
          <p:cNvSpPr txBox="1"/>
          <p:nvPr/>
        </p:nvSpPr>
        <p:spPr>
          <a:xfrm>
            <a:off x="8290016" y="872437"/>
            <a:ext cx="2424430" cy="890171"/>
          </a:xfrm>
          <a:prstGeom prst="cloudCallout">
            <a:avLst>
              <a:gd name="adj1" fmla="val 41188"/>
              <a:gd name="adj2" fmla="val 66326"/>
            </a:avLst>
          </a:prstGeom>
          <a:solidFill>
            <a:schemeClr val="bg1"/>
          </a:solidFill>
          <a:ln>
            <a:solidFill>
              <a:srgbClr val="FEA41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cs"/>
              </a:rPr>
              <a:t>我会认</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heckerboard(across)">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checkerboard(across)">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checkerboard(across)">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checkerboard(across)">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checkerboard(across)">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checkerboard(across)">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checkerboard(across)">
                                      <p:cBhvr>
                                        <p:cTn id="82" dur="500"/>
                                        <p:tgtEl>
                                          <p:spTgt spid="4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xit" presetSubtype="10" fill="hold" grpId="1" nodeType="clickEffect">
                                  <p:stCondLst>
                                    <p:cond delay="0"/>
                                  </p:stCondLst>
                                  <p:childTnLst>
                                    <p:animEffect transition="out" filter="blinds(horizontal)">
                                      <p:cBhvr>
                                        <p:cTn id="86" dur="500"/>
                                        <p:tgtEl>
                                          <p:spTgt spid="2"/>
                                        </p:tgtEl>
                                      </p:cBhvr>
                                    </p:animEffect>
                                    <p:set>
                                      <p:cBhvr>
                                        <p:cTn id="87" dur="1" fill="hold">
                                          <p:stCondLst>
                                            <p:cond delay="499"/>
                                          </p:stCondLst>
                                        </p:cTn>
                                        <p:tgtEl>
                                          <p:spTgt spid="2"/>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4"/>
                                        </p:tgtEl>
                                      </p:cBhvr>
                                    </p:animEffect>
                                    <p:set>
                                      <p:cBhvr>
                                        <p:cTn id="90" dur="1" fill="hold">
                                          <p:stCondLst>
                                            <p:cond delay="499"/>
                                          </p:stCondLst>
                                        </p:cTn>
                                        <p:tgtEl>
                                          <p:spTgt spid="4"/>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6"/>
                                        </p:tgtEl>
                                      </p:cBhvr>
                                    </p:animEffect>
                                    <p:set>
                                      <p:cBhvr>
                                        <p:cTn id="93" dur="1" fill="hold">
                                          <p:stCondLst>
                                            <p:cond delay="499"/>
                                          </p:stCondLst>
                                        </p:cTn>
                                        <p:tgtEl>
                                          <p:spTgt spid="6"/>
                                        </p:tgtEl>
                                        <p:attrNameLst>
                                          <p:attrName>style.visibility</p:attrName>
                                        </p:attrNameLst>
                                      </p:cBhvr>
                                      <p:to>
                                        <p:strVal val="hidden"/>
                                      </p:to>
                                    </p:set>
                                  </p:childTnLst>
                                </p:cTn>
                              </p:par>
                              <p:par>
                                <p:cTn id="94" presetID="3" presetClass="exit" presetSubtype="10" fill="hold" grpId="1" nodeType="withEffect">
                                  <p:stCondLst>
                                    <p:cond delay="0"/>
                                  </p:stCondLst>
                                  <p:childTnLst>
                                    <p:animEffect transition="out" filter="blinds(horizontal)">
                                      <p:cBhvr>
                                        <p:cTn id="95" dur="500"/>
                                        <p:tgtEl>
                                          <p:spTgt spid="8"/>
                                        </p:tgtEl>
                                      </p:cBhvr>
                                    </p:animEffect>
                                    <p:set>
                                      <p:cBhvr>
                                        <p:cTn id="96" dur="1" fill="hold">
                                          <p:stCondLst>
                                            <p:cond delay="499"/>
                                          </p:stCondLst>
                                        </p:cTn>
                                        <p:tgtEl>
                                          <p:spTgt spid="8"/>
                                        </p:tgtEl>
                                        <p:attrNameLst>
                                          <p:attrName>style.visibility</p:attrName>
                                        </p:attrNameLst>
                                      </p:cBhvr>
                                      <p:to>
                                        <p:strVal val="hidden"/>
                                      </p:to>
                                    </p:set>
                                  </p:childTnLst>
                                </p:cTn>
                              </p:par>
                              <p:par>
                                <p:cTn id="97" presetID="3" presetClass="exit" presetSubtype="10" fill="hold" grpId="1" nodeType="withEffect">
                                  <p:stCondLst>
                                    <p:cond delay="0"/>
                                  </p:stCondLst>
                                  <p:childTnLst>
                                    <p:animEffect transition="out" filter="blinds(horizontal)">
                                      <p:cBhvr>
                                        <p:cTn id="98" dur="500"/>
                                        <p:tgtEl>
                                          <p:spTgt spid="9"/>
                                        </p:tgtEl>
                                      </p:cBhvr>
                                    </p:animEffect>
                                    <p:set>
                                      <p:cBhvr>
                                        <p:cTn id="99" dur="1" fill="hold">
                                          <p:stCondLst>
                                            <p:cond delay="499"/>
                                          </p:stCondLst>
                                        </p:cTn>
                                        <p:tgtEl>
                                          <p:spTgt spid="9"/>
                                        </p:tgtEl>
                                        <p:attrNameLst>
                                          <p:attrName>style.visibility</p:attrName>
                                        </p:attrNameLst>
                                      </p:cBhvr>
                                      <p:to>
                                        <p:strVal val="hidden"/>
                                      </p:to>
                                    </p:set>
                                  </p:childTnLst>
                                </p:cTn>
                              </p:par>
                              <p:par>
                                <p:cTn id="100" presetID="3" presetClass="exit" presetSubtype="10" fill="hold" grpId="1" nodeType="withEffect">
                                  <p:stCondLst>
                                    <p:cond delay="0"/>
                                  </p:stCondLst>
                                  <p:childTnLst>
                                    <p:animEffect transition="out" filter="blinds(horizontal)">
                                      <p:cBhvr>
                                        <p:cTn id="101" dur="500"/>
                                        <p:tgtEl>
                                          <p:spTgt spid="11"/>
                                        </p:tgtEl>
                                      </p:cBhvr>
                                    </p:animEffect>
                                    <p:set>
                                      <p:cBhvr>
                                        <p:cTn id="102" dur="1" fill="hold">
                                          <p:stCondLst>
                                            <p:cond delay="499"/>
                                          </p:stCondLst>
                                        </p:cTn>
                                        <p:tgtEl>
                                          <p:spTgt spid="11"/>
                                        </p:tgtEl>
                                        <p:attrNameLst>
                                          <p:attrName>style.visibility</p:attrName>
                                        </p:attrNameLst>
                                      </p:cBhvr>
                                      <p:to>
                                        <p:strVal val="hidden"/>
                                      </p:to>
                                    </p:set>
                                  </p:childTnLst>
                                </p:cTn>
                              </p:par>
                              <p:par>
                                <p:cTn id="103" presetID="3" presetClass="exit" presetSubtype="10" fill="hold" grpId="1" nodeType="withEffect">
                                  <p:stCondLst>
                                    <p:cond delay="0"/>
                                  </p:stCondLst>
                                  <p:childTnLst>
                                    <p:animEffect transition="out" filter="blinds(horizontal)">
                                      <p:cBhvr>
                                        <p:cTn id="104" dur="500"/>
                                        <p:tgtEl>
                                          <p:spTgt spid="12"/>
                                        </p:tgtEl>
                                      </p:cBhvr>
                                    </p:animEffect>
                                    <p:set>
                                      <p:cBhvr>
                                        <p:cTn id="105" dur="1" fill="hold">
                                          <p:stCondLst>
                                            <p:cond delay="499"/>
                                          </p:stCondLst>
                                        </p:cTn>
                                        <p:tgtEl>
                                          <p:spTgt spid="12"/>
                                        </p:tgtEl>
                                        <p:attrNameLst>
                                          <p:attrName>style.visibility</p:attrName>
                                        </p:attrNameLst>
                                      </p:cBhvr>
                                      <p:to>
                                        <p:strVal val="hidden"/>
                                      </p:to>
                                    </p:set>
                                  </p:childTnLst>
                                </p:cTn>
                              </p:par>
                              <p:par>
                                <p:cTn id="106" presetID="3" presetClass="exit" presetSubtype="10" fill="hold" grpId="1" nodeType="withEffect">
                                  <p:stCondLst>
                                    <p:cond delay="0"/>
                                  </p:stCondLst>
                                  <p:childTnLst>
                                    <p:animEffect transition="out" filter="blinds(horizontal)">
                                      <p:cBhvr>
                                        <p:cTn id="107" dur="500"/>
                                        <p:tgtEl>
                                          <p:spTgt spid="13"/>
                                        </p:tgtEl>
                                      </p:cBhvr>
                                    </p:animEffect>
                                    <p:set>
                                      <p:cBhvr>
                                        <p:cTn id="108" dur="1" fill="hold">
                                          <p:stCondLst>
                                            <p:cond delay="499"/>
                                          </p:stCondLst>
                                        </p:cTn>
                                        <p:tgtEl>
                                          <p:spTgt spid="13"/>
                                        </p:tgtEl>
                                        <p:attrNameLst>
                                          <p:attrName>style.visibility</p:attrName>
                                        </p:attrNameLst>
                                      </p:cBhvr>
                                      <p:to>
                                        <p:strVal val="hidden"/>
                                      </p:to>
                                    </p:set>
                                  </p:childTnLst>
                                </p:cTn>
                              </p:par>
                              <p:par>
                                <p:cTn id="109" presetID="3" presetClass="exit" presetSubtype="10" fill="hold" grpId="1" nodeType="withEffect">
                                  <p:stCondLst>
                                    <p:cond delay="0"/>
                                  </p:stCondLst>
                                  <p:childTnLst>
                                    <p:animEffect transition="out" filter="blinds(horizontal)">
                                      <p:cBhvr>
                                        <p:cTn id="110" dur="500"/>
                                        <p:tgtEl>
                                          <p:spTgt spid="14"/>
                                        </p:tgtEl>
                                      </p:cBhvr>
                                    </p:animEffect>
                                    <p:set>
                                      <p:cBhvr>
                                        <p:cTn id="111" dur="1" fill="hold">
                                          <p:stCondLst>
                                            <p:cond delay="499"/>
                                          </p:stCondLst>
                                        </p:cTn>
                                        <p:tgtEl>
                                          <p:spTgt spid="14"/>
                                        </p:tgtEl>
                                        <p:attrNameLst>
                                          <p:attrName>style.visibility</p:attrName>
                                        </p:attrNameLst>
                                      </p:cBhvr>
                                      <p:to>
                                        <p:strVal val="hidden"/>
                                      </p:to>
                                    </p:set>
                                  </p:childTnLst>
                                </p:cTn>
                              </p:par>
                              <p:par>
                                <p:cTn id="112" presetID="3" presetClass="exit" presetSubtype="10" fill="hold" grpId="1" nodeType="withEffect">
                                  <p:stCondLst>
                                    <p:cond delay="0"/>
                                  </p:stCondLst>
                                  <p:childTnLst>
                                    <p:animEffect transition="out" filter="blinds(horizontal)">
                                      <p:cBhvr>
                                        <p:cTn id="113" dur="500"/>
                                        <p:tgtEl>
                                          <p:spTgt spid="23"/>
                                        </p:tgtEl>
                                      </p:cBhvr>
                                    </p:animEffect>
                                    <p:set>
                                      <p:cBhvr>
                                        <p:cTn id="114" dur="1" fill="hold">
                                          <p:stCondLst>
                                            <p:cond delay="499"/>
                                          </p:stCondLst>
                                        </p:cTn>
                                        <p:tgtEl>
                                          <p:spTgt spid="23"/>
                                        </p:tgtEl>
                                        <p:attrNameLst>
                                          <p:attrName>style.visibility</p:attrName>
                                        </p:attrNameLst>
                                      </p:cBhvr>
                                      <p:to>
                                        <p:strVal val="hidden"/>
                                      </p:to>
                                    </p:set>
                                  </p:childTnLst>
                                </p:cTn>
                              </p:par>
                              <p:par>
                                <p:cTn id="115" presetID="3" presetClass="exit" presetSubtype="10" fill="hold" grpId="1" nodeType="withEffect">
                                  <p:stCondLst>
                                    <p:cond delay="0"/>
                                  </p:stCondLst>
                                  <p:childTnLst>
                                    <p:animEffect transition="out" filter="blinds(horizontal)">
                                      <p:cBhvr>
                                        <p:cTn id="116" dur="500"/>
                                        <p:tgtEl>
                                          <p:spTgt spid="25"/>
                                        </p:tgtEl>
                                      </p:cBhvr>
                                    </p:animEffect>
                                    <p:set>
                                      <p:cBhvr>
                                        <p:cTn id="117" dur="1" fill="hold">
                                          <p:stCondLst>
                                            <p:cond delay="499"/>
                                          </p:stCondLst>
                                        </p:cTn>
                                        <p:tgtEl>
                                          <p:spTgt spid="25"/>
                                        </p:tgtEl>
                                        <p:attrNameLst>
                                          <p:attrName>style.visibility</p:attrName>
                                        </p:attrNameLst>
                                      </p:cBhvr>
                                      <p:to>
                                        <p:strVal val="hidden"/>
                                      </p:to>
                                    </p:set>
                                  </p:childTnLst>
                                </p:cTn>
                              </p:par>
                              <p:par>
                                <p:cTn id="118" presetID="3" presetClass="exit" presetSubtype="10" fill="hold" grpId="1" nodeType="withEffect">
                                  <p:stCondLst>
                                    <p:cond delay="0"/>
                                  </p:stCondLst>
                                  <p:childTnLst>
                                    <p:animEffect transition="out" filter="blinds(horizontal)">
                                      <p:cBhvr>
                                        <p:cTn id="119" dur="500"/>
                                        <p:tgtEl>
                                          <p:spTgt spid="31"/>
                                        </p:tgtEl>
                                      </p:cBhvr>
                                    </p:animEffect>
                                    <p:set>
                                      <p:cBhvr>
                                        <p:cTn id="120" dur="1" fill="hold">
                                          <p:stCondLst>
                                            <p:cond delay="499"/>
                                          </p:stCondLst>
                                        </p:cTn>
                                        <p:tgtEl>
                                          <p:spTgt spid="31"/>
                                        </p:tgtEl>
                                        <p:attrNameLst>
                                          <p:attrName>style.visibility</p:attrName>
                                        </p:attrNameLst>
                                      </p:cBhvr>
                                      <p:to>
                                        <p:strVal val="hidden"/>
                                      </p:to>
                                    </p:set>
                                  </p:childTnLst>
                                </p:cTn>
                              </p:par>
                              <p:par>
                                <p:cTn id="121" presetID="3" presetClass="exit" presetSubtype="10" fill="hold" grpId="1" nodeType="withEffect">
                                  <p:stCondLst>
                                    <p:cond delay="0"/>
                                  </p:stCondLst>
                                  <p:childTnLst>
                                    <p:animEffect transition="out" filter="blinds(horizontal)">
                                      <p:cBhvr>
                                        <p:cTn id="122" dur="500"/>
                                        <p:tgtEl>
                                          <p:spTgt spid="32"/>
                                        </p:tgtEl>
                                      </p:cBhvr>
                                    </p:animEffect>
                                    <p:set>
                                      <p:cBhvr>
                                        <p:cTn id="123" dur="1" fill="hold">
                                          <p:stCondLst>
                                            <p:cond delay="499"/>
                                          </p:stCondLst>
                                        </p:cTn>
                                        <p:tgtEl>
                                          <p:spTgt spid="32"/>
                                        </p:tgtEl>
                                        <p:attrNameLst>
                                          <p:attrName>style.visibility</p:attrName>
                                        </p:attrNameLst>
                                      </p:cBhvr>
                                      <p:to>
                                        <p:strVal val="hidden"/>
                                      </p:to>
                                    </p:set>
                                  </p:childTnLst>
                                </p:cTn>
                              </p:par>
                              <p:par>
                                <p:cTn id="124" presetID="3" presetClass="exit" presetSubtype="10" fill="hold" grpId="1" nodeType="withEffect">
                                  <p:stCondLst>
                                    <p:cond delay="0"/>
                                  </p:stCondLst>
                                  <p:childTnLst>
                                    <p:animEffect transition="out" filter="blinds(horizontal)">
                                      <p:cBhvr>
                                        <p:cTn id="125" dur="500"/>
                                        <p:tgtEl>
                                          <p:spTgt spid="33"/>
                                        </p:tgtEl>
                                      </p:cBhvr>
                                    </p:animEffect>
                                    <p:set>
                                      <p:cBhvr>
                                        <p:cTn id="126" dur="1" fill="hold">
                                          <p:stCondLst>
                                            <p:cond delay="499"/>
                                          </p:stCondLst>
                                        </p:cTn>
                                        <p:tgtEl>
                                          <p:spTgt spid="33"/>
                                        </p:tgtEl>
                                        <p:attrNameLst>
                                          <p:attrName>style.visibility</p:attrName>
                                        </p:attrNameLst>
                                      </p:cBhvr>
                                      <p:to>
                                        <p:strVal val="hidden"/>
                                      </p:to>
                                    </p:set>
                                  </p:childTnLst>
                                </p:cTn>
                              </p:par>
                              <p:par>
                                <p:cTn id="127" presetID="3" presetClass="exit" presetSubtype="10" fill="hold" grpId="1" nodeType="withEffect">
                                  <p:stCondLst>
                                    <p:cond delay="0"/>
                                  </p:stCondLst>
                                  <p:childTnLst>
                                    <p:animEffect transition="out" filter="blinds(horizontal)">
                                      <p:cBhvr>
                                        <p:cTn id="128" dur="500"/>
                                        <p:tgtEl>
                                          <p:spTgt spid="46"/>
                                        </p:tgtEl>
                                      </p:cBhvr>
                                    </p:animEffect>
                                    <p:set>
                                      <p:cBhvr>
                                        <p:cTn id="129" dur="1" fill="hold">
                                          <p:stCondLst>
                                            <p:cond delay="499"/>
                                          </p:stCondLst>
                                        </p:cTn>
                                        <p:tgtEl>
                                          <p:spTgt spid="46"/>
                                        </p:tgtEl>
                                        <p:attrNameLst>
                                          <p:attrName>style.visibility</p:attrName>
                                        </p:attrNameLst>
                                      </p:cBhvr>
                                      <p:to>
                                        <p:strVal val="hidden"/>
                                      </p:to>
                                    </p:set>
                                  </p:childTnLst>
                                </p:cTn>
                              </p:par>
                              <p:par>
                                <p:cTn id="130" presetID="3" presetClass="exit" presetSubtype="10" fill="hold" grpId="1" nodeType="withEffect">
                                  <p:stCondLst>
                                    <p:cond delay="0"/>
                                  </p:stCondLst>
                                  <p:childTnLst>
                                    <p:animEffect transition="out" filter="blinds(horizontal)">
                                      <p:cBhvr>
                                        <p:cTn id="131" dur="500"/>
                                        <p:tgtEl>
                                          <p:spTgt spid="47"/>
                                        </p:tgtEl>
                                      </p:cBhvr>
                                    </p:animEffect>
                                    <p:set>
                                      <p:cBhvr>
                                        <p:cTn id="132"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6" grpId="0"/>
      <p:bldP spid="6" grpId="1"/>
      <p:bldP spid="8" grpId="0"/>
      <p:bldP spid="8" grpId="1"/>
      <p:bldP spid="9" grpId="0"/>
      <p:bldP spid="9" grpId="1"/>
      <p:bldP spid="11" grpId="0"/>
      <p:bldP spid="11" grpId="1"/>
      <p:bldP spid="12" grpId="0"/>
      <p:bldP spid="12" grpId="1"/>
      <p:bldP spid="13" grpId="0"/>
      <p:bldP spid="13" grpId="1"/>
      <p:bldP spid="14" grpId="0"/>
      <p:bldP spid="14" grpId="1"/>
      <p:bldP spid="23" grpId="0"/>
      <p:bldP spid="23" grpId="1"/>
      <p:bldP spid="25" grpId="0"/>
      <p:bldP spid="25" grpId="1"/>
      <p:bldP spid="31" grpId="0"/>
      <p:bldP spid="31" grpId="1"/>
      <p:bldP spid="32" grpId="0"/>
      <p:bldP spid="32" grpId="1"/>
      <p:bldP spid="33" grpId="0"/>
      <p:bldP spid="33" grpId="1"/>
      <p:bldP spid="46" grpId="0"/>
      <p:bldP spid="46" grpId="1"/>
      <p:bldP spid="47" grpId="0"/>
      <p:bldP spid="4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1"/>
          <p:cNvSpPr txBox="1"/>
          <p:nvPr/>
        </p:nvSpPr>
        <p:spPr>
          <a:xfrm>
            <a:off x="1900234" y="3435986"/>
            <a:ext cx="569912"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的</a:t>
            </a:r>
          </a:p>
        </p:txBody>
      </p:sp>
      <p:grpSp>
        <p:nvGrpSpPr>
          <p:cNvPr id="15" name="组合 20"/>
          <p:cNvGrpSpPr/>
          <p:nvPr/>
        </p:nvGrpSpPr>
        <p:grpSpPr>
          <a:xfrm>
            <a:off x="2520315" y="2210524"/>
            <a:ext cx="3512123" cy="3046095"/>
            <a:chOff x="2196323" y="2848186"/>
            <a:chExt cx="3059486" cy="1788527"/>
          </a:xfrm>
        </p:grpSpPr>
        <p:sp>
          <p:nvSpPr>
            <p:cNvPr id="23" name="左大括号 22"/>
            <p:cNvSpPr/>
            <p:nvPr/>
          </p:nvSpPr>
          <p:spPr>
            <a:xfrm>
              <a:off x="2196323" y="3111361"/>
              <a:ext cx="232328" cy="1251633"/>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3200" b="1"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4" name="TextBox 22"/>
            <p:cNvSpPr txBox="1"/>
            <p:nvPr/>
          </p:nvSpPr>
          <p:spPr>
            <a:xfrm>
              <a:off x="2428921" y="2848186"/>
              <a:ext cx="2826888" cy="178852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1F2DA8"/>
                  </a:solidFill>
                  <a:effectLst/>
                  <a:uLnTx/>
                  <a:uFillTx/>
                  <a:latin typeface="思源黑体 CN Bold" panose="020B0800000000000000" pitchFamily="34" charset="-122"/>
                  <a:ea typeface="思源黑体 CN Bold" panose="020B0800000000000000" pitchFamily="34" charset="-122"/>
                  <a:cs typeface="+mn-cs"/>
                  <a:sym typeface="+mn-ea"/>
                </a:rPr>
                <a:t>de</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（我的）</a:t>
              </a:r>
              <a:endParaRPr kumimoji="0" lang="en-US" altLang="zh-CN" sz="3200" b="1" i="0" u="none" strike="noStrike" kern="1200" cap="none" spc="0" normalizeH="0" baseline="0" noProof="0" dirty="0">
                <a:ln>
                  <a:noFill/>
                </a:ln>
                <a:solidFill>
                  <a:srgbClr val="1F2DA8"/>
                </a:solidFill>
                <a:effectLst/>
                <a:uLnTx/>
                <a:uFillTx/>
                <a:latin typeface="思源黑体 CN Bold" panose="020B0800000000000000" pitchFamily="34" charset="-122"/>
                <a:ea typeface="思源黑体 CN Bold" panose="020B0800000000000000" pitchFamily="34" charset="-122"/>
                <a:cs typeface="+mn-cs"/>
                <a:sym typeface="+mn-ea"/>
              </a:endParaRPr>
            </a:p>
            <a:p>
              <a:pPr marL="0" marR="0" lvl="0" indent="0" algn="l" defTabSz="457200" rtl="0" eaLnBrk="1" fontAlgn="auto" latinLnBrk="0" hangingPunct="1">
                <a:lnSpc>
                  <a:spcPct val="150000"/>
                </a:lnSpc>
                <a:spcBef>
                  <a:spcPts val="0"/>
                </a:spcBef>
                <a:spcAft>
                  <a:spcPts val="0"/>
                </a:spcAft>
                <a:buClrTx/>
                <a:buSzTx/>
                <a:buFontTx/>
                <a:buNone/>
                <a:defRPr/>
              </a:pPr>
              <a:endParaRPr kumimoji="0" lang="en-US" altLang="zh-CN" sz="3200" b="1" i="0" u="none" strike="noStrike" kern="1200" cap="none" spc="0" normalizeH="0" baseline="0" noProof="0" dirty="0">
                <a:ln>
                  <a:noFill/>
                </a:ln>
                <a:solidFill>
                  <a:srgbClr val="1F2DA8"/>
                </a:solidFill>
                <a:effectLst/>
                <a:uLnTx/>
                <a:uFillTx/>
                <a:latin typeface="思源黑体 CN Bold" panose="020B0800000000000000" pitchFamily="34" charset="-122"/>
                <a:ea typeface="思源黑体 CN Bold" panose="020B0800000000000000" pitchFamily="34" charset="-122"/>
                <a:cs typeface="+mn-cs"/>
                <a:sym typeface="+mn-ea"/>
              </a:endParaRPr>
            </a:p>
            <a:p>
              <a:pPr marL="0" marR="0" lvl="0" indent="0" algn="l" defTabSz="457200" rtl="0" eaLnBrk="1" fontAlgn="auto" latinLnBrk="0" hangingPunct="1">
                <a:lnSpc>
                  <a:spcPct val="150000"/>
                </a:lnSpc>
                <a:spcBef>
                  <a:spcPts val="0"/>
                </a:spcBef>
                <a:spcAft>
                  <a:spcPts val="0"/>
                </a:spcAft>
                <a:buClrTx/>
                <a:buSzTx/>
                <a:buFontTx/>
                <a:buNone/>
                <a:defRPr/>
              </a:pPr>
              <a:endParaRPr kumimoji="0" lang="en-US" altLang="zh-CN" sz="3200" b="1" i="0" u="none" strike="noStrike" kern="1200" cap="none" spc="0" normalizeH="0" baseline="0" noProof="0" dirty="0">
                <a:ln>
                  <a:noFill/>
                </a:ln>
                <a:solidFill>
                  <a:srgbClr val="1F2DA8"/>
                </a:solidFill>
                <a:effectLst/>
                <a:uLnTx/>
                <a:uFillTx/>
                <a:latin typeface="思源黑体 CN Bold" panose="020B0800000000000000" pitchFamily="34" charset="-122"/>
                <a:ea typeface="思源黑体 CN Bold" panose="020B0800000000000000" pitchFamily="34" charset="-122"/>
                <a:cs typeface="+mn-cs"/>
                <a:sym typeface="+mn-ea"/>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srgbClr val="1F2DA8"/>
                  </a:solidFill>
                  <a:effectLst/>
                  <a:uLnTx/>
                  <a:uFillTx/>
                  <a:latin typeface="思源黑体 CN Bold" panose="020B0800000000000000" pitchFamily="34" charset="-122"/>
                  <a:ea typeface="思源黑体 CN Bold" panose="020B0800000000000000" pitchFamily="34" charset="-122"/>
                  <a:cs typeface="+mn-cs"/>
                  <a:sym typeface="+mn-ea"/>
                </a:rPr>
                <a:t>dí</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（的确）</a:t>
              </a:r>
            </a:p>
          </p:txBody>
        </p:sp>
      </p:grpSp>
      <p:sp>
        <p:nvSpPr>
          <p:cNvPr id="6" name="TextBox 1"/>
          <p:cNvSpPr txBox="1"/>
          <p:nvPr/>
        </p:nvSpPr>
        <p:spPr>
          <a:xfrm>
            <a:off x="6798327" y="3480744"/>
            <a:ext cx="569912"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应</a:t>
            </a:r>
          </a:p>
        </p:txBody>
      </p:sp>
      <p:grpSp>
        <p:nvGrpSpPr>
          <p:cNvPr id="14" name="组合 20"/>
          <p:cNvGrpSpPr/>
          <p:nvPr/>
        </p:nvGrpSpPr>
        <p:grpSpPr>
          <a:xfrm>
            <a:off x="7528041" y="2210524"/>
            <a:ext cx="3512013" cy="2861310"/>
            <a:chOff x="2196323" y="2819864"/>
            <a:chExt cx="3059390" cy="1680030"/>
          </a:xfrm>
        </p:grpSpPr>
        <p:sp>
          <p:nvSpPr>
            <p:cNvPr id="25" name="左大括号 24"/>
            <p:cNvSpPr/>
            <p:nvPr/>
          </p:nvSpPr>
          <p:spPr>
            <a:xfrm>
              <a:off x="2196323" y="3111361"/>
              <a:ext cx="232328" cy="1251633"/>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3200" b="1"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28" name="TextBox 22"/>
            <p:cNvSpPr txBox="1"/>
            <p:nvPr/>
          </p:nvSpPr>
          <p:spPr>
            <a:xfrm>
              <a:off x="2428825" y="2819864"/>
              <a:ext cx="2826888" cy="1680030"/>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srgbClr val="1F2DA8"/>
                  </a:solidFill>
                  <a:effectLst/>
                  <a:uLnTx/>
                  <a:uFillTx/>
                  <a:latin typeface="思源黑体 CN Bold" panose="020B0800000000000000" pitchFamily="34" charset="-122"/>
                  <a:ea typeface="思源黑体 CN Bold" panose="020B0800000000000000" pitchFamily="34" charset="-122"/>
                  <a:cs typeface="+mn-cs"/>
                  <a:sym typeface="+mn-ea"/>
                </a:rPr>
                <a:t>yīng</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（应该）</a:t>
              </a:r>
            </a:p>
            <a:p>
              <a:pPr marL="0" marR="0" lvl="0" indent="0" algn="l" defTabSz="457200" rtl="0" eaLnBrk="1" fontAlgn="auto" latinLnBrk="0" hangingPunct="1">
                <a:lnSpc>
                  <a:spcPct val="15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endParaRPr>
            </a:p>
            <a:p>
              <a:pPr marL="0" marR="0" lvl="0" indent="0" algn="l" defTabSz="457200" rtl="0" eaLnBrk="1" fontAlgn="auto" latinLnBrk="0" hangingPunct="1">
                <a:lnSpc>
                  <a:spcPct val="15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srgbClr val="1F2DA8"/>
                  </a:solidFill>
                  <a:effectLst/>
                  <a:uLnTx/>
                  <a:uFillTx/>
                  <a:latin typeface="思源黑体 CN Bold" panose="020B0800000000000000" pitchFamily="34" charset="-122"/>
                  <a:ea typeface="思源黑体 CN Bold" panose="020B0800000000000000" pitchFamily="34" charset="-122"/>
                  <a:cs typeface="+mn-cs"/>
                  <a:sym typeface="+mn-ea"/>
                </a:rPr>
                <a:t>yìng</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（答应）</a:t>
              </a:r>
            </a:p>
          </p:txBody>
        </p:sp>
      </p:grpSp>
      <p:sp>
        <p:nvSpPr>
          <p:cNvPr id="51" name="文本占位符 7"/>
          <p:cNvSpPr>
            <a:spLocks noGrp="1"/>
          </p:cNvSpPr>
          <p:nvPr>
            <p:ph type="body" sz="quarter" idx="10"/>
          </p:nvPr>
        </p:nvSpPr>
        <p:spPr>
          <a:xfrm>
            <a:off x="603250" y="377825"/>
            <a:ext cx="2300288" cy="495300"/>
          </a:xfrm>
        </p:spPr>
        <p:txBody>
          <a:bodyPr/>
          <a:lstStyle/>
          <a:p>
            <a:r>
              <a:rPr lang="en-US" altLang="zh-CN" dirty="0"/>
              <a:t>02  </a:t>
            </a:r>
            <a:r>
              <a:rPr lang="zh-CN" altLang="en-US" dirty="0"/>
              <a:t>字词揭秘</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06843" y="1575435"/>
            <a:ext cx="9378314" cy="865346"/>
          </a:xfrm>
          <a:prstGeom prst="hexagon">
            <a:avLst/>
          </a:prstGeom>
          <a:solidFill>
            <a:schemeClr val="bg1"/>
          </a:solidFill>
          <a:ln w="12700">
            <a:solidFill>
              <a:srgbClr val="FEA41F"/>
            </a:solidFill>
            <a:prstDash val="solid"/>
          </a:ln>
        </p:spPr>
        <p:txBody>
          <a:bodyPr wrap="square">
            <a:spAutoFit/>
          </a:bodyPr>
          <a:lstStyle/>
          <a:p>
            <a:pPr marL="0" marR="0" lvl="0" indent="0" algn="l" defTabSz="914400" rtl="0" eaLnBrk="1" fontAlgn="auto" latinLnBrk="0" hangingPunct="1">
              <a:spcBef>
                <a:spcPts val="0"/>
              </a:spcBef>
              <a:spcAft>
                <a:spcPts val="0"/>
              </a:spcAft>
              <a:buClrTx/>
              <a:buSzTx/>
              <a:buFontTx/>
              <a:buNone/>
              <a:defRPr/>
            </a:pPr>
            <a:r>
              <a:rPr kumimoji="0" lang="en-US" altLang="zh-CN"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特别</a:t>
            </a:r>
            <a:r>
              <a:rPr kumimoji="0" lang="en-US" altLang="zh-CN"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：与众不同；不普通。</a:t>
            </a:r>
          </a:p>
          <a:p>
            <a:pPr marL="0" marR="0" lvl="0" indent="0" algn="l" defTabSz="914400" rtl="0" eaLnBrk="1" fontAlgn="auto" latinLnBrk="0" hangingPunct="1">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造句：她今天看我的眼神</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特别</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不同。 </a:t>
            </a:r>
          </a:p>
        </p:txBody>
      </p:sp>
      <p:sp>
        <p:nvSpPr>
          <p:cNvPr id="4" name="文本框 3"/>
          <p:cNvSpPr txBox="1"/>
          <p:nvPr/>
        </p:nvSpPr>
        <p:spPr>
          <a:xfrm>
            <a:off x="1406842" y="2756700"/>
            <a:ext cx="9378315" cy="865346"/>
          </a:xfrm>
          <a:prstGeom prst="hexagon">
            <a:avLst/>
          </a:prstGeom>
          <a:solidFill>
            <a:schemeClr val="bg1"/>
          </a:solidFill>
          <a:ln w="12700">
            <a:solidFill>
              <a:srgbClr val="FEA41F"/>
            </a:solidFill>
            <a:prstDash val="solid"/>
          </a:ln>
        </p:spPr>
        <p:txBody>
          <a:bodyPr wrap="square" rtlCol="0">
            <a:spAutoFit/>
          </a:bodyPr>
          <a:lstStyle/>
          <a:p>
            <a:pPr marL="0" marR="0" lvl="0" indent="0" algn="l" defTabSz="914400" rtl="0" eaLnBrk="1" fontAlgn="auto" latinLnBrk="0" hangingPunct="1">
              <a:spcBef>
                <a:spcPts val="0"/>
              </a:spcBef>
              <a:spcAft>
                <a:spcPts val="0"/>
              </a:spcAft>
              <a:buClrTx/>
              <a:buSzTx/>
              <a:buFontTx/>
              <a:buNone/>
              <a:defRPr/>
            </a:pPr>
            <a:r>
              <a:rPr kumimoji="0" lang="en-US" altLang="zh-CN"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平时</a:t>
            </a:r>
            <a:r>
              <a:rPr kumimoji="0" lang="en-US" altLang="zh-CN"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：一般的，通常的时候。</a:t>
            </a:r>
          </a:p>
          <a:p>
            <a:pPr marL="0" marR="0" lvl="0" indent="0" algn="l" defTabSz="914400" rtl="0" eaLnBrk="1" fontAlgn="auto" latinLnBrk="0" hangingPunct="1">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造句：别看她</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平时</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不言不语的</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关键时刻却能一马当先。</a:t>
            </a:r>
          </a:p>
        </p:txBody>
      </p:sp>
      <p:sp>
        <p:nvSpPr>
          <p:cNvPr id="44" name="文本占位符 7"/>
          <p:cNvSpPr>
            <a:spLocks noGrp="1"/>
          </p:cNvSpPr>
          <p:nvPr>
            <p:ph type="body" sz="quarter" idx="10"/>
          </p:nvPr>
        </p:nvSpPr>
        <p:spPr>
          <a:xfrm>
            <a:off x="603250" y="377825"/>
            <a:ext cx="2300288" cy="495300"/>
          </a:xfrm>
        </p:spPr>
        <p:txBody>
          <a:bodyPr/>
          <a:lstStyle/>
          <a:p>
            <a:r>
              <a:rPr lang="en-US" altLang="zh-CN" dirty="0"/>
              <a:t>02  </a:t>
            </a:r>
            <a:r>
              <a:rPr lang="zh-CN" altLang="en-US" dirty="0"/>
              <a:t>字词揭秘</a:t>
            </a:r>
          </a:p>
        </p:txBody>
      </p:sp>
      <p:sp>
        <p:nvSpPr>
          <p:cNvPr id="45" name="文本框 44"/>
          <p:cNvSpPr txBox="1"/>
          <p:nvPr/>
        </p:nvSpPr>
        <p:spPr>
          <a:xfrm>
            <a:off x="1406843" y="3937965"/>
            <a:ext cx="9378315" cy="858500"/>
          </a:xfrm>
          <a:prstGeom prst="hexagon">
            <a:avLst/>
          </a:prstGeom>
          <a:solidFill>
            <a:schemeClr val="bg1"/>
          </a:solidFill>
          <a:ln w="12700">
            <a:solidFill>
              <a:srgbClr val="FEA41F"/>
            </a:solidFill>
            <a:prstDash val="solid"/>
          </a:ln>
        </p:spPr>
        <p:txBody>
          <a:bodyPr wrap="square">
            <a:spAutoFit/>
          </a:bodyPr>
          <a:lstStyle/>
          <a:p>
            <a:pPr marL="0" marR="0" lvl="0" indent="0" algn="l" defTabSz="914400" rtl="0" eaLnBrk="1" fontAlgn="auto" latinLnBrk="0" hangingPunct="1">
              <a:spcBef>
                <a:spcPts val="0"/>
              </a:spcBef>
              <a:spcAft>
                <a:spcPts val="0"/>
              </a:spcAft>
              <a:buClrTx/>
              <a:buSzTx/>
              <a:buFontTx/>
              <a:buNone/>
              <a:defRPr/>
            </a:pPr>
            <a:r>
              <a:rPr kumimoji="0" lang="en-US" altLang="zh-CN"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劳动</a:t>
            </a:r>
            <a:r>
              <a:rPr kumimoji="0" lang="en-US" altLang="zh-CN"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：人类创造物质或精神财富的活动。</a:t>
            </a:r>
          </a:p>
          <a:p>
            <a:pPr marL="0" marR="0" lvl="0" indent="0" algn="l" defTabSz="914400" rtl="0" eaLnBrk="1" fontAlgn="auto" latinLnBrk="0" hangingPunct="1">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造句：小红是班里的</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劳动</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委员。</a:t>
            </a:r>
          </a:p>
        </p:txBody>
      </p:sp>
      <p:sp>
        <p:nvSpPr>
          <p:cNvPr id="46" name="文本框 45"/>
          <p:cNvSpPr txBox="1"/>
          <p:nvPr/>
        </p:nvSpPr>
        <p:spPr>
          <a:xfrm>
            <a:off x="1406843" y="5112385"/>
            <a:ext cx="9378315" cy="858500"/>
          </a:xfrm>
          <a:prstGeom prst="hexagon">
            <a:avLst/>
          </a:prstGeom>
          <a:solidFill>
            <a:schemeClr val="bg1"/>
          </a:solidFill>
          <a:ln w="12700">
            <a:solidFill>
              <a:srgbClr val="FEA41F"/>
            </a:solidFill>
            <a:prstDash val="solid"/>
          </a:ln>
        </p:spPr>
        <p:txBody>
          <a:bodyPr wrap="square" rtlCol="0">
            <a:spAutoFit/>
          </a:bodyPr>
          <a:lstStyle/>
          <a:p>
            <a:pPr marL="0" marR="0" lvl="0" indent="0" algn="l" defTabSz="914400" rtl="0" eaLnBrk="1" fontAlgn="auto" latinLnBrk="0" hangingPunct="1">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好奇</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：对自己所不了解的事物觉得新奇而感兴趣。　</a:t>
            </a:r>
          </a:p>
          <a:p>
            <a:pPr marL="0" marR="0" lvl="0" indent="0" algn="l" defTabSz="914400" rtl="0" eaLnBrk="1" fontAlgn="auto" latinLnBrk="0" hangingPunct="1">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造句：星孩喜出望外，充满好奇的跑进屋。</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checkerboard(across)">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32" dur="1000" fill="hold"/>
                                        <p:tgtEl>
                                          <p:spTgt spid="4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45" grpId="0" bldLvl="0" animBg="1"/>
      <p:bldP spid="4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Group 47"/>
          <p:cNvGraphicFramePr>
            <a:graphicFrameLocks noGrp="1"/>
          </p:cNvGraphicFramePr>
          <p:nvPr/>
        </p:nvGraphicFramePr>
        <p:xfrm>
          <a:off x="2185553" y="2588648"/>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34" name="Group 47"/>
          <p:cNvGraphicFramePr>
            <a:graphicFrameLocks noGrp="1"/>
          </p:cNvGraphicFramePr>
          <p:nvPr/>
        </p:nvGraphicFramePr>
        <p:xfrm>
          <a:off x="4003372" y="2588648"/>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5" name="Group 47"/>
          <p:cNvGraphicFramePr>
            <a:graphicFrameLocks noGrp="1"/>
          </p:cNvGraphicFramePr>
          <p:nvPr/>
        </p:nvGraphicFramePr>
        <p:xfrm>
          <a:off x="5794072" y="2605158"/>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36" name="Group 47"/>
          <p:cNvGraphicFramePr>
            <a:graphicFrameLocks noGrp="1"/>
          </p:cNvGraphicFramePr>
          <p:nvPr/>
        </p:nvGraphicFramePr>
        <p:xfrm>
          <a:off x="7566357" y="2588648"/>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9" name="Group 47"/>
          <p:cNvGraphicFramePr>
            <a:graphicFrameLocks noGrp="1"/>
          </p:cNvGraphicFramePr>
          <p:nvPr/>
        </p:nvGraphicFramePr>
        <p:xfrm>
          <a:off x="2176663" y="4218058"/>
          <a:ext cx="898525" cy="900113"/>
        </p:xfrm>
        <a:graphic>
          <a:graphicData uri="http://schemas.openxmlformats.org/drawingml/2006/table">
            <a:tbl>
              <a:tblPr/>
              <a:tblGrid>
                <a:gridCol w="445443">
                  <a:extLst>
                    <a:ext uri="{9D8B030D-6E8A-4147-A177-3AD203B41FA5}">
                      <a16:colId xmlns:a16="http://schemas.microsoft.com/office/drawing/2014/main" val="20000"/>
                    </a:ext>
                  </a:extLst>
                </a:gridCol>
                <a:gridCol w="4530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40" name="Group 47"/>
          <p:cNvGraphicFramePr>
            <a:graphicFrameLocks noGrp="1"/>
          </p:cNvGraphicFramePr>
          <p:nvPr/>
        </p:nvGraphicFramePr>
        <p:xfrm>
          <a:off x="3994800" y="4206628"/>
          <a:ext cx="898525" cy="900113"/>
        </p:xfrm>
        <a:graphic>
          <a:graphicData uri="http://schemas.openxmlformats.org/drawingml/2006/table">
            <a:tbl>
              <a:tblPr/>
              <a:tblGrid>
                <a:gridCol w="445443">
                  <a:extLst>
                    <a:ext uri="{9D8B030D-6E8A-4147-A177-3AD203B41FA5}">
                      <a16:colId xmlns:a16="http://schemas.microsoft.com/office/drawing/2014/main" val="20000"/>
                    </a:ext>
                  </a:extLst>
                </a:gridCol>
                <a:gridCol w="4530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41" name="Group 47"/>
          <p:cNvGraphicFramePr>
            <a:graphicFrameLocks noGrp="1"/>
          </p:cNvGraphicFramePr>
          <p:nvPr/>
        </p:nvGraphicFramePr>
        <p:xfrm>
          <a:off x="5804550" y="421805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42" name="Group 47"/>
          <p:cNvGraphicFramePr>
            <a:graphicFrameLocks noGrp="1"/>
          </p:cNvGraphicFramePr>
          <p:nvPr/>
        </p:nvGraphicFramePr>
        <p:xfrm>
          <a:off x="7566357" y="4197738"/>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45" name="矩形 44">
            <a:hlinkClick r:id="rId3" action="ppaction://hlinksldjump"/>
          </p:cNvPr>
          <p:cNvSpPr/>
          <p:nvPr/>
        </p:nvSpPr>
        <p:spPr>
          <a:xfrm>
            <a:off x="2195064" y="2595661"/>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能</a:t>
            </a:r>
          </a:p>
        </p:txBody>
      </p:sp>
      <p:sp>
        <p:nvSpPr>
          <p:cNvPr id="46" name="矩形 45">
            <a:hlinkClick r:id="rId4" action="ppaction://hlinksldjump"/>
          </p:cNvPr>
          <p:cNvSpPr/>
          <p:nvPr/>
        </p:nvSpPr>
        <p:spPr>
          <a:xfrm>
            <a:off x="4004137" y="259370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桌</a:t>
            </a:r>
          </a:p>
        </p:txBody>
      </p:sp>
      <p:sp>
        <p:nvSpPr>
          <p:cNvPr id="47" name="矩形 46">
            <a:hlinkClick r:id="rId3" action="ppaction://hlinksldjump"/>
          </p:cNvPr>
          <p:cNvSpPr/>
          <p:nvPr/>
        </p:nvSpPr>
        <p:spPr>
          <a:xfrm>
            <a:off x="5804232" y="261021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味</a:t>
            </a:r>
          </a:p>
        </p:txBody>
      </p:sp>
      <p:sp>
        <p:nvSpPr>
          <p:cNvPr id="48" name="矩形 47">
            <a:hlinkClick r:id="rId5" action="ppaction://hlinksldjump"/>
          </p:cNvPr>
          <p:cNvSpPr/>
          <p:nvPr/>
        </p:nvSpPr>
        <p:spPr>
          <a:xfrm>
            <a:off x="7566965" y="259370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买</a:t>
            </a:r>
          </a:p>
        </p:txBody>
      </p:sp>
      <p:sp>
        <p:nvSpPr>
          <p:cNvPr id="51" name="矩形 50">
            <a:hlinkClick r:id="" action="ppaction://noaction"/>
          </p:cNvPr>
          <p:cNvSpPr/>
          <p:nvPr/>
        </p:nvSpPr>
        <p:spPr>
          <a:xfrm>
            <a:off x="2185476" y="4223116"/>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甘</a:t>
            </a:r>
          </a:p>
        </p:txBody>
      </p:sp>
      <p:sp>
        <p:nvSpPr>
          <p:cNvPr id="52" name="矩形 51">
            <a:hlinkClick r:id="" action="ppaction://noaction"/>
          </p:cNvPr>
          <p:cNvSpPr/>
          <p:nvPr/>
        </p:nvSpPr>
        <p:spPr>
          <a:xfrm>
            <a:off x="4000246" y="4204583"/>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甜</a:t>
            </a:r>
          </a:p>
        </p:txBody>
      </p:sp>
      <p:sp>
        <p:nvSpPr>
          <p:cNvPr id="53" name="矩形 52">
            <a:hlinkClick r:id="" action="ppaction://noaction"/>
          </p:cNvPr>
          <p:cNvSpPr/>
          <p:nvPr/>
        </p:nvSpPr>
        <p:spPr>
          <a:xfrm>
            <a:off x="5815016" y="422748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菜</a:t>
            </a:r>
          </a:p>
        </p:txBody>
      </p:sp>
      <p:sp>
        <p:nvSpPr>
          <p:cNvPr id="54" name="矩形 53">
            <a:hlinkClick r:id="" action="ppaction://noaction"/>
          </p:cNvPr>
          <p:cNvSpPr/>
          <p:nvPr/>
        </p:nvSpPr>
        <p:spPr>
          <a:xfrm>
            <a:off x="7576516" y="42071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劳</a:t>
            </a:r>
          </a:p>
        </p:txBody>
      </p:sp>
      <p:graphicFrame>
        <p:nvGraphicFramePr>
          <p:cNvPr id="4" name="Group 47"/>
          <p:cNvGraphicFramePr>
            <a:graphicFrameLocks noGrp="1"/>
          </p:cNvGraphicFramePr>
          <p:nvPr/>
        </p:nvGraphicFramePr>
        <p:xfrm>
          <a:off x="9464055" y="2604500"/>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6" name="矩形 5">
            <a:hlinkClick r:id="rId3" action="ppaction://hlinksldjump"/>
          </p:cNvPr>
          <p:cNvSpPr/>
          <p:nvPr/>
        </p:nvSpPr>
        <p:spPr>
          <a:xfrm>
            <a:off x="9478342" y="259370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具</a:t>
            </a:r>
          </a:p>
        </p:txBody>
      </p:sp>
      <p:sp>
        <p:nvSpPr>
          <p:cNvPr id="64" name="文本占位符 7"/>
          <p:cNvSpPr>
            <a:spLocks noGrp="1"/>
          </p:cNvSpPr>
          <p:nvPr>
            <p:ph type="body" sz="quarter" idx="10"/>
          </p:nvPr>
        </p:nvSpPr>
        <p:spPr>
          <a:xfrm>
            <a:off x="603250" y="377825"/>
            <a:ext cx="2300288" cy="495300"/>
          </a:xfrm>
        </p:spPr>
        <p:txBody>
          <a:bodyPr/>
          <a:lstStyle/>
          <a:p>
            <a:r>
              <a:rPr lang="en-US" altLang="zh-CN" dirty="0"/>
              <a:t>02  </a:t>
            </a:r>
            <a:r>
              <a:rPr lang="zh-CN" altLang="en-US" dirty="0"/>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5"/>
                                        </p:tgtEl>
                                        <p:attrNameLst>
                                          <p:attrName>style.color</p:attrName>
                                        </p:attrNameLst>
                                      </p:cBhvr>
                                      <p:to>
                                        <p:clrVal>
                                          <a:schemeClr val="tx1"/>
                                        </p:clrVal>
                                      </p:to>
                                    </p:set>
                                    <p:set>
                                      <p:cBhvr>
                                        <p:cTn id="7" dur="500" fill="hold"/>
                                        <p:tgtEl>
                                          <p:spTgt spid="45"/>
                                        </p:tgtEl>
                                        <p:attrNameLst>
                                          <p:attrName>fillcolor</p:attrName>
                                        </p:attrNameLst>
                                      </p:cBhvr>
                                      <p:to>
                                        <p:clrVal>
                                          <a:schemeClr val="tx1"/>
                                        </p:clrVal>
                                      </p:to>
                                    </p:set>
                                    <p:set>
                                      <p:cBhvr>
                                        <p:cTn id="8" dur="500" fill="hold"/>
                                        <p:tgtEl>
                                          <p:spTgt spid="45"/>
                                        </p:tgtEl>
                                        <p:attrNameLst>
                                          <p:attrName>fill.type</p:attrName>
                                        </p:attrNameLst>
                                      </p:cBhvr>
                                      <p:to>
                                        <p:strVal val="solid"/>
                                      </p:to>
                                    </p:set>
                                  </p:childTnLst>
                                </p:cTn>
                              </p:par>
                            </p:childTnLst>
                          </p:cTn>
                        </p:par>
                      </p:childTnLst>
                    </p:cTn>
                  </p:par>
                </p:childTnLst>
              </p:cTn>
              <p:nextCondLst>
                <p:cond evt="onClick" delay="0">
                  <p:tgtEl>
                    <p:spTgt spid="45"/>
                  </p:tgtEl>
                </p:cond>
              </p:nextCondLst>
            </p:seq>
            <p:seq concurrent="1" nextAc="seek">
              <p:cTn id="9" restart="whenNotActive" fill="hold" evtFilter="cancelBubble" nodeType="interactiveSeq">
                <p:stCondLst>
                  <p:cond evt="onClick" delay="0">
                    <p:tgtEl>
                      <p:spTgt spid="46"/>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46"/>
                                        </p:tgtEl>
                                        <p:attrNameLst>
                                          <p:attrName>style.color</p:attrName>
                                        </p:attrNameLst>
                                      </p:cBhvr>
                                      <p:to>
                                        <p:clrVal>
                                          <a:schemeClr val="tx1"/>
                                        </p:clrVal>
                                      </p:to>
                                    </p:set>
                                    <p:set>
                                      <p:cBhvr>
                                        <p:cTn id="14" dur="500" fill="hold"/>
                                        <p:tgtEl>
                                          <p:spTgt spid="46"/>
                                        </p:tgtEl>
                                        <p:attrNameLst>
                                          <p:attrName>fillcolor</p:attrName>
                                        </p:attrNameLst>
                                      </p:cBhvr>
                                      <p:to>
                                        <p:clrVal>
                                          <a:schemeClr val="tx1"/>
                                        </p:clrVal>
                                      </p:to>
                                    </p:set>
                                    <p:set>
                                      <p:cBhvr>
                                        <p:cTn id="15" dur="500" fill="hold"/>
                                        <p:tgtEl>
                                          <p:spTgt spid="46"/>
                                        </p:tgtEl>
                                        <p:attrNameLst>
                                          <p:attrName>fill.type</p:attrName>
                                        </p:attrNameLst>
                                      </p:cBhvr>
                                      <p:to>
                                        <p:strVal val="solid"/>
                                      </p:to>
                                    </p:set>
                                  </p:childTnLst>
                                </p:cTn>
                              </p:par>
                            </p:childTnLst>
                          </p:cTn>
                        </p:par>
                      </p:childTnLst>
                    </p:cTn>
                  </p:par>
                </p:childTnLst>
              </p:cTn>
              <p:nextCondLst>
                <p:cond evt="onClick" delay="0">
                  <p:tgtEl>
                    <p:spTgt spid="46"/>
                  </p:tgtEl>
                </p:cond>
              </p:nextCondLst>
            </p:seq>
            <p:seq concurrent="1" nextAc="seek">
              <p:cTn id="16" restart="whenNotActive" fill="hold" evtFilter="cancelBubble" nodeType="interactiveSeq">
                <p:stCondLst>
                  <p:cond evt="onClick" delay="0">
                    <p:tgtEl>
                      <p:spTgt spid="47"/>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47"/>
                                        </p:tgtEl>
                                        <p:attrNameLst>
                                          <p:attrName>style.color</p:attrName>
                                        </p:attrNameLst>
                                      </p:cBhvr>
                                      <p:to>
                                        <p:clrVal>
                                          <a:schemeClr val="tx1"/>
                                        </p:clrVal>
                                      </p:to>
                                    </p:set>
                                    <p:set>
                                      <p:cBhvr>
                                        <p:cTn id="21" dur="500" fill="hold"/>
                                        <p:tgtEl>
                                          <p:spTgt spid="47"/>
                                        </p:tgtEl>
                                        <p:attrNameLst>
                                          <p:attrName>fillcolor</p:attrName>
                                        </p:attrNameLst>
                                      </p:cBhvr>
                                      <p:to>
                                        <p:clrVal>
                                          <a:schemeClr val="tx1"/>
                                        </p:clrVal>
                                      </p:to>
                                    </p:set>
                                    <p:set>
                                      <p:cBhvr>
                                        <p:cTn id="22" dur="500" fill="hold"/>
                                        <p:tgtEl>
                                          <p:spTgt spid="47"/>
                                        </p:tgtEl>
                                        <p:attrNameLst>
                                          <p:attrName>fill.type</p:attrName>
                                        </p:attrNameLst>
                                      </p:cBhvr>
                                      <p:to>
                                        <p:strVal val="solid"/>
                                      </p:to>
                                    </p:set>
                                  </p:childTnLst>
                                </p:cTn>
                              </p:par>
                            </p:childTnLst>
                          </p:cTn>
                        </p:par>
                      </p:childTnLst>
                    </p:cTn>
                  </p:par>
                </p:childTnLst>
              </p:cTn>
              <p:nextCondLst>
                <p:cond evt="onClick" delay="0">
                  <p:tgtEl>
                    <p:spTgt spid="47"/>
                  </p:tgtEl>
                </p:cond>
              </p:nextCondLst>
            </p:seq>
            <p:seq concurrent="1" nextAc="seek">
              <p:cTn id="23" restart="whenNotActive" fill="hold" evtFilter="cancelBubble" nodeType="interactiveSeq">
                <p:stCondLst>
                  <p:cond evt="onClick" delay="0">
                    <p:tgtEl>
                      <p:spTgt spid="48"/>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48"/>
                                        </p:tgtEl>
                                        <p:attrNameLst>
                                          <p:attrName>style.color</p:attrName>
                                        </p:attrNameLst>
                                      </p:cBhvr>
                                      <p:to>
                                        <p:clrVal>
                                          <a:schemeClr val="tx1"/>
                                        </p:clrVal>
                                      </p:to>
                                    </p:set>
                                    <p:set>
                                      <p:cBhvr>
                                        <p:cTn id="28" dur="500" fill="hold"/>
                                        <p:tgtEl>
                                          <p:spTgt spid="48"/>
                                        </p:tgtEl>
                                        <p:attrNameLst>
                                          <p:attrName>fillcolor</p:attrName>
                                        </p:attrNameLst>
                                      </p:cBhvr>
                                      <p:to>
                                        <p:clrVal>
                                          <a:schemeClr val="tx1"/>
                                        </p:clrVal>
                                      </p:to>
                                    </p:set>
                                    <p:set>
                                      <p:cBhvr>
                                        <p:cTn id="29" dur="500" fill="hold"/>
                                        <p:tgtEl>
                                          <p:spTgt spid="48"/>
                                        </p:tgtEl>
                                        <p:attrNameLst>
                                          <p:attrName>fill.type</p:attrName>
                                        </p:attrNameLst>
                                      </p:cBhvr>
                                      <p:to>
                                        <p:strVal val="solid"/>
                                      </p:to>
                                    </p:set>
                                  </p:childTnLst>
                                </p:cTn>
                              </p:par>
                            </p:childTnLst>
                          </p:cTn>
                        </p:par>
                      </p:childTnLst>
                    </p:cTn>
                  </p:par>
                </p:childTnLst>
              </p:cTn>
              <p:nextCondLst>
                <p:cond evt="onClick" delay="0">
                  <p:tgtEl>
                    <p:spTgt spid="48"/>
                  </p:tgtEl>
                </p:cond>
              </p:nextCondLst>
            </p:seq>
            <p:seq concurrent="1" nextAc="seek">
              <p:cTn id="30" restart="whenNotActive" fill="hold" evtFilter="cancelBubble" nodeType="interactiveSeq">
                <p:stCondLst>
                  <p:cond evt="onClick" delay="0">
                    <p:tgtEl>
                      <p:spTgt spid="51"/>
                    </p:tgtEl>
                  </p:cond>
                </p:stCondLst>
                <p:endSync evt="end" delay="0">
                  <p:rtn val="all"/>
                </p:endSync>
                <p:childTnLst>
                  <p:par>
                    <p:cTn id="31" fill="hold">
                      <p:stCondLst>
                        <p:cond delay="0"/>
                      </p:stCondLst>
                      <p:childTnLst>
                        <p:par>
                          <p:cTn id="32" fill="hold">
                            <p:stCondLst>
                              <p:cond delay="0"/>
                            </p:stCondLst>
                            <p:childTnLst>
                              <p:par>
                                <p:cTn id="33" presetID="16" presetClass="emph" presetSubtype="0" fill="hold" grpId="0" nodeType="clickEffect">
                                  <p:stCondLst>
                                    <p:cond delay="0"/>
                                  </p:stCondLst>
                                  <p:iterate type="lt">
                                    <p:tmPct val="4000"/>
                                  </p:iterate>
                                  <p:childTnLst>
                                    <p:set>
                                      <p:cBhvr override="childStyle">
                                        <p:cTn id="34" dur="500" fill="hold"/>
                                        <p:tgtEl>
                                          <p:spTgt spid="51"/>
                                        </p:tgtEl>
                                        <p:attrNameLst>
                                          <p:attrName>style.color</p:attrName>
                                        </p:attrNameLst>
                                      </p:cBhvr>
                                      <p:to>
                                        <p:clrVal>
                                          <a:schemeClr val="tx1"/>
                                        </p:clrVal>
                                      </p:to>
                                    </p:set>
                                    <p:set>
                                      <p:cBhvr>
                                        <p:cTn id="35" dur="500" fill="hold"/>
                                        <p:tgtEl>
                                          <p:spTgt spid="51"/>
                                        </p:tgtEl>
                                        <p:attrNameLst>
                                          <p:attrName>fillcolor</p:attrName>
                                        </p:attrNameLst>
                                      </p:cBhvr>
                                      <p:to>
                                        <p:clrVal>
                                          <a:schemeClr val="tx1"/>
                                        </p:clrVal>
                                      </p:to>
                                    </p:set>
                                    <p:set>
                                      <p:cBhvr>
                                        <p:cTn id="36" dur="500" fill="hold"/>
                                        <p:tgtEl>
                                          <p:spTgt spid="51"/>
                                        </p:tgtEl>
                                        <p:attrNameLst>
                                          <p:attrName>fill.type</p:attrName>
                                        </p:attrNameLst>
                                      </p:cBhvr>
                                      <p:to>
                                        <p:strVal val="solid"/>
                                      </p:to>
                                    </p:set>
                                  </p:childTnLst>
                                </p:cTn>
                              </p:par>
                            </p:childTnLst>
                          </p:cTn>
                        </p:par>
                      </p:childTnLst>
                    </p:cTn>
                  </p:par>
                </p:childTnLst>
              </p:cTn>
              <p:nextCondLst>
                <p:cond evt="onClick" delay="0">
                  <p:tgtEl>
                    <p:spTgt spid="51"/>
                  </p:tgtEl>
                </p:cond>
              </p:nextCondLst>
            </p:seq>
            <p:seq concurrent="1" nextAc="seek">
              <p:cTn id="37" restart="whenNotActive" fill="hold" evtFilter="cancelBubble" nodeType="interactiveSeq">
                <p:stCondLst>
                  <p:cond evt="onClick" delay="0">
                    <p:tgtEl>
                      <p:spTgt spid="52"/>
                    </p:tgtEl>
                  </p:cond>
                </p:stCondLst>
                <p:endSync evt="end" delay="0">
                  <p:rtn val="all"/>
                </p:endSync>
                <p:childTnLst>
                  <p:par>
                    <p:cTn id="38" fill="hold">
                      <p:stCondLst>
                        <p:cond delay="0"/>
                      </p:stCondLst>
                      <p:childTnLst>
                        <p:par>
                          <p:cTn id="39" fill="hold">
                            <p:stCondLst>
                              <p:cond delay="0"/>
                            </p:stCondLst>
                            <p:childTnLst>
                              <p:par>
                                <p:cTn id="40" presetID="16" presetClass="emph" presetSubtype="0" fill="hold" grpId="0" nodeType="clickEffect">
                                  <p:stCondLst>
                                    <p:cond delay="0"/>
                                  </p:stCondLst>
                                  <p:iterate type="lt">
                                    <p:tmPct val="4000"/>
                                  </p:iterate>
                                  <p:childTnLst>
                                    <p:set>
                                      <p:cBhvr override="childStyle">
                                        <p:cTn id="41" dur="500" fill="hold"/>
                                        <p:tgtEl>
                                          <p:spTgt spid="52"/>
                                        </p:tgtEl>
                                        <p:attrNameLst>
                                          <p:attrName>style.color</p:attrName>
                                        </p:attrNameLst>
                                      </p:cBhvr>
                                      <p:to>
                                        <p:clrVal>
                                          <a:schemeClr val="tx1"/>
                                        </p:clrVal>
                                      </p:to>
                                    </p:set>
                                    <p:set>
                                      <p:cBhvr>
                                        <p:cTn id="42" dur="500" fill="hold"/>
                                        <p:tgtEl>
                                          <p:spTgt spid="52"/>
                                        </p:tgtEl>
                                        <p:attrNameLst>
                                          <p:attrName>fillcolor</p:attrName>
                                        </p:attrNameLst>
                                      </p:cBhvr>
                                      <p:to>
                                        <p:clrVal>
                                          <a:schemeClr val="tx1"/>
                                        </p:clrVal>
                                      </p:to>
                                    </p:set>
                                    <p:set>
                                      <p:cBhvr>
                                        <p:cTn id="43" dur="500" fill="hold"/>
                                        <p:tgtEl>
                                          <p:spTgt spid="52"/>
                                        </p:tgtEl>
                                        <p:attrNameLst>
                                          <p:attrName>fill.type</p:attrName>
                                        </p:attrNameLst>
                                      </p:cBhvr>
                                      <p:to>
                                        <p:strVal val="solid"/>
                                      </p:to>
                                    </p:set>
                                  </p:childTnLst>
                                </p:cTn>
                              </p:par>
                            </p:childTnLst>
                          </p:cTn>
                        </p:par>
                      </p:childTnLst>
                    </p:cTn>
                  </p:par>
                </p:childTnLst>
              </p:cTn>
              <p:nextCondLst>
                <p:cond evt="onClick" delay="0">
                  <p:tgtEl>
                    <p:spTgt spid="52"/>
                  </p:tgtEl>
                </p:cond>
              </p:nextCondLst>
            </p:seq>
            <p:seq concurrent="1" nextAc="seek">
              <p:cTn id="44" restart="whenNotActive" fill="hold" evtFilter="cancelBubble" nodeType="interactiveSeq">
                <p:stCondLst>
                  <p:cond evt="onClick" delay="0">
                    <p:tgtEl>
                      <p:spTgt spid="53"/>
                    </p:tgtEl>
                  </p:cond>
                </p:stCondLst>
                <p:endSync evt="end" delay="0">
                  <p:rtn val="all"/>
                </p:endSync>
                <p:childTnLst>
                  <p:par>
                    <p:cTn id="45" fill="hold">
                      <p:stCondLst>
                        <p:cond delay="0"/>
                      </p:stCondLst>
                      <p:childTnLst>
                        <p:par>
                          <p:cTn id="46" fill="hold">
                            <p:stCondLst>
                              <p:cond delay="0"/>
                            </p:stCondLst>
                            <p:childTnLst>
                              <p:par>
                                <p:cTn id="47" presetID="16" presetClass="emph" presetSubtype="0" fill="hold" grpId="0" nodeType="clickEffect">
                                  <p:stCondLst>
                                    <p:cond delay="0"/>
                                  </p:stCondLst>
                                  <p:iterate type="lt">
                                    <p:tmPct val="4000"/>
                                  </p:iterate>
                                  <p:childTnLst>
                                    <p:set>
                                      <p:cBhvr override="childStyle">
                                        <p:cTn id="48" dur="500" fill="hold"/>
                                        <p:tgtEl>
                                          <p:spTgt spid="53"/>
                                        </p:tgtEl>
                                        <p:attrNameLst>
                                          <p:attrName>style.color</p:attrName>
                                        </p:attrNameLst>
                                      </p:cBhvr>
                                      <p:to>
                                        <p:clrVal>
                                          <a:schemeClr val="tx1"/>
                                        </p:clrVal>
                                      </p:to>
                                    </p:set>
                                    <p:set>
                                      <p:cBhvr>
                                        <p:cTn id="49" dur="500" fill="hold"/>
                                        <p:tgtEl>
                                          <p:spTgt spid="53"/>
                                        </p:tgtEl>
                                        <p:attrNameLst>
                                          <p:attrName>fillcolor</p:attrName>
                                        </p:attrNameLst>
                                      </p:cBhvr>
                                      <p:to>
                                        <p:clrVal>
                                          <a:schemeClr val="tx1"/>
                                        </p:clrVal>
                                      </p:to>
                                    </p:set>
                                    <p:set>
                                      <p:cBhvr>
                                        <p:cTn id="50" dur="500" fill="hold"/>
                                        <p:tgtEl>
                                          <p:spTgt spid="53"/>
                                        </p:tgtEl>
                                        <p:attrNameLst>
                                          <p:attrName>fill.type</p:attrName>
                                        </p:attrNameLst>
                                      </p:cBhvr>
                                      <p:to>
                                        <p:strVal val="solid"/>
                                      </p:to>
                                    </p:set>
                                  </p:childTnLst>
                                </p:cTn>
                              </p:par>
                            </p:childTnLst>
                          </p:cTn>
                        </p:par>
                      </p:childTnLst>
                    </p:cTn>
                  </p:par>
                </p:childTnLst>
              </p:cTn>
              <p:nextCondLst>
                <p:cond evt="onClick" delay="0">
                  <p:tgtEl>
                    <p:spTgt spid="53"/>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6" presetClass="emph" presetSubtype="0" fill="hold" grpId="0" nodeType="clickEffect">
                                  <p:stCondLst>
                                    <p:cond delay="0"/>
                                  </p:stCondLst>
                                  <p:iterate type="lt">
                                    <p:tmPct val="4000"/>
                                  </p:iterate>
                                  <p:childTnLst>
                                    <p:set>
                                      <p:cBhvr override="childStyle">
                                        <p:cTn id="55" dur="500" fill="hold"/>
                                        <p:tgtEl>
                                          <p:spTgt spid="54"/>
                                        </p:tgtEl>
                                        <p:attrNameLst>
                                          <p:attrName>style.color</p:attrName>
                                        </p:attrNameLst>
                                      </p:cBhvr>
                                      <p:to>
                                        <p:clrVal>
                                          <a:schemeClr val="tx1"/>
                                        </p:clrVal>
                                      </p:to>
                                    </p:set>
                                    <p:set>
                                      <p:cBhvr>
                                        <p:cTn id="56" dur="500" fill="hold"/>
                                        <p:tgtEl>
                                          <p:spTgt spid="54"/>
                                        </p:tgtEl>
                                        <p:attrNameLst>
                                          <p:attrName>fillcolor</p:attrName>
                                        </p:attrNameLst>
                                      </p:cBhvr>
                                      <p:to>
                                        <p:clrVal>
                                          <a:schemeClr val="tx1"/>
                                        </p:clrVal>
                                      </p:to>
                                    </p:set>
                                    <p:set>
                                      <p:cBhvr>
                                        <p:cTn id="57" dur="500" fill="hold"/>
                                        <p:tgtEl>
                                          <p:spTgt spid="54"/>
                                        </p:tgtEl>
                                        <p:attrNameLst>
                                          <p:attrName>fill.type</p:attrName>
                                        </p:attrNameLst>
                                      </p:cBhvr>
                                      <p:to>
                                        <p:strVal val="solid"/>
                                      </p:to>
                                    </p:set>
                                  </p:childTnLst>
                                </p:cTn>
                              </p:par>
                            </p:childTnLst>
                          </p:cTn>
                        </p:par>
                      </p:childTnLst>
                    </p:cTn>
                  </p:par>
                </p:childTnLst>
              </p:cTn>
              <p:nextCondLst>
                <p:cond evt="onClick" delay="0">
                  <p:tgtEl>
                    <p:spTgt spid="54"/>
                  </p:tgtEl>
                </p:cond>
              </p:nextCondLst>
            </p:seq>
            <p:seq concurrent="1" nextAc="seek">
              <p:cTn id="58" restart="whenNotActive" fill="hold" evtFilter="cancelBubble" nodeType="interactiveSeq">
                <p:stCondLst>
                  <p:cond evt="onClick" delay="0">
                    <p:tgtEl>
                      <p:spTgt spid="6"/>
                    </p:tgtEl>
                  </p:cond>
                </p:stCondLst>
                <p:endSync evt="end" delay="0">
                  <p:rtn val="all"/>
                </p:endSync>
                <p:childTnLst>
                  <p:par>
                    <p:cTn id="59" fill="hold">
                      <p:stCondLst>
                        <p:cond delay="0"/>
                      </p:stCondLst>
                      <p:childTnLst>
                        <p:par>
                          <p:cTn id="60" fill="hold">
                            <p:stCondLst>
                              <p:cond delay="0"/>
                            </p:stCondLst>
                            <p:childTnLst>
                              <p:par>
                                <p:cTn id="61" presetID="16" presetClass="emph" presetSubtype="0" fill="hold" grpId="0" nodeType="clickEffect">
                                  <p:stCondLst>
                                    <p:cond delay="0"/>
                                  </p:stCondLst>
                                  <p:iterate type="lt">
                                    <p:tmPct val="4000"/>
                                  </p:iterate>
                                  <p:childTnLst>
                                    <p:set>
                                      <p:cBhvr override="childStyle">
                                        <p:cTn id="62" dur="500" fill="hold"/>
                                        <p:tgtEl>
                                          <p:spTgt spid="6"/>
                                        </p:tgtEl>
                                        <p:attrNameLst>
                                          <p:attrName>style.color</p:attrName>
                                        </p:attrNameLst>
                                      </p:cBhvr>
                                      <p:to>
                                        <p:clrVal>
                                          <a:schemeClr val="tx1"/>
                                        </p:clrVal>
                                      </p:to>
                                    </p:set>
                                    <p:set>
                                      <p:cBhvr>
                                        <p:cTn id="63" dur="500" fill="hold"/>
                                        <p:tgtEl>
                                          <p:spTgt spid="6"/>
                                        </p:tgtEl>
                                        <p:attrNameLst>
                                          <p:attrName>fillcolor</p:attrName>
                                        </p:attrNameLst>
                                      </p:cBhvr>
                                      <p:to>
                                        <p:clrVal>
                                          <a:schemeClr val="tx1"/>
                                        </p:clrVal>
                                      </p:to>
                                    </p:set>
                                    <p:set>
                                      <p:cBhvr>
                                        <p:cTn id="64"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childTnLst>
        </p:cTn>
      </p:par>
    </p:tnLst>
    <p:bldLst>
      <p:bldP spid="45" grpId="0"/>
      <p:bldP spid="46" grpId="0"/>
      <p:bldP spid="47" grpId="0"/>
      <p:bldP spid="48" grpId="0"/>
      <p:bldP spid="51" grpId="0"/>
      <p:bldP spid="52" grpId="0"/>
      <p:bldP spid="53" grpId="0"/>
      <p:bldP spid="54" grpId="0"/>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974806"/>
    </a:folHlink>
  </a:clrScheme>
</a:themeOverride>
</file>

<file path=docProps/app.xml><?xml version="1.0" encoding="utf-8"?>
<Properties xmlns="http://schemas.openxmlformats.org/officeDocument/2006/extended-properties" xmlns:vt="http://schemas.openxmlformats.org/officeDocument/2006/docPropsVTypes">
  <TotalTime>0</TotalTime>
  <Words>2104</Words>
  <Application>Microsoft Office PowerPoint</Application>
  <PresentationFormat>宽屏</PresentationFormat>
  <Paragraphs>347</Paragraphs>
  <Slides>34</Slides>
  <Notes>32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34</vt:i4>
      </vt:variant>
    </vt:vector>
  </HeadingPairs>
  <TitlesOfParts>
    <vt:vector size="42" baseType="lpstr">
      <vt:lpstr>思源黑体 CN Light</vt:lpstr>
      <vt:lpstr>Wingdings</vt:lpstr>
      <vt:lpstr>站酷庆科黄油体</vt:lpstr>
      <vt:lpstr>Arial</vt:lpstr>
      <vt:lpstr>FandolFang R</vt:lpstr>
      <vt:lpstr>思源黑体 CN Bold</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1</cp:revision>
  <dcterms:created xsi:type="dcterms:W3CDTF">2020-06-05T01:58:00Z</dcterms:created>
  <dcterms:modified xsi:type="dcterms:W3CDTF">2021-01-08T23:29:25Z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