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4"/>
  </p:notesMasterIdLst>
  <p:sldIdLst>
    <p:sldId id="256" r:id="rId2"/>
    <p:sldId id="478" r:id="rId3"/>
    <p:sldId id="599" r:id="rId4"/>
    <p:sldId id="413" r:id="rId5"/>
    <p:sldId id="410" r:id="rId6"/>
    <p:sldId id="310" r:id="rId7"/>
    <p:sldId id="671" r:id="rId8"/>
    <p:sldId id="312" r:id="rId9"/>
    <p:sldId id="633" r:id="rId10"/>
    <p:sldId id="634" r:id="rId11"/>
    <p:sldId id="635" r:id="rId12"/>
    <p:sldId id="636" r:id="rId13"/>
    <p:sldId id="637" r:id="rId14"/>
    <p:sldId id="638" r:id="rId15"/>
    <p:sldId id="639" r:id="rId16"/>
    <p:sldId id="640" r:id="rId17"/>
    <p:sldId id="641" r:id="rId18"/>
    <p:sldId id="404" r:id="rId19"/>
    <p:sldId id="643" r:id="rId20"/>
    <p:sldId id="644" r:id="rId21"/>
    <p:sldId id="646" r:id="rId22"/>
    <p:sldId id="648" r:id="rId23"/>
    <p:sldId id="649" r:id="rId24"/>
    <p:sldId id="650" r:id="rId25"/>
    <p:sldId id="662" r:id="rId26"/>
    <p:sldId id="660" r:id="rId27"/>
    <p:sldId id="317" r:id="rId28"/>
    <p:sldId id="657" r:id="rId29"/>
    <p:sldId id="319" r:id="rId30"/>
    <p:sldId id="359" r:id="rId31"/>
    <p:sldId id="696" r:id="rId32"/>
    <p:sldId id="260" r:id="rId33"/>
  </p:sldIdLst>
  <p:sldSz cx="12192000" cy="6858000"/>
  <p:notesSz cx="6858000" cy="9144000"/>
  <p:embeddedFontLst>
    <p:embeddedFont>
      <p:font typeface="FandolFang R" panose="02010600030101010101" charset="-122"/>
      <p:regular r:id="rId35"/>
    </p:embeddedFont>
    <p:embeddedFont>
      <p:font typeface="思源黑体 CN Bold" panose="02010600030101010101" charset="-122"/>
      <p:regular r:id="rId36"/>
    </p:embeddedFont>
    <p:embeddedFont>
      <p:font typeface="思源黑体 CN Light" panose="02010600030101010101" charset="-122"/>
      <p:regular r:id="rId37"/>
    </p:embeddedFont>
    <p:embeddedFont>
      <p:font typeface="等线" panose="02010600030101010101" pitchFamily="2" charset="-122"/>
      <p:regular r:id="rId38"/>
      <p:bold r:id="rId39"/>
    </p:embeddedFont>
    <p:embeddedFont>
      <p:font typeface="庞门正道粗书体6.0" panose="02010600030101010101" charset="-122"/>
      <p:regular r:id="rId40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A2C27"/>
    <a:srgbClr val="2E90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5" d="100"/>
          <a:sy n="95" d="100"/>
        </p:scale>
        <p:origin x="88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3.fntdata"/><Relationship Id="rId40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1.fntdata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fld id="{5ED155F3-82DF-458E-BB07-9C409479E5F3}" type="datetimeFigureOut">
              <a:rPr lang="zh-CN" altLang="en-US" smtClean="0"/>
              <a:t>2021/1/9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fld id="{3FF0729C-E5AC-428A-9F5D-0706CC6F03BA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16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17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18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19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20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26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27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28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29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30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4AF39AF-2281-4A67-BEFF-C4B1DAD081C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  <a:cs typeface="+mn-cs"/>
              </a:rPr>
              <a:t>31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6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7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8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9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10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/>
          <p:cNvSpPr/>
          <p:nvPr userDrawn="1"/>
        </p:nvSpPr>
        <p:spPr bwMode="auto">
          <a:xfrm rot="10800000">
            <a:off x="-152509" y="228600"/>
            <a:ext cx="764124" cy="762000"/>
          </a:xfrm>
          <a:custGeom>
            <a:avLst/>
            <a:gdLst>
              <a:gd name="T0" fmla="*/ 1556 w 1556"/>
              <a:gd name="T1" fmla="*/ 612 h 1760"/>
              <a:gd name="T2" fmla="*/ 360 w 1556"/>
              <a:gd name="T3" fmla="*/ 488 h 1760"/>
              <a:gd name="T4" fmla="*/ 1156 w 1556"/>
              <a:gd name="T5" fmla="*/ 1368 h 1760"/>
              <a:gd name="T6" fmla="*/ 1556 w 1556"/>
              <a:gd name="T7" fmla="*/ 1212 h 1760"/>
              <a:gd name="T8" fmla="*/ 1556 w 1556"/>
              <a:gd name="T9" fmla="*/ 612 h 17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56" h="1760">
                <a:moveTo>
                  <a:pt x="1556" y="612"/>
                </a:moveTo>
                <a:cubicBezTo>
                  <a:pt x="1556" y="612"/>
                  <a:pt x="720" y="0"/>
                  <a:pt x="360" y="488"/>
                </a:cubicBezTo>
                <a:cubicBezTo>
                  <a:pt x="0" y="976"/>
                  <a:pt x="512" y="1760"/>
                  <a:pt x="1156" y="1368"/>
                </a:cubicBezTo>
                <a:cubicBezTo>
                  <a:pt x="1156" y="1368"/>
                  <a:pt x="1388" y="1168"/>
                  <a:pt x="1556" y="1212"/>
                </a:cubicBezTo>
                <a:lnTo>
                  <a:pt x="1556" y="612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endParaRPr lang="zh-CN" altLang="en-US" dirty="0">
              <a:latin typeface="思源黑体 CN Light" panose="020B0300000000000000" pitchFamily="34" charset="-122"/>
              <a:ea typeface="思源黑体 CN Bold" panose="020B0800000000000000" pitchFamily="34" charset="-122"/>
              <a:sym typeface="+mn-ea"/>
            </a:endParaRP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0" hasCustomPrompt="1"/>
          </p:nvPr>
        </p:nvSpPr>
        <p:spPr>
          <a:xfrm>
            <a:off x="656908" y="429577"/>
            <a:ext cx="2436812" cy="4667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>
                <a:solidFill>
                  <a:schemeClr val="accent2">
                    <a:lumMod val="50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pPr lvl="0"/>
            <a:r>
              <a:rPr lang="en-US" altLang="zh-CN" dirty="0"/>
              <a:t>01   </a:t>
            </a:r>
            <a:r>
              <a:rPr lang="zh-CN" altLang="en-US" dirty="0"/>
              <a:t>输入标题</a:t>
            </a:r>
          </a:p>
        </p:txBody>
      </p:sp>
      <p:sp>
        <p:nvSpPr>
          <p:cNvPr id="10" name="矩形: 圆角 9"/>
          <p:cNvSpPr/>
          <p:nvPr userDrawn="1"/>
        </p:nvSpPr>
        <p:spPr>
          <a:xfrm>
            <a:off x="647700" y="1270000"/>
            <a:ext cx="10896600" cy="4940300"/>
          </a:xfrm>
          <a:prstGeom prst="roundRect">
            <a:avLst>
              <a:gd name="adj" fmla="val 6851"/>
            </a:avLst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  <a:lvl2pPr>
              <a:defRPr>
                <a:latin typeface="FandolFang R" panose="00000500000000000000" pitchFamily="50" charset="-122"/>
                <a:ea typeface="FandolFang R" panose="00000500000000000000" pitchFamily="50" charset="-122"/>
              </a:defRPr>
            </a:lvl2pPr>
            <a:lvl3pPr>
              <a:defRPr>
                <a:latin typeface="FandolFang R" panose="00000500000000000000" pitchFamily="50" charset="-122"/>
                <a:ea typeface="FandolFang R" panose="00000500000000000000" pitchFamily="50" charset="-122"/>
              </a:defRPr>
            </a:lvl3pPr>
            <a:lvl4pPr>
              <a:defRPr>
                <a:latin typeface="FandolFang R" panose="00000500000000000000" pitchFamily="50" charset="-122"/>
                <a:ea typeface="FandolFang R" panose="00000500000000000000" pitchFamily="50" charset="-122"/>
              </a:defRPr>
            </a:lvl4pPr>
            <a:lvl5pPr>
              <a:defRPr>
                <a:latin typeface="FandolFang R" panose="00000500000000000000" pitchFamily="50" charset="-122"/>
                <a:ea typeface="FandolFang R" panose="00000500000000000000" pitchFamily="50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2E05D328-291A-47AC-BDFD-986BBBD9F7A5}" type="datetimeFigureOut">
              <a:rPr lang="zh-CN" altLang="en-US" smtClean="0"/>
              <a:t>2021/1/9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643A03F8-67D8-4B14-B435-8036BD8CFE83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slide" Target="slide29.xml"/><Relationship Id="rId4" Type="http://schemas.openxmlformats.org/officeDocument/2006/relationships/slide" Target="slide2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5"/>
          <p:cNvSpPr/>
          <p:nvPr/>
        </p:nvSpPr>
        <p:spPr bwMode="auto">
          <a:xfrm rot="7200000" flipH="1">
            <a:off x="5393809" y="-2695194"/>
            <a:ext cx="3832860" cy="3822700"/>
          </a:xfrm>
          <a:custGeom>
            <a:avLst/>
            <a:gdLst>
              <a:gd name="T0" fmla="*/ 1556 w 1556"/>
              <a:gd name="T1" fmla="*/ 612 h 1760"/>
              <a:gd name="T2" fmla="*/ 360 w 1556"/>
              <a:gd name="T3" fmla="*/ 488 h 1760"/>
              <a:gd name="T4" fmla="*/ 1156 w 1556"/>
              <a:gd name="T5" fmla="*/ 1368 h 1760"/>
              <a:gd name="T6" fmla="*/ 1556 w 1556"/>
              <a:gd name="T7" fmla="*/ 1212 h 1760"/>
              <a:gd name="T8" fmla="*/ 1556 w 1556"/>
              <a:gd name="T9" fmla="*/ 612 h 17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56" h="1760">
                <a:moveTo>
                  <a:pt x="1556" y="612"/>
                </a:moveTo>
                <a:cubicBezTo>
                  <a:pt x="1556" y="612"/>
                  <a:pt x="720" y="0"/>
                  <a:pt x="360" y="488"/>
                </a:cubicBezTo>
                <a:cubicBezTo>
                  <a:pt x="0" y="976"/>
                  <a:pt x="512" y="1760"/>
                  <a:pt x="1156" y="1368"/>
                </a:cubicBezTo>
                <a:cubicBezTo>
                  <a:pt x="1156" y="1368"/>
                  <a:pt x="1388" y="1168"/>
                  <a:pt x="1556" y="1212"/>
                </a:cubicBezTo>
                <a:lnTo>
                  <a:pt x="1556" y="612"/>
                </a:lnTo>
                <a:close/>
              </a:path>
            </a:pathLst>
          </a:custGeom>
          <a:solidFill>
            <a:schemeClr val="bg1">
              <a:lumMod val="85000"/>
              <a:alpha val="77000"/>
            </a:schemeClr>
          </a:solidFill>
          <a:ln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endParaRPr lang="zh-CN" altLang="en-US" dirty="0">
              <a:latin typeface="思源黑体 CN Light" panose="020B0300000000000000" pitchFamily="34" charset="-122"/>
              <a:ea typeface="思源黑体 CN Bold" panose="020B0800000000000000" pitchFamily="34" charset="-122"/>
              <a:sym typeface="+mn-ea"/>
            </a:endParaRPr>
          </a:p>
        </p:txBody>
      </p:sp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BY YUSHEN</a:t>
            </a:r>
            <a:endParaRPr lang="zh-CN" altLang="en-US" dirty="0">
              <a:noFill/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sp>
        <p:nvSpPr>
          <p:cNvPr id="5" name="Freeform 5"/>
          <p:cNvSpPr/>
          <p:nvPr/>
        </p:nvSpPr>
        <p:spPr bwMode="auto">
          <a:xfrm rot="7620000">
            <a:off x="-1744771" y="-415834"/>
            <a:ext cx="9065895" cy="9406890"/>
          </a:xfrm>
          <a:custGeom>
            <a:avLst/>
            <a:gdLst>
              <a:gd name="T0" fmla="*/ 1556 w 1556"/>
              <a:gd name="T1" fmla="*/ 612 h 1760"/>
              <a:gd name="T2" fmla="*/ 360 w 1556"/>
              <a:gd name="T3" fmla="*/ 488 h 1760"/>
              <a:gd name="T4" fmla="*/ 1156 w 1556"/>
              <a:gd name="T5" fmla="*/ 1368 h 1760"/>
              <a:gd name="T6" fmla="*/ 1556 w 1556"/>
              <a:gd name="T7" fmla="*/ 1212 h 1760"/>
              <a:gd name="T8" fmla="*/ 1556 w 1556"/>
              <a:gd name="T9" fmla="*/ 612 h 17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56" h="1760">
                <a:moveTo>
                  <a:pt x="1556" y="612"/>
                </a:moveTo>
                <a:cubicBezTo>
                  <a:pt x="1556" y="612"/>
                  <a:pt x="720" y="0"/>
                  <a:pt x="360" y="488"/>
                </a:cubicBezTo>
                <a:cubicBezTo>
                  <a:pt x="0" y="976"/>
                  <a:pt x="512" y="1760"/>
                  <a:pt x="1156" y="1368"/>
                </a:cubicBezTo>
                <a:cubicBezTo>
                  <a:pt x="1156" y="1368"/>
                  <a:pt x="1388" y="1168"/>
                  <a:pt x="1556" y="1212"/>
                </a:cubicBezTo>
                <a:lnTo>
                  <a:pt x="1556" y="612"/>
                </a:lnTo>
                <a:close/>
              </a:path>
            </a:pathLst>
          </a:custGeom>
          <a:solidFill>
            <a:schemeClr val="bg1">
              <a:lumMod val="85000"/>
              <a:alpha val="3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dirty="0">
              <a:latin typeface="思源黑体 CN Light" panose="020B03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6" name="任意多边形 60"/>
          <p:cNvSpPr/>
          <p:nvPr/>
        </p:nvSpPr>
        <p:spPr>
          <a:xfrm flipH="1">
            <a:off x="11896408" y="375603"/>
            <a:ext cx="283210" cy="1554480"/>
          </a:xfrm>
          <a:custGeom>
            <a:avLst/>
            <a:gdLst>
              <a:gd name="connsiteX0" fmla="*/ 0 w 519115"/>
              <a:gd name="connsiteY0" fmla="*/ 0 h 2029134"/>
              <a:gd name="connsiteX1" fmla="*/ 62792 w 519115"/>
              <a:gd name="connsiteY1" fmla="*/ 46955 h 2029134"/>
              <a:gd name="connsiteX2" fmla="*/ 519115 w 519115"/>
              <a:gd name="connsiteY2" fmla="*/ 1014567 h 2029134"/>
              <a:gd name="connsiteX3" fmla="*/ 62792 w 519115"/>
              <a:gd name="connsiteY3" fmla="*/ 1982179 h 2029134"/>
              <a:gd name="connsiteX4" fmla="*/ 0 w 519115"/>
              <a:gd name="connsiteY4" fmla="*/ 2029134 h 2029134"/>
              <a:gd name="connsiteX5" fmla="*/ 0 w 519115"/>
              <a:gd name="connsiteY5" fmla="*/ 0 h 2029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9115" h="2029134">
                <a:moveTo>
                  <a:pt x="0" y="0"/>
                </a:moveTo>
                <a:lnTo>
                  <a:pt x="62792" y="46955"/>
                </a:lnTo>
                <a:cubicBezTo>
                  <a:pt x="341480" y="276949"/>
                  <a:pt x="519115" y="625013"/>
                  <a:pt x="519115" y="1014567"/>
                </a:cubicBezTo>
                <a:cubicBezTo>
                  <a:pt x="519115" y="1404121"/>
                  <a:pt x="341480" y="1752186"/>
                  <a:pt x="62792" y="1982179"/>
                </a:cubicBezTo>
                <a:lnTo>
                  <a:pt x="0" y="202913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latin typeface="思源黑体 CN Light" panose="020B03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7" name="Freeform 5"/>
          <p:cNvSpPr/>
          <p:nvPr/>
        </p:nvSpPr>
        <p:spPr bwMode="auto">
          <a:xfrm rot="8820000">
            <a:off x="2440623" y="5646420"/>
            <a:ext cx="4569460" cy="4556760"/>
          </a:xfrm>
          <a:custGeom>
            <a:avLst/>
            <a:gdLst>
              <a:gd name="T0" fmla="*/ 1556 w 1556"/>
              <a:gd name="T1" fmla="*/ 612 h 1760"/>
              <a:gd name="T2" fmla="*/ 360 w 1556"/>
              <a:gd name="T3" fmla="*/ 488 h 1760"/>
              <a:gd name="T4" fmla="*/ 1156 w 1556"/>
              <a:gd name="T5" fmla="*/ 1368 h 1760"/>
              <a:gd name="T6" fmla="*/ 1556 w 1556"/>
              <a:gd name="T7" fmla="*/ 1212 h 1760"/>
              <a:gd name="T8" fmla="*/ 1556 w 1556"/>
              <a:gd name="T9" fmla="*/ 612 h 17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56" h="1760">
                <a:moveTo>
                  <a:pt x="1556" y="612"/>
                </a:moveTo>
                <a:cubicBezTo>
                  <a:pt x="1556" y="612"/>
                  <a:pt x="720" y="0"/>
                  <a:pt x="360" y="488"/>
                </a:cubicBezTo>
                <a:cubicBezTo>
                  <a:pt x="0" y="976"/>
                  <a:pt x="512" y="1760"/>
                  <a:pt x="1156" y="1368"/>
                </a:cubicBezTo>
                <a:cubicBezTo>
                  <a:pt x="1156" y="1368"/>
                  <a:pt x="1388" y="1168"/>
                  <a:pt x="1556" y="1212"/>
                </a:cubicBezTo>
                <a:lnTo>
                  <a:pt x="1556" y="612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endParaRPr lang="zh-CN" altLang="en-US" dirty="0">
              <a:latin typeface="思源黑体 CN Light" panose="020B0300000000000000" pitchFamily="34" charset="-122"/>
              <a:ea typeface="思源黑体 CN Bold" panose="020B0800000000000000" pitchFamily="34" charset="-122"/>
              <a:sym typeface="+mn-ea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6329089" y="3763531"/>
            <a:ext cx="5273994" cy="484547"/>
            <a:chOff x="6496050" y="3878982"/>
            <a:chExt cx="5273994" cy="484547"/>
          </a:xfrm>
        </p:grpSpPr>
        <p:sp>
          <p:nvSpPr>
            <p:cNvPr id="10" name="文本框 9"/>
            <p:cNvSpPr txBox="1"/>
            <p:nvPr/>
          </p:nvSpPr>
          <p:spPr>
            <a:xfrm flipH="1">
              <a:off x="6496050" y="3933300"/>
              <a:ext cx="5273994" cy="369332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dist"/>
              <a:r>
                <a:rPr lang="zh-CN" altLang="en-US" dirty="0">
                  <a:solidFill>
                    <a:srgbClr val="3A2C27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语文精品课件 二年级下册 </a:t>
              </a:r>
              <a:r>
                <a:rPr lang="en-US" altLang="zh-CN" dirty="0">
                  <a:solidFill>
                    <a:srgbClr val="3A2C27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2.3</a:t>
              </a:r>
              <a:endParaRPr lang="zh-CN" altLang="en-US" dirty="0">
                <a:solidFill>
                  <a:srgbClr val="3A2C27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</p:txBody>
        </p:sp>
        <p:cxnSp>
          <p:nvCxnSpPr>
            <p:cNvPr id="11" name="直接连接符 10"/>
            <p:cNvCxnSpPr/>
            <p:nvPr/>
          </p:nvCxnSpPr>
          <p:spPr>
            <a:xfrm flipH="1">
              <a:off x="6543359" y="4363529"/>
              <a:ext cx="5179376" cy="0"/>
            </a:xfrm>
            <a:prstGeom prst="line">
              <a:avLst/>
            </a:prstGeom>
            <a:ln w="2222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 flipH="1">
              <a:off x="6543359" y="3878982"/>
              <a:ext cx="5179376" cy="0"/>
            </a:xfrm>
            <a:prstGeom prst="line">
              <a:avLst/>
            </a:prstGeom>
            <a:ln w="2222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组合 12"/>
          <p:cNvGrpSpPr/>
          <p:nvPr/>
        </p:nvGrpSpPr>
        <p:grpSpPr>
          <a:xfrm>
            <a:off x="6007072" y="1665180"/>
            <a:ext cx="5771226" cy="1981882"/>
            <a:chOff x="6174033" y="2040338"/>
            <a:chExt cx="5771226" cy="1981882"/>
          </a:xfrm>
        </p:grpSpPr>
        <p:sp>
          <p:nvSpPr>
            <p:cNvPr id="14" name="文本框 13"/>
            <p:cNvSpPr txBox="1"/>
            <p:nvPr/>
          </p:nvSpPr>
          <p:spPr>
            <a:xfrm flipH="1">
              <a:off x="6174033" y="2040338"/>
              <a:ext cx="1415772" cy="1569660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pPr algn="dist"/>
              <a:r>
                <a:rPr lang="zh-CN" altLang="en-US" sz="9600" dirty="0">
                  <a:solidFill>
                    <a:schemeClr val="accent2">
                      <a:lumMod val="50000"/>
                    </a:schemeClr>
                  </a:solidFill>
                  <a:latin typeface="庞门正道粗书体6.0" panose="02010600030101010101" pitchFamily="2" charset="-122"/>
                  <a:ea typeface="庞门正道粗书体6.0" panose="02010600030101010101" pitchFamily="2" charset="-122"/>
                </a:rPr>
                <a:t>一</a:t>
              </a:r>
            </a:p>
          </p:txBody>
        </p:sp>
        <p:sp>
          <p:nvSpPr>
            <p:cNvPr id="15" name="文本框 14"/>
            <p:cNvSpPr txBox="1"/>
            <p:nvPr/>
          </p:nvSpPr>
          <p:spPr>
            <a:xfrm flipH="1">
              <a:off x="7092558" y="2452560"/>
              <a:ext cx="1415772" cy="1569660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pPr algn="dist"/>
              <a:r>
                <a:rPr lang="zh-CN" altLang="en-US" sz="9600" dirty="0">
                  <a:solidFill>
                    <a:schemeClr val="accent2">
                      <a:lumMod val="50000"/>
                    </a:schemeClr>
                  </a:solidFill>
                  <a:latin typeface="庞门正道粗书体6.0" panose="02010600030101010101" pitchFamily="2" charset="-122"/>
                  <a:ea typeface="庞门正道粗书体6.0" panose="02010600030101010101" pitchFamily="2" charset="-122"/>
                </a:rPr>
                <a:t>匹</a:t>
              </a:r>
            </a:p>
          </p:txBody>
        </p:sp>
        <p:sp>
          <p:nvSpPr>
            <p:cNvPr id="16" name="文本框 15"/>
            <p:cNvSpPr txBox="1"/>
            <p:nvPr/>
          </p:nvSpPr>
          <p:spPr>
            <a:xfrm flipH="1">
              <a:off x="8011082" y="2170307"/>
              <a:ext cx="1210588" cy="1323439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pPr algn="dist"/>
              <a:r>
                <a:rPr lang="zh-CN" altLang="en-US" sz="8000" dirty="0">
                  <a:solidFill>
                    <a:schemeClr val="accent2">
                      <a:lumMod val="50000"/>
                    </a:schemeClr>
                  </a:solidFill>
                  <a:latin typeface="庞门正道粗书体6.0" panose="02010600030101010101" pitchFamily="2" charset="-122"/>
                  <a:ea typeface="庞门正道粗书体6.0" panose="02010600030101010101" pitchFamily="2" charset="-122"/>
                </a:rPr>
                <a:t>出</a:t>
              </a:r>
            </a:p>
          </p:txBody>
        </p:sp>
        <p:sp>
          <p:nvSpPr>
            <p:cNvPr id="17" name="文本框 16"/>
            <p:cNvSpPr txBox="1"/>
            <p:nvPr/>
          </p:nvSpPr>
          <p:spPr>
            <a:xfrm flipH="1">
              <a:off x="8874481" y="2468278"/>
              <a:ext cx="1210588" cy="1323439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pPr algn="dist"/>
              <a:r>
                <a:rPr lang="zh-CN" altLang="en-US" sz="8000" dirty="0">
                  <a:solidFill>
                    <a:schemeClr val="accent2">
                      <a:lumMod val="50000"/>
                    </a:schemeClr>
                  </a:solidFill>
                  <a:latin typeface="庞门正道粗书体6.0" panose="02010600030101010101" pitchFamily="2" charset="-122"/>
                  <a:ea typeface="庞门正道粗书体6.0" panose="02010600030101010101" pitchFamily="2" charset="-122"/>
                </a:rPr>
                <a:t>色</a:t>
              </a:r>
            </a:p>
          </p:txBody>
        </p:sp>
        <p:sp>
          <p:nvSpPr>
            <p:cNvPr id="18" name="文本框 17"/>
            <p:cNvSpPr txBox="1"/>
            <p:nvPr/>
          </p:nvSpPr>
          <p:spPr>
            <a:xfrm flipH="1">
              <a:off x="9619048" y="2066075"/>
              <a:ext cx="1415772" cy="1569660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pPr algn="dist"/>
              <a:r>
                <a:rPr lang="zh-CN" altLang="en-US" sz="9600" dirty="0">
                  <a:solidFill>
                    <a:schemeClr val="accent2">
                      <a:lumMod val="50000"/>
                    </a:schemeClr>
                  </a:solidFill>
                  <a:latin typeface="庞门正道粗书体6.0" panose="02010600030101010101" pitchFamily="2" charset="-122"/>
                  <a:ea typeface="庞门正道粗书体6.0" panose="02010600030101010101" pitchFamily="2" charset="-122"/>
                </a:rPr>
                <a:t>的</a:t>
              </a:r>
            </a:p>
          </p:txBody>
        </p:sp>
        <p:sp>
          <p:nvSpPr>
            <p:cNvPr id="19" name="文本框 18"/>
            <p:cNvSpPr txBox="1"/>
            <p:nvPr/>
          </p:nvSpPr>
          <p:spPr>
            <a:xfrm flipH="1">
              <a:off x="10529487" y="2372822"/>
              <a:ext cx="1415772" cy="1569660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pPr algn="dist"/>
              <a:r>
                <a:rPr lang="zh-CN" altLang="en-US" sz="9600" dirty="0">
                  <a:solidFill>
                    <a:schemeClr val="accent2">
                      <a:lumMod val="50000"/>
                    </a:schemeClr>
                  </a:solidFill>
                  <a:latin typeface="庞门正道粗书体6.0" panose="02010600030101010101" pitchFamily="2" charset="-122"/>
                  <a:ea typeface="庞门正道粗书体6.0" panose="02010600030101010101" pitchFamily="2" charset="-122"/>
                </a:rPr>
                <a:t>马</a:t>
              </a:r>
            </a:p>
          </p:txBody>
        </p:sp>
      </p:grpSp>
      <p:sp>
        <p:nvSpPr>
          <p:cNvPr id="20" name="Freeform 5"/>
          <p:cNvSpPr/>
          <p:nvPr/>
        </p:nvSpPr>
        <p:spPr bwMode="auto">
          <a:xfrm rot="13980000" flipH="1">
            <a:off x="9400503" y="4186096"/>
            <a:ext cx="5554961" cy="5763899"/>
          </a:xfrm>
          <a:custGeom>
            <a:avLst/>
            <a:gdLst>
              <a:gd name="T0" fmla="*/ 1556 w 1556"/>
              <a:gd name="T1" fmla="*/ 612 h 1760"/>
              <a:gd name="T2" fmla="*/ 360 w 1556"/>
              <a:gd name="T3" fmla="*/ 488 h 1760"/>
              <a:gd name="T4" fmla="*/ 1156 w 1556"/>
              <a:gd name="T5" fmla="*/ 1368 h 1760"/>
              <a:gd name="T6" fmla="*/ 1556 w 1556"/>
              <a:gd name="T7" fmla="*/ 1212 h 1760"/>
              <a:gd name="T8" fmla="*/ 1556 w 1556"/>
              <a:gd name="T9" fmla="*/ 612 h 17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56" h="1760">
                <a:moveTo>
                  <a:pt x="1556" y="612"/>
                </a:moveTo>
                <a:cubicBezTo>
                  <a:pt x="1556" y="612"/>
                  <a:pt x="720" y="0"/>
                  <a:pt x="360" y="488"/>
                </a:cubicBezTo>
                <a:cubicBezTo>
                  <a:pt x="0" y="976"/>
                  <a:pt x="512" y="1760"/>
                  <a:pt x="1156" y="1368"/>
                </a:cubicBezTo>
                <a:cubicBezTo>
                  <a:pt x="1156" y="1368"/>
                  <a:pt x="1388" y="1168"/>
                  <a:pt x="1556" y="1212"/>
                </a:cubicBezTo>
                <a:lnTo>
                  <a:pt x="1556" y="612"/>
                </a:lnTo>
                <a:close/>
              </a:path>
            </a:pathLst>
          </a:custGeom>
          <a:solidFill>
            <a:schemeClr val="bg1">
              <a:lumMod val="85000"/>
              <a:alpha val="3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dirty="0">
              <a:latin typeface="思源黑体 CN Light" panose="020B0300000000000000" pitchFamily="34" charset="-122"/>
              <a:ea typeface="思源黑体 CN Bold" panose="020B0800000000000000" pitchFamily="34" charset="-122"/>
            </a:endParaRPr>
          </a:p>
        </p:txBody>
      </p:sp>
      <p:pic>
        <p:nvPicPr>
          <p:cNvPr id="25" name="图片 24" descr="图片包含 户外, 草, 动物, 田地&#10;&#10;描述已自动生成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04" t="2626" r="15911" b="2257"/>
          <a:stretch>
            <a:fillRect/>
          </a:stretch>
        </p:blipFill>
        <p:spPr>
          <a:xfrm>
            <a:off x="0" y="937042"/>
            <a:ext cx="5648642" cy="5039360"/>
          </a:xfrm>
          <a:custGeom>
            <a:avLst/>
            <a:gdLst>
              <a:gd name="connsiteX0" fmla="*/ 3466820 w 5648642"/>
              <a:gd name="connsiteY0" fmla="*/ 114 h 5039360"/>
              <a:gd name="connsiteX1" fmla="*/ 5135981 w 5648642"/>
              <a:gd name="connsiteY1" fmla="*/ 809848 h 5039360"/>
              <a:gd name="connsiteX2" fmla="*/ 1707366 w 5648642"/>
              <a:gd name="connsiteY2" fmla="*/ 4583985 h 5039360"/>
              <a:gd name="connsiteX3" fmla="*/ 123043 w 5648642"/>
              <a:gd name="connsiteY3" fmla="*/ 3891349 h 5039360"/>
              <a:gd name="connsiteX4" fmla="*/ 0 w 5648642"/>
              <a:gd name="connsiteY4" fmla="*/ 3912286 h 5039360"/>
              <a:gd name="connsiteX5" fmla="*/ 0 w 5648642"/>
              <a:gd name="connsiteY5" fmla="*/ 1330518 h 5039360"/>
              <a:gd name="connsiteX6" fmla="*/ 5730 w 5648642"/>
              <a:gd name="connsiteY6" fmla="*/ 1326433 h 5039360"/>
              <a:gd name="connsiteX7" fmla="*/ 3466820 w 5648642"/>
              <a:gd name="connsiteY7" fmla="*/ 114 h 5039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648642" h="5039360">
                <a:moveTo>
                  <a:pt x="3466820" y="114"/>
                </a:moveTo>
                <a:cubicBezTo>
                  <a:pt x="4101571" y="5750"/>
                  <a:pt x="4699866" y="221210"/>
                  <a:pt x="5135981" y="809848"/>
                </a:cubicBezTo>
                <a:cubicBezTo>
                  <a:pt x="6686611" y="2902778"/>
                  <a:pt x="4481270" y="6265191"/>
                  <a:pt x="1707366" y="4583985"/>
                </a:cubicBezTo>
                <a:cubicBezTo>
                  <a:pt x="1707366" y="4583985"/>
                  <a:pt x="829080" y="3830095"/>
                  <a:pt x="123043" y="3891349"/>
                </a:cubicBezTo>
                <a:lnTo>
                  <a:pt x="0" y="3912286"/>
                </a:lnTo>
                <a:lnTo>
                  <a:pt x="0" y="1330518"/>
                </a:lnTo>
                <a:lnTo>
                  <a:pt x="5730" y="1326433"/>
                </a:lnTo>
                <a:cubicBezTo>
                  <a:pt x="216042" y="1177517"/>
                  <a:pt x="1946062" y="-13388"/>
                  <a:pt x="3466820" y="114"/>
                </a:cubicBezTo>
                <a:close/>
              </a:path>
            </a:pathLst>
          </a:custGeom>
        </p:spPr>
      </p:pic>
      <p:grpSp>
        <p:nvGrpSpPr>
          <p:cNvPr id="27" name="组合 26"/>
          <p:cNvGrpSpPr/>
          <p:nvPr/>
        </p:nvGrpSpPr>
        <p:grpSpPr>
          <a:xfrm>
            <a:off x="7058628" y="4589654"/>
            <a:ext cx="3735583" cy="276999"/>
            <a:chOff x="477780" y="4463510"/>
            <a:chExt cx="3735583" cy="276999"/>
          </a:xfrm>
        </p:grpSpPr>
        <p:sp>
          <p:nvSpPr>
            <p:cNvPr id="28" name="矩形 27"/>
            <p:cNvSpPr/>
            <p:nvPr/>
          </p:nvSpPr>
          <p:spPr>
            <a:xfrm>
              <a:off x="477780" y="4463510"/>
              <a:ext cx="1706247" cy="276999"/>
            </a:xfrm>
            <a:prstGeom prst="rect">
              <a:avLst/>
            </a:prstGeom>
            <a:ln w="6350">
              <a:solidFill>
                <a:schemeClr val="tx1">
                  <a:lumMod val="95000"/>
                  <a:lumOff val="5000"/>
                </a:schemeClr>
              </a:solidFill>
            </a:ln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授课老师：某某</a:t>
              </a:r>
              <a:endParaRPr kumimoji="0" lang="zh-CN" altLang="en-US" sz="1200" i="0" u="none" strike="noStrike" kern="1200" cap="none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2507116" y="4463510"/>
              <a:ext cx="1706247" cy="276999"/>
            </a:xfrm>
            <a:prstGeom prst="rect">
              <a:avLst/>
            </a:prstGeom>
            <a:noFill/>
            <a:ln w="6350">
              <a:solidFill>
                <a:schemeClr val="tx1">
                  <a:lumMod val="95000"/>
                  <a:lumOff val="5000"/>
                </a:schemeClr>
              </a:solidFill>
            </a:ln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kumimoji="0" lang="zh-CN" altLang="en-US" sz="1200" i="0" u="none" strike="noStrike" kern="1200" cap="none" normalizeH="0" baseline="0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授课时间：</a:t>
              </a:r>
              <a:r>
                <a:rPr lang="en-US" altLang="zh-CN" sz="1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20XX.XX</a:t>
              </a:r>
              <a:endParaRPr kumimoji="0" lang="zh-CN" altLang="en-US" sz="1200" i="0" u="none" strike="noStrike" kern="1200" cap="none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文本框 38"/>
          <p:cNvSpPr txBox="1"/>
          <p:nvPr/>
        </p:nvSpPr>
        <p:spPr>
          <a:xfrm>
            <a:off x="9394190" y="1722755"/>
            <a:ext cx="100647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mèi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5020310" y="2565400"/>
            <a:ext cx="2127885" cy="2814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结构：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部首：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组词：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造句：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书写指导：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6096000" y="2542540"/>
            <a:ext cx="5909310" cy="28613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左右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女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妹妹  姐妹  表妹 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周末表妹要来我家做客。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     左边“女”字，横的右边不出头。</a:t>
            </a:r>
          </a:p>
        </p:txBody>
      </p:sp>
      <p:graphicFrame>
        <p:nvGraphicFramePr>
          <p:cNvPr id="41" name="Group 47"/>
          <p:cNvGraphicFramePr>
            <a:graphicFrameLocks noGrp="1"/>
          </p:cNvGraphicFramePr>
          <p:nvPr/>
        </p:nvGraphicFramePr>
        <p:xfrm>
          <a:off x="9436750" y="2432438"/>
          <a:ext cx="900112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3" name="矩形 52">
            <a:hlinkClick r:id="" action="ppaction://noaction"/>
          </p:cNvPr>
          <p:cNvSpPr/>
          <p:nvPr/>
        </p:nvSpPr>
        <p:spPr>
          <a:xfrm>
            <a:off x="9447216" y="2441865"/>
            <a:ext cx="871855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妹</a:t>
            </a:r>
          </a:p>
        </p:txBody>
      </p:sp>
      <p:grpSp>
        <p:nvGrpSpPr>
          <p:cNvPr id="8" name="Group 4"/>
          <p:cNvGrpSpPr/>
          <p:nvPr/>
        </p:nvGrpSpPr>
        <p:grpSpPr>
          <a:xfrm>
            <a:off x="1602740" y="2524125"/>
            <a:ext cx="2879725" cy="2879725"/>
            <a:chOff x="1474" y="663"/>
            <a:chExt cx="2948" cy="2835"/>
          </a:xfrm>
        </p:grpSpPr>
        <p:sp>
          <p:nvSpPr>
            <p:cNvPr id="9" name="Rectangle 5"/>
            <p:cNvSpPr/>
            <p:nvPr/>
          </p:nvSpPr>
          <p:spPr>
            <a:xfrm>
              <a:off x="2948" y="2069"/>
              <a:ext cx="1474" cy="142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2" name="Rectangle 6"/>
            <p:cNvSpPr/>
            <p:nvPr/>
          </p:nvSpPr>
          <p:spPr>
            <a:xfrm>
              <a:off x="1474" y="2069"/>
              <a:ext cx="1474" cy="142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3" name="Rectangle 7"/>
            <p:cNvSpPr/>
            <p:nvPr/>
          </p:nvSpPr>
          <p:spPr>
            <a:xfrm>
              <a:off x="2948" y="663"/>
              <a:ext cx="1474" cy="1406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5" name="Rectangle 8"/>
            <p:cNvSpPr/>
            <p:nvPr/>
          </p:nvSpPr>
          <p:spPr>
            <a:xfrm>
              <a:off x="1474" y="663"/>
              <a:ext cx="1474" cy="1406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3" name="Line 9"/>
            <p:cNvSpPr/>
            <p:nvPr/>
          </p:nvSpPr>
          <p:spPr>
            <a:xfrm>
              <a:off x="1474" y="663"/>
              <a:ext cx="2948" cy="0"/>
            </a:xfrm>
            <a:prstGeom prst="line">
              <a:avLst/>
            </a:prstGeom>
            <a:ln w="635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" name="Line 10"/>
            <p:cNvSpPr/>
            <p:nvPr/>
          </p:nvSpPr>
          <p:spPr>
            <a:xfrm>
              <a:off x="1474" y="3498"/>
              <a:ext cx="2948" cy="0"/>
            </a:xfrm>
            <a:prstGeom prst="line">
              <a:avLst/>
            </a:prstGeom>
            <a:ln w="635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" name="Line 11"/>
            <p:cNvSpPr/>
            <p:nvPr/>
          </p:nvSpPr>
          <p:spPr>
            <a:xfrm>
              <a:off x="1474" y="663"/>
              <a:ext cx="0" cy="2835"/>
            </a:xfrm>
            <a:prstGeom prst="line">
              <a:avLst/>
            </a:prstGeom>
            <a:ln w="635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" name="Line 12"/>
            <p:cNvSpPr/>
            <p:nvPr/>
          </p:nvSpPr>
          <p:spPr>
            <a:xfrm>
              <a:off x="4422" y="663"/>
              <a:ext cx="0" cy="2835"/>
            </a:xfrm>
            <a:prstGeom prst="line">
              <a:avLst/>
            </a:prstGeom>
            <a:ln w="635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" name="Line 13"/>
            <p:cNvSpPr/>
            <p:nvPr/>
          </p:nvSpPr>
          <p:spPr>
            <a:xfrm>
              <a:off x="1474" y="2069"/>
              <a:ext cx="2948" cy="0"/>
            </a:xfrm>
            <a:prstGeom prst="line">
              <a:avLst/>
            </a:prstGeom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" name="Line 14"/>
            <p:cNvSpPr/>
            <p:nvPr/>
          </p:nvSpPr>
          <p:spPr>
            <a:xfrm>
              <a:off x="2948" y="663"/>
              <a:ext cx="0" cy="2835"/>
            </a:xfrm>
            <a:prstGeom prst="line">
              <a:avLst/>
            </a:prstGeom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2" name="Freeform 6"/>
          <p:cNvSpPr/>
          <p:nvPr/>
        </p:nvSpPr>
        <p:spPr>
          <a:xfrm>
            <a:off x="1871027" y="3781425"/>
            <a:ext cx="903288" cy="287337"/>
          </a:xfrm>
          <a:custGeom>
            <a:avLst/>
            <a:gdLst/>
            <a:ahLst/>
            <a:cxnLst>
              <a:cxn ang="0">
                <a:pos x="19531023" y="117817695"/>
              </a:cxn>
              <a:cxn ang="0">
                <a:pos x="59224102" y="117187459"/>
              </a:cxn>
              <a:cxn ang="0">
                <a:pos x="100176068" y="113406834"/>
              </a:cxn>
              <a:cxn ang="0">
                <a:pos x="144909461" y="108366530"/>
              </a:cxn>
              <a:cxn ang="0">
                <a:pos x="190901743" y="102695990"/>
              </a:cxn>
              <a:cxn ang="0">
                <a:pos x="239414976" y="93875855"/>
              </a:cxn>
              <a:cxn ang="0">
                <a:pos x="290448367" y="84425484"/>
              </a:cxn>
              <a:cxn ang="0">
                <a:pos x="343371678" y="73714640"/>
              </a:cxn>
              <a:cxn ang="0">
                <a:pos x="398184908" y="61113881"/>
              </a:cxn>
              <a:cxn ang="0">
                <a:pos x="449848537" y="49143358"/>
              </a:cxn>
              <a:cxn ang="0">
                <a:pos x="499621452" y="38432514"/>
              </a:cxn>
              <a:cxn ang="0">
                <a:pos x="545614527" y="28982143"/>
              </a:cxn>
              <a:cxn ang="0">
                <a:pos x="589087445" y="20161215"/>
              </a:cxn>
              <a:cxn ang="0">
                <a:pos x="628779729" y="13230996"/>
              </a:cxn>
              <a:cxn ang="0">
                <a:pos x="666582094" y="6930219"/>
              </a:cxn>
              <a:cxn ang="0">
                <a:pos x="701234063" y="2520152"/>
              </a:cxn>
              <a:cxn ang="0">
                <a:pos x="716985247" y="55443341"/>
              </a:cxn>
              <a:cxn ang="0">
                <a:pos x="673512329" y="63634033"/>
              </a:cxn>
              <a:cxn ang="0">
                <a:pos x="628779729" y="73714640"/>
              </a:cxn>
              <a:cxn ang="0">
                <a:pos x="582786654" y="84425484"/>
              </a:cxn>
              <a:cxn ang="0">
                <a:pos x="536793578" y="96396007"/>
              </a:cxn>
              <a:cxn ang="0">
                <a:pos x="489540821" y="109627003"/>
              </a:cxn>
              <a:cxn ang="0">
                <a:pos x="441657826" y="124117678"/>
              </a:cxn>
              <a:cxn ang="0">
                <a:pos x="391884911" y="141128504"/>
              </a:cxn>
              <a:cxn ang="0">
                <a:pos x="342111202" y="158140125"/>
              </a:cxn>
              <a:cxn ang="0">
                <a:pos x="318170101" y="166330023"/>
              </a:cxn>
              <a:cxn ang="0">
                <a:pos x="294858444" y="175150951"/>
              </a:cxn>
              <a:cxn ang="0">
                <a:pos x="273437501" y="182081171"/>
              </a:cxn>
              <a:cxn ang="0">
                <a:pos x="252646002" y="189641626"/>
              </a:cxn>
              <a:cxn ang="0">
                <a:pos x="234374661" y="195312166"/>
              </a:cxn>
              <a:cxn ang="0">
                <a:pos x="216733557" y="201612149"/>
              </a:cxn>
              <a:cxn ang="0">
                <a:pos x="200982374" y="206023010"/>
              </a:cxn>
              <a:cxn ang="0">
                <a:pos x="185231984" y="211063314"/>
              </a:cxn>
              <a:cxn ang="0">
                <a:pos x="172000958" y="214843145"/>
              </a:cxn>
              <a:cxn ang="0">
                <a:pos x="159400169" y="218623770"/>
              </a:cxn>
              <a:cxn ang="0">
                <a:pos x="148689301" y="220513685"/>
              </a:cxn>
              <a:cxn ang="0">
                <a:pos x="139238908" y="223033837"/>
              </a:cxn>
              <a:cxn ang="0">
                <a:pos x="130417960" y="225553989"/>
              </a:cxn>
              <a:cxn ang="0">
                <a:pos x="123487725" y="226813668"/>
              </a:cxn>
              <a:cxn ang="0">
                <a:pos x="118447409" y="228074141"/>
              </a:cxn>
              <a:cxn ang="0">
                <a:pos x="113407094" y="228074141"/>
              </a:cxn>
              <a:cxn ang="0">
                <a:pos x="98916386" y="226813668"/>
              </a:cxn>
              <a:cxn ang="0">
                <a:pos x="84425678" y="221773364"/>
              </a:cxn>
              <a:cxn ang="0">
                <a:pos x="68044256" y="212322993"/>
              </a:cxn>
              <a:cxn ang="0">
                <a:pos x="51033391" y="200352470"/>
              </a:cxn>
              <a:cxn ang="0">
                <a:pos x="35282207" y="184601323"/>
              </a:cxn>
              <a:cxn ang="0">
                <a:pos x="20791499" y="166330023"/>
              </a:cxn>
              <a:cxn ang="0">
                <a:pos x="9450393" y="143648656"/>
              </a:cxn>
              <a:cxn ang="0">
                <a:pos x="0" y="117817695"/>
              </a:cxn>
              <a:cxn ang="0">
                <a:pos x="0" y="117817695"/>
              </a:cxn>
            </a:cxnLst>
            <a:rect l="0" t="0" r="0" b="0"/>
            <a:pathLst>
              <a:path w="1138" h="362">
                <a:moveTo>
                  <a:pt x="0" y="187"/>
                </a:moveTo>
                <a:lnTo>
                  <a:pt x="31" y="187"/>
                </a:lnTo>
                <a:lnTo>
                  <a:pt x="61" y="186"/>
                </a:lnTo>
                <a:lnTo>
                  <a:pt x="94" y="186"/>
                </a:lnTo>
                <a:lnTo>
                  <a:pt x="127" y="182"/>
                </a:lnTo>
                <a:lnTo>
                  <a:pt x="159" y="180"/>
                </a:lnTo>
                <a:lnTo>
                  <a:pt x="194" y="176"/>
                </a:lnTo>
                <a:lnTo>
                  <a:pt x="230" y="172"/>
                </a:lnTo>
                <a:lnTo>
                  <a:pt x="267" y="168"/>
                </a:lnTo>
                <a:lnTo>
                  <a:pt x="303" y="163"/>
                </a:lnTo>
                <a:lnTo>
                  <a:pt x="342" y="157"/>
                </a:lnTo>
                <a:lnTo>
                  <a:pt x="380" y="149"/>
                </a:lnTo>
                <a:lnTo>
                  <a:pt x="420" y="142"/>
                </a:lnTo>
                <a:lnTo>
                  <a:pt x="461" y="134"/>
                </a:lnTo>
                <a:lnTo>
                  <a:pt x="503" y="126"/>
                </a:lnTo>
                <a:lnTo>
                  <a:pt x="545" y="117"/>
                </a:lnTo>
                <a:lnTo>
                  <a:pt x="587" y="107"/>
                </a:lnTo>
                <a:lnTo>
                  <a:pt x="632" y="97"/>
                </a:lnTo>
                <a:lnTo>
                  <a:pt x="674" y="88"/>
                </a:lnTo>
                <a:lnTo>
                  <a:pt x="714" y="78"/>
                </a:lnTo>
                <a:lnTo>
                  <a:pt x="753" y="69"/>
                </a:lnTo>
                <a:lnTo>
                  <a:pt x="793" y="61"/>
                </a:lnTo>
                <a:lnTo>
                  <a:pt x="829" y="53"/>
                </a:lnTo>
                <a:lnTo>
                  <a:pt x="866" y="46"/>
                </a:lnTo>
                <a:lnTo>
                  <a:pt x="900" y="40"/>
                </a:lnTo>
                <a:lnTo>
                  <a:pt x="935" y="32"/>
                </a:lnTo>
                <a:lnTo>
                  <a:pt x="968" y="27"/>
                </a:lnTo>
                <a:lnTo>
                  <a:pt x="998" y="21"/>
                </a:lnTo>
                <a:lnTo>
                  <a:pt x="1029" y="15"/>
                </a:lnTo>
                <a:lnTo>
                  <a:pt x="1058" y="11"/>
                </a:lnTo>
                <a:lnTo>
                  <a:pt x="1087" y="7"/>
                </a:lnTo>
                <a:lnTo>
                  <a:pt x="1113" y="4"/>
                </a:lnTo>
                <a:lnTo>
                  <a:pt x="1138" y="0"/>
                </a:lnTo>
                <a:lnTo>
                  <a:pt x="1138" y="88"/>
                </a:lnTo>
                <a:lnTo>
                  <a:pt x="1104" y="94"/>
                </a:lnTo>
                <a:lnTo>
                  <a:pt x="1069" y="101"/>
                </a:lnTo>
                <a:lnTo>
                  <a:pt x="1033" y="109"/>
                </a:lnTo>
                <a:lnTo>
                  <a:pt x="998" y="117"/>
                </a:lnTo>
                <a:lnTo>
                  <a:pt x="962" y="124"/>
                </a:lnTo>
                <a:lnTo>
                  <a:pt x="925" y="134"/>
                </a:lnTo>
                <a:lnTo>
                  <a:pt x="889" y="143"/>
                </a:lnTo>
                <a:lnTo>
                  <a:pt x="852" y="153"/>
                </a:lnTo>
                <a:lnTo>
                  <a:pt x="814" y="163"/>
                </a:lnTo>
                <a:lnTo>
                  <a:pt x="777" y="174"/>
                </a:lnTo>
                <a:lnTo>
                  <a:pt x="739" y="186"/>
                </a:lnTo>
                <a:lnTo>
                  <a:pt x="701" y="197"/>
                </a:lnTo>
                <a:lnTo>
                  <a:pt x="662" y="210"/>
                </a:lnTo>
                <a:lnTo>
                  <a:pt x="622" y="224"/>
                </a:lnTo>
                <a:lnTo>
                  <a:pt x="584" y="237"/>
                </a:lnTo>
                <a:lnTo>
                  <a:pt x="543" y="251"/>
                </a:lnTo>
                <a:lnTo>
                  <a:pt x="524" y="258"/>
                </a:lnTo>
                <a:lnTo>
                  <a:pt x="505" y="264"/>
                </a:lnTo>
                <a:lnTo>
                  <a:pt x="486" y="270"/>
                </a:lnTo>
                <a:lnTo>
                  <a:pt x="468" y="278"/>
                </a:lnTo>
                <a:lnTo>
                  <a:pt x="451" y="283"/>
                </a:lnTo>
                <a:lnTo>
                  <a:pt x="434" y="289"/>
                </a:lnTo>
                <a:lnTo>
                  <a:pt x="418" y="295"/>
                </a:lnTo>
                <a:lnTo>
                  <a:pt x="401" y="301"/>
                </a:lnTo>
                <a:lnTo>
                  <a:pt x="386" y="304"/>
                </a:lnTo>
                <a:lnTo>
                  <a:pt x="372" y="310"/>
                </a:lnTo>
                <a:lnTo>
                  <a:pt x="357" y="314"/>
                </a:lnTo>
                <a:lnTo>
                  <a:pt x="344" y="320"/>
                </a:lnTo>
                <a:lnTo>
                  <a:pt x="330" y="324"/>
                </a:lnTo>
                <a:lnTo>
                  <a:pt x="319" y="327"/>
                </a:lnTo>
                <a:lnTo>
                  <a:pt x="305" y="331"/>
                </a:lnTo>
                <a:lnTo>
                  <a:pt x="294" y="335"/>
                </a:lnTo>
                <a:lnTo>
                  <a:pt x="284" y="337"/>
                </a:lnTo>
                <a:lnTo>
                  <a:pt x="273" y="341"/>
                </a:lnTo>
                <a:lnTo>
                  <a:pt x="263" y="345"/>
                </a:lnTo>
                <a:lnTo>
                  <a:pt x="253" y="347"/>
                </a:lnTo>
                <a:lnTo>
                  <a:pt x="244" y="348"/>
                </a:lnTo>
                <a:lnTo>
                  <a:pt x="236" y="350"/>
                </a:lnTo>
                <a:lnTo>
                  <a:pt x="228" y="352"/>
                </a:lnTo>
                <a:lnTo>
                  <a:pt x="221" y="354"/>
                </a:lnTo>
                <a:lnTo>
                  <a:pt x="213" y="356"/>
                </a:lnTo>
                <a:lnTo>
                  <a:pt x="207" y="358"/>
                </a:lnTo>
                <a:lnTo>
                  <a:pt x="202" y="360"/>
                </a:lnTo>
                <a:lnTo>
                  <a:pt x="196" y="360"/>
                </a:lnTo>
                <a:lnTo>
                  <a:pt x="192" y="362"/>
                </a:lnTo>
                <a:lnTo>
                  <a:pt x="188" y="362"/>
                </a:lnTo>
                <a:lnTo>
                  <a:pt x="184" y="362"/>
                </a:lnTo>
                <a:lnTo>
                  <a:pt x="180" y="362"/>
                </a:lnTo>
                <a:lnTo>
                  <a:pt x="169" y="362"/>
                </a:lnTo>
                <a:lnTo>
                  <a:pt x="157" y="360"/>
                </a:lnTo>
                <a:lnTo>
                  <a:pt x="146" y="356"/>
                </a:lnTo>
                <a:lnTo>
                  <a:pt x="134" y="352"/>
                </a:lnTo>
                <a:lnTo>
                  <a:pt x="121" y="345"/>
                </a:lnTo>
                <a:lnTo>
                  <a:pt x="108" y="337"/>
                </a:lnTo>
                <a:lnTo>
                  <a:pt x="94" y="329"/>
                </a:lnTo>
                <a:lnTo>
                  <a:pt x="81" y="318"/>
                </a:lnTo>
                <a:lnTo>
                  <a:pt x="67" y="306"/>
                </a:lnTo>
                <a:lnTo>
                  <a:pt x="56" y="293"/>
                </a:lnTo>
                <a:lnTo>
                  <a:pt x="44" y="279"/>
                </a:lnTo>
                <a:lnTo>
                  <a:pt x="33" y="264"/>
                </a:lnTo>
                <a:lnTo>
                  <a:pt x="23" y="247"/>
                </a:lnTo>
                <a:lnTo>
                  <a:pt x="15" y="228"/>
                </a:lnTo>
                <a:lnTo>
                  <a:pt x="8" y="209"/>
                </a:lnTo>
                <a:lnTo>
                  <a:pt x="0" y="187"/>
                </a:lnTo>
              </a:path>
            </a:pathLst>
          </a:custGeom>
          <a:solidFill>
            <a:srgbClr val="FF0000"/>
          </a:solidFill>
          <a:ln w="1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34" name="Freeform 7"/>
          <p:cNvSpPr/>
          <p:nvPr/>
        </p:nvSpPr>
        <p:spPr>
          <a:xfrm>
            <a:off x="2282190" y="3016250"/>
            <a:ext cx="555625" cy="1746250"/>
          </a:xfrm>
          <a:custGeom>
            <a:avLst/>
            <a:gdLst/>
            <a:ahLst/>
            <a:cxnLst>
              <a:cxn ang="0">
                <a:pos x="61920790" y="506260238"/>
              </a:cxn>
              <a:cxn ang="0">
                <a:pos x="80243696" y="280487243"/>
              </a:cxn>
              <a:cxn ang="0">
                <a:pos x="82771432" y="221999763"/>
              </a:cxn>
              <a:cxn ang="0">
                <a:pos x="82771432" y="171059541"/>
              </a:cxn>
              <a:cxn ang="0">
                <a:pos x="80243696" y="128923528"/>
              </a:cxn>
              <a:cxn ang="0">
                <a:pos x="76452887" y="97479133"/>
              </a:cxn>
              <a:cxn ang="0">
                <a:pos x="69502408" y="73580409"/>
              </a:cxn>
              <a:cxn ang="0">
                <a:pos x="61920790" y="59116352"/>
              </a:cxn>
              <a:cxn ang="0">
                <a:pos x="41701286" y="39620525"/>
              </a:cxn>
              <a:cxn ang="0">
                <a:pos x="35383535" y="25155675"/>
              </a:cxn>
              <a:cxn ang="0">
                <a:pos x="36646609" y="10690825"/>
              </a:cxn>
              <a:cxn ang="0">
                <a:pos x="48651765" y="1257744"/>
              </a:cxn>
              <a:cxn ang="0">
                <a:pos x="75189019" y="1257744"/>
              </a:cxn>
              <a:cxn ang="0">
                <a:pos x="116891100" y="11949362"/>
              </a:cxn>
              <a:cxn ang="0">
                <a:pos x="163647063" y="28928907"/>
              </a:cxn>
              <a:cxn ang="0">
                <a:pos x="197766730" y="43393757"/>
              </a:cxn>
              <a:cxn ang="0">
                <a:pos x="218617373" y="57858608"/>
              </a:cxn>
              <a:cxn ang="0">
                <a:pos x="226831720" y="80498794"/>
              </a:cxn>
              <a:cxn ang="0">
                <a:pos x="217354300" y="125150296"/>
              </a:cxn>
              <a:cxn ang="0">
                <a:pos x="207876085" y="161625668"/>
              </a:cxn>
              <a:cxn ang="0">
                <a:pos x="196502862" y="218226531"/>
              </a:cxn>
              <a:cxn ang="0">
                <a:pos x="184498501" y="293065477"/>
              </a:cxn>
              <a:cxn ang="0">
                <a:pos x="163015129" y="445886936"/>
              </a:cxn>
              <a:cxn ang="0">
                <a:pos x="137109809" y="602481627"/>
              </a:cxn>
              <a:cxn ang="0">
                <a:pos x="113100291" y="745869212"/>
              </a:cxn>
              <a:cxn ang="0">
                <a:pos x="96040457" y="836430752"/>
              </a:cxn>
              <a:cxn ang="0">
                <a:pos x="88458044" y="882339998"/>
              </a:cxn>
              <a:cxn ang="0">
                <a:pos x="85299168" y="910011161"/>
              </a:cxn>
              <a:cxn ang="0">
                <a:pos x="85299168" y="924476011"/>
              </a:cxn>
              <a:cxn ang="0">
                <a:pos x="98567398" y="944600710"/>
              </a:cxn>
              <a:cxn ang="0">
                <a:pos x="121313843" y="965354280"/>
              </a:cxn>
              <a:cxn ang="0">
                <a:pos x="164910931" y="1003716268"/>
              </a:cxn>
              <a:cxn ang="0">
                <a:pos x="234414134" y="1061574876"/>
              </a:cxn>
              <a:cxn ang="0">
                <a:pos x="319080573" y="1132639796"/>
              </a:cxn>
              <a:cxn ang="0">
                <a:pos x="382265231" y="1193013892"/>
              </a:cxn>
              <a:cxn ang="0">
                <a:pos x="420175707" y="1236407649"/>
              </a:cxn>
              <a:cxn ang="0">
                <a:pos x="436603607" y="1276028174"/>
              </a:cxn>
              <a:cxn ang="0">
                <a:pos x="440394416" y="1330112757"/>
              </a:cxn>
              <a:cxn ang="0">
                <a:pos x="434707805" y="1360300201"/>
              </a:cxn>
              <a:cxn ang="0">
                <a:pos x="425862318" y="1376022795"/>
              </a:cxn>
              <a:cxn ang="0">
                <a:pos x="416384898" y="1383569260"/>
              </a:cxn>
              <a:cxn ang="0">
                <a:pos x="406274749" y="1383569260"/>
              </a:cxn>
              <a:cxn ang="0">
                <a:pos x="394270387" y="1374765051"/>
              </a:cxn>
              <a:cxn ang="0">
                <a:pos x="377210553" y="1359042457"/>
              </a:cxn>
              <a:cxn ang="0">
                <a:pos x="355727977" y="1335144526"/>
              </a:cxn>
              <a:cxn ang="0">
                <a:pos x="327926854" y="1303699338"/>
              </a:cxn>
              <a:cxn ang="0">
                <a:pos x="295071055" y="1265336557"/>
              </a:cxn>
              <a:cxn ang="0">
                <a:pos x="248946231" y="1208736486"/>
              </a:cxn>
              <a:cxn ang="0">
                <a:pos x="178811889" y="1125722204"/>
              </a:cxn>
              <a:cxn ang="0">
                <a:pos x="118786107" y="1062832620"/>
              </a:cxn>
              <a:cxn ang="0">
                <a:pos x="72030144" y="1023212095"/>
              </a:cxn>
              <a:cxn ang="0">
                <a:pos x="35383535" y="996798676"/>
              </a:cxn>
              <a:cxn ang="0">
                <a:pos x="12637090" y="974787361"/>
              </a:cxn>
              <a:cxn ang="0">
                <a:pos x="1263868" y="959064767"/>
              </a:cxn>
              <a:cxn ang="0">
                <a:pos x="0" y="948373942"/>
              </a:cxn>
              <a:cxn ang="0">
                <a:pos x="1263868" y="930135859"/>
              </a:cxn>
              <a:cxn ang="0">
                <a:pos x="5054677" y="902464696"/>
              </a:cxn>
              <a:cxn ang="0">
                <a:pos x="10109354" y="864101915"/>
              </a:cxn>
              <a:cxn ang="0">
                <a:pos x="17059834" y="816934926"/>
              </a:cxn>
              <a:cxn ang="0">
                <a:pos x="25905320" y="760334062"/>
              </a:cxn>
              <a:cxn ang="0">
                <a:pos x="31591931" y="721971281"/>
              </a:cxn>
            </a:cxnLst>
            <a:rect l="0" t="0" r="0" b="0"/>
            <a:pathLst>
              <a:path w="699" h="2202">
                <a:moveTo>
                  <a:pt x="50" y="1148"/>
                </a:moveTo>
                <a:lnTo>
                  <a:pt x="64" y="1062"/>
                </a:lnTo>
                <a:lnTo>
                  <a:pt x="77" y="975"/>
                </a:lnTo>
                <a:lnTo>
                  <a:pt x="89" y="891"/>
                </a:lnTo>
                <a:lnTo>
                  <a:pt x="98" y="805"/>
                </a:lnTo>
                <a:lnTo>
                  <a:pt x="106" y="720"/>
                </a:lnTo>
                <a:lnTo>
                  <a:pt x="114" y="636"/>
                </a:lnTo>
                <a:lnTo>
                  <a:pt x="119" y="552"/>
                </a:lnTo>
                <a:lnTo>
                  <a:pt x="125" y="468"/>
                </a:lnTo>
                <a:lnTo>
                  <a:pt x="127" y="446"/>
                </a:lnTo>
                <a:lnTo>
                  <a:pt x="127" y="427"/>
                </a:lnTo>
                <a:lnTo>
                  <a:pt x="129" y="406"/>
                </a:lnTo>
                <a:lnTo>
                  <a:pt x="129" y="389"/>
                </a:lnTo>
                <a:lnTo>
                  <a:pt x="129" y="370"/>
                </a:lnTo>
                <a:lnTo>
                  <a:pt x="131" y="353"/>
                </a:lnTo>
                <a:lnTo>
                  <a:pt x="131" y="335"/>
                </a:lnTo>
                <a:lnTo>
                  <a:pt x="131" y="318"/>
                </a:lnTo>
                <a:lnTo>
                  <a:pt x="131" y="303"/>
                </a:lnTo>
                <a:lnTo>
                  <a:pt x="131" y="287"/>
                </a:lnTo>
                <a:lnTo>
                  <a:pt x="131" y="272"/>
                </a:lnTo>
                <a:lnTo>
                  <a:pt x="131" y="257"/>
                </a:lnTo>
                <a:lnTo>
                  <a:pt x="129" y="243"/>
                </a:lnTo>
                <a:lnTo>
                  <a:pt x="129" y="230"/>
                </a:lnTo>
                <a:lnTo>
                  <a:pt x="129" y="218"/>
                </a:lnTo>
                <a:lnTo>
                  <a:pt x="127" y="205"/>
                </a:lnTo>
                <a:lnTo>
                  <a:pt x="125" y="194"/>
                </a:lnTo>
                <a:lnTo>
                  <a:pt x="125" y="184"/>
                </a:lnTo>
                <a:lnTo>
                  <a:pt x="123" y="172"/>
                </a:lnTo>
                <a:lnTo>
                  <a:pt x="121" y="163"/>
                </a:lnTo>
                <a:lnTo>
                  <a:pt x="121" y="155"/>
                </a:lnTo>
                <a:lnTo>
                  <a:pt x="119" y="146"/>
                </a:lnTo>
                <a:lnTo>
                  <a:pt x="117" y="138"/>
                </a:lnTo>
                <a:lnTo>
                  <a:pt x="115" y="130"/>
                </a:lnTo>
                <a:lnTo>
                  <a:pt x="114" y="125"/>
                </a:lnTo>
                <a:lnTo>
                  <a:pt x="110" y="117"/>
                </a:lnTo>
                <a:lnTo>
                  <a:pt x="108" y="111"/>
                </a:lnTo>
                <a:lnTo>
                  <a:pt x="106" y="107"/>
                </a:lnTo>
                <a:lnTo>
                  <a:pt x="104" y="102"/>
                </a:lnTo>
                <a:lnTo>
                  <a:pt x="100" y="98"/>
                </a:lnTo>
                <a:lnTo>
                  <a:pt x="98" y="94"/>
                </a:lnTo>
                <a:lnTo>
                  <a:pt x="94" y="92"/>
                </a:lnTo>
                <a:lnTo>
                  <a:pt x="83" y="82"/>
                </a:lnTo>
                <a:lnTo>
                  <a:pt x="73" y="73"/>
                </a:lnTo>
                <a:lnTo>
                  <a:pt x="69" y="69"/>
                </a:lnTo>
                <a:lnTo>
                  <a:pt x="66" y="63"/>
                </a:lnTo>
                <a:lnTo>
                  <a:pt x="64" y="59"/>
                </a:lnTo>
                <a:lnTo>
                  <a:pt x="60" y="56"/>
                </a:lnTo>
                <a:lnTo>
                  <a:pt x="58" y="50"/>
                </a:lnTo>
                <a:lnTo>
                  <a:pt x="56" y="46"/>
                </a:lnTo>
                <a:lnTo>
                  <a:pt x="56" y="40"/>
                </a:lnTo>
                <a:lnTo>
                  <a:pt x="54" y="36"/>
                </a:lnTo>
                <a:lnTo>
                  <a:pt x="54" y="31"/>
                </a:lnTo>
                <a:lnTo>
                  <a:pt x="56" y="27"/>
                </a:lnTo>
                <a:lnTo>
                  <a:pt x="56" y="21"/>
                </a:lnTo>
                <a:lnTo>
                  <a:pt x="58" y="17"/>
                </a:lnTo>
                <a:lnTo>
                  <a:pt x="60" y="13"/>
                </a:lnTo>
                <a:lnTo>
                  <a:pt x="64" y="10"/>
                </a:lnTo>
                <a:lnTo>
                  <a:pt x="66" y="6"/>
                </a:lnTo>
                <a:lnTo>
                  <a:pt x="71" y="4"/>
                </a:lnTo>
                <a:lnTo>
                  <a:pt x="77" y="2"/>
                </a:lnTo>
                <a:lnTo>
                  <a:pt x="83" y="0"/>
                </a:lnTo>
                <a:lnTo>
                  <a:pt x="91" y="0"/>
                </a:lnTo>
                <a:lnTo>
                  <a:pt x="100" y="0"/>
                </a:lnTo>
                <a:lnTo>
                  <a:pt x="110" y="2"/>
                </a:lnTo>
                <a:lnTo>
                  <a:pt x="119" y="2"/>
                </a:lnTo>
                <a:lnTo>
                  <a:pt x="131" y="4"/>
                </a:lnTo>
                <a:lnTo>
                  <a:pt x="142" y="8"/>
                </a:lnTo>
                <a:lnTo>
                  <a:pt x="156" y="12"/>
                </a:lnTo>
                <a:lnTo>
                  <a:pt x="169" y="15"/>
                </a:lnTo>
                <a:lnTo>
                  <a:pt x="185" y="19"/>
                </a:lnTo>
                <a:lnTo>
                  <a:pt x="200" y="25"/>
                </a:lnTo>
                <a:lnTo>
                  <a:pt x="215" y="31"/>
                </a:lnTo>
                <a:lnTo>
                  <a:pt x="231" y="36"/>
                </a:lnTo>
                <a:lnTo>
                  <a:pt x="246" y="40"/>
                </a:lnTo>
                <a:lnTo>
                  <a:pt x="259" y="46"/>
                </a:lnTo>
                <a:lnTo>
                  <a:pt x="271" y="50"/>
                </a:lnTo>
                <a:lnTo>
                  <a:pt x="283" y="56"/>
                </a:lnTo>
                <a:lnTo>
                  <a:pt x="294" y="61"/>
                </a:lnTo>
                <a:lnTo>
                  <a:pt x="304" y="65"/>
                </a:lnTo>
                <a:lnTo>
                  <a:pt x="313" y="69"/>
                </a:lnTo>
                <a:lnTo>
                  <a:pt x="321" y="75"/>
                </a:lnTo>
                <a:lnTo>
                  <a:pt x="329" y="79"/>
                </a:lnTo>
                <a:lnTo>
                  <a:pt x="334" y="82"/>
                </a:lnTo>
                <a:lnTo>
                  <a:pt x="340" y="88"/>
                </a:lnTo>
                <a:lnTo>
                  <a:pt x="346" y="92"/>
                </a:lnTo>
                <a:lnTo>
                  <a:pt x="348" y="96"/>
                </a:lnTo>
                <a:lnTo>
                  <a:pt x="352" y="100"/>
                </a:lnTo>
                <a:lnTo>
                  <a:pt x="355" y="107"/>
                </a:lnTo>
                <a:lnTo>
                  <a:pt x="357" y="117"/>
                </a:lnTo>
                <a:lnTo>
                  <a:pt x="359" y="128"/>
                </a:lnTo>
                <a:lnTo>
                  <a:pt x="359" y="140"/>
                </a:lnTo>
                <a:lnTo>
                  <a:pt x="357" y="153"/>
                </a:lnTo>
                <a:lnTo>
                  <a:pt x="354" y="167"/>
                </a:lnTo>
                <a:lnTo>
                  <a:pt x="350" y="182"/>
                </a:lnTo>
                <a:lnTo>
                  <a:pt x="344" y="199"/>
                </a:lnTo>
                <a:lnTo>
                  <a:pt x="340" y="209"/>
                </a:lnTo>
                <a:lnTo>
                  <a:pt x="338" y="218"/>
                </a:lnTo>
                <a:lnTo>
                  <a:pt x="334" y="230"/>
                </a:lnTo>
                <a:lnTo>
                  <a:pt x="332" y="243"/>
                </a:lnTo>
                <a:lnTo>
                  <a:pt x="329" y="257"/>
                </a:lnTo>
                <a:lnTo>
                  <a:pt x="325" y="272"/>
                </a:lnTo>
                <a:lnTo>
                  <a:pt x="321" y="289"/>
                </a:lnTo>
                <a:lnTo>
                  <a:pt x="319" y="307"/>
                </a:lnTo>
                <a:lnTo>
                  <a:pt x="315" y="326"/>
                </a:lnTo>
                <a:lnTo>
                  <a:pt x="311" y="347"/>
                </a:lnTo>
                <a:lnTo>
                  <a:pt x="307" y="368"/>
                </a:lnTo>
                <a:lnTo>
                  <a:pt x="304" y="391"/>
                </a:lnTo>
                <a:lnTo>
                  <a:pt x="300" y="414"/>
                </a:lnTo>
                <a:lnTo>
                  <a:pt x="296" y="439"/>
                </a:lnTo>
                <a:lnTo>
                  <a:pt x="292" y="466"/>
                </a:lnTo>
                <a:lnTo>
                  <a:pt x="288" y="492"/>
                </a:lnTo>
                <a:lnTo>
                  <a:pt x="281" y="548"/>
                </a:lnTo>
                <a:lnTo>
                  <a:pt x="273" y="604"/>
                </a:lnTo>
                <a:lnTo>
                  <a:pt x="265" y="657"/>
                </a:lnTo>
                <a:lnTo>
                  <a:pt x="258" y="709"/>
                </a:lnTo>
                <a:lnTo>
                  <a:pt x="248" y="761"/>
                </a:lnTo>
                <a:lnTo>
                  <a:pt x="240" y="812"/>
                </a:lnTo>
                <a:lnTo>
                  <a:pt x="233" y="862"/>
                </a:lnTo>
                <a:lnTo>
                  <a:pt x="225" y="910"/>
                </a:lnTo>
                <a:lnTo>
                  <a:pt x="217" y="958"/>
                </a:lnTo>
                <a:lnTo>
                  <a:pt x="210" y="1006"/>
                </a:lnTo>
                <a:lnTo>
                  <a:pt x="202" y="1052"/>
                </a:lnTo>
                <a:lnTo>
                  <a:pt x="194" y="1098"/>
                </a:lnTo>
                <a:lnTo>
                  <a:pt x="187" y="1142"/>
                </a:lnTo>
                <a:lnTo>
                  <a:pt x="179" y="1186"/>
                </a:lnTo>
                <a:lnTo>
                  <a:pt x="171" y="1230"/>
                </a:lnTo>
                <a:lnTo>
                  <a:pt x="163" y="1272"/>
                </a:lnTo>
                <a:lnTo>
                  <a:pt x="160" y="1293"/>
                </a:lnTo>
                <a:lnTo>
                  <a:pt x="156" y="1313"/>
                </a:lnTo>
                <a:lnTo>
                  <a:pt x="152" y="1330"/>
                </a:lnTo>
                <a:lnTo>
                  <a:pt x="150" y="1347"/>
                </a:lnTo>
                <a:lnTo>
                  <a:pt x="146" y="1362"/>
                </a:lnTo>
                <a:lnTo>
                  <a:pt x="144" y="1378"/>
                </a:lnTo>
                <a:lnTo>
                  <a:pt x="142" y="1391"/>
                </a:lnTo>
                <a:lnTo>
                  <a:pt x="140" y="1403"/>
                </a:lnTo>
                <a:lnTo>
                  <a:pt x="139" y="1414"/>
                </a:lnTo>
                <a:lnTo>
                  <a:pt x="137" y="1424"/>
                </a:lnTo>
                <a:lnTo>
                  <a:pt x="137" y="1433"/>
                </a:lnTo>
                <a:lnTo>
                  <a:pt x="135" y="1439"/>
                </a:lnTo>
                <a:lnTo>
                  <a:pt x="135" y="1447"/>
                </a:lnTo>
                <a:lnTo>
                  <a:pt x="133" y="1452"/>
                </a:lnTo>
                <a:lnTo>
                  <a:pt x="133" y="1456"/>
                </a:lnTo>
                <a:lnTo>
                  <a:pt x="133" y="1458"/>
                </a:lnTo>
                <a:lnTo>
                  <a:pt x="133" y="1464"/>
                </a:lnTo>
                <a:lnTo>
                  <a:pt x="135" y="1470"/>
                </a:lnTo>
                <a:lnTo>
                  <a:pt x="137" y="1475"/>
                </a:lnTo>
                <a:lnTo>
                  <a:pt x="140" y="1481"/>
                </a:lnTo>
                <a:lnTo>
                  <a:pt x="144" y="1487"/>
                </a:lnTo>
                <a:lnTo>
                  <a:pt x="150" y="1495"/>
                </a:lnTo>
                <a:lnTo>
                  <a:pt x="156" y="1502"/>
                </a:lnTo>
                <a:lnTo>
                  <a:pt x="163" y="1510"/>
                </a:lnTo>
                <a:lnTo>
                  <a:pt x="167" y="1514"/>
                </a:lnTo>
                <a:lnTo>
                  <a:pt x="175" y="1519"/>
                </a:lnTo>
                <a:lnTo>
                  <a:pt x="183" y="1527"/>
                </a:lnTo>
                <a:lnTo>
                  <a:pt x="192" y="1535"/>
                </a:lnTo>
                <a:lnTo>
                  <a:pt x="202" y="1544"/>
                </a:lnTo>
                <a:lnTo>
                  <a:pt x="215" y="1556"/>
                </a:lnTo>
                <a:lnTo>
                  <a:pt x="229" y="1567"/>
                </a:lnTo>
                <a:lnTo>
                  <a:pt x="244" y="1581"/>
                </a:lnTo>
                <a:lnTo>
                  <a:pt x="261" y="1596"/>
                </a:lnTo>
                <a:lnTo>
                  <a:pt x="281" y="1611"/>
                </a:lnTo>
                <a:lnTo>
                  <a:pt x="302" y="1629"/>
                </a:lnTo>
                <a:lnTo>
                  <a:pt x="323" y="1648"/>
                </a:lnTo>
                <a:lnTo>
                  <a:pt x="346" y="1667"/>
                </a:lnTo>
                <a:lnTo>
                  <a:pt x="371" y="1688"/>
                </a:lnTo>
                <a:lnTo>
                  <a:pt x="398" y="1711"/>
                </a:lnTo>
                <a:lnTo>
                  <a:pt x="426" y="1734"/>
                </a:lnTo>
                <a:lnTo>
                  <a:pt x="455" y="1757"/>
                </a:lnTo>
                <a:lnTo>
                  <a:pt x="480" y="1780"/>
                </a:lnTo>
                <a:lnTo>
                  <a:pt x="505" y="1801"/>
                </a:lnTo>
                <a:lnTo>
                  <a:pt x="528" y="1822"/>
                </a:lnTo>
                <a:lnTo>
                  <a:pt x="551" y="1843"/>
                </a:lnTo>
                <a:lnTo>
                  <a:pt x="570" y="1860"/>
                </a:lnTo>
                <a:lnTo>
                  <a:pt x="588" y="1880"/>
                </a:lnTo>
                <a:lnTo>
                  <a:pt x="605" y="1897"/>
                </a:lnTo>
                <a:lnTo>
                  <a:pt x="620" y="1912"/>
                </a:lnTo>
                <a:lnTo>
                  <a:pt x="634" y="1928"/>
                </a:lnTo>
                <a:lnTo>
                  <a:pt x="645" y="1941"/>
                </a:lnTo>
                <a:lnTo>
                  <a:pt x="657" y="1954"/>
                </a:lnTo>
                <a:lnTo>
                  <a:pt x="665" y="1966"/>
                </a:lnTo>
                <a:lnTo>
                  <a:pt x="672" y="1977"/>
                </a:lnTo>
                <a:lnTo>
                  <a:pt x="678" y="1987"/>
                </a:lnTo>
                <a:lnTo>
                  <a:pt x="682" y="1997"/>
                </a:lnTo>
                <a:lnTo>
                  <a:pt x="688" y="2014"/>
                </a:lnTo>
                <a:lnTo>
                  <a:pt x="691" y="2029"/>
                </a:lnTo>
                <a:lnTo>
                  <a:pt x="695" y="2046"/>
                </a:lnTo>
                <a:lnTo>
                  <a:pt x="697" y="2064"/>
                </a:lnTo>
                <a:lnTo>
                  <a:pt x="699" y="2081"/>
                </a:lnTo>
                <a:lnTo>
                  <a:pt x="699" y="2098"/>
                </a:lnTo>
                <a:lnTo>
                  <a:pt x="697" y="2115"/>
                </a:lnTo>
                <a:lnTo>
                  <a:pt x="695" y="2133"/>
                </a:lnTo>
                <a:lnTo>
                  <a:pt x="693" y="2140"/>
                </a:lnTo>
                <a:lnTo>
                  <a:pt x="691" y="2148"/>
                </a:lnTo>
                <a:lnTo>
                  <a:pt x="689" y="2156"/>
                </a:lnTo>
                <a:lnTo>
                  <a:pt x="688" y="2163"/>
                </a:lnTo>
                <a:lnTo>
                  <a:pt x="686" y="2169"/>
                </a:lnTo>
                <a:lnTo>
                  <a:pt x="682" y="2175"/>
                </a:lnTo>
                <a:lnTo>
                  <a:pt x="680" y="2180"/>
                </a:lnTo>
                <a:lnTo>
                  <a:pt x="678" y="2184"/>
                </a:lnTo>
                <a:lnTo>
                  <a:pt x="674" y="2188"/>
                </a:lnTo>
                <a:lnTo>
                  <a:pt x="672" y="2192"/>
                </a:lnTo>
                <a:lnTo>
                  <a:pt x="668" y="2196"/>
                </a:lnTo>
                <a:lnTo>
                  <a:pt x="666" y="2198"/>
                </a:lnTo>
                <a:lnTo>
                  <a:pt x="663" y="2200"/>
                </a:lnTo>
                <a:lnTo>
                  <a:pt x="659" y="2200"/>
                </a:lnTo>
                <a:lnTo>
                  <a:pt x="655" y="2202"/>
                </a:lnTo>
                <a:lnTo>
                  <a:pt x="651" y="2202"/>
                </a:lnTo>
                <a:lnTo>
                  <a:pt x="649" y="2202"/>
                </a:lnTo>
                <a:lnTo>
                  <a:pt x="647" y="2202"/>
                </a:lnTo>
                <a:lnTo>
                  <a:pt x="643" y="2200"/>
                </a:lnTo>
                <a:lnTo>
                  <a:pt x="641" y="2198"/>
                </a:lnTo>
                <a:lnTo>
                  <a:pt x="638" y="2196"/>
                </a:lnTo>
                <a:lnTo>
                  <a:pt x="634" y="2192"/>
                </a:lnTo>
                <a:lnTo>
                  <a:pt x="630" y="2190"/>
                </a:lnTo>
                <a:lnTo>
                  <a:pt x="624" y="2186"/>
                </a:lnTo>
                <a:lnTo>
                  <a:pt x="620" y="2182"/>
                </a:lnTo>
                <a:lnTo>
                  <a:pt x="615" y="2177"/>
                </a:lnTo>
                <a:lnTo>
                  <a:pt x="609" y="2173"/>
                </a:lnTo>
                <a:lnTo>
                  <a:pt x="603" y="2167"/>
                </a:lnTo>
                <a:lnTo>
                  <a:pt x="597" y="2161"/>
                </a:lnTo>
                <a:lnTo>
                  <a:pt x="592" y="2154"/>
                </a:lnTo>
                <a:lnTo>
                  <a:pt x="584" y="2148"/>
                </a:lnTo>
                <a:lnTo>
                  <a:pt x="578" y="2140"/>
                </a:lnTo>
                <a:lnTo>
                  <a:pt x="570" y="2131"/>
                </a:lnTo>
                <a:lnTo>
                  <a:pt x="563" y="2123"/>
                </a:lnTo>
                <a:lnTo>
                  <a:pt x="555" y="2113"/>
                </a:lnTo>
                <a:lnTo>
                  <a:pt x="546" y="2104"/>
                </a:lnTo>
                <a:lnTo>
                  <a:pt x="538" y="2094"/>
                </a:lnTo>
                <a:lnTo>
                  <a:pt x="528" y="2085"/>
                </a:lnTo>
                <a:lnTo>
                  <a:pt x="519" y="2073"/>
                </a:lnTo>
                <a:lnTo>
                  <a:pt x="509" y="2062"/>
                </a:lnTo>
                <a:lnTo>
                  <a:pt x="499" y="2050"/>
                </a:lnTo>
                <a:lnTo>
                  <a:pt x="488" y="2037"/>
                </a:lnTo>
                <a:lnTo>
                  <a:pt x="478" y="2025"/>
                </a:lnTo>
                <a:lnTo>
                  <a:pt x="467" y="2012"/>
                </a:lnTo>
                <a:lnTo>
                  <a:pt x="455" y="1997"/>
                </a:lnTo>
                <a:lnTo>
                  <a:pt x="444" y="1983"/>
                </a:lnTo>
                <a:lnTo>
                  <a:pt x="430" y="1968"/>
                </a:lnTo>
                <a:lnTo>
                  <a:pt x="419" y="1952"/>
                </a:lnTo>
                <a:lnTo>
                  <a:pt x="394" y="1922"/>
                </a:lnTo>
                <a:lnTo>
                  <a:pt x="371" y="1893"/>
                </a:lnTo>
                <a:lnTo>
                  <a:pt x="348" y="1864"/>
                </a:lnTo>
                <a:lnTo>
                  <a:pt x="325" y="1838"/>
                </a:lnTo>
                <a:lnTo>
                  <a:pt x="304" y="1813"/>
                </a:lnTo>
                <a:lnTo>
                  <a:pt x="283" y="1790"/>
                </a:lnTo>
                <a:lnTo>
                  <a:pt x="263" y="1767"/>
                </a:lnTo>
                <a:lnTo>
                  <a:pt x="244" y="1746"/>
                </a:lnTo>
                <a:lnTo>
                  <a:pt x="225" y="1726"/>
                </a:lnTo>
                <a:lnTo>
                  <a:pt x="206" y="1707"/>
                </a:lnTo>
                <a:lnTo>
                  <a:pt x="188" y="1690"/>
                </a:lnTo>
                <a:lnTo>
                  <a:pt x="173" y="1675"/>
                </a:lnTo>
                <a:lnTo>
                  <a:pt x="158" y="1661"/>
                </a:lnTo>
                <a:lnTo>
                  <a:pt x="142" y="1648"/>
                </a:lnTo>
                <a:lnTo>
                  <a:pt x="127" y="1636"/>
                </a:lnTo>
                <a:lnTo>
                  <a:pt x="114" y="1627"/>
                </a:lnTo>
                <a:lnTo>
                  <a:pt x="100" y="1617"/>
                </a:lnTo>
                <a:lnTo>
                  <a:pt x="89" y="1609"/>
                </a:lnTo>
                <a:lnTo>
                  <a:pt x="77" y="1600"/>
                </a:lnTo>
                <a:lnTo>
                  <a:pt x="66" y="1592"/>
                </a:lnTo>
                <a:lnTo>
                  <a:pt x="56" y="1585"/>
                </a:lnTo>
                <a:lnTo>
                  <a:pt x="48" y="1577"/>
                </a:lnTo>
                <a:lnTo>
                  <a:pt x="39" y="1569"/>
                </a:lnTo>
                <a:lnTo>
                  <a:pt x="31" y="1564"/>
                </a:lnTo>
                <a:lnTo>
                  <a:pt x="25" y="1558"/>
                </a:lnTo>
                <a:lnTo>
                  <a:pt x="20" y="1550"/>
                </a:lnTo>
                <a:lnTo>
                  <a:pt x="14" y="1544"/>
                </a:lnTo>
                <a:lnTo>
                  <a:pt x="10" y="1541"/>
                </a:lnTo>
                <a:lnTo>
                  <a:pt x="6" y="1535"/>
                </a:lnTo>
                <a:lnTo>
                  <a:pt x="4" y="1529"/>
                </a:lnTo>
                <a:lnTo>
                  <a:pt x="2" y="1525"/>
                </a:lnTo>
                <a:lnTo>
                  <a:pt x="0" y="1521"/>
                </a:lnTo>
                <a:lnTo>
                  <a:pt x="0" y="1519"/>
                </a:lnTo>
                <a:lnTo>
                  <a:pt x="0" y="1516"/>
                </a:lnTo>
                <a:lnTo>
                  <a:pt x="0" y="1514"/>
                </a:lnTo>
                <a:lnTo>
                  <a:pt x="0" y="1508"/>
                </a:lnTo>
                <a:lnTo>
                  <a:pt x="0" y="1504"/>
                </a:lnTo>
                <a:lnTo>
                  <a:pt x="0" y="1498"/>
                </a:lnTo>
                <a:lnTo>
                  <a:pt x="0" y="1493"/>
                </a:lnTo>
                <a:lnTo>
                  <a:pt x="2" y="1487"/>
                </a:lnTo>
                <a:lnTo>
                  <a:pt x="2" y="1479"/>
                </a:lnTo>
                <a:lnTo>
                  <a:pt x="2" y="1472"/>
                </a:lnTo>
                <a:lnTo>
                  <a:pt x="4" y="1464"/>
                </a:lnTo>
                <a:lnTo>
                  <a:pt x="4" y="1454"/>
                </a:lnTo>
                <a:lnTo>
                  <a:pt x="6" y="1445"/>
                </a:lnTo>
                <a:lnTo>
                  <a:pt x="8" y="1435"/>
                </a:lnTo>
                <a:lnTo>
                  <a:pt x="8" y="1424"/>
                </a:lnTo>
                <a:lnTo>
                  <a:pt x="10" y="1412"/>
                </a:lnTo>
                <a:lnTo>
                  <a:pt x="12" y="1401"/>
                </a:lnTo>
                <a:lnTo>
                  <a:pt x="14" y="1387"/>
                </a:lnTo>
                <a:lnTo>
                  <a:pt x="16" y="1374"/>
                </a:lnTo>
                <a:lnTo>
                  <a:pt x="18" y="1360"/>
                </a:lnTo>
                <a:lnTo>
                  <a:pt x="20" y="1347"/>
                </a:lnTo>
                <a:lnTo>
                  <a:pt x="21" y="1332"/>
                </a:lnTo>
                <a:lnTo>
                  <a:pt x="23" y="1316"/>
                </a:lnTo>
                <a:lnTo>
                  <a:pt x="27" y="1299"/>
                </a:lnTo>
                <a:lnTo>
                  <a:pt x="29" y="1282"/>
                </a:lnTo>
                <a:lnTo>
                  <a:pt x="31" y="1265"/>
                </a:lnTo>
                <a:lnTo>
                  <a:pt x="35" y="1247"/>
                </a:lnTo>
                <a:lnTo>
                  <a:pt x="37" y="1228"/>
                </a:lnTo>
                <a:lnTo>
                  <a:pt x="41" y="1209"/>
                </a:lnTo>
                <a:lnTo>
                  <a:pt x="44" y="1190"/>
                </a:lnTo>
                <a:lnTo>
                  <a:pt x="46" y="1169"/>
                </a:lnTo>
                <a:lnTo>
                  <a:pt x="50" y="1148"/>
                </a:lnTo>
              </a:path>
            </a:pathLst>
          </a:custGeom>
          <a:solidFill>
            <a:srgbClr val="FF0000"/>
          </a:solidFill>
          <a:ln w="1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35" name="Freeform 8"/>
          <p:cNvSpPr/>
          <p:nvPr/>
        </p:nvSpPr>
        <p:spPr>
          <a:xfrm>
            <a:off x="2063115" y="3557587"/>
            <a:ext cx="790575" cy="1292225"/>
          </a:xfrm>
          <a:custGeom>
            <a:avLst/>
            <a:gdLst/>
            <a:ahLst/>
            <a:cxnLst>
              <a:cxn ang="0">
                <a:pos x="151209375" y="879084247"/>
              </a:cxn>
              <a:cxn ang="0">
                <a:pos x="207913288" y="822450047"/>
              </a:cxn>
              <a:cxn ang="0">
                <a:pos x="262096250" y="759523687"/>
              </a:cxn>
              <a:cxn ang="0">
                <a:pos x="314389294" y="688416409"/>
              </a:cxn>
              <a:cxn ang="0">
                <a:pos x="364162975" y="611646027"/>
              </a:cxn>
              <a:cxn ang="0">
                <a:pos x="405114919" y="534246589"/>
              </a:cxn>
              <a:cxn ang="0">
                <a:pos x="439137425" y="455588242"/>
              </a:cxn>
              <a:cxn ang="0">
                <a:pos x="464338988" y="376300838"/>
              </a:cxn>
              <a:cxn ang="0">
                <a:pos x="482610319" y="298901400"/>
              </a:cxn>
              <a:cxn ang="0">
                <a:pos x="497101019" y="232828166"/>
              </a:cxn>
              <a:cxn ang="0">
                <a:pos x="505291725" y="178711782"/>
              </a:cxn>
              <a:cxn ang="0">
                <a:pos x="509071563" y="136550661"/>
              </a:cxn>
              <a:cxn ang="0">
                <a:pos x="509071563" y="103828573"/>
              </a:cxn>
              <a:cxn ang="0">
                <a:pos x="506551406" y="77399439"/>
              </a:cxn>
              <a:cxn ang="0">
                <a:pos x="502141331" y="56634200"/>
              </a:cxn>
              <a:cxn ang="0">
                <a:pos x="495840544" y="40902213"/>
              </a:cxn>
              <a:cxn ang="0">
                <a:pos x="488280075" y="28946157"/>
              </a:cxn>
              <a:cxn ang="0">
                <a:pos x="487650631" y="19507124"/>
              </a:cxn>
              <a:cxn ang="0">
                <a:pos x="490800231" y="10697148"/>
              </a:cxn>
              <a:cxn ang="0">
                <a:pos x="505291725" y="1258908"/>
              </a:cxn>
              <a:cxn ang="0">
                <a:pos x="518521950" y="0"/>
              </a:cxn>
              <a:cxn ang="0">
                <a:pos x="536793281" y="5034045"/>
              </a:cxn>
              <a:cxn ang="0">
                <a:pos x="557584769" y="16990101"/>
              </a:cxn>
              <a:cxn ang="0">
                <a:pos x="581525856" y="35239111"/>
              </a:cxn>
              <a:cxn ang="0">
                <a:pos x="603577819" y="52858269"/>
              </a:cxn>
              <a:cxn ang="0">
                <a:pos x="618068519" y="68590256"/>
              </a:cxn>
              <a:cxn ang="0">
                <a:pos x="626259225" y="83063335"/>
              </a:cxn>
              <a:cxn ang="0">
                <a:pos x="627518906" y="96277505"/>
              </a:cxn>
              <a:cxn ang="0">
                <a:pos x="624998750" y="115784629"/>
              </a:cxn>
              <a:cxn ang="0">
                <a:pos x="620588675" y="145989694"/>
              </a:cxn>
              <a:cxn ang="0">
                <a:pos x="611767731" y="185633793"/>
              </a:cxn>
              <a:cxn ang="0">
                <a:pos x="599797188" y="235345189"/>
              </a:cxn>
              <a:cxn ang="0">
                <a:pos x="585306488" y="295754526"/>
              </a:cxn>
              <a:cxn ang="0">
                <a:pos x="565775475" y="363086668"/>
              </a:cxn>
              <a:cxn ang="0">
                <a:pos x="541833594" y="437969083"/>
              </a:cxn>
              <a:cxn ang="0">
                <a:pos x="514111875" y="522290533"/>
              </a:cxn>
              <a:cxn ang="0">
                <a:pos x="477570006" y="604094959"/>
              </a:cxn>
              <a:cxn ang="0">
                <a:pos x="434097113" y="678977375"/>
              </a:cxn>
              <a:cxn ang="0">
                <a:pos x="383063750" y="747567631"/>
              </a:cxn>
              <a:cxn ang="0">
                <a:pos x="325100156" y="810493991"/>
              </a:cxn>
              <a:cxn ang="0">
                <a:pos x="265876881" y="864611168"/>
              </a:cxn>
              <a:cxn ang="0">
                <a:pos x="209172969" y="913064450"/>
              </a:cxn>
              <a:cxn ang="0">
                <a:pos x="154990006" y="951449640"/>
              </a:cxn>
              <a:cxn ang="0">
                <a:pos x="102696169" y="982912820"/>
              </a:cxn>
              <a:cxn ang="0">
                <a:pos x="60483750" y="1005566817"/>
              </a:cxn>
              <a:cxn ang="0">
                <a:pos x="28982194" y="1020039896"/>
              </a:cxn>
              <a:cxn ang="0">
                <a:pos x="8190706" y="1025073941"/>
              </a:cxn>
              <a:cxn ang="0">
                <a:pos x="0" y="1021298011"/>
              </a:cxn>
              <a:cxn ang="0">
                <a:pos x="6930231" y="1006824932"/>
              </a:cxn>
              <a:cxn ang="0">
                <a:pos x="28982194" y="982912820"/>
              </a:cxn>
              <a:cxn ang="0">
                <a:pos x="67413981" y="948932618"/>
              </a:cxn>
              <a:cxn ang="0">
                <a:pos x="107736481" y="916211323"/>
              </a:cxn>
            </a:cxnLst>
            <a:rect l="0" t="0" r="0" b="0"/>
            <a:pathLst>
              <a:path w="996" h="1629">
                <a:moveTo>
                  <a:pt x="171" y="1456"/>
                </a:moveTo>
                <a:lnTo>
                  <a:pt x="194" y="1437"/>
                </a:lnTo>
                <a:lnTo>
                  <a:pt x="217" y="1418"/>
                </a:lnTo>
                <a:lnTo>
                  <a:pt x="240" y="1397"/>
                </a:lnTo>
                <a:lnTo>
                  <a:pt x="263" y="1376"/>
                </a:lnTo>
                <a:lnTo>
                  <a:pt x="286" y="1355"/>
                </a:lnTo>
                <a:lnTo>
                  <a:pt x="307" y="1332"/>
                </a:lnTo>
                <a:lnTo>
                  <a:pt x="330" y="1307"/>
                </a:lnTo>
                <a:lnTo>
                  <a:pt x="351" y="1284"/>
                </a:lnTo>
                <a:lnTo>
                  <a:pt x="374" y="1259"/>
                </a:lnTo>
                <a:lnTo>
                  <a:pt x="395" y="1234"/>
                </a:lnTo>
                <a:lnTo>
                  <a:pt x="416" y="1207"/>
                </a:lnTo>
                <a:lnTo>
                  <a:pt x="438" y="1180"/>
                </a:lnTo>
                <a:lnTo>
                  <a:pt x="459" y="1152"/>
                </a:lnTo>
                <a:lnTo>
                  <a:pt x="480" y="1123"/>
                </a:lnTo>
                <a:lnTo>
                  <a:pt x="499" y="1094"/>
                </a:lnTo>
                <a:lnTo>
                  <a:pt x="520" y="1064"/>
                </a:lnTo>
                <a:lnTo>
                  <a:pt x="539" y="1033"/>
                </a:lnTo>
                <a:lnTo>
                  <a:pt x="560" y="1002"/>
                </a:lnTo>
                <a:lnTo>
                  <a:pt x="578" y="972"/>
                </a:lnTo>
                <a:lnTo>
                  <a:pt x="595" y="941"/>
                </a:lnTo>
                <a:lnTo>
                  <a:pt x="612" y="910"/>
                </a:lnTo>
                <a:lnTo>
                  <a:pt x="630" y="880"/>
                </a:lnTo>
                <a:lnTo>
                  <a:pt x="643" y="849"/>
                </a:lnTo>
                <a:lnTo>
                  <a:pt x="658" y="818"/>
                </a:lnTo>
                <a:lnTo>
                  <a:pt x="672" y="788"/>
                </a:lnTo>
                <a:lnTo>
                  <a:pt x="685" y="755"/>
                </a:lnTo>
                <a:lnTo>
                  <a:pt x="697" y="724"/>
                </a:lnTo>
                <a:lnTo>
                  <a:pt x="708" y="692"/>
                </a:lnTo>
                <a:lnTo>
                  <a:pt x="718" y="661"/>
                </a:lnTo>
                <a:lnTo>
                  <a:pt x="727" y="629"/>
                </a:lnTo>
                <a:lnTo>
                  <a:pt x="737" y="598"/>
                </a:lnTo>
                <a:lnTo>
                  <a:pt x="745" y="565"/>
                </a:lnTo>
                <a:lnTo>
                  <a:pt x="752" y="535"/>
                </a:lnTo>
                <a:lnTo>
                  <a:pt x="760" y="504"/>
                </a:lnTo>
                <a:lnTo>
                  <a:pt x="766" y="475"/>
                </a:lnTo>
                <a:lnTo>
                  <a:pt x="772" y="447"/>
                </a:lnTo>
                <a:lnTo>
                  <a:pt x="777" y="420"/>
                </a:lnTo>
                <a:lnTo>
                  <a:pt x="783" y="395"/>
                </a:lnTo>
                <a:lnTo>
                  <a:pt x="789" y="370"/>
                </a:lnTo>
                <a:lnTo>
                  <a:pt x="793" y="347"/>
                </a:lnTo>
                <a:lnTo>
                  <a:pt x="797" y="326"/>
                </a:lnTo>
                <a:lnTo>
                  <a:pt x="798" y="305"/>
                </a:lnTo>
                <a:lnTo>
                  <a:pt x="802" y="284"/>
                </a:lnTo>
                <a:lnTo>
                  <a:pt x="804" y="266"/>
                </a:lnTo>
                <a:lnTo>
                  <a:pt x="806" y="249"/>
                </a:lnTo>
                <a:lnTo>
                  <a:pt x="808" y="232"/>
                </a:lnTo>
                <a:lnTo>
                  <a:pt x="808" y="217"/>
                </a:lnTo>
                <a:lnTo>
                  <a:pt x="808" y="203"/>
                </a:lnTo>
                <a:lnTo>
                  <a:pt x="808" y="190"/>
                </a:lnTo>
                <a:lnTo>
                  <a:pt x="808" y="178"/>
                </a:lnTo>
                <a:lnTo>
                  <a:pt x="808" y="165"/>
                </a:lnTo>
                <a:lnTo>
                  <a:pt x="806" y="155"/>
                </a:lnTo>
                <a:lnTo>
                  <a:pt x="806" y="144"/>
                </a:lnTo>
                <a:lnTo>
                  <a:pt x="804" y="132"/>
                </a:lnTo>
                <a:lnTo>
                  <a:pt x="804" y="123"/>
                </a:lnTo>
                <a:lnTo>
                  <a:pt x="802" y="115"/>
                </a:lnTo>
                <a:lnTo>
                  <a:pt x="800" y="106"/>
                </a:lnTo>
                <a:lnTo>
                  <a:pt x="798" y="98"/>
                </a:lnTo>
                <a:lnTo>
                  <a:pt x="797" y="90"/>
                </a:lnTo>
                <a:lnTo>
                  <a:pt x="795" y="83"/>
                </a:lnTo>
                <a:lnTo>
                  <a:pt x="793" y="77"/>
                </a:lnTo>
                <a:lnTo>
                  <a:pt x="789" y="69"/>
                </a:lnTo>
                <a:lnTo>
                  <a:pt x="787" y="65"/>
                </a:lnTo>
                <a:lnTo>
                  <a:pt x="783" y="60"/>
                </a:lnTo>
                <a:lnTo>
                  <a:pt x="779" y="56"/>
                </a:lnTo>
                <a:lnTo>
                  <a:pt x="777" y="50"/>
                </a:lnTo>
                <a:lnTo>
                  <a:pt x="775" y="46"/>
                </a:lnTo>
                <a:lnTo>
                  <a:pt x="774" y="42"/>
                </a:lnTo>
                <a:lnTo>
                  <a:pt x="774" y="38"/>
                </a:lnTo>
                <a:lnTo>
                  <a:pt x="774" y="35"/>
                </a:lnTo>
                <a:lnTo>
                  <a:pt x="774" y="31"/>
                </a:lnTo>
                <a:lnTo>
                  <a:pt x="774" y="27"/>
                </a:lnTo>
                <a:lnTo>
                  <a:pt x="775" y="23"/>
                </a:lnTo>
                <a:lnTo>
                  <a:pt x="777" y="19"/>
                </a:lnTo>
                <a:lnTo>
                  <a:pt x="779" y="17"/>
                </a:lnTo>
                <a:lnTo>
                  <a:pt x="781" y="14"/>
                </a:lnTo>
                <a:lnTo>
                  <a:pt x="789" y="8"/>
                </a:lnTo>
                <a:lnTo>
                  <a:pt x="797" y="4"/>
                </a:lnTo>
                <a:lnTo>
                  <a:pt x="802" y="2"/>
                </a:lnTo>
                <a:lnTo>
                  <a:pt x="806" y="0"/>
                </a:lnTo>
                <a:lnTo>
                  <a:pt x="812" y="0"/>
                </a:lnTo>
                <a:lnTo>
                  <a:pt x="818" y="0"/>
                </a:lnTo>
                <a:lnTo>
                  <a:pt x="823" y="0"/>
                </a:lnTo>
                <a:lnTo>
                  <a:pt x="831" y="0"/>
                </a:lnTo>
                <a:lnTo>
                  <a:pt x="837" y="2"/>
                </a:lnTo>
                <a:lnTo>
                  <a:pt x="845" y="6"/>
                </a:lnTo>
                <a:lnTo>
                  <a:pt x="852" y="8"/>
                </a:lnTo>
                <a:lnTo>
                  <a:pt x="860" y="12"/>
                </a:lnTo>
                <a:lnTo>
                  <a:pt x="868" y="17"/>
                </a:lnTo>
                <a:lnTo>
                  <a:pt x="877" y="21"/>
                </a:lnTo>
                <a:lnTo>
                  <a:pt x="885" y="27"/>
                </a:lnTo>
                <a:lnTo>
                  <a:pt x="894" y="33"/>
                </a:lnTo>
                <a:lnTo>
                  <a:pt x="904" y="40"/>
                </a:lnTo>
                <a:lnTo>
                  <a:pt x="914" y="48"/>
                </a:lnTo>
                <a:lnTo>
                  <a:pt x="923" y="56"/>
                </a:lnTo>
                <a:lnTo>
                  <a:pt x="933" y="63"/>
                </a:lnTo>
                <a:lnTo>
                  <a:pt x="942" y="71"/>
                </a:lnTo>
                <a:lnTo>
                  <a:pt x="950" y="77"/>
                </a:lnTo>
                <a:lnTo>
                  <a:pt x="958" y="84"/>
                </a:lnTo>
                <a:lnTo>
                  <a:pt x="964" y="90"/>
                </a:lnTo>
                <a:lnTo>
                  <a:pt x="971" y="98"/>
                </a:lnTo>
                <a:lnTo>
                  <a:pt x="975" y="104"/>
                </a:lnTo>
                <a:lnTo>
                  <a:pt x="981" y="109"/>
                </a:lnTo>
                <a:lnTo>
                  <a:pt x="985" y="115"/>
                </a:lnTo>
                <a:lnTo>
                  <a:pt x="989" y="121"/>
                </a:lnTo>
                <a:lnTo>
                  <a:pt x="990" y="127"/>
                </a:lnTo>
                <a:lnTo>
                  <a:pt x="994" y="132"/>
                </a:lnTo>
                <a:lnTo>
                  <a:pt x="994" y="138"/>
                </a:lnTo>
                <a:lnTo>
                  <a:pt x="996" y="144"/>
                </a:lnTo>
                <a:lnTo>
                  <a:pt x="996" y="148"/>
                </a:lnTo>
                <a:lnTo>
                  <a:pt x="996" y="153"/>
                </a:lnTo>
                <a:lnTo>
                  <a:pt x="996" y="159"/>
                </a:lnTo>
                <a:lnTo>
                  <a:pt x="994" y="167"/>
                </a:lnTo>
                <a:lnTo>
                  <a:pt x="994" y="175"/>
                </a:lnTo>
                <a:lnTo>
                  <a:pt x="992" y="184"/>
                </a:lnTo>
                <a:lnTo>
                  <a:pt x="990" y="194"/>
                </a:lnTo>
                <a:lnTo>
                  <a:pt x="989" y="205"/>
                </a:lnTo>
                <a:lnTo>
                  <a:pt x="987" y="219"/>
                </a:lnTo>
                <a:lnTo>
                  <a:pt x="985" y="232"/>
                </a:lnTo>
                <a:lnTo>
                  <a:pt x="981" y="245"/>
                </a:lnTo>
                <a:lnTo>
                  <a:pt x="977" y="261"/>
                </a:lnTo>
                <a:lnTo>
                  <a:pt x="975" y="278"/>
                </a:lnTo>
                <a:lnTo>
                  <a:pt x="971" y="295"/>
                </a:lnTo>
                <a:lnTo>
                  <a:pt x="967" y="312"/>
                </a:lnTo>
                <a:lnTo>
                  <a:pt x="962" y="332"/>
                </a:lnTo>
                <a:lnTo>
                  <a:pt x="958" y="353"/>
                </a:lnTo>
                <a:lnTo>
                  <a:pt x="952" y="374"/>
                </a:lnTo>
                <a:lnTo>
                  <a:pt x="948" y="397"/>
                </a:lnTo>
                <a:lnTo>
                  <a:pt x="942" y="420"/>
                </a:lnTo>
                <a:lnTo>
                  <a:pt x="935" y="445"/>
                </a:lnTo>
                <a:lnTo>
                  <a:pt x="929" y="470"/>
                </a:lnTo>
                <a:lnTo>
                  <a:pt x="921" y="494"/>
                </a:lnTo>
                <a:lnTo>
                  <a:pt x="914" y="521"/>
                </a:lnTo>
                <a:lnTo>
                  <a:pt x="906" y="548"/>
                </a:lnTo>
                <a:lnTo>
                  <a:pt x="898" y="577"/>
                </a:lnTo>
                <a:lnTo>
                  <a:pt x="889" y="606"/>
                </a:lnTo>
                <a:lnTo>
                  <a:pt x="879" y="634"/>
                </a:lnTo>
                <a:lnTo>
                  <a:pt x="869" y="665"/>
                </a:lnTo>
                <a:lnTo>
                  <a:pt x="860" y="696"/>
                </a:lnTo>
                <a:lnTo>
                  <a:pt x="850" y="728"/>
                </a:lnTo>
                <a:lnTo>
                  <a:pt x="839" y="761"/>
                </a:lnTo>
                <a:lnTo>
                  <a:pt x="827" y="795"/>
                </a:lnTo>
                <a:lnTo>
                  <a:pt x="816" y="830"/>
                </a:lnTo>
                <a:lnTo>
                  <a:pt x="802" y="862"/>
                </a:lnTo>
                <a:lnTo>
                  <a:pt x="789" y="895"/>
                </a:lnTo>
                <a:lnTo>
                  <a:pt x="774" y="927"/>
                </a:lnTo>
                <a:lnTo>
                  <a:pt x="758" y="960"/>
                </a:lnTo>
                <a:lnTo>
                  <a:pt x="743" y="991"/>
                </a:lnTo>
                <a:lnTo>
                  <a:pt x="726" y="1019"/>
                </a:lnTo>
                <a:lnTo>
                  <a:pt x="708" y="1050"/>
                </a:lnTo>
                <a:lnTo>
                  <a:pt x="689" y="1079"/>
                </a:lnTo>
                <a:lnTo>
                  <a:pt x="670" y="1108"/>
                </a:lnTo>
                <a:lnTo>
                  <a:pt x="651" y="1134"/>
                </a:lnTo>
                <a:lnTo>
                  <a:pt x="630" y="1161"/>
                </a:lnTo>
                <a:lnTo>
                  <a:pt x="608" y="1188"/>
                </a:lnTo>
                <a:lnTo>
                  <a:pt x="585" y="1213"/>
                </a:lnTo>
                <a:lnTo>
                  <a:pt x="562" y="1238"/>
                </a:lnTo>
                <a:lnTo>
                  <a:pt x="539" y="1263"/>
                </a:lnTo>
                <a:lnTo>
                  <a:pt x="516" y="1288"/>
                </a:lnTo>
                <a:lnTo>
                  <a:pt x="491" y="1311"/>
                </a:lnTo>
                <a:lnTo>
                  <a:pt x="468" y="1332"/>
                </a:lnTo>
                <a:lnTo>
                  <a:pt x="445" y="1355"/>
                </a:lnTo>
                <a:lnTo>
                  <a:pt x="422" y="1374"/>
                </a:lnTo>
                <a:lnTo>
                  <a:pt x="399" y="1395"/>
                </a:lnTo>
                <a:lnTo>
                  <a:pt x="376" y="1414"/>
                </a:lnTo>
                <a:lnTo>
                  <a:pt x="353" y="1433"/>
                </a:lnTo>
                <a:lnTo>
                  <a:pt x="332" y="1451"/>
                </a:lnTo>
                <a:lnTo>
                  <a:pt x="309" y="1466"/>
                </a:lnTo>
                <a:lnTo>
                  <a:pt x="288" y="1483"/>
                </a:lnTo>
                <a:lnTo>
                  <a:pt x="267" y="1498"/>
                </a:lnTo>
                <a:lnTo>
                  <a:pt x="246" y="1512"/>
                </a:lnTo>
                <a:lnTo>
                  <a:pt x="224" y="1525"/>
                </a:lnTo>
                <a:lnTo>
                  <a:pt x="203" y="1539"/>
                </a:lnTo>
                <a:lnTo>
                  <a:pt x="182" y="1550"/>
                </a:lnTo>
                <a:lnTo>
                  <a:pt x="163" y="1562"/>
                </a:lnTo>
                <a:lnTo>
                  <a:pt x="144" y="1571"/>
                </a:lnTo>
                <a:lnTo>
                  <a:pt x="127" y="1581"/>
                </a:lnTo>
                <a:lnTo>
                  <a:pt x="111" y="1590"/>
                </a:lnTo>
                <a:lnTo>
                  <a:pt x="96" y="1598"/>
                </a:lnTo>
                <a:lnTo>
                  <a:pt x="82" y="1606"/>
                </a:lnTo>
                <a:lnTo>
                  <a:pt x="69" y="1612"/>
                </a:lnTo>
                <a:lnTo>
                  <a:pt x="57" y="1617"/>
                </a:lnTo>
                <a:lnTo>
                  <a:pt x="46" y="1621"/>
                </a:lnTo>
                <a:lnTo>
                  <a:pt x="36" y="1623"/>
                </a:lnTo>
                <a:lnTo>
                  <a:pt x="29" y="1627"/>
                </a:lnTo>
                <a:lnTo>
                  <a:pt x="21" y="1629"/>
                </a:lnTo>
                <a:lnTo>
                  <a:pt x="13" y="1629"/>
                </a:lnTo>
                <a:lnTo>
                  <a:pt x="9" y="1629"/>
                </a:lnTo>
                <a:lnTo>
                  <a:pt x="6" y="1627"/>
                </a:lnTo>
                <a:lnTo>
                  <a:pt x="2" y="1625"/>
                </a:lnTo>
                <a:lnTo>
                  <a:pt x="0" y="1623"/>
                </a:lnTo>
                <a:lnTo>
                  <a:pt x="0" y="1619"/>
                </a:lnTo>
                <a:lnTo>
                  <a:pt x="2" y="1613"/>
                </a:lnTo>
                <a:lnTo>
                  <a:pt x="6" y="1608"/>
                </a:lnTo>
                <a:lnTo>
                  <a:pt x="11" y="1600"/>
                </a:lnTo>
                <a:lnTo>
                  <a:pt x="17" y="1592"/>
                </a:lnTo>
                <a:lnTo>
                  <a:pt x="25" y="1585"/>
                </a:lnTo>
                <a:lnTo>
                  <a:pt x="34" y="1573"/>
                </a:lnTo>
                <a:lnTo>
                  <a:pt x="46" y="1562"/>
                </a:lnTo>
                <a:lnTo>
                  <a:pt x="59" y="1550"/>
                </a:lnTo>
                <a:lnTo>
                  <a:pt x="75" y="1537"/>
                </a:lnTo>
                <a:lnTo>
                  <a:pt x="90" y="1523"/>
                </a:lnTo>
                <a:lnTo>
                  <a:pt x="107" y="1508"/>
                </a:lnTo>
                <a:lnTo>
                  <a:pt x="127" y="1491"/>
                </a:lnTo>
                <a:lnTo>
                  <a:pt x="148" y="1475"/>
                </a:lnTo>
                <a:lnTo>
                  <a:pt x="171" y="1456"/>
                </a:lnTo>
              </a:path>
            </a:pathLst>
          </a:custGeom>
          <a:solidFill>
            <a:srgbClr val="FF0000"/>
          </a:solidFill>
          <a:ln w="1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42" name="Freeform 9"/>
          <p:cNvSpPr/>
          <p:nvPr/>
        </p:nvSpPr>
        <p:spPr>
          <a:xfrm>
            <a:off x="2982277" y="3355975"/>
            <a:ext cx="860425" cy="239712"/>
          </a:xfrm>
          <a:custGeom>
            <a:avLst/>
            <a:gdLst/>
            <a:ahLst/>
            <a:cxnLst>
              <a:cxn ang="0">
                <a:pos x="430153024" y="34248553"/>
              </a:cxn>
              <a:cxn ang="0">
                <a:pos x="478576315" y="20929804"/>
              </a:cxn>
              <a:cxn ang="0">
                <a:pos x="519453243" y="10782262"/>
              </a:cxn>
              <a:cxn ang="0">
                <a:pos x="554670399" y="5073771"/>
              </a:cxn>
              <a:cxn ang="0">
                <a:pos x="583598918" y="1268642"/>
              </a:cxn>
              <a:cxn ang="0">
                <a:pos x="604981074" y="0"/>
              </a:cxn>
              <a:cxn ang="0">
                <a:pos x="623218119" y="2537284"/>
              </a:cxn>
              <a:cxn ang="0">
                <a:pos x="653404366" y="12050107"/>
              </a:cxn>
              <a:cxn ang="0">
                <a:pos x="672899931" y="31711270"/>
              </a:cxn>
              <a:cxn ang="0">
                <a:pos x="678559704" y="42493531"/>
              </a:cxn>
              <a:cxn ang="0">
                <a:pos x="682332885" y="52641074"/>
              </a:cxn>
              <a:cxn ang="0">
                <a:pos x="682332885" y="60886052"/>
              </a:cxn>
              <a:cxn ang="0">
                <a:pos x="679817431" y="67228465"/>
              </a:cxn>
              <a:cxn ang="0">
                <a:pos x="675415386" y="70399671"/>
              </a:cxn>
              <a:cxn ang="0">
                <a:pos x="669126749" y="72936955"/>
              </a:cxn>
              <a:cxn ang="0">
                <a:pos x="660950729" y="75473443"/>
              </a:cxn>
              <a:cxn ang="0">
                <a:pos x="648373457" y="79279368"/>
              </a:cxn>
              <a:cxn ang="0">
                <a:pos x="631394139" y="83084498"/>
              </a:cxn>
              <a:cxn ang="0">
                <a:pos x="611269711" y="87524346"/>
              </a:cxn>
              <a:cxn ang="0">
                <a:pos x="585485509" y="93866759"/>
              </a:cxn>
              <a:cxn ang="0">
                <a:pos x="556556990" y="99574453"/>
              </a:cxn>
              <a:cxn ang="0">
                <a:pos x="524484152" y="108453354"/>
              </a:cxn>
              <a:cxn ang="0">
                <a:pos x="486751542" y="115430486"/>
              </a:cxn>
              <a:cxn ang="0">
                <a:pos x="445874614" y="125578029"/>
              </a:cxn>
              <a:cxn ang="0">
                <a:pos x="401224504" y="135091649"/>
              </a:cxn>
              <a:cxn ang="0">
                <a:pos x="356573601" y="144605269"/>
              </a:cxn>
              <a:cxn ang="0">
                <a:pos x="315067810" y="153484169"/>
              </a:cxn>
              <a:cxn ang="0">
                <a:pos x="277964063" y="161729147"/>
              </a:cxn>
              <a:cxn ang="0">
                <a:pos x="244004635" y="169340202"/>
              </a:cxn>
              <a:cxn ang="0">
                <a:pos x="213818388" y="175047896"/>
              </a:cxn>
              <a:cxn ang="0">
                <a:pos x="188663843" y="180121667"/>
              </a:cxn>
              <a:cxn ang="0">
                <a:pos x="165395096" y="183927593"/>
              </a:cxn>
              <a:cxn ang="0">
                <a:pos x="147786122" y="187098800"/>
              </a:cxn>
              <a:cxn ang="0">
                <a:pos x="134579986" y="189635287"/>
              </a:cxn>
              <a:cxn ang="0">
                <a:pos x="123260441" y="190903929"/>
              </a:cxn>
              <a:cxn ang="0">
                <a:pos x="110053512" y="190903929"/>
              </a:cxn>
              <a:cxn ang="0">
                <a:pos x="84898174" y="185830158"/>
              </a:cxn>
              <a:cxn ang="0">
                <a:pos x="54712721" y="175047896"/>
              </a:cxn>
              <a:cxn ang="0">
                <a:pos x="33959428" y="165534276"/>
              </a:cxn>
              <a:cxn ang="0">
                <a:pos x="20753292" y="159192660"/>
              </a:cxn>
              <a:cxn ang="0">
                <a:pos x="11319545" y="153484169"/>
              </a:cxn>
              <a:cxn ang="0">
                <a:pos x="5030909" y="147141756"/>
              </a:cxn>
              <a:cxn ang="0">
                <a:pos x="1257727" y="142067985"/>
              </a:cxn>
              <a:cxn ang="0">
                <a:pos x="0" y="137628136"/>
              </a:cxn>
              <a:cxn ang="0">
                <a:pos x="3773182" y="133823007"/>
              </a:cxn>
              <a:cxn ang="0">
                <a:pos x="11319545" y="128749236"/>
              </a:cxn>
              <a:cxn ang="0">
                <a:pos x="22011020" y="125578029"/>
              </a:cxn>
              <a:cxn ang="0">
                <a:pos x="37732610" y="121772900"/>
              </a:cxn>
              <a:cxn ang="0">
                <a:pos x="55970448" y="119235616"/>
              </a:cxn>
              <a:cxn ang="0">
                <a:pos x="98105103" y="112893203"/>
              </a:cxn>
              <a:cxn ang="0">
                <a:pos x="145270668" y="104648225"/>
              </a:cxn>
              <a:cxn ang="0">
                <a:pos x="186147596" y="98305812"/>
              </a:cxn>
              <a:cxn ang="0">
                <a:pos x="216333843" y="91329476"/>
              </a:cxn>
              <a:cxn ang="0">
                <a:pos x="251550998" y="83084498"/>
              </a:cxn>
              <a:cxn ang="0">
                <a:pos x="293686447" y="71668313"/>
              </a:cxn>
              <a:cxn ang="0">
                <a:pos x="340852011" y="59618206"/>
              </a:cxn>
              <a:cxn ang="0">
                <a:pos x="393678141" y="43762173"/>
              </a:cxn>
            </a:cxnLst>
            <a:rect l="0" t="0" r="0" b="0"/>
            <a:pathLst>
              <a:path w="1085" h="301">
                <a:moveTo>
                  <a:pt x="626" y="69"/>
                </a:moveTo>
                <a:lnTo>
                  <a:pt x="655" y="62"/>
                </a:lnTo>
                <a:lnTo>
                  <a:pt x="684" y="54"/>
                </a:lnTo>
                <a:lnTo>
                  <a:pt x="709" y="46"/>
                </a:lnTo>
                <a:lnTo>
                  <a:pt x="736" y="39"/>
                </a:lnTo>
                <a:lnTo>
                  <a:pt x="761" y="33"/>
                </a:lnTo>
                <a:lnTo>
                  <a:pt x="784" y="27"/>
                </a:lnTo>
                <a:lnTo>
                  <a:pt x="805" y="21"/>
                </a:lnTo>
                <a:lnTo>
                  <a:pt x="826" y="17"/>
                </a:lnTo>
                <a:lnTo>
                  <a:pt x="845" y="14"/>
                </a:lnTo>
                <a:lnTo>
                  <a:pt x="864" y="10"/>
                </a:lnTo>
                <a:lnTo>
                  <a:pt x="882" y="8"/>
                </a:lnTo>
                <a:lnTo>
                  <a:pt x="897" y="4"/>
                </a:lnTo>
                <a:lnTo>
                  <a:pt x="912" y="2"/>
                </a:lnTo>
                <a:lnTo>
                  <a:pt x="928" y="2"/>
                </a:lnTo>
                <a:lnTo>
                  <a:pt x="939" y="0"/>
                </a:lnTo>
                <a:lnTo>
                  <a:pt x="951" y="0"/>
                </a:lnTo>
                <a:lnTo>
                  <a:pt x="962" y="0"/>
                </a:lnTo>
                <a:lnTo>
                  <a:pt x="972" y="0"/>
                </a:lnTo>
                <a:lnTo>
                  <a:pt x="981" y="2"/>
                </a:lnTo>
                <a:lnTo>
                  <a:pt x="991" y="4"/>
                </a:lnTo>
                <a:lnTo>
                  <a:pt x="1008" y="8"/>
                </a:lnTo>
                <a:lnTo>
                  <a:pt x="1026" y="14"/>
                </a:lnTo>
                <a:lnTo>
                  <a:pt x="1039" y="19"/>
                </a:lnTo>
                <a:lnTo>
                  <a:pt x="1051" y="29"/>
                </a:lnTo>
                <a:lnTo>
                  <a:pt x="1060" y="39"/>
                </a:lnTo>
                <a:lnTo>
                  <a:pt x="1070" y="50"/>
                </a:lnTo>
                <a:lnTo>
                  <a:pt x="1074" y="56"/>
                </a:lnTo>
                <a:lnTo>
                  <a:pt x="1077" y="62"/>
                </a:lnTo>
                <a:lnTo>
                  <a:pt x="1079" y="67"/>
                </a:lnTo>
                <a:lnTo>
                  <a:pt x="1081" y="73"/>
                </a:lnTo>
                <a:lnTo>
                  <a:pt x="1083" y="79"/>
                </a:lnTo>
                <a:lnTo>
                  <a:pt x="1085" y="83"/>
                </a:lnTo>
                <a:lnTo>
                  <a:pt x="1085" y="88"/>
                </a:lnTo>
                <a:lnTo>
                  <a:pt x="1085" y="92"/>
                </a:lnTo>
                <a:lnTo>
                  <a:pt x="1085" y="96"/>
                </a:lnTo>
                <a:lnTo>
                  <a:pt x="1085" y="100"/>
                </a:lnTo>
                <a:lnTo>
                  <a:pt x="1083" y="102"/>
                </a:lnTo>
                <a:lnTo>
                  <a:pt x="1081" y="106"/>
                </a:lnTo>
                <a:lnTo>
                  <a:pt x="1079" y="108"/>
                </a:lnTo>
                <a:lnTo>
                  <a:pt x="1077" y="109"/>
                </a:lnTo>
                <a:lnTo>
                  <a:pt x="1074" y="111"/>
                </a:lnTo>
                <a:lnTo>
                  <a:pt x="1070" y="113"/>
                </a:lnTo>
                <a:lnTo>
                  <a:pt x="1068" y="113"/>
                </a:lnTo>
                <a:lnTo>
                  <a:pt x="1064" y="115"/>
                </a:lnTo>
                <a:lnTo>
                  <a:pt x="1060" y="117"/>
                </a:lnTo>
                <a:lnTo>
                  <a:pt x="1056" y="117"/>
                </a:lnTo>
                <a:lnTo>
                  <a:pt x="1051" y="119"/>
                </a:lnTo>
                <a:lnTo>
                  <a:pt x="1045" y="121"/>
                </a:lnTo>
                <a:lnTo>
                  <a:pt x="1039" y="123"/>
                </a:lnTo>
                <a:lnTo>
                  <a:pt x="1031" y="125"/>
                </a:lnTo>
                <a:lnTo>
                  <a:pt x="1024" y="127"/>
                </a:lnTo>
                <a:lnTo>
                  <a:pt x="1014" y="129"/>
                </a:lnTo>
                <a:lnTo>
                  <a:pt x="1004" y="131"/>
                </a:lnTo>
                <a:lnTo>
                  <a:pt x="995" y="132"/>
                </a:lnTo>
                <a:lnTo>
                  <a:pt x="983" y="136"/>
                </a:lnTo>
                <a:lnTo>
                  <a:pt x="972" y="138"/>
                </a:lnTo>
                <a:lnTo>
                  <a:pt x="958" y="142"/>
                </a:lnTo>
                <a:lnTo>
                  <a:pt x="947" y="144"/>
                </a:lnTo>
                <a:lnTo>
                  <a:pt x="931" y="148"/>
                </a:lnTo>
                <a:lnTo>
                  <a:pt x="918" y="152"/>
                </a:lnTo>
                <a:lnTo>
                  <a:pt x="903" y="155"/>
                </a:lnTo>
                <a:lnTo>
                  <a:pt x="885" y="157"/>
                </a:lnTo>
                <a:lnTo>
                  <a:pt x="870" y="161"/>
                </a:lnTo>
                <a:lnTo>
                  <a:pt x="853" y="165"/>
                </a:lnTo>
                <a:lnTo>
                  <a:pt x="834" y="171"/>
                </a:lnTo>
                <a:lnTo>
                  <a:pt x="814" y="175"/>
                </a:lnTo>
                <a:lnTo>
                  <a:pt x="795" y="178"/>
                </a:lnTo>
                <a:lnTo>
                  <a:pt x="774" y="182"/>
                </a:lnTo>
                <a:lnTo>
                  <a:pt x="753" y="188"/>
                </a:lnTo>
                <a:lnTo>
                  <a:pt x="732" y="192"/>
                </a:lnTo>
                <a:lnTo>
                  <a:pt x="709" y="198"/>
                </a:lnTo>
                <a:lnTo>
                  <a:pt x="686" y="203"/>
                </a:lnTo>
                <a:lnTo>
                  <a:pt x="663" y="207"/>
                </a:lnTo>
                <a:lnTo>
                  <a:pt x="638" y="213"/>
                </a:lnTo>
                <a:lnTo>
                  <a:pt x="613" y="219"/>
                </a:lnTo>
                <a:lnTo>
                  <a:pt x="590" y="222"/>
                </a:lnTo>
                <a:lnTo>
                  <a:pt x="567" y="228"/>
                </a:lnTo>
                <a:lnTo>
                  <a:pt x="544" y="234"/>
                </a:lnTo>
                <a:lnTo>
                  <a:pt x="523" y="238"/>
                </a:lnTo>
                <a:lnTo>
                  <a:pt x="501" y="242"/>
                </a:lnTo>
                <a:lnTo>
                  <a:pt x="480" y="247"/>
                </a:lnTo>
                <a:lnTo>
                  <a:pt x="461" y="251"/>
                </a:lnTo>
                <a:lnTo>
                  <a:pt x="442" y="255"/>
                </a:lnTo>
                <a:lnTo>
                  <a:pt x="423" y="259"/>
                </a:lnTo>
                <a:lnTo>
                  <a:pt x="405" y="263"/>
                </a:lnTo>
                <a:lnTo>
                  <a:pt x="388" y="267"/>
                </a:lnTo>
                <a:lnTo>
                  <a:pt x="371" y="270"/>
                </a:lnTo>
                <a:lnTo>
                  <a:pt x="356" y="272"/>
                </a:lnTo>
                <a:lnTo>
                  <a:pt x="340" y="276"/>
                </a:lnTo>
                <a:lnTo>
                  <a:pt x="327" y="278"/>
                </a:lnTo>
                <a:lnTo>
                  <a:pt x="311" y="282"/>
                </a:lnTo>
                <a:lnTo>
                  <a:pt x="300" y="284"/>
                </a:lnTo>
                <a:lnTo>
                  <a:pt x="286" y="286"/>
                </a:lnTo>
                <a:lnTo>
                  <a:pt x="275" y="288"/>
                </a:lnTo>
                <a:lnTo>
                  <a:pt x="263" y="290"/>
                </a:lnTo>
                <a:lnTo>
                  <a:pt x="254" y="291"/>
                </a:lnTo>
                <a:lnTo>
                  <a:pt x="244" y="293"/>
                </a:lnTo>
                <a:lnTo>
                  <a:pt x="235" y="295"/>
                </a:lnTo>
                <a:lnTo>
                  <a:pt x="227" y="297"/>
                </a:lnTo>
                <a:lnTo>
                  <a:pt x="219" y="297"/>
                </a:lnTo>
                <a:lnTo>
                  <a:pt x="214" y="299"/>
                </a:lnTo>
                <a:lnTo>
                  <a:pt x="206" y="299"/>
                </a:lnTo>
                <a:lnTo>
                  <a:pt x="200" y="301"/>
                </a:lnTo>
                <a:lnTo>
                  <a:pt x="196" y="301"/>
                </a:lnTo>
                <a:lnTo>
                  <a:pt x="192" y="301"/>
                </a:lnTo>
                <a:lnTo>
                  <a:pt x="189" y="301"/>
                </a:lnTo>
                <a:lnTo>
                  <a:pt x="175" y="301"/>
                </a:lnTo>
                <a:lnTo>
                  <a:pt x="164" y="299"/>
                </a:lnTo>
                <a:lnTo>
                  <a:pt x="148" y="297"/>
                </a:lnTo>
                <a:lnTo>
                  <a:pt x="135" y="293"/>
                </a:lnTo>
                <a:lnTo>
                  <a:pt x="119" y="288"/>
                </a:lnTo>
                <a:lnTo>
                  <a:pt x="102" y="282"/>
                </a:lnTo>
                <a:lnTo>
                  <a:pt x="87" y="276"/>
                </a:lnTo>
                <a:lnTo>
                  <a:pt x="70" y="268"/>
                </a:lnTo>
                <a:lnTo>
                  <a:pt x="62" y="265"/>
                </a:lnTo>
                <a:lnTo>
                  <a:pt x="54" y="261"/>
                </a:lnTo>
                <a:lnTo>
                  <a:pt x="47" y="257"/>
                </a:lnTo>
                <a:lnTo>
                  <a:pt x="39" y="253"/>
                </a:lnTo>
                <a:lnTo>
                  <a:pt x="33" y="251"/>
                </a:lnTo>
                <a:lnTo>
                  <a:pt x="27" y="247"/>
                </a:lnTo>
                <a:lnTo>
                  <a:pt x="22" y="244"/>
                </a:lnTo>
                <a:lnTo>
                  <a:pt x="18" y="242"/>
                </a:lnTo>
                <a:lnTo>
                  <a:pt x="14" y="238"/>
                </a:lnTo>
                <a:lnTo>
                  <a:pt x="10" y="234"/>
                </a:lnTo>
                <a:lnTo>
                  <a:pt x="8" y="232"/>
                </a:lnTo>
                <a:lnTo>
                  <a:pt x="4" y="228"/>
                </a:lnTo>
                <a:lnTo>
                  <a:pt x="2" y="226"/>
                </a:lnTo>
                <a:lnTo>
                  <a:pt x="2" y="224"/>
                </a:lnTo>
                <a:lnTo>
                  <a:pt x="0" y="221"/>
                </a:lnTo>
                <a:lnTo>
                  <a:pt x="0" y="219"/>
                </a:lnTo>
                <a:lnTo>
                  <a:pt x="0" y="217"/>
                </a:lnTo>
                <a:lnTo>
                  <a:pt x="2" y="215"/>
                </a:lnTo>
                <a:lnTo>
                  <a:pt x="4" y="213"/>
                </a:lnTo>
                <a:lnTo>
                  <a:pt x="6" y="211"/>
                </a:lnTo>
                <a:lnTo>
                  <a:pt x="10" y="207"/>
                </a:lnTo>
                <a:lnTo>
                  <a:pt x="14" y="205"/>
                </a:lnTo>
                <a:lnTo>
                  <a:pt x="18" y="203"/>
                </a:lnTo>
                <a:lnTo>
                  <a:pt x="23" y="201"/>
                </a:lnTo>
                <a:lnTo>
                  <a:pt x="29" y="199"/>
                </a:lnTo>
                <a:lnTo>
                  <a:pt x="35" y="198"/>
                </a:lnTo>
                <a:lnTo>
                  <a:pt x="43" y="196"/>
                </a:lnTo>
                <a:lnTo>
                  <a:pt x="50" y="194"/>
                </a:lnTo>
                <a:lnTo>
                  <a:pt x="60" y="192"/>
                </a:lnTo>
                <a:lnTo>
                  <a:pt x="68" y="192"/>
                </a:lnTo>
                <a:lnTo>
                  <a:pt x="79" y="190"/>
                </a:lnTo>
                <a:lnTo>
                  <a:pt x="89" y="188"/>
                </a:lnTo>
                <a:lnTo>
                  <a:pt x="110" y="184"/>
                </a:lnTo>
                <a:lnTo>
                  <a:pt x="133" y="182"/>
                </a:lnTo>
                <a:lnTo>
                  <a:pt x="156" y="178"/>
                </a:lnTo>
                <a:lnTo>
                  <a:pt x="181" y="175"/>
                </a:lnTo>
                <a:lnTo>
                  <a:pt x="206" y="171"/>
                </a:lnTo>
                <a:lnTo>
                  <a:pt x="231" y="165"/>
                </a:lnTo>
                <a:lnTo>
                  <a:pt x="256" y="161"/>
                </a:lnTo>
                <a:lnTo>
                  <a:pt x="283" y="157"/>
                </a:lnTo>
                <a:lnTo>
                  <a:pt x="296" y="155"/>
                </a:lnTo>
                <a:lnTo>
                  <a:pt x="311" y="152"/>
                </a:lnTo>
                <a:lnTo>
                  <a:pt x="327" y="148"/>
                </a:lnTo>
                <a:lnTo>
                  <a:pt x="344" y="144"/>
                </a:lnTo>
                <a:lnTo>
                  <a:pt x="361" y="140"/>
                </a:lnTo>
                <a:lnTo>
                  <a:pt x="381" y="136"/>
                </a:lnTo>
                <a:lnTo>
                  <a:pt x="400" y="131"/>
                </a:lnTo>
                <a:lnTo>
                  <a:pt x="421" y="125"/>
                </a:lnTo>
                <a:lnTo>
                  <a:pt x="444" y="119"/>
                </a:lnTo>
                <a:lnTo>
                  <a:pt x="467" y="113"/>
                </a:lnTo>
                <a:lnTo>
                  <a:pt x="490" y="108"/>
                </a:lnTo>
                <a:lnTo>
                  <a:pt x="515" y="100"/>
                </a:lnTo>
                <a:lnTo>
                  <a:pt x="542" y="94"/>
                </a:lnTo>
                <a:lnTo>
                  <a:pt x="569" y="86"/>
                </a:lnTo>
                <a:lnTo>
                  <a:pt x="597" y="77"/>
                </a:lnTo>
                <a:lnTo>
                  <a:pt x="626" y="69"/>
                </a:lnTo>
              </a:path>
            </a:pathLst>
          </a:custGeom>
          <a:solidFill>
            <a:srgbClr val="FF0000"/>
          </a:solidFill>
          <a:ln w="1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43" name="Freeform 10"/>
          <p:cNvSpPr/>
          <p:nvPr/>
        </p:nvSpPr>
        <p:spPr>
          <a:xfrm>
            <a:off x="2853690" y="3722687"/>
            <a:ext cx="1152525" cy="268288"/>
          </a:xfrm>
          <a:custGeom>
            <a:avLst/>
            <a:gdLst/>
            <a:ahLst/>
            <a:cxnLst>
              <a:cxn ang="0">
                <a:pos x="911030900" y="72885172"/>
              </a:cxn>
              <a:cxn ang="0">
                <a:pos x="897782026" y="79856680"/>
              </a:cxn>
              <a:cxn ang="0">
                <a:pos x="874438430" y="87462684"/>
              </a:cxn>
              <a:cxn ang="0">
                <a:pos x="842892924" y="94434192"/>
              </a:cxn>
              <a:cxn ang="0">
                <a:pos x="801884162" y="102039400"/>
              </a:cxn>
              <a:cxn ang="0">
                <a:pos x="734376857" y="111546508"/>
              </a:cxn>
              <a:cxn ang="0">
                <a:pos x="557091347" y="137531435"/>
              </a:cxn>
              <a:cxn ang="0">
                <a:pos x="414506291" y="156544854"/>
              </a:cxn>
              <a:cxn ang="0">
                <a:pos x="316084946" y="172389768"/>
              </a:cxn>
              <a:cxn ang="0">
                <a:pos x="256779552" y="183164278"/>
              </a:cxn>
              <a:cxn ang="0">
                <a:pos x="215770790" y="193305086"/>
              </a:cxn>
              <a:cxn ang="0">
                <a:pos x="179177525" y="200276594"/>
              </a:cxn>
              <a:cxn ang="0">
                <a:pos x="147632813" y="206614400"/>
              </a:cxn>
              <a:cxn ang="0">
                <a:pos x="123657751" y="209782906"/>
              </a:cxn>
              <a:cxn ang="0">
                <a:pos x="104099775" y="212318506"/>
              </a:cxn>
              <a:cxn ang="0">
                <a:pos x="90850901" y="213585908"/>
              </a:cxn>
              <a:cxn ang="0">
                <a:pos x="69400115" y="209782906"/>
              </a:cxn>
              <a:cxn ang="0">
                <a:pos x="47317863" y="200276594"/>
              </a:cxn>
              <a:cxn ang="0">
                <a:pos x="24605734" y="183164278"/>
              </a:cxn>
              <a:cxn ang="0">
                <a:pos x="7571239" y="169854964"/>
              </a:cxn>
              <a:cxn ang="0">
                <a:pos x="0" y="160347856"/>
              </a:cxn>
              <a:cxn ang="0">
                <a:pos x="2523482" y="154010050"/>
              </a:cxn>
              <a:cxn ang="0">
                <a:pos x="11987531" y="151475246"/>
              </a:cxn>
              <a:cxn ang="0">
                <a:pos x="31545507" y="150840748"/>
              </a:cxn>
              <a:cxn ang="0">
                <a:pos x="46056519" y="149573346"/>
              </a:cxn>
              <a:cxn ang="0">
                <a:pos x="68137977" y="147038542"/>
              </a:cxn>
              <a:cxn ang="0">
                <a:pos x="97160002" y="143235540"/>
              </a:cxn>
              <a:cxn ang="0">
                <a:pos x="131859662" y="137531435"/>
              </a:cxn>
              <a:cxn ang="0">
                <a:pos x="173499890" y="128658824"/>
              </a:cxn>
              <a:cxn ang="0">
                <a:pos x="221448425" y="120419118"/>
              </a:cxn>
              <a:cxn ang="0">
                <a:pos x="276337528" y="109010908"/>
              </a:cxn>
              <a:cxn ang="0">
                <a:pos x="335642922" y="95701594"/>
              </a:cxn>
              <a:cxn ang="0">
                <a:pos x="402519555" y="81124878"/>
              </a:cxn>
              <a:cxn ang="0">
                <a:pos x="473811685" y="64646263"/>
              </a:cxn>
              <a:cxn ang="0">
                <a:pos x="550151574" y="46266544"/>
              </a:cxn>
              <a:cxn ang="0">
                <a:pos x="620182360" y="29154228"/>
              </a:cxn>
              <a:cxn ang="0">
                <a:pos x="679487754" y="15844914"/>
              </a:cxn>
              <a:cxn ang="0">
                <a:pos x="729329099" y="6971507"/>
              </a:cxn>
              <a:cxn ang="0">
                <a:pos x="767814379" y="2534804"/>
              </a:cxn>
              <a:cxn ang="0">
                <a:pos x="795575060" y="0"/>
              </a:cxn>
              <a:cxn ang="0">
                <a:pos x="839737976" y="3803002"/>
              </a:cxn>
              <a:cxn ang="0">
                <a:pos x="873176292" y="13309314"/>
              </a:cxn>
              <a:cxn ang="0">
                <a:pos x="895257750" y="26618628"/>
              </a:cxn>
              <a:cxn ang="0">
                <a:pos x="904721799" y="36125736"/>
              </a:cxn>
              <a:cxn ang="0">
                <a:pos x="912293038" y="47533946"/>
              </a:cxn>
              <a:cxn ang="0">
                <a:pos x="915447192" y="63378860"/>
              </a:cxn>
              <a:cxn ang="0">
                <a:pos x="914816520" y="67814768"/>
              </a:cxn>
            </a:cxnLst>
            <a:rect l="0" t="0" r="0" b="0"/>
            <a:pathLst>
              <a:path w="1451" h="337">
                <a:moveTo>
                  <a:pt x="1450" y="107"/>
                </a:moveTo>
                <a:lnTo>
                  <a:pt x="1448" y="111"/>
                </a:lnTo>
                <a:lnTo>
                  <a:pt x="1444" y="115"/>
                </a:lnTo>
                <a:lnTo>
                  <a:pt x="1438" y="119"/>
                </a:lnTo>
                <a:lnTo>
                  <a:pt x="1430" y="123"/>
                </a:lnTo>
                <a:lnTo>
                  <a:pt x="1423" y="126"/>
                </a:lnTo>
                <a:lnTo>
                  <a:pt x="1411" y="130"/>
                </a:lnTo>
                <a:lnTo>
                  <a:pt x="1400" y="134"/>
                </a:lnTo>
                <a:lnTo>
                  <a:pt x="1386" y="138"/>
                </a:lnTo>
                <a:lnTo>
                  <a:pt x="1371" y="142"/>
                </a:lnTo>
                <a:lnTo>
                  <a:pt x="1354" y="146"/>
                </a:lnTo>
                <a:lnTo>
                  <a:pt x="1336" y="149"/>
                </a:lnTo>
                <a:lnTo>
                  <a:pt x="1315" y="153"/>
                </a:lnTo>
                <a:lnTo>
                  <a:pt x="1294" y="157"/>
                </a:lnTo>
                <a:lnTo>
                  <a:pt x="1271" y="161"/>
                </a:lnTo>
                <a:lnTo>
                  <a:pt x="1246" y="165"/>
                </a:lnTo>
                <a:lnTo>
                  <a:pt x="1219" y="169"/>
                </a:lnTo>
                <a:lnTo>
                  <a:pt x="1164" y="176"/>
                </a:lnTo>
                <a:lnTo>
                  <a:pt x="1108" y="184"/>
                </a:lnTo>
                <a:lnTo>
                  <a:pt x="997" y="201"/>
                </a:lnTo>
                <a:lnTo>
                  <a:pt x="883" y="217"/>
                </a:lnTo>
                <a:lnTo>
                  <a:pt x="768" y="232"/>
                </a:lnTo>
                <a:lnTo>
                  <a:pt x="710" y="239"/>
                </a:lnTo>
                <a:lnTo>
                  <a:pt x="657" y="247"/>
                </a:lnTo>
                <a:lnTo>
                  <a:pt x="603" y="257"/>
                </a:lnTo>
                <a:lnTo>
                  <a:pt x="551" y="264"/>
                </a:lnTo>
                <a:lnTo>
                  <a:pt x="501" y="272"/>
                </a:lnTo>
                <a:lnTo>
                  <a:pt x="453" y="282"/>
                </a:lnTo>
                <a:lnTo>
                  <a:pt x="430" y="285"/>
                </a:lnTo>
                <a:lnTo>
                  <a:pt x="407" y="289"/>
                </a:lnTo>
                <a:lnTo>
                  <a:pt x="384" y="295"/>
                </a:lnTo>
                <a:lnTo>
                  <a:pt x="363" y="299"/>
                </a:lnTo>
                <a:lnTo>
                  <a:pt x="342" y="305"/>
                </a:lnTo>
                <a:lnTo>
                  <a:pt x="321" y="308"/>
                </a:lnTo>
                <a:lnTo>
                  <a:pt x="302" y="312"/>
                </a:lnTo>
                <a:lnTo>
                  <a:pt x="284" y="316"/>
                </a:lnTo>
                <a:lnTo>
                  <a:pt x="267" y="320"/>
                </a:lnTo>
                <a:lnTo>
                  <a:pt x="250" y="324"/>
                </a:lnTo>
                <a:lnTo>
                  <a:pt x="234" y="326"/>
                </a:lnTo>
                <a:lnTo>
                  <a:pt x="221" y="328"/>
                </a:lnTo>
                <a:lnTo>
                  <a:pt x="208" y="330"/>
                </a:lnTo>
                <a:lnTo>
                  <a:pt x="196" y="331"/>
                </a:lnTo>
                <a:lnTo>
                  <a:pt x="184" y="333"/>
                </a:lnTo>
                <a:lnTo>
                  <a:pt x="175" y="335"/>
                </a:lnTo>
                <a:lnTo>
                  <a:pt x="165" y="335"/>
                </a:lnTo>
                <a:lnTo>
                  <a:pt x="158" y="337"/>
                </a:lnTo>
                <a:lnTo>
                  <a:pt x="150" y="337"/>
                </a:lnTo>
                <a:lnTo>
                  <a:pt x="144" y="337"/>
                </a:lnTo>
                <a:lnTo>
                  <a:pt x="133" y="337"/>
                </a:lnTo>
                <a:lnTo>
                  <a:pt x="121" y="335"/>
                </a:lnTo>
                <a:lnTo>
                  <a:pt x="110" y="331"/>
                </a:lnTo>
                <a:lnTo>
                  <a:pt x="98" y="328"/>
                </a:lnTo>
                <a:lnTo>
                  <a:pt x="87" y="324"/>
                </a:lnTo>
                <a:lnTo>
                  <a:pt x="75" y="316"/>
                </a:lnTo>
                <a:lnTo>
                  <a:pt x="62" y="308"/>
                </a:lnTo>
                <a:lnTo>
                  <a:pt x="50" y="299"/>
                </a:lnTo>
                <a:lnTo>
                  <a:pt x="39" y="289"/>
                </a:lnTo>
                <a:lnTo>
                  <a:pt x="27" y="282"/>
                </a:lnTo>
                <a:lnTo>
                  <a:pt x="19" y="274"/>
                </a:lnTo>
                <a:lnTo>
                  <a:pt x="12" y="268"/>
                </a:lnTo>
                <a:lnTo>
                  <a:pt x="8" y="262"/>
                </a:lnTo>
                <a:lnTo>
                  <a:pt x="4" y="257"/>
                </a:lnTo>
                <a:lnTo>
                  <a:pt x="0" y="253"/>
                </a:lnTo>
                <a:lnTo>
                  <a:pt x="0" y="249"/>
                </a:lnTo>
                <a:lnTo>
                  <a:pt x="0" y="247"/>
                </a:lnTo>
                <a:lnTo>
                  <a:pt x="4" y="243"/>
                </a:lnTo>
                <a:lnTo>
                  <a:pt x="8" y="241"/>
                </a:lnTo>
                <a:lnTo>
                  <a:pt x="12" y="241"/>
                </a:lnTo>
                <a:lnTo>
                  <a:pt x="19" y="239"/>
                </a:lnTo>
                <a:lnTo>
                  <a:pt x="27" y="238"/>
                </a:lnTo>
                <a:lnTo>
                  <a:pt x="39" y="238"/>
                </a:lnTo>
                <a:lnTo>
                  <a:pt x="50" y="238"/>
                </a:lnTo>
                <a:lnTo>
                  <a:pt x="58" y="238"/>
                </a:lnTo>
                <a:lnTo>
                  <a:pt x="65" y="238"/>
                </a:lnTo>
                <a:lnTo>
                  <a:pt x="73" y="236"/>
                </a:lnTo>
                <a:lnTo>
                  <a:pt x="85" y="236"/>
                </a:lnTo>
                <a:lnTo>
                  <a:pt x="96" y="234"/>
                </a:lnTo>
                <a:lnTo>
                  <a:pt x="108" y="232"/>
                </a:lnTo>
                <a:lnTo>
                  <a:pt x="123" y="230"/>
                </a:lnTo>
                <a:lnTo>
                  <a:pt x="138" y="228"/>
                </a:lnTo>
                <a:lnTo>
                  <a:pt x="154" y="226"/>
                </a:lnTo>
                <a:lnTo>
                  <a:pt x="171" y="222"/>
                </a:lnTo>
                <a:lnTo>
                  <a:pt x="190" y="218"/>
                </a:lnTo>
                <a:lnTo>
                  <a:pt x="209" y="217"/>
                </a:lnTo>
                <a:lnTo>
                  <a:pt x="231" y="213"/>
                </a:lnTo>
                <a:lnTo>
                  <a:pt x="252" y="209"/>
                </a:lnTo>
                <a:lnTo>
                  <a:pt x="275" y="203"/>
                </a:lnTo>
                <a:lnTo>
                  <a:pt x="300" y="199"/>
                </a:lnTo>
                <a:lnTo>
                  <a:pt x="325" y="195"/>
                </a:lnTo>
                <a:lnTo>
                  <a:pt x="351" y="190"/>
                </a:lnTo>
                <a:lnTo>
                  <a:pt x="378" y="184"/>
                </a:lnTo>
                <a:lnTo>
                  <a:pt x="407" y="178"/>
                </a:lnTo>
                <a:lnTo>
                  <a:pt x="438" y="172"/>
                </a:lnTo>
                <a:lnTo>
                  <a:pt x="469" y="165"/>
                </a:lnTo>
                <a:lnTo>
                  <a:pt x="499" y="159"/>
                </a:lnTo>
                <a:lnTo>
                  <a:pt x="532" y="151"/>
                </a:lnTo>
                <a:lnTo>
                  <a:pt x="566" y="144"/>
                </a:lnTo>
                <a:lnTo>
                  <a:pt x="601" y="136"/>
                </a:lnTo>
                <a:lnTo>
                  <a:pt x="638" y="128"/>
                </a:lnTo>
                <a:lnTo>
                  <a:pt x="674" y="121"/>
                </a:lnTo>
                <a:lnTo>
                  <a:pt x="712" y="111"/>
                </a:lnTo>
                <a:lnTo>
                  <a:pt x="751" y="102"/>
                </a:lnTo>
                <a:lnTo>
                  <a:pt x="791" y="92"/>
                </a:lnTo>
                <a:lnTo>
                  <a:pt x="831" y="82"/>
                </a:lnTo>
                <a:lnTo>
                  <a:pt x="872" y="73"/>
                </a:lnTo>
                <a:lnTo>
                  <a:pt x="910" y="63"/>
                </a:lnTo>
                <a:lnTo>
                  <a:pt x="947" y="54"/>
                </a:lnTo>
                <a:lnTo>
                  <a:pt x="983" y="46"/>
                </a:lnTo>
                <a:lnTo>
                  <a:pt x="1016" y="38"/>
                </a:lnTo>
                <a:lnTo>
                  <a:pt x="1046" y="33"/>
                </a:lnTo>
                <a:lnTo>
                  <a:pt x="1077" y="25"/>
                </a:lnTo>
                <a:lnTo>
                  <a:pt x="1104" y="21"/>
                </a:lnTo>
                <a:lnTo>
                  <a:pt x="1131" y="15"/>
                </a:lnTo>
                <a:lnTo>
                  <a:pt x="1156" y="11"/>
                </a:lnTo>
                <a:lnTo>
                  <a:pt x="1177" y="8"/>
                </a:lnTo>
                <a:lnTo>
                  <a:pt x="1198" y="6"/>
                </a:lnTo>
                <a:lnTo>
                  <a:pt x="1217" y="4"/>
                </a:lnTo>
                <a:lnTo>
                  <a:pt x="1233" y="2"/>
                </a:lnTo>
                <a:lnTo>
                  <a:pt x="1248" y="0"/>
                </a:lnTo>
                <a:lnTo>
                  <a:pt x="1261" y="0"/>
                </a:lnTo>
                <a:lnTo>
                  <a:pt x="1286" y="0"/>
                </a:lnTo>
                <a:lnTo>
                  <a:pt x="1309" y="2"/>
                </a:lnTo>
                <a:lnTo>
                  <a:pt x="1331" y="6"/>
                </a:lnTo>
                <a:lnTo>
                  <a:pt x="1350" y="10"/>
                </a:lnTo>
                <a:lnTo>
                  <a:pt x="1367" y="15"/>
                </a:lnTo>
                <a:lnTo>
                  <a:pt x="1384" y="21"/>
                </a:lnTo>
                <a:lnTo>
                  <a:pt x="1400" y="29"/>
                </a:lnTo>
                <a:lnTo>
                  <a:pt x="1413" y="38"/>
                </a:lnTo>
                <a:lnTo>
                  <a:pt x="1419" y="42"/>
                </a:lnTo>
                <a:lnTo>
                  <a:pt x="1425" y="48"/>
                </a:lnTo>
                <a:lnTo>
                  <a:pt x="1428" y="52"/>
                </a:lnTo>
                <a:lnTo>
                  <a:pt x="1434" y="57"/>
                </a:lnTo>
                <a:lnTo>
                  <a:pt x="1438" y="61"/>
                </a:lnTo>
                <a:lnTo>
                  <a:pt x="1442" y="65"/>
                </a:lnTo>
                <a:lnTo>
                  <a:pt x="1446" y="75"/>
                </a:lnTo>
                <a:lnTo>
                  <a:pt x="1450" y="82"/>
                </a:lnTo>
                <a:lnTo>
                  <a:pt x="1451" y="92"/>
                </a:lnTo>
                <a:lnTo>
                  <a:pt x="1451" y="100"/>
                </a:lnTo>
                <a:lnTo>
                  <a:pt x="1450" y="107"/>
                </a:lnTo>
              </a:path>
            </a:pathLst>
          </a:custGeom>
          <a:solidFill>
            <a:srgbClr val="FF0000"/>
          </a:solidFill>
          <a:ln w="1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44" name="Freeform 11"/>
          <p:cNvSpPr/>
          <p:nvPr/>
        </p:nvSpPr>
        <p:spPr>
          <a:xfrm>
            <a:off x="2774315" y="3881437"/>
            <a:ext cx="614362" cy="771525"/>
          </a:xfrm>
          <a:custGeom>
            <a:avLst/>
            <a:gdLst/>
            <a:ahLst/>
            <a:cxnLst>
              <a:cxn ang="0">
                <a:pos x="227444115" y="466825697"/>
              </a:cxn>
              <a:cxn ang="0">
                <a:pos x="186491411" y="501335994"/>
              </a:cxn>
              <a:cxn ang="0">
                <a:pos x="148058861" y="533963422"/>
              </a:cxn>
              <a:cxn ang="0">
                <a:pos x="108996868" y="562826695"/>
              </a:cxn>
              <a:cxn ang="0">
                <a:pos x="81275171" y="582277205"/>
              </a:cxn>
              <a:cxn ang="0">
                <a:pos x="64264329" y="592944687"/>
              </a:cxn>
              <a:cxn ang="0">
                <a:pos x="48513167" y="599846429"/>
              </a:cxn>
              <a:cxn ang="0">
                <a:pos x="35282159" y="606120813"/>
              </a:cxn>
              <a:cxn ang="0">
                <a:pos x="24571305" y="609885760"/>
              </a:cxn>
              <a:cxn ang="0">
                <a:pos x="14490688" y="611140478"/>
              </a:cxn>
              <a:cxn ang="0">
                <a:pos x="7560463" y="609885760"/>
              </a:cxn>
              <a:cxn ang="0">
                <a:pos x="2520154" y="606120813"/>
              </a:cxn>
              <a:cxn ang="0">
                <a:pos x="14490688" y="590434458"/>
              </a:cxn>
              <a:cxn ang="0">
                <a:pos x="43472858" y="562826695"/>
              </a:cxn>
              <a:cxn ang="0">
                <a:pos x="73084472" y="532708704"/>
              </a:cxn>
              <a:cxn ang="0">
                <a:pos x="100806168" y="502590713"/>
              </a:cxn>
              <a:cxn ang="0">
                <a:pos x="128527864" y="469963285"/>
              </a:cxn>
              <a:cxn ang="0">
                <a:pos x="156249560" y="436708498"/>
              </a:cxn>
              <a:cxn ang="0">
                <a:pos x="182711576" y="401570841"/>
              </a:cxn>
              <a:cxn ang="0">
                <a:pos x="209172799" y="365805826"/>
              </a:cxn>
              <a:cxn ang="0">
                <a:pos x="236264258" y="328158733"/>
              </a:cxn>
              <a:cxn ang="0">
                <a:pos x="261466593" y="288628770"/>
              </a:cxn>
              <a:cxn ang="0">
                <a:pos x="286668135" y="247844089"/>
              </a:cxn>
              <a:cxn ang="0">
                <a:pos x="311239440" y="205804690"/>
              </a:cxn>
              <a:cxn ang="0">
                <a:pos x="335180508" y="162510572"/>
              </a:cxn>
              <a:cxn ang="0">
                <a:pos x="359752607" y="117961737"/>
              </a:cxn>
              <a:cxn ang="0">
                <a:pos x="383693675" y="72157391"/>
              </a:cxn>
              <a:cxn ang="0">
                <a:pos x="406375063" y="24470967"/>
              </a:cxn>
              <a:cxn ang="0">
                <a:pos x="487650234" y="70902672"/>
              </a:cxn>
              <a:cxn ang="0">
                <a:pos x="468119238" y="107295047"/>
              </a:cxn>
              <a:cxn ang="0">
                <a:pos x="449847921" y="141804552"/>
              </a:cxn>
              <a:cxn ang="0">
                <a:pos x="432206842" y="174431980"/>
              </a:cxn>
              <a:cxn ang="0">
                <a:pos x="413935526" y="205804690"/>
              </a:cxn>
              <a:cxn ang="0">
                <a:pos x="396924683" y="235922681"/>
              </a:cxn>
              <a:cxn ang="0">
                <a:pos x="379913841" y="263530444"/>
              </a:cxn>
              <a:cxn ang="0">
                <a:pos x="364162679" y="289883488"/>
              </a:cxn>
              <a:cxn ang="0">
                <a:pos x="349671990" y="313727096"/>
              </a:cxn>
              <a:cxn ang="0">
                <a:pos x="333920828" y="336943345"/>
              </a:cxn>
              <a:cxn ang="0">
                <a:pos x="320689820" y="357021213"/>
              </a:cxn>
              <a:cxn ang="0">
                <a:pos x="307458812" y="376472515"/>
              </a:cxn>
              <a:cxn ang="0">
                <a:pos x="294228598" y="394669099"/>
              </a:cxn>
              <a:cxn ang="0">
                <a:pos x="282257270" y="410355453"/>
              </a:cxn>
              <a:cxn ang="0">
                <a:pos x="269656499" y="424786298"/>
              </a:cxn>
              <a:cxn ang="0">
                <a:pos x="258946439" y="436708498"/>
              </a:cxn>
              <a:cxn ang="0">
                <a:pos x="248235585" y="447375187"/>
              </a:cxn>
              <a:cxn ang="0">
                <a:pos x="248235585" y="447375187"/>
              </a:cxn>
            </a:cxnLst>
            <a:rect l="0" t="0" r="0" b="0"/>
            <a:pathLst>
              <a:path w="774" h="974">
                <a:moveTo>
                  <a:pt x="394" y="713"/>
                </a:moveTo>
                <a:lnTo>
                  <a:pt x="361" y="744"/>
                </a:lnTo>
                <a:lnTo>
                  <a:pt x="329" y="772"/>
                </a:lnTo>
                <a:lnTo>
                  <a:pt x="296" y="799"/>
                </a:lnTo>
                <a:lnTo>
                  <a:pt x="265" y="826"/>
                </a:lnTo>
                <a:lnTo>
                  <a:pt x="235" y="851"/>
                </a:lnTo>
                <a:lnTo>
                  <a:pt x="204" y="876"/>
                </a:lnTo>
                <a:lnTo>
                  <a:pt x="173" y="897"/>
                </a:lnTo>
                <a:lnTo>
                  <a:pt x="142" y="918"/>
                </a:lnTo>
                <a:lnTo>
                  <a:pt x="129" y="928"/>
                </a:lnTo>
                <a:lnTo>
                  <a:pt x="114" y="937"/>
                </a:lnTo>
                <a:lnTo>
                  <a:pt x="102" y="945"/>
                </a:lnTo>
                <a:lnTo>
                  <a:pt x="89" y="951"/>
                </a:lnTo>
                <a:lnTo>
                  <a:pt x="77" y="956"/>
                </a:lnTo>
                <a:lnTo>
                  <a:pt x="68" y="962"/>
                </a:lnTo>
                <a:lnTo>
                  <a:pt x="56" y="966"/>
                </a:lnTo>
                <a:lnTo>
                  <a:pt x="48" y="970"/>
                </a:lnTo>
                <a:lnTo>
                  <a:pt x="39" y="972"/>
                </a:lnTo>
                <a:lnTo>
                  <a:pt x="31" y="974"/>
                </a:lnTo>
                <a:lnTo>
                  <a:pt x="23" y="974"/>
                </a:lnTo>
                <a:lnTo>
                  <a:pt x="18" y="974"/>
                </a:lnTo>
                <a:lnTo>
                  <a:pt x="12" y="972"/>
                </a:lnTo>
                <a:lnTo>
                  <a:pt x="8" y="970"/>
                </a:lnTo>
                <a:lnTo>
                  <a:pt x="4" y="966"/>
                </a:lnTo>
                <a:lnTo>
                  <a:pt x="0" y="962"/>
                </a:lnTo>
                <a:lnTo>
                  <a:pt x="23" y="941"/>
                </a:lnTo>
                <a:lnTo>
                  <a:pt x="46" y="918"/>
                </a:lnTo>
                <a:lnTo>
                  <a:pt x="69" y="897"/>
                </a:lnTo>
                <a:lnTo>
                  <a:pt x="93" y="874"/>
                </a:lnTo>
                <a:lnTo>
                  <a:pt x="116" y="849"/>
                </a:lnTo>
                <a:lnTo>
                  <a:pt x="139" y="826"/>
                </a:lnTo>
                <a:lnTo>
                  <a:pt x="160" y="801"/>
                </a:lnTo>
                <a:lnTo>
                  <a:pt x="183" y="776"/>
                </a:lnTo>
                <a:lnTo>
                  <a:pt x="204" y="749"/>
                </a:lnTo>
                <a:lnTo>
                  <a:pt x="227" y="723"/>
                </a:lnTo>
                <a:lnTo>
                  <a:pt x="248" y="696"/>
                </a:lnTo>
                <a:lnTo>
                  <a:pt x="269" y="669"/>
                </a:lnTo>
                <a:lnTo>
                  <a:pt x="290" y="640"/>
                </a:lnTo>
                <a:lnTo>
                  <a:pt x="311" y="611"/>
                </a:lnTo>
                <a:lnTo>
                  <a:pt x="332" y="583"/>
                </a:lnTo>
                <a:lnTo>
                  <a:pt x="354" y="554"/>
                </a:lnTo>
                <a:lnTo>
                  <a:pt x="375" y="523"/>
                </a:lnTo>
                <a:lnTo>
                  <a:pt x="394" y="493"/>
                </a:lnTo>
                <a:lnTo>
                  <a:pt x="415" y="460"/>
                </a:lnTo>
                <a:lnTo>
                  <a:pt x="434" y="428"/>
                </a:lnTo>
                <a:lnTo>
                  <a:pt x="455" y="395"/>
                </a:lnTo>
                <a:lnTo>
                  <a:pt x="475" y="362"/>
                </a:lnTo>
                <a:lnTo>
                  <a:pt x="494" y="328"/>
                </a:lnTo>
                <a:lnTo>
                  <a:pt x="513" y="295"/>
                </a:lnTo>
                <a:lnTo>
                  <a:pt x="532" y="259"/>
                </a:lnTo>
                <a:lnTo>
                  <a:pt x="551" y="224"/>
                </a:lnTo>
                <a:lnTo>
                  <a:pt x="571" y="188"/>
                </a:lnTo>
                <a:lnTo>
                  <a:pt x="590" y="152"/>
                </a:lnTo>
                <a:lnTo>
                  <a:pt x="609" y="115"/>
                </a:lnTo>
                <a:lnTo>
                  <a:pt x="626" y="77"/>
                </a:lnTo>
                <a:lnTo>
                  <a:pt x="645" y="39"/>
                </a:lnTo>
                <a:lnTo>
                  <a:pt x="663" y="0"/>
                </a:lnTo>
                <a:lnTo>
                  <a:pt x="774" y="113"/>
                </a:lnTo>
                <a:lnTo>
                  <a:pt x="759" y="142"/>
                </a:lnTo>
                <a:lnTo>
                  <a:pt x="743" y="171"/>
                </a:lnTo>
                <a:lnTo>
                  <a:pt x="728" y="200"/>
                </a:lnTo>
                <a:lnTo>
                  <a:pt x="714" y="226"/>
                </a:lnTo>
                <a:lnTo>
                  <a:pt x="699" y="253"/>
                </a:lnTo>
                <a:lnTo>
                  <a:pt x="686" y="278"/>
                </a:lnTo>
                <a:lnTo>
                  <a:pt x="670" y="305"/>
                </a:lnTo>
                <a:lnTo>
                  <a:pt x="657" y="328"/>
                </a:lnTo>
                <a:lnTo>
                  <a:pt x="643" y="353"/>
                </a:lnTo>
                <a:lnTo>
                  <a:pt x="630" y="376"/>
                </a:lnTo>
                <a:lnTo>
                  <a:pt x="617" y="399"/>
                </a:lnTo>
                <a:lnTo>
                  <a:pt x="603" y="420"/>
                </a:lnTo>
                <a:lnTo>
                  <a:pt x="592" y="441"/>
                </a:lnTo>
                <a:lnTo>
                  <a:pt x="578" y="462"/>
                </a:lnTo>
                <a:lnTo>
                  <a:pt x="567" y="481"/>
                </a:lnTo>
                <a:lnTo>
                  <a:pt x="555" y="500"/>
                </a:lnTo>
                <a:lnTo>
                  <a:pt x="542" y="518"/>
                </a:lnTo>
                <a:lnTo>
                  <a:pt x="530" y="537"/>
                </a:lnTo>
                <a:lnTo>
                  <a:pt x="521" y="554"/>
                </a:lnTo>
                <a:lnTo>
                  <a:pt x="509" y="569"/>
                </a:lnTo>
                <a:lnTo>
                  <a:pt x="498" y="585"/>
                </a:lnTo>
                <a:lnTo>
                  <a:pt x="488" y="600"/>
                </a:lnTo>
                <a:lnTo>
                  <a:pt x="476" y="615"/>
                </a:lnTo>
                <a:lnTo>
                  <a:pt x="467" y="629"/>
                </a:lnTo>
                <a:lnTo>
                  <a:pt x="457" y="642"/>
                </a:lnTo>
                <a:lnTo>
                  <a:pt x="448" y="654"/>
                </a:lnTo>
                <a:lnTo>
                  <a:pt x="438" y="665"/>
                </a:lnTo>
                <a:lnTo>
                  <a:pt x="428" y="677"/>
                </a:lnTo>
                <a:lnTo>
                  <a:pt x="419" y="686"/>
                </a:lnTo>
                <a:lnTo>
                  <a:pt x="411" y="696"/>
                </a:lnTo>
                <a:lnTo>
                  <a:pt x="402" y="705"/>
                </a:lnTo>
                <a:lnTo>
                  <a:pt x="394" y="713"/>
                </a:lnTo>
              </a:path>
            </a:pathLst>
          </a:custGeom>
          <a:solidFill>
            <a:srgbClr val="FF0000"/>
          </a:solidFill>
          <a:ln w="1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45" name="Freeform 12"/>
          <p:cNvSpPr/>
          <p:nvPr/>
        </p:nvSpPr>
        <p:spPr>
          <a:xfrm>
            <a:off x="3379152" y="3900487"/>
            <a:ext cx="1001713" cy="744538"/>
          </a:xfrm>
          <a:custGeom>
            <a:avLst/>
            <a:gdLst/>
            <a:ahLst/>
            <a:cxnLst>
              <a:cxn ang="0">
                <a:pos x="31502366" y="0"/>
              </a:cxn>
              <a:cxn ang="0">
                <a:pos x="70564410" y="43565405"/>
              </a:cxn>
              <a:cxn ang="0">
                <a:pos x="108997011" y="85868195"/>
              </a:cxn>
              <a:cxn ang="0">
                <a:pos x="146799373" y="125014049"/>
              </a:cxn>
              <a:cxn ang="0">
                <a:pos x="183971498" y="162266376"/>
              </a:cxn>
              <a:cxn ang="0">
                <a:pos x="220514179" y="196360972"/>
              </a:cxn>
              <a:cxn ang="0">
                <a:pos x="256425828" y="227298631"/>
              </a:cxn>
              <a:cxn ang="0">
                <a:pos x="291708033" y="257605380"/>
              </a:cxn>
              <a:cxn ang="0">
                <a:pos x="326990238" y="284123488"/>
              </a:cxn>
              <a:cxn ang="0">
                <a:pos x="398184886" y="334002766"/>
              </a:cxn>
              <a:cxn ang="0">
                <a:pos x="473160167" y="378831582"/>
              </a:cxn>
              <a:cxn ang="0">
                <a:pos x="551914494" y="419870962"/>
              </a:cxn>
              <a:cxn ang="0">
                <a:pos x="633820010" y="457123289"/>
              </a:cxn>
              <a:cxn ang="0">
                <a:pos x="654611508" y="465962393"/>
              </a:cxn>
              <a:cxn ang="0">
                <a:pos x="674142530" y="474170587"/>
              </a:cxn>
              <a:cxn ang="0">
                <a:pos x="691153395" y="481747075"/>
              </a:cxn>
              <a:cxn ang="0">
                <a:pos x="707534816" y="489955269"/>
              </a:cxn>
              <a:cxn ang="0">
                <a:pos x="722655761" y="496269142"/>
              </a:cxn>
              <a:cxn ang="0">
                <a:pos x="735885992" y="503213925"/>
              </a:cxn>
              <a:cxn ang="0">
                <a:pos x="747857336" y="509527798"/>
              </a:cxn>
              <a:cxn ang="0">
                <a:pos x="758567410" y="515210761"/>
              </a:cxn>
              <a:cxn ang="0">
                <a:pos x="768018596" y="521524634"/>
              </a:cxn>
              <a:cxn ang="0">
                <a:pos x="776838750" y="526575096"/>
              </a:cxn>
              <a:cxn ang="0">
                <a:pos x="783139541" y="530995443"/>
              </a:cxn>
              <a:cxn ang="0">
                <a:pos x="787549618" y="534783290"/>
              </a:cxn>
              <a:cxn ang="0">
                <a:pos x="792589933" y="538571932"/>
              </a:cxn>
              <a:cxn ang="0">
                <a:pos x="795110091" y="542359779"/>
              </a:cxn>
              <a:cxn ang="0">
                <a:pos x="795110091" y="545516715"/>
              </a:cxn>
              <a:cxn ang="0">
                <a:pos x="795110091" y="548042741"/>
              </a:cxn>
              <a:cxn ang="0">
                <a:pos x="791329457" y="553093998"/>
              </a:cxn>
              <a:cxn ang="0">
                <a:pos x="783139541" y="557513551"/>
              </a:cxn>
              <a:cxn ang="0">
                <a:pos x="770538753" y="562564808"/>
              </a:cxn>
              <a:cxn ang="0">
                <a:pos x="754787570" y="567615271"/>
              </a:cxn>
              <a:cxn ang="0">
                <a:pos x="734626310" y="571403912"/>
              </a:cxn>
              <a:cxn ang="0">
                <a:pos x="710054973" y="575823464"/>
              </a:cxn>
              <a:cxn ang="0">
                <a:pos x="682333241" y="579612106"/>
              </a:cxn>
              <a:cxn ang="0">
                <a:pos x="649571193" y="583399953"/>
              </a:cxn>
              <a:cxn ang="0">
                <a:pos x="617438589" y="586556889"/>
              </a:cxn>
              <a:cxn ang="0">
                <a:pos x="585937017" y="589082915"/>
              </a:cxn>
              <a:cxn ang="0">
                <a:pos x="557585047" y="590345531"/>
              </a:cxn>
              <a:cxn ang="0">
                <a:pos x="531123790" y="591608147"/>
              </a:cxn>
              <a:cxn ang="0">
                <a:pos x="508442373" y="590345531"/>
              </a:cxn>
              <a:cxn ang="0">
                <a:pos x="487650875" y="589082915"/>
              </a:cxn>
              <a:cxn ang="0">
                <a:pos x="468119852" y="586556889"/>
              </a:cxn>
              <a:cxn ang="0">
                <a:pos x="452368670" y="583399953"/>
              </a:cxn>
              <a:cxn ang="0">
                <a:pos x="444177959" y="579612106"/>
              </a:cxn>
              <a:cxn ang="0">
                <a:pos x="433467091" y="572034823"/>
              </a:cxn>
              <a:cxn ang="0">
                <a:pos x="418976384" y="560038782"/>
              </a:cxn>
              <a:cxn ang="0">
                <a:pos x="403225201" y="544254100"/>
              </a:cxn>
              <a:cxn ang="0">
                <a:pos x="383694179" y="525312481"/>
              </a:cxn>
              <a:cxn ang="0">
                <a:pos x="361642999" y="501951310"/>
              </a:cxn>
              <a:cxn ang="0">
                <a:pos x="337701106" y="474170587"/>
              </a:cxn>
              <a:cxn ang="0">
                <a:pos x="309979373" y="443863838"/>
              </a:cxn>
              <a:cxn ang="0">
                <a:pos x="280997959" y="409137536"/>
              </a:cxn>
              <a:cxn ang="0">
                <a:pos x="248235911" y="369991683"/>
              </a:cxn>
              <a:cxn ang="0">
                <a:pos x="212953706" y="326426278"/>
              </a:cxn>
              <a:cxn ang="0">
                <a:pos x="177041263" y="280966551"/>
              </a:cxn>
              <a:cxn ang="0">
                <a:pos x="135458268" y="229824657"/>
              </a:cxn>
              <a:cxn ang="0">
                <a:pos x="93245828" y="175525032"/>
              </a:cxn>
              <a:cxn ang="0">
                <a:pos x="48513230" y="117437560"/>
              </a:cxn>
              <a:cxn ang="0">
                <a:pos x="0" y="55562241"/>
              </a:cxn>
              <a:cxn ang="0">
                <a:pos x="0" y="55562241"/>
              </a:cxn>
            </a:cxnLst>
            <a:rect l="0" t="0" r="0" b="0"/>
            <a:pathLst>
              <a:path w="1262" h="937">
                <a:moveTo>
                  <a:pt x="0" y="88"/>
                </a:moveTo>
                <a:lnTo>
                  <a:pt x="50" y="0"/>
                </a:lnTo>
                <a:lnTo>
                  <a:pt x="81" y="37"/>
                </a:lnTo>
                <a:lnTo>
                  <a:pt x="112" y="69"/>
                </a:lnTo>
                <a:lnTo>
                  <a:pt x="143" y="104"/>
                </a:lnTo>
                <a:lnTo>
                  <a:pt x="173" y="136"/>
                </a:lnTo>
                <a:lnTo>
                  <a:pt x="204" y="167"/>
                </a:lnTo>
                <a:lnTo>
                  <a:pt x="233" y="198"/>
                </a:lnTo>
                <a:lnTo>
                  <a:pt x="263" y="228"/>
                </a:lnTo>
                <a:lnTo>
                  <a:pt x="292" y="257"/>
                </a:lnTo>
                <a:lnTo>
                  <a:pt x="321" y="284"/>
                </a:lnTo>
                <a:lnTo>
                  <a:pt x="350" y="311"/>
                </a:lnTo>
                <a:lnTo>
                  <a:pt x="379" y="335"/>
                </a:lnTo>
                <a:lnTo>
                  <a:pt x="407" y="360"/>
                </a:lnTo>
                <a:lnTo>
                  <a:pt x="436" y="385"/>
                </a:lnTo>
                <a:lnTo>
                  <a:pt x="463" y="408"/>
                </a:lnTo>
                <a:lnTo>
                  <a:pt x="492" y="429"/>
                </a:lnTo>
                <a:lnTo>
                  <a:pt x="519" y="450"/>
                </a:lnTo>
                <a:lnTo>
                  <a:pt x="574" y="491"/>
                </a:lnTo>
                <a:lnTo>
                  <a:pt x="632" y="529"/>
                </a:lnTo>
                <a:lnTo>
                  <a:pt x="690" y="565"/>
                </a:lnTo>
                <a:lnTo>
                  <a:pt x="751" y="600"/>
                </a:lnTo>
                <a:lnTo>
                  <a:pt x="813" y="632"/>
                </a:lnTo>
                <a:lnTo>
                  <a:pt x="876" y="665"/>
                </a:lnTo>
                <a:lnTo>
                  <a:pt x="941" y="696"/>
                </a:lnTo>
                <a:lnTo>
                  <a:pt x="1006" y="724"/>
                </a:lnTo>
                <a:lnTo>
                  <a:pt x="1024" y="732"/>
                </a:lnTo>
                <a:lnTo>
                  <a:pt x="1039" y="738"/>
                </a:lnTo>
                <a:lnTo>
                  <a:pt x="1054" y="745"/>
                </a:lnTo>
                <a:lnTo>
                  <a:pt x="1070" y="751"/>
                </a:lnTo>
                <a:lnTo>
                  <a:pt x="1083" y="757"/>
                </a:lnTo>
                <a:lnTo>
                  <a:pt x="1097" y="763"/>
                </a:lnTo>
                <a:lnTo>
                  <a:pt x="1110" y="770"/>
                </a:lnTo>
                <a:lnTo>
                  <a:pt x="1123" y="776"/>
                </a:lnTo>
                <a:lnTo>
                  <a:pt x="1135" y="782"/>
                </a:lnTo>
                <a:lnTo>
                  <a:pt x="1147" y="786"/>
                </a:lnTo>
                <a:lnTo>
                  <a:pt x="1158" y="791"/>
                </a:lnTo>
                <a:lnTo>
                  <a:pt x="1168" y="797"/>
                </a:lnTo>
                <a:lnTo>
                  <a:pt x="1177" y="803"/>
                </a:lnTo>
                <a:lnTo>
                  <a:pt x="1187" y="807"/>
                </a:lnTo>
                <a:lnTo>
                  <a:pt x="1196" y="813"/>
                </a:lnTo>
                <a:lnTo>
                  <a:pt x="1204" y="816"/>
                </a:lnTo>
                <a:lnTo>
                  <a:pt x="1212" y="820"/>
                </a:lnTo>
                <a:lnTo>
                  <a:pt x="1219" y="826"/>
                </a:lnTo>
                <a:lnTo>
                  <a:pt x="1225" y="830"/>
                </a:lnTo>
                <a:lnTo>
                  <a:pt x="1233" y="834"/>
                </a:lnTo>
                <a:lnTo>
                  <a:pt x="1239" y="837"/>
                </a:lnTo>
                <a:lnTo>
                  <a:pt x="1243" y="841"/>
                </a:lnTo>
                <a:lnTo>
                  <a:pt x="1246" y="843"/>
                </a:lnTo>
                <a:lnTo>
                  <a:pt x="1250" y="847"/>
                </a:lnTo>
                <a:lnTo>
                  <a:pt x="1254" y="851"/>
                </a:lnTo>
                <a:lnTo>
                  <a:pt x="1258" y="853"/>
                </a:lnTo>
                <a:lnTo>
                  <a:pt x="1260" y="857"/>
                </a:lnTo>
                <a:lnTo>
                  <a:pt x="1262" y="859"/>
                </a:lnTo>
                <a:lnTo>
                  <a:pt x="1262" y="862"/>
                </a:lnTo>
                <a:lnTo>
                  <a:pt x="1262" y="864"/>
                </a:lnTo>
                <a:lnTo>
                  <a:pt x="1262" y="866"/>
                </a:lnTo>
                <a:lnTo>
                  <a:pt x="1262" y="868"/>
                </a:lnTo>
                <a:lnTo>
                  <a:pt x="1260" y="872"/>
                </a:lnTo>
                <a:lnTo>
                  <a:pt x="1256" y="876"/>
                </a:lnTo>
                <a:lnTo>
                  <a:pt x="1250" y="880"/>
                </a:lnTo>
                <a:lnTo>
                  <a:pt x="1243" y="883"/>
                </a:lnTo>
                <a:lnTo>
                  <a:pt x="1235" y="887"/>
                </a:lnTo>
                <a:lnTo>
                  <a:pt x="1223" y="891"/>
                </a:lnTo>
                <a:lnTo>
                  <a:pt x="1212" y="895"/>
                </a:lnTo>
                <a:lnTo>
                  <a:pt x="1198" y="899"/>
                </a:lnTo>
                <a:lnTo>
                  <a:pt x="1183" y="901"/>
                </a:lnTo>
                <a:lnTo>
                  <a:pt x="1166" y="905"/>
                </a:lnTo>
                <a:lnTo>
                  <a:pt x="1148" y="908"/>
                </a:lnTo>
                <a:lnTo>
                  <a:pt x="1127" y="912"/>
                </a:lnTo>
                <a:lnTo>
                  <a:pt x="1106" y="914"/>
                </a:lnTo>
                <a:lnTo>
                  <a:pt x="1083" y="918"/>
                </a:lnTo>
                <a:lnTo>
                  <a:pt x="1058" y="920"/>
                </a:lnTo>
                <a:lnTo>
                  <a:pt x="1031" y="924"/>
                </a:lnTo>
                <a:lnTo>
                  <a:pt x="1004" y="928"/>
                </a:lnTo>
                <a:lnTo>
                  <a:pt x="980" y="929"/>
                </a:lnTo>
                <a:lnTo>
                  <a:pt x="955" y="931"/>
                </a:lnTo>
                <a:lnTo>
                  <a:pt x="930" y="933"/>
                </a:lnTo>
                <a:lnTo>
                  <a:pt x="907" y="935"/>
                </a:lnTo>
                <a:lnTo>
                  <a:pt x="885" y="935"/>
                </a:lnTo>
                <a:lnTo>
                  <a:pt x="864" y="937"/>
                </a:lnTo>
                <a:lnTo>
                  <a:pt x="843" y="937"/>
                </a:lnTo>
                <a:lnTo>
                  <a:pt x="824" y="937"/>
                </a:lnTo>
                <a:lnTo>
                  <a:pt x="807" y="935"/>
                </a:lnTo>
                <a:lnTo>
                  <a:pt x="789" y="935"/>
                </a:lnTo>
                <a:lnTo>
                  <a:pt x="774" y="933"/>
                </a:lnTo>
                <a:lnTo>
                  <a:pt x="759" y="931"/>
                </a:lnTo>
                <a:lnTo>
                  <a:pt x="743" y="929"/>
                </a:lnTo>
                <a:lnTo>
                  <a:pt x="730" y="928"/>
                </a:lnTo>
                <a:lnTo>
                  <a:pt x="718" y="924"/>
                </a:lnTo>
                <a:lnTo>
                  <a:pt x="713" y="922"/>
                </a:lnTo>
                <a:lnTo>
                  <a:pt x="705" y="918"/>
                </a:lnTo>
                <a:lnTo>
                  <a:pt x="697" y="912"/>
                </a:lnTo>
                <a:lnTo>
                  <a:pt x="688" y="906"/>
                </a:lnTo>
                <a:lnTo>
                  <a:pt x="676" y="897"/>
                </a:lnTo>
                <a:lnTo>
                  <a:pt x="665" y="887"/>
                </a:lnTo>
                <a:lnTo>
                  <a:pt x="653" y="876"/>
                </a:lnTo>
                <a:lnTo>
                  <a:pt x="640" y="862"/>
                </a:lnTo>
                <a:lnTo>
                  <a:pt x="624" y="849"/>
                </a:lnTo>
                <a:lnTo>
                  <a:pt x="609" y="832"/>
                </a:lnTo>
                <a:lnTo>
                  <a:pt x="592" y="814"/>
                </a:lnTo>
                <a:lnTo>
                  <a:pt x="574" y="795"/>
                </a:lnTo>
                <a:lnTo>
                  <a:pt x="555" y="774"/>
                </a:lnTo>
                <a:lnTo>
                  <a:pt x="536" y="751"/>
                </a:lnTo>
                <a:lnTo>
                  <a:pt x="515" y="728"/>
                </a:lnTo>
                <a:lnTo>
                  <a:pt x="492" y="703"/>
                </a:lnTo>
                <a:lnTo>
                  <a:pt x="469" y="677"/>
                </a:lnTo>
                <a:lnTo>
                  <a:pt x="446" y="648"/>
                </a:lnTo>
                <a:lnTo>
                  <a:pt x="421" y="617"/>
                </a:lnTo>
                <a:lnTo>
                  <a:pt x="394" y="586"/>
                </a:lnTo>
                <a:lnTo>
                  <a:pt x="367" y="554"/>
                </a:lnTo>
                <a:lnTo>
                  <a:pt x="338" y="517"/>
                </a:lnTo>
                <a:lnTo>
                  <a:pt x="310" y="483"/>
                </a:lnTo>
                <a:lnTo>
                  <a:pt x="281" y="445"/>
                </a:lnTo>
                <a:lnTo>
                  <a:pt x="248" y="406"/>
                </a:lnTo>
                <a:lnTo>
                  <a:pt x="215" y="364"/>
                </a:lnTo>
                <a:lnTo>
                  <a:pt x="183" y="322"/>
                </a:lnTo>
                <a:lnTo>
                  <a:pt x="148" y="278"/>
                </a:lnTo>
                <a:lnTo>
                  <a:pt x="114" y="234"/>
                </a:lnTo>
                <a:lnTo>
                  <a:pt x="77" y="186"/>
                </a:lnTo>
                <a:lnTo>
                  <a:pt x="39" y="138"/>
                </a:lnTo>
                <a:lnTo>
                  <a:pt x="0" y="88"/>
                </a:lnTo>
              </a:path>
            </a:pathLst>
          </a:custGeom>
          <a:solidFill>
            <a:srgbClr val="FF0000"/>
          </a:solidFill>
          <a:ln w="1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46" name="Freeform 13"/>
          <p:cNvSpPr/>
          <p:nvPr/>
        </p:nvSpPr>
        <p:spPr>
          <a:xfrm>
            <a:off x="3288665" y="2819400"/>
            <a:ext cx="219075" cy="2330450"/>
          </a:xfrm>
          <a:custGeom>
            <a:avLst/>
            <a:gdLst/>
            <a:ahLst/>
            <a:cxnLst>
              <a:cxn ang="0">
                <a:pos x="18139726" y="1741983981"/>
              </a:cxn>
              <a:cxn ang="0">
                <a:pos x="11259031" y="1706677862"/>
              </a:cxn>
              <a:cxn ang="0">
                <a:pos x="6255105" y="1681459773"/>
              </a:cxn>
              <a:cxn ang="0">
                <a:pos x="5003926" y="1665697673"/>
              </a:cxn>
              <a:cxn ang="0">
                <a:pos x="5003926" y="1644891956"/>
              </a:cxn>
              <a:cxn ang="0">
                <a:pos x="6255105" y="1613999002"/>
              </a:cxn>
              <a:cxn ang="0">
                <a:pos x="8756673" y="1571757909"/>
              </a:cxn>
              <a:cxn ang="0">
                <a:pos x="11884621" y="1518167881"/>
              </a:cxn>
              <a:cxn ang="0">
                <a:pos x="16888547" y="1453229713"/>
              </a:cxn>
              <a:cxn ang="0">
                <a:pos x="21892473" y="1378204309"/>
              </a:cxn>
              <a:cxn ang="0">
                <a:pos x="27521989" y="1289938615"/>
              </a:cxn>
              <a:cxn ang="0">
                <a:pos x="32525915" y="1187171725"/>
              </a:cxn>
              <a:cxn ang="0">
                <a:pos x="36278662" y="1072427037"/>
              </a:cxn>
              <a:cxn ang="0">
                <a:pos x="38781020" y="943181153"/>
              </a:cxn>
              <a:cxn ang="0">
                <a:pos x="40032200" y="800694979"/>
              </a:cxn>
              <a:cxn ang="0">
                <a:pos x="41282588" y="643708403"/>
              </a:cxn>
              <a:cxn ang="0">
                <a:pos x="41282588" y="486721827"/>
              </a:cxn>
              <a:cxn ang="0">
                <a:pos x="38781020" y="352431532"/>
              </a:cxn>
              <a:cxn ang="0">
                <a:pos x="36278662" y="243991366"/>
              </a:cxn>
              <a:cxn ang="0">
                <a:pos x="32525915" y="159508385"/>
              </a:cxn>
              <a:cxn ang="0">
                <a:pos x="27521989" y="100244287"/>
              </a:cxn>
              <a:cxn ang="0">
                <a:pos x="21892473" y="64938168"/>
              </a:cxn>
              <a:cxn ang="0">
                <a:pos x="7506285" y="44762902"/>
              </a:cxn>
              <a:cxn ang="0">
                <a:pos x="0" y="18283909"/>
              </a:cxn>
              <a:cxn ang="0">
                <a:pos x="18139726" y="1260904"/>
              </a:cxn>
              <a:cxn ang="0">
                <a:pos x="57545545" y="5043618"/>
              </a:cxn>
              <a:cxn ang="0">
                <a:pos x="109462366" y="26479788"/>
              </a:cxn>
              <a:cxn ang="0">
                <a:pos x="145741028" y="52959576"/>
              </a:cxn>
              <a:cxn ang="0">
                <a:pos x="163255165" y="69981786"/>
              </a:cxn>
              <a:cxn ang="0">
                <a:pos x="172011837" y="85743886"/>
              </a:cxn>
              <a:cxn ang="0">
                <a:pos x="172011837" y="102766096"/>
              </a:cxn>
              <a:cxn ang="0">
                <a:pos x="161378396" y="133028597"/>
              </a:cxn>
              <a:cxn ang="0">
                <a:pos x="153872902" y="149421149"/>
              </a:cxn>
              <a:cxn ang="0">
                <a:pos x="148868976" y="168965168"/>
              </a:cxn>
              <a:cxn ang="0">
                <a:pos x="144489849" y="197966765"/>
              </a:cxn>
              <a:cxn ang="0">
                <a:pos x="139485922" y="235165035"/>
              </a:cxn>
              <a:cxn ang="0">
                <a:pos x="134481996" y="279927937"/>
              </a:cxn>
              <a:cxn ang="0">
                <a:pos x="130103660" y="336039774"/>
              </a:cxn>
              <a:cxn ang="0">
                <a:pos x="125099734" y="398456133"/>
              </a:cxn>
              <a:cxn ang="0">
                <a:pos x="120095808" y="479786853"/>
              </a:cxn>
              <a:cxn ang="0">
                <a:pos x="117593449" y="577509331"/>
              </a:cxn>
              <a:cxn ang="0">
                <a:pos x="115717471" y="693514923"/>
              </a:cxn>
              <a:cxn ang="0">
                <a:pos x="114466292" y="827174767"/>
              </a:cxn>
              <a:cxn ang="0">
                <a:pos x="114466292" y="979748177"/>
              </a:cxn>
              <a:cxn ang="0">
                <a:pos x="115717471" y="1149974249"/>
              </a:cxn>
              <a:cxn ang="0">
                <a:pos x="115717471" y="1316418403"/>
              </a:cxn>
              <a:cxn ang="0">
                <a:pos x="115717471" y="1458903783"/>
              </a:cxn>
              <a:cxn ang="0">
                <a:pos x="113215113" y="1576171074"/>
              </a:cxn>
              <a:cxn ang="0">
                <a:pos x="110713545" y="1668219482"/>
              </a:cxn>
              <a:cxn ang="0">
                <a:pos x="106960007" y="1735679459"/>
              </a:cxn>
              <a:cxn ang="0">
                <a:pos x="101956081" y="1777921347"/>
              </a:cxn>
              <a:cxn ang="0">
                <a:pos x="92573819" y="1809444752"/>
              </a:cxn>
              <a:cxn ang="0">
                <a:pos x="80689198" y="1834662841"/>
              </a:cxn>
              <a:cxn ang="0">
                <a:pos x="67554188" y="1847903132"/>
              </a:cxn>
              <a:cxn ang="0">
                <a:pos x="55669567" y="1849164037"/>
              </a:cxn>
              <a:cxn ang="0">
                <a:pos x="43159357" y="1835924540"/>
              </a:cxn>
              <a:cxn ang="0">
                <a:pos x="32525915" y="1808183848"/>
              </a:cxn>
              <a:cxn ang="0">
                <a:pos x="25645220" y="1775399538"/>
              </a:cxn>
            </a:cxnLst>
            <a:rect l="0" t="0" r="0" b="0"/>
            <a:pathLst>
              <a:path w="277" h="2935">
                <a:moveTo>
                  <a:pt x="41" y="2816"/>
                </a:moveTo>
                <a:lnTo>
                  <a:pt x="37" y="2801"/>
                </a:lnTo>
                <a:lnTo>
                  <a:pt x="35" y="2788"/>
                </a:lnTo>
                <a:lnTo>
                  <a:pt x="31" y="2774"/>
                </a:lnTo>
                <a:lnTo>
                  <a:pt x="29" y="2763"/>
                </a:lnTo>
                <a:lnTo>
                  <a:pt x="27" y="2749"/>
                </a:lnTo>
                <a:lnTo>
                  <a:pt x="23" y="2738"/>
                </a:lnTo>
                <a:lnTo>
                  <a:pt x="21" y="2728"/>
                </a:lnTo>
                <a:lnTo>
                  <a:pt x="19" y="2717"/>
                </a:lnTo>
                <a:lnTo>
                  <a:pt x="18" y="2707"/>
                </a:lnTo>
                <a:lnTo>
                  <a:pt x="16" y="2698"/>
                </a:lnTo>
                <a:lnTo>
                  <a:pt x="14" y="2690"/>
                </a:lnTo>
                <a:lnTo>
                  <a:pt x="14" y="2680"/>
                </a:lnTo>
                <a:lnTo>
                  <a:pt x="12" y="2673"/>
                </a:lnTo>
                <a:lnTo>
                  <a:pt x="10" y="2667"/>
                </a:lnTo>
                <a:lnTo>
                  <a:pt x="10" y="2659"/>
                </a:lnTo>
                <a:lnTo>
                  <a:pt x="8" y="2654"/>
                </a:lnTo>
                <a:lnTo>
                  <a:pt x="8" y="2650"/>
                </a:lnTo>
                <a:lnTo>
                  <a:pt x="8" y="2646"/>
                </a:lnTo>
                <a:lnTo>
                  <a:pt x="8" y="2642"/>
                </a:lnTo>
                <a:lnTo>
                  <a:pt x="8" y="2636"/>
                </a:lnTo>
                <a:lnTo>
                  <a:pt x="8" y="2631"/>
                </a:lnTo>
                <a:lnTo>
                  <a:pt x="8" y="2625"/>
                </a:lnTo>
                <a:lnTo>
                  <a:pt x="8" y="2617"/>
                </a:lnTo>
                <a:lnTo>
                  <a:pt x="8" y="2609"/>
                </a:lnTo>
                <a:lnTo>
                  <a:pt x="8" y="2602"/>
                </a:lnTo>
                <a:lnTo>
                  <a:pt x="8" y="2592"/>
                </a:lnTo>
                <a:lnTo>
                  <a:pt x="8" y="2583"/>
                </a:lnTo>
                <a:lnTo>
                  <a:pt x="10" y="2571"/>
                </a:lnTo>
                <a:lnTo>
                  <a:pt x="10" y="2560"/>
                </a:lnTo>
                <a:lnTo>
                  <a:pt x="10" y="2548"/>
                </a:lnTo>
                <a:lnTo>
                  <a:pt x="12" y="2535"/>
                </a:lnTo>
                <a:lnTo>
                  <a:pt x="12" y="2521"/>
                </a:lnTo>
                <a:lnTo>
                  <a:pt x="12" y="2508"/>
                </a:lnTo>
                <a:lnTo>
                  <a:pt x="14" y="2493"/>
                </a:lnTo>
                <a:lnTo>
                  <a:pt x="14" y="2477"/>
                </a:lnTo>
                <a:lnTo>
                  <a:pt x="16" y="2460"/>
                </a:lnTo>
                <a:lnTo>
                  <a:pt x="18" y="2443"/>
                </a:lnTo>
                <a:lnTo>
                  <a:pt x="18" y="2426"/>
                </a:lnTo>
                <a:lnTo>
                  <a:pt x="19" y="2408"/>
                </a:lnTo>
                <a:lnTo>
                  <a:pt x="19" y="2389"/>
                </a:lnTo>
                <a:lnTo>
                  <a:pt x="21" y="2368"/>
                </a:lnTo>
                <a:lnTo>
                  <a:pt x="23" y="2349"/>
                </a:lnTo>
                <a:lnTo>
                  <a:pt x="25" y="2328"/>
                </a:lnTo>
                <a:lnTo>
                  <a:pt x="27" y="2305"/>
                </a:lnTo>
                <a:lnTo>
                  <a:pt x="27" y="2282"/>
                </a:lnTo>
                <a:lnTo>
                  <a:pt x="29" y="2259"/>
                </a:lnTo>
                <a:lnTo>
                  <a:pt x="31" y="2236"/>
                </a:lnTo>
                <a:lnTo>
                  <a:pt x="33" y="2211"/>
                </a:lnTo>
                <a:lnTo>
                  <a:pt x="35" y="2186"/>
                </a:lnTo>
                <a:lnTo>
                  <a:pt x="37" y="2159"/>
                </a:lnTo>
                <a:lnTo>
                  <a:pt x="39" y="2132"/>
                </a:lnTo>
                <a:lnTo>
                  <a:pt x="41" y="2104"/>
                </a:lnTo>
                <a:lnTo>
                  <a:pt x="43" y="2075"/>
                </a:lnTo>
                <a:lnTo>
                  <a:pt x="44" y="2046"/>
                </a:lnTo>
                <a:lnTo>
                  <a:pt x="46" y="2016"/>
                </a:lnTo>
                <a:lnTo>
                  <a:pt x="46" y="1983"/>
                </a:lnTo>
                <a:lnTo>
                  <a:pt x="48" y="1950"/>
                </a:lnTo>
                <a:lnTo>
                  <a:pt x="50" y="1918"/>
                </a:lnTo>
                <a:lnTo>
                  <a:pt x="52" y="1883"/>
                </a:lnTo>
                <a:lnTo>
                  <a:pt x="52" y="1849"/>
                </a:lnTo>
                <a:lnTo>
                  <a:pt x="54" y="1812"/>
                </a:lnTo>
                <a:lnTo>
                  <a:pt x="56" y="1776"/>
                </a:lnTo>
                <a:lnTo>
                  <a:pt x="56" y="1740"/>
                </a:lnTo>
                <a:lnTo>
                  <a:pt x="58" y="1701"/>
                </a:lnTo>
                <a:lnTo>
                  <a:pt x="58" y="1661"/>
                </a:lnTo>
                <a:lnTo>
                  <a:pt x="60" y="1621"/>
                </a:lnTo>
                <a:lnTo>
                  <a:pt x="60" y="1581"/>
                </a:lnTo>
                <a:lnTo>
                  <a:pt x="62" y="1538"/>
                </a:lnTo>
                <a:lnTo>
                  <a:pt x="62" y="1496"/>
                </a:lnTo>
                <a:lnTo>
                  <a:pt x="62" y="1452"/>
                </a:lnTo>
                <a:lnTo>
                  <a:pt x="64" y="1408"/>
                </a:lnTo>
                <a:lnTo>
                  <a:pt x="64" y="1362"/>
                </a:lnTo>
                <a:lnTo>
                  <a:pt x="64" y="1316"/>
                </a:lnTo>
                <a:lnTo>
                  <a:pt x="64" y="1270"/>
                </a:lnTo>
                <a:lnTo>
                  <a:pt x="66" y="1222"/>
                </a:lnTo>
                <a:lnTo>
                  <a:pt x="66" y="1172"/>
                </a:lnTo>
                <a:lnTo>
                  <a:pt x="66" y="1123"/>
                </a:lnTo>
                <a:lnTo>
                  <a:pt x="66" y="1073"/>
                </a:lnTo>
                <a:lnTo>
                  <a:pt x="66" y="1021"/>
                </a:lnTo>
                <a:lnTo>
                  <a:pt x="66" y="969"/>
                </a:lnTo>
                <a:lnTo>
                  <a:pt x="66" y="918"/>
                </a:lnTo>
                <a:lnTo>
                  <a:pt x="66" y="868"/>
                </a:lnTo>
                <a:lnTo>
                  <a:pt x="66" y="818"/>
                </a:lnTo>
                <a:lnTo>
                  <a:pt x="66" y="772"/>
                </a:lnTo>
                <a:lnTo>
                  <a:pt x="66" y="726"/>
                </a:lnTo>
                <a:lnTo>
                  <a:pt x="64" y="682"/>
                </a:lnTo>
                <a:lnTo>
                  <a:pt x="64" y="640"/>
                </a:lnTo>
                <a:lnTo>
                  <a:pt x="64" y="600"/>
                </a:lnTo>
                <a:lnTo>
                  <a:pt x="62" y="559"/>
                </a:lnTo>
                <a:lnTo>
                  <a:pt x="62" y="521"/>
                </a:lnTo>
                <a:lnTo>
                  <a:pt x="62" y="485"/>
                </a:lnTo>
                <a:lnTo>
                  <a:pt x="60" y="450"/>
                </a:lnTo>
                <a:lnTo>
                  <a:pt x="60" y="418"/>
                </a:lnTo>
                <a:lnTo>
                  <a:pt x="58" y="387"/>
                </a:lnTo>
                <a:lnTo>
                  <a:pt x="58" y="356"/>
                </a:lnTo>
                <a:lnTo>
                  <a:pt x="56" y="329"/>
                </a:lnTo>
                <a:lnTo>
                  <a:pt x="54" y="303"/>
                </a:lnTo>
                <a:lnTo>
                  <a:pt x="54" y="276"/>
                </a:lnTo>
                <a:lnTo>
                  <a:pt x="52" y="253"/>
                </a:lnTo>
                <a:lnTo>
                  <a:pt x="50" y="232"/>
                </a:lnTo>
                <a:lnTo>
                  <a:pt x="48" y="211"/>
                </a:lnTo>
                <a:lnTo>
                  <a:pt x="46" y="191"/>
                </a:lnTo>
                <a:lnTo>
                  <a:pt x="46" y="174"/>
                </a:lnTo>
                <a:lnTo>
                  <a:pt x="44" y="159"/>
                </a:lnTo>
                <a:lnTo>
                  <a:pt x="43" y="145"/>
                </a:lnTo>
                <a:lnTo>
                  <a:pt x="41" y="132"/>
                </a:lnTo>
                <a:lnTo>
                  <a:pt x="39" y="121"/>
                </a:lnTo>
                <a:lnTo>
                  <a:pt x="37" y="111"/>
                </a:lnTo>
                <a:lnTo>
                  <a:pt x="35" y="103"/>
                </a:lnTo>
                <a:lnTo>
                  <a:pt x="31" y="98"/>
                </a:lnTo>
                <a:lnTo>
                  <a:pt x="29" y="94"/>
                </a:lnTo>
                <a:lnTo>
                  <a:pt x="27" y="90"/>
                </a:lnTo>
                <a:lnTo>
                  <a:pt x="19" y="80"/>
                </a:lnTo>
                <a:lnTo>
                  <a:pt x="12" y="71"/>
                </a:lnTo>
                <a:lnTo>
                  <a:pt x="6" y="63"/>
                </a:lnTo>
                <a:lnTo>
                  <a:pt x="2" y="54"/>
                </a:lnTo>
                <a:lnTo>
                  <a:pt x="0" y="46"/>
                </a:lnTo>
                <a:lnTo>
                  <a:pt x="0" y="36"/>
                </a:lnTo>
                <a:lnTo>
                  <a:pt x="0" y="29"/>
                </a:lnTo>
                <a:lnTo>
                  <a:pt x="2" y="21"/>
                </a:lnTo>
                <a:lnTo>
                  <a:pt x="6" y="15"/>
                </a:lnTo>
                <a:lnTo>
                  <a:pt x="12" y="9"/>
                </a:lnTo>
                <a:lnTo>
                  <a:pt x="19" y="4"/>
                </a:lnTo>
                <a:lnTo>
                  <a:pt x="29" y="2"/>
                </a:lnTo>
                <a:lnTo>
                  <a:pt x="39" y="0"/>
                </a:lnTo>
                <a:lnTo>
                  <a:pt x="50" y="0"/>
                </a:lnTo>
                <a:lnTo>
                  <a:pt x="64" y="2"/>
                </a:lnTo>
                <a:lnTo>
                  <a:pt x="77" y="4"/>
                </a:lnTo>
                <a:lnTo>
                  <a:pt x="92" y="8"/>
                </a:lnTo>
                <a:lnTo>
                  <a:pt x="110" y="11"/>
                </a:lnTo>
                <a:lnTo>
                  <a:pt x="125" y="17"/>
                </a:lnTo>
                <a:lnTo>
                  <a:pt x="142" y="25"/>
                </a:lnTo>
                <a:lnTo>
                  <a:pt x="158" y="32"/>
                </a:lnTo>
                <a:lnTo>
                  <a:pt x="175" y="42"/>
                </a:lnTo>
                <a:lnTo>
                  <a:pt x="192" y="54"/>
                </a:lnTo>
                <a:lnTo>
                  <a:pt x="210" y="65"/>
                </a:lnTo>
                <a:lnTo>
                  <a:pt x="217" y="71"/>
                </a:lnTo>
                <a:lnTo>
                  <a:pt x="225" y="78"/>
                </a:lnTo>
                <a:lnTo>
                  <a:pt x="233" y="84"/>
                </a:lnTo>
                <a:lnTo>
                  <a:pt x="240" y="90"/>
                </a:lnTo>
                <a:lnTo>
                  <a:pt x="246" y="96"/>
                </a:lnTo>
                <a:lnTo>
                  <a:pt x="252" y="101"/>
                </a:lnTo>
                <a:lnTo>
                  <a:pt x="256" y="105"/>
                </a:lnTo>
                <a:lnTo>
                  <a:pt x="261" y="111"/>
                </a:lnTo>
                <a:lnTo>
                  <a:pt x="265" y="117"/>
                </a:lnTo>
                <a:lnTo>
                  <a:pt x="267" y="121"/>
                </a:lnTo>
                <a:lnTo>
                  <a:pt x="271" y="126"/>
                </a:lnTo>
                <a:lnTo>
                  <a:pt x="273" y="130"/>
                </a:lnTo>
                <a:lnTo>
                  <a:pt x="275" y="136"/>
                </a:lnTo>
                <a:lnTo>
                  <a:pt x="277" y="140"/>
                </a:lnTo>
                <a:lnTo>
                  <a:pt x="277" y="144"/>
                </a:lnTo>
                <a:lnTo>
                  <a:pt x="277" y="147"/>
                </a:lnTo>
                <a:lnTo>
                  <a:pt x="277" y="155"/>
                </a:lnTo>
                <a:lnTo>
                  <a:pt x="275" y="163"/>
                </a:lnTo>
                <a:lnTo>
                  <a:pt x="273" y="172"/>
                </a:lnTo>
                <a:lnTo>
                  <a:pt x="271" y="180"/>
                </a:lnTo>
                <a:lnTo>
                  <a:pt x="267" y="190"/>
                </a:lnTo>
                <a:lnTo>
                  <a:pt x="263" y="201"/>
                </a:lnTo>
                <a:lnTo>
                  <a:pt x="258" y="211"/>
                </a:lnTo>
                <a:lnTo>
                  <a:pt x="252" y="222"/>
                </a:lnTo>
                <a:lnTo>
                  <a:pt x="250" y="226"/>
                </a:lnTo>
                <a:lnTo>
                  <a:pt x="250" y="228"/>
                </a:lnTo>
                <a:lnTo>
                  <a:pt x="248" y="234"/>
                </a:lnTo>
                <a:lnTo>
                  <a:pt x="246" y="237"/>
                </a:lnTo>
                <a:lnTo>
                  <a:pt x="244" y="243"/>
                </a:lnTo>
                <a:lnTo>
                  <a:pt x="242" y="249"/>
                </a:lnTo>
                <a:lnTo>
                  <a:pt x="242" y="255"/>
                </a:lnTo>
                <a:lnTo>
                  <a:pt x="240" y="260"/>
                </a:lnTo>
                <a:lnTo>
                  <a:pt x="238" y="268"/>
                </a:lnTo>
                <a:lnTo>
                  <a:pt x="236" y="276"/>
                </a:lnTo>
                <a:lnTo>
                  <a:pt x="234" y="285"/>
                </a:lnTo>
                <a:lnTo>
                  <a:pt x="234" y="295"/>
                </a:lnTo>
                <a:lnTo>
                  <a:pt x="233" y="305"/>
                </a:lnTo>
                <a:lnTo>
                  <a:pt x="231" y="314"/>
                </a:lnTo>
                <a:lnTo>
                  <a:pt x="229" y="324"/>
                </a:lnTo>
                <a:lnTo>
                  <a:pt x="227" y="335"/>
                </a:lnTo>
                <a:lnTo>
                  <a:pt x="227" y="347"/>
                </a:lnTo>
                <a:lnTo>
                  <a:pt x="225" y="360"/>
                </a:lnTo>
                <a:lnTo>
                  <a:pt x="223" y="373"/>
                </a:lnTo>
                <a:lnTo>
                  <a:pt x="221" y="387"/>
                </a:lnTo>
                <a:lnTo>
                  <a:pt x="219" y="400"/>
                </a:lnTo>
                <a:lnTo>
                  <a:pt x="217" y="414"/>
                </a:lnTo>
                <a:lnTo>
                  <a:pt x="217" y="429"/>
                </a:lnTo>
                <a:lnTo>
                  <a:pt x="215" y="444"/>
                </a:lnTo>
                <a:lnTo>
                  <a:pt x="213" y="462"/>
                </a:lnTo>
                <a:lnTo>
                  <a:pt x="211" y="479"/>
                </a:lnTo>
                <a:lnTo>
                  <a:pt x="210" y="496"/>
                </a:lnTo>
                <a:lnTo>
                  <a:pt x="208" y="513"/>
                </a:lnTo>
                <a:lnTo>
                  <a:pt x="208" y="533"/>
                </a:lnTo>
                <a:lnTo>
                  <a:pt x="206" y="550"/>
                </a:lnTo>
                <a:lnTo>
                  <a:pt x="204" y="571"/>
                </a:lnTo>
                <a:lnTo>
                  <a:pt x="202" y="590"/>
                </a:lnTo>
                <a:lnTo>
                  <a:pt x="200" y="611"/>
                </a:lnTo>
                <a:lnTo>
                  <a:pt x="200" y="632"/>
                </a:lnTo>
                <a:lnTo>
                  <a:pt x="198" y="655"/>
                </a:lnTo>
                <a:lnTo>
                  <a:pt x="196" y="680"/>
                </a:lnTo>
                <a:lnTo>
                  <a:pt x="196" y="705"/>
                </a:lnTo>
                <a:lnTo>
                  <a:pt x="194" y="732"/>
                </a:lnTo>
                <a:lnTo>
                  <a:pt x="192" y="761"/>
                </a:lnTo>
                <a:lnTo>
                  <a:pt x="192" y="789"/>
                </a:lnTo>
                <a:lnTo>
                  <a:pt x="190" y="818"/>
                </a:lnTo>
                <a:lnTo>
                  <a:pt x="190" y="851"/>
                </a:lnTo>
                <a:lnTo>
                  <a:pt x="188" y="881"/>
                </a:lnTo>
                <a:lnTo>
                  <a:pt x="188" y="916"/>
                </a:lnTo>
                <a:lnTo>
                  <a:pt x="187" y="950"/>
                </a:lnTo>
                <a:lnTo>
                  <a:pt x="187" y="985"/>
                </a:lnTo>
                <a:lnTo>
                  <a:pt x="187" y="1023"/>
                </a:lnTo>
                <a:lnTo>
                  <a:pt x="185" y="1061"/>
                </a:lnTo>
                <a:lnTo>
                  <a:pt x="185" y="1100"/>
                </a:lnTo>
                <a:lnTo>
                  <a:pt x="185" y="1140"/>
                </a:lnTo>
                <a:lnTo>
                  <a:pt x="185" y="1182"/>
                </a:lnTo>
                <a:lnTo>
                  <a:pt x="183" y="1224"/>
                </a:lnTo>
                <a:lnTo>
                  <a:pt x="183" y="1268"/>
                </a:lnTo>
                <a:lnTo>
                  <a:pt x="183" y="1312"/>
                </a:lnTo>
                <a:lnTo>
                  <a:pt x="183" y="1358"/>
                </a:lnTo>
                <a:lnTo>
                  <a:pt x="183" y="1406"/>
                </a:lnTo>
                <a:lnTo>
                  <a:pt x="183" y="1454"/>
                </a:lnTo>
                <a:lnTo>
                  <a:pt x="183" y="1504"/>
                </a:lnTo>
                <a:lnTo>
                  <a:pt x="183" y="1554"/>
                </a:lnTo>
                <a:lnTo>
                  <a:pt x="183" y="1605"/>
                </a:lnTo>
                <a:lnTo>
                  <a:pt x="183" y="1659"/>
                </a:lnTo>
                <a:lnTo>
                  <a:pt x="185" y="1713"/>
                </a:lnTo>
                <a:lnTo>
                  <a:pt x="185" y="1768"/>
                </a:lnTo>
                <a:lnTo>
                  <a:pt x="185" y="1824"/>
                </a:lnTo>
                <a:lnTo>
                  <a:pt x="185" y="1879"/>
                </a:lnTo>
                <a:lnTo>
                  <a:pt x="185" y="1935"/>
                </a:lnTo>
                <a:lnTo>
                  <a:pt x="185" y="1987"/>
                </a:lnTo>
                <a:lnTo>
                  <a:pt x="185" y="2039"/>
                </a:lnTo>
                <a:lnTo>
                  <a:pt x="185" y="2088"/>
                </a:lnTo>
                <a:lnTo>
                  <a:pt x="185" y="2136"/>
                </a:lnTo>
                <a:lnTo>
                  <a:pt x="185" y="2184"/>
                </a:lnTo>
                <a:lnTo>
                  <a:pt x="185" y="2228"/>
                </a:lnTo>
                <a:lnTo>
                  <a:pt x="185" y="2272"/>
                </a:lnTo>
                <a:lnTo>
                  <a:pt x="185" y="2314"/>
                </a:lnTo>
                <a:lnTo>
                  <a:pt x="185" y="2355"/>
                </a:lnTo>
                <a:lnTo>
                  <a:pt x="183" y="2393"/>
                </a:lnTo>
                <a:lnTo>
                  <a:pt x="183" y="2431"/>
                </a:lnTo>
                <a:lnTo>
                  <a:pt x="183" y="2466"/>
                </a:lnTo>
                <a:lnTo>
                  <a:pt x="181" y="2500"/>
                </a:lnTo>
                <a:lnTo>
                  <a:pt x="181" y="2533"/>
                </a:lnTo>
                <a:lnTo>
                  <a:pt x="181" y="2564"/>
                </a:lnTo>
                <a:lnTo>
                  <a:pt x="179" y="2592"/>
                </a:lnTo>
                <a:lnTo>
                  <a:pt x="179" y="2621"/>
                </a:lnTo>
                <a:lnTo>
                  <a:pt x="177" y="2646"/>
                </a:lnTo>
                <a:lnTo>
                  <a:pt x="175" y="2671"/>
                </a:lnTo>
                <a:lnTo>
                  <a:pt x="175" y="2694"/>
                </a:lnTo>
                <a:lnTo>
                  <a:pt x="173" y="2715"/>
                </a:lnTo>
                <a:lnTo>
                  <a:pt x="173" y="2734"/>
                </a:lnTo>
                <a:lnTo>
                  <a:pt x="171" y="2753"/>
                </a:lnTo>
                <a:lnTo>
                  <a:pt x="169" y="2769"/>
                </a:lnTo>
                <a:lnTo>
                  <a:pt x="167" y="2784"/>
                </a:lnTo>
                <a:lnTo>
                  <a:pt x="167" y="2797"/>
                </a:lnTo>
                <a:lnTo>
                  <a:pt x="165" y="2809"/>
                </a:lnTo>
                <a:lnTo>
                  <a:pt x="163" y="2820"/>
                </a:lnTo>
                <a:lnTo>
                  <a:pt x="162" y="2828"/>
                </a:lnTo>
                <a:lnTo>
                  <a:pt x="160" y="2836"/>
                </a:lnTo>
                <a:lnTo>
                  <a:pt x="156" y="2847"/>
                </a:lnTo>
                <a:lnTo>
                  <a:pt x="152" y="2859"/>
                </a:lnTo>
                <a:lnTo>
                  <a:pt x="148" y="2870"/>
                </a:lnTo>
                <a:lnTo>
                  <a:pt x="144" y="2880"/>
                </a:lnTo>
                <a:lnTo>
                  <a:pt x="140" y="2889"/>
                </a:lnTo>
                <a:lnTo>
                  <a:pt x="137" y="2897"/>
                </a:lnTo>
                <a:lnTo>
                  <a:pt x="133" y="2905"/>
                </a:lnTo>
                <a:lnTo>
                  <a:pt x="129" y="2910"/>
                </a:lnTo>
                <a:lnTo>
                  <a:pt x="123" y="2916"/>
                </a:lnTo>
                <a:lnTo>
                  <a:pt x="119" y="2922"/>
                </a:lnTo>
                <a:lnTo>
                  <a:pt x="115" y="2926"/>
                </a:lnTo>
                <a:lnTo>
                  <a:pt x="112" y="2929"/>
                </a:lnTo>
                <a:lnTo>
                  <a:pt x="108" y="2931"/>
                </a:lnTo>
                <a:lnTo>
                  <a:pt x="104" y="2933"/>
                </a:lnTo>
                <a:lnTo>
                  <a:pt x="100" y="2935"/>
                </a:lnTo>
                <a:lnTo>
                  <a:pt x="96" y="2935"/>
                </a:lnTo>
                <a:lnTo>
                  <a:pt x="92" y="2935"/>
                </a:lnTo>
                <a:lnTo>
                  <a:pt x="89" y="2933"/>
                </a:lnTo>
                <a:lnTo>
                  <a:pt x="85" y="2931"/>
                </a:lnTo>
                <a:lnTo>
                  <a:pt x="81" y="2928"/>
                </a:lnTo>
                <a:lnTo>
                  <a:pt x="77" y="2924"/>
                </a:lnTo>
                <a:lnTo>
                  <a:pt x="73" y="2918"/>
                </a:lnTo>
                <a:lnTo>
                  <a:pt x="69" y="2912"/>
                </a:lnTo>
                <a:lnTo>
                  <a:pt x="66" y="2905"/>
                </a:lnTo>
                <a:lnTo>
                  <a:pt x="64" y="2897"/>
                </a:lnTo>
                <a:lnTo>
                  <a:pt x="60" y="2889"/>
                </a:lnTo>
                <a:lnTo>
                  <a:pt x="56" y="2880"/>
                </a:lnTo>
                <a:lnTo>
                  <a:pt x="52" y="2868"/>
                </a:lnTo>
                <a:lnTo>
                  <a:pt x="50" y="2857"/>
                </a:lnTo>
                <a:lnTo>
                  <a:pt x="46" y="2843"/>
                </a:lnTo>
                <a:lnTo>
                  <a:pt x="44" y="2830"/>
                </a:lnTo>
                <a:lnTo>
                  <a:pt x="41" y="2816"/>
                </a:lnTo>
              </a:path>
            </a:pathLst>
          </a:custGeom>
          <a:solidFill>
            <a:srgbClr val="FF0000"/>
          </a:solidFill>
          <a:ln w="1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81" name="文本占位符 10"/>
          <p:cNvSpPr>
            <a:spLocks noGrp="1"/>
          </p:cNvSpPr>
          <p:nvPr>
            <p:ph type="body" sz="quarter" idx="10"/>
          </p:nvPr>
        </p:nvSpPr>
        <p:spPr>
          <a:xfrm>
            <a:off x="657225" y="430213"/>
            <a:ext cx="2436813" cy="466725"/>
          </a:xfrm>
        </p:spPr>
        <p:txBody>
          <a:bodyPr/>
          <a:lstStyle/>
          <a:p>
            <a:r>
              <a:rPr lang="en-US" altLang="zh-CN" dirty="0"/>
              <a:t>02  </a:t>
            </a:r>
            <a:r>
              <a:rPr lang="zh-CN" altLang="en-US"/>
              <a:t>字词揭秘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文本框 38"/>
          <p:cNvSpPr txBox="1"/>
          <p:nvPr/>
        </p:nvSpPr>
        <p:spPr>
          <a:xfrm>
            <a:off x="9391015" y="1646555"/>
            <a:ext cx="100647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bō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  <a:sym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732655" y="2489200"/>
            <a:ext cx="2127885" cy="2814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结构：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部首：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组词：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造句：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书写指导：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763260" y="2489200"/>
            <a:ext cx="5909310" cy="28613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左右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氵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波纹   水波   波浪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湖面上荡漾着一圈圈的波纹。    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    “氵”呈弧形分布，“皮”撇捺舒展。</a:t>
            </a:r>
          </a:p>
        </p:txBody>
      </p:sp>
      <p:graphicFrame>
        <p:nvGraphicFramePr>
          <p:cNvPr id="41" name="Group 47"/>
          <p:cNvGraphicFramePr>
            <a:graphicFrameLocks noGrp="1"/>
          </p:cNvGraphicFramePr>
          <p:nvPr/>
        </p:nvGraphicFramePr>
        <p:xfrm>
          <a:off x="9149095" y="2356238"/>
          <a:ext cx="900112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3" name="矩形 52">
            <a:hlinkClick r:id="" action="ppaction://noaction"/>
          </p:cNvPr>
          <p:cNvSpPr/>
          <p:nvPr/>
        </p:nvSpPr>
        <p:spPr>
          <a:xfrm>
            <a:off x="9159561" y="2365665"/>
            <a:ext cx="871855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波</a:t>
            </a:r>
          </a:p>
        </p:txBody>
      </p:sp>
      <p:grpSp>
        <p:nvGrpSpPr>
          <p:cNvPr id="28675" name="Group 4"/>
          <p:cNvGrpSpPr/>
          <p:nvPr/>
        </p:nvGrpSpPr>
        <p:grpSpPr>
          <a:xfrm>
            <a:off x="1337627" y="2470785"/>
            <a:ext cx="2879725" cy="2879725"/>
            <a:chOff x="1474" y="663"/>
            <a:chExt cx="2948" cy="2835"/>
          </a:xfrm>
        </p:grpSpPr>
        <p:sp>
          <p:nvSpPr>
            <p:cNvPr id="28676" name="Rectangle 5"/>
            <p:cNvSpPr/>
            <p:nvPr/>
          </p:nvSpPr>
          <p:spPr>
            <a:xfrm>
              <a:off x="2948" y="2069"/>
              <a:ext cx="1474" cy="142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8677" name="Rectangle 6"/>
            <p:cNvSpPr/>
            <p:nvPr/>
          </p:nvSpPr>
          <p:spPr>
            <a:xfrm>
              <a:off x="1474" y="2069"/>
              <a:ext cx="1474" cy="142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8678" name="Rectangle 7"/>
            <p:cNvSpPr/>
            <p:nvPr/>
          </p:nvSpPr>
          <p:spPr>
            <a:xfrm>
              <a:off x="2948" y="663"/>
              <a:ext cx="1474" cy="1406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8679" name="Rectangle 8"/>
            <p:cNvSpPr/>
            <p:nvPr/>
          </p:nvSpPr>
          <p:spPr>
            <a:xfrm>
              <a:off x="1474" y="663"/>
              <a:ext cx="1474" cy="1406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8680" name="Line 9"/>
            <p:cNvSpPr/>
            <p:nvPr/>
          </p:nvSpPr>
          <p:spPr>
            <a:xfrm>
              <a:off x="1474" y="663"/>
              <a:ext cx="2948" cy="0"/>
            </a:xfrm>
            <a:prstGeom prst="line">
              <a:avLst/>
            </a:prstGeom>
            <a:ln w="635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681" name="Line 10"/>
            <p:cNvSpPr/>
            <p:nvPr/>
          </p:nvSpPr>
          <p:spPr>
            <a:xfrm>
              <a:off x="1474" y="3498"/>
              <a:ext cx="2948" cy="0"/>
            </a:xfrm>
            <a:prstGeom prst="line">
              <a:avLst/>
            </a:prstGeom>
            <a:ln w="635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682" name="Line 11"/>
            <p:cNvSpPr/>
            <p:nvPr/>
          </p:nvSpPr>
          <p:spPr>
            <a:xfrm>
              <a:off x="1474" y="663"/>
              <a:ext cx="0" cy="2835"/>
            </a:xfrm>
            <a:prstGeom prst="line">
              <a:avLst/>
            </a:prstGeom>
            <a:ln w="635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683" name="Line 12"/>
            <p:cNvSpPr/>
            <p:nvPr/>
          </p:nvSpPr>
          <p:spPr>
            <a:xfrm>
              <a:off x="4422" y="663"/>
              <a:ext cx="0" cy="2835"/>
            </a:xfrm>
            <a:prstGeom prst="line">
              <a:avLst/>
            </a:prstGeom>
            <a:ln w="635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684" name="Line 13"/>
            <p:cNvSpPr/>
            <p:nvPr/>
          </p:nvSpPr>
          <p:spPr>
            <a:xfrm>
              <a:off x="1474" y="2069"/>
              <a:ext cx="2948" cy="0"/>
            </a:xfrm>
            <a:prstGeom prst="line">
              <a:avLst/>
            </a:prstGeom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685" name="Line 14"/>
            <p:cNvSpPr/>
            <p:nvPr/>
          </p:nvSpPr>
          <p:spPr>
            <a:xfrm>
              <a:off x="2948" y="663"/>
              <a:ext cx="0" cy="2835"/>
            </a:xfrm>
            <a:prstGeom prst="line">
              <a:avLst/>
            </a:prstGeom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6658" name="Freeform 34"/>
          <p:cNvSpPr/>
          <p:nvPr/>
        </p:nvSpPr>
        <p:spPr>
          <a:xfrm>
            <a:off x="2091689" y="3183572"/>
            <a:ext cx="258763" cy="303213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407" h="476">
                <a:moveTo>
                  <a:pt x="271" y="85"/>
                </a:moveTo>
                <a:lnTo>
                  <a:pt x="339" y="136"/>
                </a:lnTo>
                <a:lnTo>
                  <a:pt x="373" y="187"/>
                </a:lnTo>
                <a:lnTo>
                  <a:pt x="407" y="238"/>
                </a:lnTo>
                <a:lnTo>
                  <a:pt x="407" y="289"/>
                </a:lnTo>
                <a:lnTo>
                  <a:pt x="407" y="340"/>
                </a:lnTo>
                <a:lnTo>
                  <a:pt x="407" y="391"/>
                </a:lnTo>
                <a:lnTo>
                  <a:pt x="390" y="425"/>
                </a:lnTo>
                <a:lnTo>
                  <a:pt x="390" y="442"/>
                </a:lnTo>
                <a:lnTo>
                  <a:pt x="356" y="459"/>
                </a:lnTo>
                <a:lnTo>
                  <a:pt x="339" y="476"/>
                </a:lnTo>
                <a:lnTo>
                  <a:pt x="322" y="459"/>
                </a:lnTo>
                <a:lnTo>
                  <a:pt x="288" y="442"/>
                </a:lnTo>
                <a:lnTo>
                  <a:pt x="254" y="425"/>
                </a:lnTo>
                <a:lnTo>
                  <a:pt x="220" y="374"/>
                </a:lnTo>
                <a:lnTo>
                  <a:pt x="187" y="323"/>
                </a:lnTo>
                <a:lnTo>
                  <a:pt x="136" y="255"/>
                </a:lnTo>
                <a:lnTo>
                  <a:pt x="85" y="187"/>
                </a:lnTo>
                <a:lnTo>
                  <a:pt x="51" y="136"/>
                </a:lnTo>
                <a:lnTo>
                  <a:pt x="17" y="102"/>
                </a:lnTo>
                <a:lnTo>
                  <a:pt x="17" y="85"/>
                </a:lnTo>
                <a:lnTo>
                  <a:pt x="0" y="51"/>
                </a:lnTo>
                <a:lnTo>
                  <a:pt x="17" y="17"/>
                </a:lnTo>
                <a:lnTo>
                  <a:pt x="51" y="0"/>
                </a:lnTo>
                <a:lnTo>
                  <a:pt x="102" y="0"/>
                </a:lnTo>
                <a:lnTo>
                  <a:pt x="136" y="0"/>
                </a:lnTo>
                <a:lnTo>
                  <a:pt x="170" y="34"/>
                </a:lnTo>
                <a:lnTo>
                  <a:pt x="220" y="51"/>
                </a:lnTo>
                <a:lnTo>
                  <a:pt x="271" y="85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26659" name="Freeform 35"/>
          <p:cNvSpPr/>
          <p:nvPr/>
        </p:nvSpPr>
        <p:spPr>
          <a:xfrm>
            <a:off x="1898014" y="3658235"/>
            <a:ext cx="238125" cy="292100"/>
          </a:xfrm>
          <a:custGeom>
            <a:avLst/>
            <a:gdLst/>
            <a:ahLst/>
            <a:cxnLst>
              <a:cxn ang="0">
                <a:pos x="0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0" y="2147483647"/>
              </a:cxn>
            </a:cxnLst>
            <a:rect l="0" t="0" r="0" b="0"/>
            <a:pathLst>
              <a:path w="373" h="459">
                <a:moveTo>
                  <a:pt x="0" y="68"/>
                </a:moveTo>
                <a:lnTo>
                  <a:pt x="0" y="34"/>
                </a:lnTo>
                <a:lnTo>
                  <a:pt x="0" y="17"/>
                </a:lnTo>
                <a:lnTo>
                  <a:pt x="17" y="0"/>
                </a:lnTo>
                <a:lnTo>
                  <a:pt x="34" y="0"/>
                </a:lnTo>
                <a:lnTo>
                  <a:pt x="51" y="0"/>
                </a:lnTo>
                <a:lnTo>
                  <a:pt x="85" y="0"/>
                </a:lnTo>
                <a:lnTo>
                  <a:pt x="119" y="17"/>
                </a:lnTo>
                <a:lnTo>
                  <a:pt x="204" y="51"/>
                </a:lnTo>
                <a:lnTo>
                  <a:pt x="288" y="102"/>
                </a:lnTo>
                <a:lnTo>
                  <a:pt x="339" y="153"/>
                </a:lnTo>
                <a:lnTo>
                  <a:pt x="356" y="204"/>
                </a:lnTo>
                <a:lnTo>
                  <a:pt x="373" y="272"/>
                </a:lnTo>
                <a:lnTo>
                  <a:pt x="373" y="357"/>
                </a:lnTo>
                <a:lnTo>
                  <a:pt x="373" y="391"/>
                </a:lnTo>
                <a:lnTo>
                  <a:pt x="356" y="425"/>
                </a:lnTo>
                <a:lnTo>
                  <a:pt x="339" y="442"/>
                </a:lnTo>
                <a:lnTo>
                  <a:pt x="322" y="459"/>
                </a:lnTo>
                <a:lnTo>
                  <a:pt x="288" y="442"/>
                </a:lnTo>
                <a:lnTo>
                  <a:pt x="254" y="408"/>
                </a:lnTo>
                <a:lnTo>
                  <a:pt x="204" y="357"/>
                </a:lnTo>
                <a:lnTo>
                  <a:pt x="136" y="289"/>
                </a:lnTo>
                <a:lnTo>
                  <a:pt x="85" y="204"/>
                </a:lnTo>
                <a:lnTo>
                  <a:pt x="34" y="153"/>
                </a:lnTo>
                <a:lnTo>
                  <a:pt x="0" y="102"/>
                </a:lnTo>
                <a:lnTo>
                  <a:pt x="0" y="68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26660" name="Freeform 36"/>
          <p:cNvSpPr/>
          <p:nvPr/>
        </p:nvSpPr>
        <p:spPr>
          <a:xfrm>
            <a:off x="1877377" y="3916997"/>
            <a:ext cx="452437" cy="787400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712" h="1239">
                <a:moveTo>
                  <a:pt x="68" y="1104"/>
                </a:moveTo>
                <a:lnTo>
                  <a:pt x="34" y="1036"/>
                </a:lnTo>
                <a:lnTo>
                  <a:pt x="0" y="985"/>
                </a:lnTo>
                <a:lnTo>
                  <a:pt x="0" y="934"/>
                </a:lnTo>
                <a:lnTo>
                  <a:pt x="0" y="900"/>
                </a:lnTo>
                <a:lnTo>
                  <a:pt x="0" y="883"/>
                </a:lnTo>
                <a:lnTo>
                  <a:pt x="17" y="866"/>
                </a:lnTo>
                <a:lnTo>
                  <a:pt x="34" y="849"/>
                </a:lnTo>
                <a:lnTo>
                  <a:pt x="68" y="849"/>
                </a:lnTo>
                <a:lnTo>
                  <a:pt x="102" y="849"/>
                </a:lnTo>
                <a:lnTo>
                  <a:pt x="119" y="832"/>
                </a:lnTo>
                <a:lnTo>
                  <a:pt x="153" y="815"/>
                </a:lnTo>
                <a:lnTo>
                  <a:pt x="187" y="781"/>
                </a:lnTo>
                <a:lnTo>
                  <a:pt x="204" y="764"/>
                </a:lnTo>
                <a:lnTo>
                  <a:pt x="221" y="730"/>
                </a:lnTo>
                <a:lnTo>
                  <a:pt x="254" y="696"/>
                </a:lnTo>
                <a:lnTo>
                  <a:pt x="288" y="645"/>
                </a:lnTo>
                <a:lnTo>
                  <a:pt x="322" y="577"/>
                </a:lnTo>
                <a:lnTo>
                  <a:pt x="356" y="509"/>
                </a:lnTo>
                <a:lnTo>
                  <a:pt x="407" y="424"/>
                </a:lnTo>
                <a:lnTo>
                  <a:pt x="458" y="339"/>
                </a:lnTo>
                <a:lnTo>
                  <a:pt x="509" y="255"/>
                </a:lnTo>
                <a:lnTo>
                  <a:pt x="559" y="187"/>
                </a:lnTo>
                <a:lnTo>
                  <a:pt x="593" y="119"/>
                </a:lnTo>
                <a:lnTo>
                  <a:pt x="627" y="68"/>
                </a:lnTo>
                <a:lnTo>
                  <a:pt x="661" y="34"/>
                </a:lnTo>
                <a:lnTo>
                  <a:pt x="678" y="17"/>
                </a:lnTo>
                <a:lnTo>
                  <a:pt x="695" y="0"/>
                </a:lnTo>
                <a:lnTo>
                  <a:pt x="712" y="0"/>
                </a:lnTo>
                <a:lnTo>
                  <a:pt x="712" y="17"/>
                </a:lnTo>
                <a:lnTo>
                  <a:pt x="712" y="51"/>
                </a:lnTo>
                <a:lnTo>
                  <a:pt x="695" y="102"/>
                </a:lnTo>
                <a:lnTo>
                  <a:pt x="661" y="170"/>
                </a:lnTo>
                <a:lnTo>
                  <a:pt x="627" y="255"/>
                </a:lnTo>
                <a:lnTo>
                  <a:pt x="593" y="373"/>
                </a:lnTo>
                <a:lnTo>
                  <a:pt x="543" y="492"/>
                </a:lnTo>
                <a:lnTo>
                  <a:pt x="492" y="645"/>
                </a:lnTo>
                <a:lnTo>
                  <a:pt x="424" y="781"/>
                </a:lnTo>
                <a:lnTo>
                  <a:pt x="373" y="900"/>
                </a:lnTo>
                <a:lnTo>
                  <a:pt x="322" y="1019"/>
                </a:lnTo>
                <a:lnTo>
                  <a:pt x="288" y="1104"/>
                </a:lnTo>
                <a:lnTo>
                  <a:pt x="254" y="1154"/>
                </a:lnTo>
                <a:lnTo>
                  <a:pt x="238" y="1205"/>
                </a:lnTo>
                <a:lnTo>
                  <a:pt x="204" y="1239"/>
                </a:lnTo>
                <a:lnTo>
                  <a:pt x="170" y="1239"/>
                </a:lnTo>
                <a:lnTo>
                  <a:pt x="153" y="1205"/>
                </a:lnTo>
                <a:lnTo>
                  <a:pt x="102" y="1171"/>
                </a:lnTo>
                <a:lnTo>
                  <a:pt x="68" y="1104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26662" name="Freeform 38"/>
          <p:cNvSpPr/>
          <p:nvPr/>
        </p:nvSpPr>
        <p:spPr>
          <a:xfrm>
            <a:off x="2577464" y="3335972"/>
            <a:ext cx="935038" cy="333375"/>
          </a:xfrm>
          <a:custGeom>
            <a:avLst/>
            <a:gdLst/>
            <a:ahLst/>
            <a:cxnLst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</a:cxnLst>
            <a:rect l="0" t="0" r="0" b="0"/>
            <a:pathLst>
              <a:path w="1474" h="526">
                <a:moveTo>
                  <a:pt x="1152" y="0"/>
                </a:moveTo>
                <a:lnTo>
                  <a:pt x="1169" y="0"/>
                </a:lnTo>
                <a:lnTo>
                  <a:pt x="1219" y="0"/>
                </a:lnTo>
                <a:lnTo>
                  <a:pt x="1270" y="34"/>
                </a:lnTo>
                <a:lnTo>
                  <a:pt x="1338" y="68"/>
                </a:lnTo>
                <a:lnTo>
                  <a:pt x="1389" y="119"/>
                </a:lnTo>
                <a:lnTo>
                  <a:pt x="1440" y="153"/>
                </a:lnTo>
                <a:lnTo>
                  <a:pt x="1474" y="187"/>
                </a:lnTo>
                <a:lnTo>
                  <a:pt x="1474" y="204"/>
                </a:lnTo>
                <a:lnTo>
                  <a:pt x="1474" y="221"/>
                </a:lnTo>
                <a:lnTo>
                  <a:pt x="1457" y="238"/>
                </a:lnTo>
                <a:lnTo>
                  <a:pt x="1423" y="255"/>
                </a:lnTo>
                <a:lnTo>
                  <a:pt x="1389" y="272"/>
                </a:lnTo>
                <a:lnTo>
                  <a:pt x="1338" y="289"/>
                </a:lnTo>
                <a:lnTo>
                  <a:pt x="1287" y="306"/>
                </a:lnTo>
                <a:lnTo>
                  <a:pt x="1219" y="357"/>
                </a:lnTo>
                <a:lnTo>
                  <a:pt x="1152" y="408"/>
                </a:lnTo>
                <a:lnTo>
                  <a:pt x="1101" y="459"/>
                </a:lnTo>
                <a:lnTo>
                  <a:pt x="1050" y="509"/>
                </a:lnTo>
                <a:lnTo>
                  <a:pt x="1016" y="526"/>
                </a:lnTo>
                <a:lnTo>
                  <a:pt x="999" y="526"/>
                </a:lnTo>
                <a:lnTo>
                  <a:pt x="999" y="509"/>
                </a:lnTo>
                <a:lnTo>
                  <a:pt x="999" y="476"/>
                </a:lnTo>
                <a:lnTo>
                  <a:pt x="1016" y="425"/>
                </a:lnTo>
                <a:lnTo>
                  <a:pt x="1033" y="357"/>
                </a:lnTo>
                <a:lnTo>
                  <a:pt x="1067" y="289"/>
                </a:lnTo>
                <a:lnTo>
                  <a:pt x="1084" y="238"/>
                </a:lnTo>
                <a:lnTo>
                  <a:pt x="1084" y="204"/>
                </a:lnTo>
                <a:lnTo>
                  <a:pt x="1084" y="187"/>
                </a:lnTo>
                <a:lnTo>
                  <a:pt x="1067" y="187"/>
                </a:lnTo>
                <a:lnTo>
                  <a:pt x="1033" y="187"/>
                </a:lnTo>
                <a:lnTo>
                  <a:pt x="999" y="187"/>
                </a:lnTo>
                <a:lnTo>
                  <a:pt x="965" y="187"/>
                </a:lnTo>
                <a:lnTo>
                  <a:pt x="914" y="204"/>
                </a:lnTo>
                <a:lnTo>
                  <a:pt x="864" y="204"/>
                </a:lnTo>
                <a:lnTo>
                  <a:pt x="796" y="221"/>
                </a:lnTo>
                <a:lnTo>
                  <a:pt x="728" y="238"/>
                </a:lnTo>
                <a:lnTo>
                  <a:pt x="643" y="255"/>
                </a:lnTo>
                <a:lnTo>
                  <a:pt x="559" y="272"/>
                </a:lnTo>
                <a:lnTo>
                  <a:pt x="457" y="289"/>
                </a:lnTo>
                <a:lnTo>
                  <a:pt x="355" y="306"/>
                </a:lnTo>
                <a:lnTo>
                  <a:pt x="254" y="340"/>
                </a:lnTo>
                <a:lnTo>
                  <a:pt x="135" y="357"/>
                </a:lnTo>
                <a:lnTo>
                  <a:pt x="0" y="391"/>
                </a:lnTo>
                <a:lnTo>
                  <a:pt x="0" y="272"/>
                </a:lnTo>
                <a:lnTo>
                  <a:pt x="169" y="238"/>
                </a:lnTo>
                <a:lnTo>
                  <a:pt x="338" y="204"/>
                </a:lnTo>
                <a:lnTo>
                  <a:pt x="474" y="187"/>
                </a:lnTo>
                <a:lnTo>
                  <a:pt x="576" y="153"/>
                </a:lnTo>
                <a:lnTo>
                  <a:pt x="677" y="136"/>
                </a:lnTo>
                <a:lnTo>
                  <a:pt x="762" y="119"/>
                </a:lnTo>
                <a:lnTo>
                  <a:pt x="813" y="102"/>
                </a:lnTo>
                <a:lnTo>
                  <a:pt x="864" y="102"/>
                </a:lnTo>
                <a:lnTo>
                  <a:pt x="914" y="85"/>
                </a:lnTo>
                <a:lnTo>
                  <a:pt x="965" y="68"/>
                </a:lnTo>
                <a:lnTo>
                  <a:pt x="999" y="51"/>
                </a:lnTo>
                <a:lnTo>
                  <a:pt x="1033" y="17"/>
                </a:lnTo>
                <a:lnTo>
                  <a:pt x="1101" y="0"/>
                </a:lnTo>
                <a:lnTo>
                  <a:pt x="1152" y="0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26663" name="Freeform 39"/>
          <p:cNvSpPr/>
          <p:nvPr/>
        </p:nvSpPr>
        <p:spPr>
          <a:xfrm>
            <a:off x="2812414" y="2915285"/>
            <a:ext cx="204788" cy="1055687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322" h="1664">
                <a:moveTo>
                  <a:pt x="85" y="221"/>
                </a:moveTo>
                <a:lnTo>
                  <a:pt x="85" y="170"/>
                </a:lnTo>
                <a:lnTo>
                  <a:pt x="68" y="136"/>
                </a:lnTo>
                <a:lnTo>
                  <a:pt x="51" y="102"/>
                </a:lnTo>
                <a:lnTo>
                  <a:pt x="34" y="85"/>
                </a:lnTo>
                <a:lnTo>
                  <a:pt x="17" y="51"/>
                </a:lnTo>
                <a:lnTo>
                  <a:pt x="0" y="34"/>
                </a:lnTo>
                <a:lnTo>
                  <a:pt x="17" y="17"/>
                </a:lnTo>
                <a:lnTo>
                  <a:pt x="17" y="0"/>
                </a:lnTo>
                <a:lnTo>
                  <a:pt x="51" y="0"/>
                </a:lnTo>
                <a:lnTo>
                  <a:pt x="85" y="0"/>
                </a:lnTo>
                <a:lnTo>
                  <a:pt x="119" y="0"/>
                </a:lnTo>
                <a:lnTo>
                  <a:pt x="170" y="17"/>
                </a:lnTo>
                <a:lnTo>
                  <a:pt x="221" y="34"/>
                </a:lnTo>
                <a:lnTo>
                  <a:pt x="254" y="68"/>
                </a:lnTo>
                <a:lnTo>
                  <a:pt x="288" y="85"/>
                </a:lnTo>
                <a:lnTo>
                  <a:pt x="322" y="102"/>
                </a:lnTo>
                <a:lnTo>
                  <a:pt x="322" y="136"/>
                </a:lnTo>
                <a:lnTo>
                  <a:pt x="322" y="170"/>
                </a:lnTo>
                <a:lnTo>
                  <a:pt x="322" y="221"/>
                </a:lnTo>
                <a:lnTo>
                  <a:pt x="322" y="272"/>
                </a:lnTo>
                <a:lnTo>
                  <a:pt x="305" y="289"/>
                </a:lnTo>
                <a:lnTo>
                  <a:pt x="305" y="323"/>
                </a:lnTo>
                <a:lnTo>
                  <a:pt x="305" y="357"/>
                </a:lnTo>
                <a:lnTo>
                  <a:pt x="288" y="407"/>
                </a:lnTo>
                <a:lnTo>
                  <a:pt x="288" y="458"/>
                </a:lnTo>
                <a:lnTo>
                  <a:pt x="288" y="526"/>
                </a:lnTo>
                <a:lnTo>
                  <a:pt x="271" y="594"/>
                </a:lnTo>
                <a:lnTo>
                  <a:pt x="271" y="679"/>
                </a:lnTo>
                <a:lnTo>
                  <a:pt x="271" y="764"/>
                </a:lnTo>
                <a:lnTo>
                  <a:pt x="254" y="866"/>
                </a:lnTo>
                <a:lnTo>
                  <a:pt x="254" y="985"/>
                </a:lnTo>
                <a:lnTo>
                  <a:pt x="254" y="1087"/>
                </a:lnTo>
                <a:lnTo>
                  <a:pt x="238" y="1222"/>
                </a:lnTo>
                <a:lnTo>
                  <a:pt x="238" y="1358"/>
                </a:lnTo>
                <a:lnTo>
                  <a:pt x="238" y="1494"/>
                </a:lnTo>
                <a:lnTo>
                  <a:pt x="221" y="1647"/>
                </a:lnTo>
                <a:lnTo>
                  <a:pt x="68" y="1664"/>
                </a:lnTo>
                <a:lnTo>
                  <a:pt x="68" y="1494"/>
                </a:lnTo>
                <a:lnTo>
                  <a:pt x="68" y="1341"/>
                </a:lnTo>
                <a:lnTo>
                  <a:pt x="85" y="1205"/>
                </a:lnTo>
                <a:lnTo>
                  <a:pt x="85" y="1070"/>
                </a:lnTo>
                <a:lnTo>
                  <a:pt x="85" y="934"/>
                </a:lnTo>
                <a:lnTo>
                  <a:pt x="85" y="832"/>
                </a:lnTo>
                <a:lnTo>
                  <a:pt x="85" y="713"/>
                </a:lnTo>
                <a:lnTo>
                  <a:pt x="85" y="628"/>
                </a:lnTo>
                <a:lnTo>
                  <a:pt x="102" y="543"/>
                </a:lnTo>
                <a:lnTo>
                  <a:pt x="102" y="458"/>
                </a:lnTo>
                <a:lnTo>
                  <a:pt x="102" y="390"/>
                </a:lnTo>
                <a:lnTo>
                  <a:pt x="102" y="340"/>
                </a:lnTo>
                <a:lnTo>
                  <a:pt x="102" y="289"/>
                </a:lnTo>
                <a:lnTo>
                  <a:pt x="102" y="255"/>
                </a:lnTo>
                <a:lnTo>
                  <a:pt x="85" y="238"/>
                </a:lnTo>
                <a:lnTo>
                  <a:pt x="85" y="221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34" name="Freeform 40"/>
          <p:cNvSpPr/>
          <p:nvPr/>
        </p:nvSpPr>
        <p:spPr>
          <a:xfrm>
            <a:off x="2425064" y="3853497"/>
            <a:ext cx="882650" cy="893763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1390" h="1409">
                <a:moveTo>
                  <a:pt x="475" y="1256"/>
                </a:moveTo>
                <a:lnTo>
                  <a:pt x="373" y="1307"/>
                </a:lnTo>
                <a:lnTo>
                  <a:pt x="288" y="1341"/>
                </a:lnTo>
                <a:lnTo>
                  <a:pt x="204" y="1375"/>
                </a:lnTo>
                <a:lnTo>
                  <a:pt x="136" y="1392"/>
                </a:lnTo>
                <a:lnTo>
                  <a:pt x="68" y="1392"/>
                </a:lnTo>
                <a:lnTo>
                  <a:pt x="34" y="1409"/>
                </a:lnTo>
                <a:lnTo>
                  <a:pt x="17" y="1392"/>
                </a:lnTo>
                <a:lnTo>
                  <a:pt x="0" y="1392"/>
                </a:lnTo>
                <a:lnTo>
                  <a:pt x="17" y="1375"/>
                </a:lnTo>
                <a:lnTo>
                  <a:pt x="34" y="1358"/>
                </a:lnTo>
                <a:lnTo>
                  <a:pt x="68" y="1341"/>
                </a:lnTo>
                <a:lnTo>
                  <a:pt x="102" y="1324"/>
                </a:lnTo>
                <a:lnTo>
                  <a:pt x="136" y="1290"/>
                </a:lnTo>
                <a:lnTo>
                  <a:pt x="187" y="1273"/>
                </a:lnTo>
                <a:lnTo>
                  <a:pt x="255" y="1239"/>
                </a:lnTo>
                <a:lnTo>
                  <a:pt x="373" y="1172"/>
                </a:lnTo>
                <a:lnTo>
                  <a:pt x="492" y="1104"/>
                </a:lnTo>
                <a:lnTo>
                  <a:pt x="610" y="1019"/>
                </a:lnTo>
                <a:lnTo>
                  <a:pt x="712" y="917"/>
                </a:lnTo>
                <a:lnTo>
                  <a:pt x="814" y="815"/>
                </a:lnTo>
                <a:lnTo>
                  <a:pt x="898" y="696"/>
                </a:lnTo>
                <a:lnTo>
                  <a:pt x="949" y="594"/>
                </a:lnTo>
                <a:lnTo>
                  <a:pt x="1000" y="475"/>
                </a:lnTo>
                <a:lnTo>
                  <a:pt x="1034" y="374"/>
                </a:lnTo>
                <a:lnTo>
                  <a:pt x="1068" y="289"/>
                </a:lnTo>
                <a:lnTo>
                  <a:pt x="1068" y="238"/>
                </a:lnTo>
                <a:lnTo>
                  <a:pt x="1068" y="204"/>
                </a:lnTo>
                <a:lnTo>
                  <a:pt x="1051" y="187"/>
                </a:lnTo>
                <a:lnTo>
                  <a:pt x="1034" y="170"/>
                </a:lnTo>
                <a:lnTo>
                  <a:pt x="1000" y="170"/>
                </a:lnTo>
                <a:lnTo>
                  <a:pt x="932" y="187"/>
                </a:lnTo>
                <a:lnTo>
                  <a:pt x="864" y="204"/>
                </a:lnTo>
                <a:lnTo>
                  <a:pt x="746" y="238"/>
                </a:lnTo>
                <a:lnTo>
                  <a:pt x="644" y="255"/>
                </a:lnTo>
                <a:lnTo>
                  <a:pt x="559" y="289"/>
                </a:lnTo>
                <a:lnTo>
                  <a:pt x="509" y="289"/>
                </a:lnTo>
                <a:lnTo>
                  <a:pt x="475" y="306"/>
                </a:lnTo>
                <a:lnTo>
                  <a:pt x="458" y="289"/>
                </a:lnTo>
                <a:lnTo>
                  <a:pt x="441" y="289"/>
                </a:lnTo>
                <a:lnTo>
                  <a:pt x="407" y="255"/>
                </a:lnTo>
                <a:lnTo>
                  <a:pt x="390" y="238"/>
                </a:lnTo>
                <a:lnTo>
                  <a:pt x="356" y="204"/>
                </a:lnTo>
                <a:lnTo>
                  <a:pt x="339" y="187"/>
                </a:lnTo>
                <a:lnTo>
                  <a:pt x="339" y="170"/>
                </a:lnTo>
                <a:lnTo>
                  <a:pt x="356" y="170"/>
                </a:lnTo>
                <a:lnTo>
                  <a:pt x="390" y="170"/>
                </a:lnTo>
                <a:lnTo>
                  <a:pt x="424" y="170"/>
                </a:lnTo>
                <a:lnTo>
                  <a:pt x="458" y="170"/>
                </a:lnTo>
                <a:lnTo>
                  <a:pt x="509" y="153"/>
                </a:lnTo>
                <a:lnTo>
                  <a:pt x="644" y="136"/>
                </a:lnTo>
                <a:lnTo>
                  <a:pt x="780" y="102"/>
                </a:lnTo>
                <a:lnTo>
                  <a:pt x="848" y="85"/>
                </a:lnTo>
                <a:lnTo>
                  <a:pt x="898" y="68"/>
                </a:lnTo>
                <a:lnTo>
                  <a:pt x="949" y="51"/>
                </a:lnTo>
                <a:lnTo>
                  <a:pt x="983" y="34"/>
                </a:lnTo>
                <a:lnTo>
                  <a:pt x="1034" y="17"/>
                </a:lnTo>
                <a:lnTo>
                  <a:pt x="1068" y="0"/>
                </a:lnTo>
                <a:lnTo>
                  <a:pt x="1102" y="0"/>
                </a:lnTo>
                <a:lnTo>
                  <a:pt x="1136" y="17"/>
                </a:lnTo>
                <a:lnTo>
                  <a:pt x="1186" y="51"/>
                </a:lnTo>
                <a:lnTo>
                  <a:pt x="1254" y="68"/>
                </a:lnTo>
                <a:lnTo>
                  <a:pt x="1322" y="119"/>
                </a:lnTo>
                <a:lnTo>
                  <a:pt x="1356" y="153"/>
                </a:lnTo>
                <a:lnTo>
                  <a:pt x="1390" y="170"/>
                </a:lnTo>
                <a:lnTo>
                  <a:pt x="1390" y="187"/>
                </a:lnTo>
                <a:lnTo>
                  <a:pt x="1390" y="204"/>
                </a:lnTo>
                <a:lnTo>
                  <a:pt x="1390" y="221"/>
                </a:lnTo>
                <a:lnTo>
                  <a:pt x="1373" y="238"/>
                </a:lnTo>
                <a:lnTo>
                  <a:pt x="1339" y="255"/>
                </a:lnTo>
                <a:lnTo>
                  <a:pt x="1305" y="289"/>
                </a:lnTo>
                <a:lnTo>
                  <a:pt x="1271" y="357"/>
                </a:lnTo>
                <a:lnTo>
                  <a:pt x="1237" y="441"/>
                </a:lnTo>
                <a:lnTo>
                  <a:pt x="1186" y="543"/>
                </a:lnTo>
                <a:lnTo>
                  <a:pt x="1119" y="662"/>
                </a:lnTo>
                <a:lnTo>
                  <a:pt x="1051" y="781"/>
                </a:lnTo>
                <a:lnTo>
                  <a:pt x="966" y="883"/>
                </a:lnTo>
                <a:lnTo>
                  <a:pt x="881" y="985"/>
                </a:lnTo>
                <a:lnTo>
                  <a:pt x="780" y="1070"/>
                </a:lnTo>
                <a:lnTo>
                  <a:pt x="678" y="1138"/>
                </a:lnTo>
                <a:lnTo>
                  <a:pt x="576" y="1206"/>
                </a:lnTo>
                <a:lnTo>
                  <a:pt x="475" y="1256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35" name="Freeform 41"/>
          <p:cNvSpPr/>
          <p:nvPr/>
        </p:nvSpPr>
        <p:spPr>
          <a:xfrm>
            <a:off x="2629852" y="4112260"/>
            <a:ext cx="1162050" cy="742950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1830" h="1171">
                <a:moveTo>
                  <a:pt x="305" y="288"/>
                </a:moveTo>
                <a:lnTo>
                  <a:pt x="254" y="220"/>
                </a:lnTo>
                <a:lnTo>
                  <a:pt x="187" y="169"/>
                </a:lnTo>
                <a:lnTo>
                  <a:pt x="136" y="135"/>
                </a:lnTo>
                <a:lnTo>
                  <a:pt x="68" y="101"/>
                </a:lnTo>
                <a:lnTo>
                  <a:pt x="34" y="84"/>
                </a:lnTo>
                <a:lnTo>
                  <a:pt x="0" y="67"/>
                </a:lnTo>
                <a:lnTo>
                  <a:pt x="0" y="50"/>
                </a:lnTo>
                <a:lnTo>
                  <a:pt x="0" y="33"/>
                </a:lnTo>
                <a:lnTo>
                  <a:pt x="0" y="17"/>
                </a:lnTo>
                <a:lnTo>
                  <a:pt x="17" y="17"/>
                </a:lnTo>
                <a:lnTo>
                  <a:pt x="34" y="17"/>
                </a:lnTo>
                <a:lnTo>
                  <a:pt x="68" y="0"/>
                </a:lnTo>
                <a:lnTo>
                  <a:pt x="136" y="17"/>
                </a:lnTo>
                <a:lnTo>
                  <a:pt x="204" y="33"/>
                </a:lnTo>
                <a:lnTo>
                  <a:pt x="254" y="67"/>
                </a:lnTo>
                <a:lnTo>
                  <a:pt x="305" y="118"/>
                </a:lnTo>
                <a:lnTo>
                  <a:pt x="390" y="186"/>
                </a:lnTo>
                <a:lnTo>
                  <a:pt x="492" y="288"/>
                </a:lnTo>
                <a:lnTo>
                  <a:pt x="610" y="390"/>
                </a:lnTo>
                <a:lnTo>
                  <a:pt x="729" y="475"/>
                </a:lnTo>
                <a:lnTo>
                  <a:pt x="830" y="560"/>
                </a:lnTo>
                <a:lnTo>
                  <a:pt x="949" y="645"/>
                </a:lnTo>
                <a:lnTo>
                  <a:pt x="1068" y="713"/>
                </a:lnTo>
                <a:lnTo>
                  <a:pt x="1186" y="798"/>
                </a:lnTo>
                <a:lnTo>
                  <a:pt x="1339" y="865"/>
                </a:lnTo>
                <a:lnTo>
                  <a:pt x="1491" y="933"/>
                </a:lnTo>
                <a:lnTo>
                  <a:pt x="1576" y="950"/>
                </a:lnTo>
                <a:lnTo>
                  <a:pt x="1644" y="984"/>
                </a:lnTo>
                <a:lnTo>
                  <a:pt x="1695" y="1018"/>
                </a:lnTo>
                <a:lnTo>
                  <a:pt x="1745" y="1035"/>
                </a:lnTo>
                <a:lnTo>
                  <a:pt x="1779" y="1052"/>
                </a:lnTo>
                <a:lnTo>
                  <a:pt x="1813" y="1069"/>
                </a:lnTo>
                <a:lnTo>
                  <a:pt x="1830" y="1086"/>
                </a:lnTo>
                <a:lnTo>
                  <a:pt x="1813" y="1086"/>
                </a:lnTo>
                <a:lnTo>
                  <a:pt x="1779" y="1103"/>
                </a:lnTo>
                <a:lnTo>
                  <a:pt x="1745" y="1120"/>
                </a:lnTo>
                <a:lnTo>
                  <a:pt x="1678" y="1120"/>
                </a:lnTo>
                <a:lnTo>
                  <a:pt x="1610" y="1137"/>
                </a:lnTo>
                <a:lnTo>
                  <a:pt x="1525" y="1154"/>
                </a:lnTo>
                <a:lnTo>
                  <a:pt x="1423" y="1154"/>
                </a:lnTo>
                <a:lnTo>
                  <a:pt x="1322" y="1171"/>
                </a:lnTo>
                <a:lnTo>
                  <a:pt x="1220" y="1171"/>
                </a:lnTo>
                <a:lnTo>
                  <a:pt x="1135" y="1154"/>
                </a:lnTo>
                <a:lnTo>
                  <a:pt x="1068" y="1137"/>
                </a:lnTo>
                <a:lnTo>
                  <a:pt x="1017" y="1103"/>
                </a:lnTo>
                <a:lnTo>
                  <a:pt x="1000" y="1086"/>
                </a:lnTo>
                <a:lnTo>
                  <a:pt x="966" y="1069"/>
                </a:lnTo>
                <a:lnTo>
                  <a:pt x="932" y="1035"/>
                </a:lnTo>
                <a:lnTo>
                  <a:pt x="898" y="984"/>
                </a:lnTo>
                <a:lnTo>
                  <a:pt x="847" y="933"/>
                </a:lnTo>
                <a:lnTo>
                  <a:pt x="797" y="865"/>
                </a:lnTo>
                <a:lnTo>
                  <a:pt x="746" y="798"/>
                </a:lnTo>
                <a:lnTo>
                  <a:pt x="695" y="730"/>
                </a:lnTo>
                <a:lnTo>
                  <a:pt x="576" y="594"/>
                </a:lnTo>
                <a:lnTo>
                  <a:pt x="475" y="475"/>
                </a:lnTo>
                <a:lnTo>
                  <a:pt x="390" y="373"/>
                </a:lnTo>
                <a:lnTo>
                  <a:pt x="305" y="288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26661" name="Freeform 37"/>
          <p:cNvSpPr/>
          <p:nvPr/>
        </p:nvSpPr>
        <p:spPr>
          <a:xfrm>
            <a:off x="2156777" y="3486785"/>
            <a:ext cx="484187" cy="1368425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762" h="2156">
                <a:moveTo>
                  <a:pt x="406" y="1358"/>
                </a:moveTo>
                <a:lnTo>
                  <a:pt x="457" y="1205"/>
                </a:lnTo>
                <a:lnTo>
                  <a:pt x="508" y="1035"/>
                </a:lnTo>
                <a:lnTo>
                  <a:pt x="542" y="883"/>
                </a:lnTo>
                <a:lnTo>
                  <a:pt x="576" y="730"/>
                </a:lnTo>
                <a:lnTo>
                  <a:pt x="576" y="577"/>
                </a:lnTo>
                <a:lnTo>
                  <a:pt x="593" y="475"/>
                </a:lnTo>
                <a:lnTo>
                  <a:pt x="593" y="373"/>
                </a:lnTo>
                <a:lnTo>
                  <a:pt x="593" y="288"/>
                </a:lnTo>
                <a:lnTo>
                  <a:pt x="593" y="238"/>
                </a:lnTo>
                <a:lnTo>
                  <a:pt x="576" y="187"/>
                </a:lnTo>
                <a:lnTo>
                  <a:pt x="559" y="136"/>
                </a:lnTo>
                <a:lnTo>
                  <a:pt x="525" y="102"/>
                </a:lnTo>
                <a:lnTo>
                  <a:pt x="508" y="68"/>
                </a:lnTo>
                <a:lnTo>
                  <a:pt x="508" y="51"/>
                </a:lnTo>
                <a:lnTo>
                  <a:pt x="508" y="34"/>
                </a:lnTo>
                <a:lnTo>
                  <a:pt x="525" y="17"/>
                </a:lnTo>
                <a:lnTo>
                  <a:pt x="542" y="0"/>
                </a:lnTo>
                <a:lnTo>
                  <a:pt x="593" y="0"/>
                </a:lnTo>
                <a:lnTo>
                  <a:pt x="661" y="17"/>
                </a:lnTo>
                <a:lnTo>
                  <a:pt x="745" y="34"/>
                </a:lnTo>
                <a:lnTo>
                  <a:pt x="745" y="153"/>
                </a:lnTo>
                <a:lnTo>
                  <a:pt x="762" y="271"/>
                </a:lnTo>
                <a:lnTo>
                  <a:pt x="762" y="407"/>
                </a:lnTo>
                <a:lnTo>
                  <a:pt x="762" y="560"/>
                </a:lnTo>
                <a:lnTo>
                  <a:pt x="745" y="730"/>
                </a:lnTo>
                <a:lnTo>
                  <a:pt x="711" y="900"/>
                </a:lnTo>
                <a:lnTo>
                  <a:pt x="678" y="1069"/>
                </a:lnTo>
                <a:lnTo>
                  <a:pt x="627" y="1239"/>
                </a:lnTo>
                <a:lnTo>
                  <a:pt x="559" y="1392"/>
                </a:lnTo>
                <a:lnTo>
                  <a:pt x="508" y="1528"/>
                </a:lnTo>
                <a:lnTo>
                  <a:pt x="440" y="1647"/>
                </a:lnTo>
                <a:lnTo>
                  <a:pt x="390" y="1749"/>
                </a:lnTo>
                <a:lnTo>
                  <a:pt x="322" y="1850"/>
                </a:lnTo>
                <a:lnTo>
                  <a:pt x="254" y="1918"/>
                </a:lnTo>
                <a:lnTo>
                  <a:pt x="203" y="1986"/>
                </a:lnTo>
                <a:lnTo>
                  <a:pt x="135" y="2054"/>
                </a:lnTo>
                <a:lnTo>
                  <a:pt x="85" y="2105"/>
                </a:lnTo>
                <a:lnTo>
                  <a:pt x="34" y="2122"/>
                </a:lnTo>
                <a:lnTo>
                  <a:pt x="17" y="2139"/>
                </a:lnTo>
                <a:lnTo>
                  <a:pt x="0" y="2156"/>
                </a:lnTo>
                <a:lnTo>
                  <a:pt x="0" y="2139"/>
                </a:lnTo>
                <a:lnTo>
                  <a:pt x="0" y="2105"/>
                </a:lnTo>
                <a:lnTo>
                  <a:pt x="17" y="2088"/>
                </a:lnTo>
                <a:lnTo>
                  <a:pt x="34" y="2054"/>
                </a:lnTo>
                <a:lnTo>
                  <a:pt x="51" y="2003"/>
                </a:lnTo>
                <a:lnTo>
                  <a:pt x="85" y="1952"/>
                </a:lnTo>
                <a:lnTo>
                  <a:pt x="118" y="1901"/>
                </a:lnTo>
                <a:lnTo>
                  <a:pt x="203" y="1783"/>
                </a:lnTo>
                <a:lnTo>
                  <a:pt x="271" y="1647"/>
                </a:lnTo>
                <a:lnTo>
                  <a:pt x="339" y="1511"/>
                </a:lnTo>
                <a:lnTo>
                  <a:pt x="406" y="1358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81" name="文本占位符 10"/>
          <p:cNvSpPr>
            <a:spLocks noGrp="1"/>
          </p:cNvSpPr>
          <p:nvPr>
            <p:ph type="body" sz="quarter" idx="10"/>
          </p:nvPr>
        </p:nvSpPr>
        <p:spPr>
          <a:xfrm>
            <a:off x="657225" y="430213"/>
            <a:ext cx="2436813" cy="466725"/>
          </a:xfrm>
        </p:spPr>
        <p:txBody>
          <a:bodyPr/>
          <a:lstStyle/>
          <a:p>
            <a:r>
              <a:rPr lang="en-US" altLang="zh-CN" dirty="0"/>
              <a:t>02  </a:t>
            </a:r>
            <a:r>
              <a:rPr lang="zh-CN" altLang="en-US"/>
              <a:t>字词揭秘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6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26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6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6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26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26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文本框 38"/>
          <p:cNvSpPr txBox="1"/>
          <p:nvPr/>
        </p:nvSpPr>
        <p:spPr>
          <a:xfrm>
            <a:off x="9159875" y="1684655"/>
            <a:ext cx="131191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wén 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  <a:sym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732655" y="2527300"/>
            <a:ext cx="2127885" cy="2814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结构：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部首：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组词：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造句：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书写指导：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686425" y="2504440"/>
            <a:ext cx="5909310" cy="28613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左右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纟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花纹 皱纹  螺纹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这件衣服的花纹真好看。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      左窄右宽，“文”的撇捺舒展。</a:t>
            </a:r>
          </a:p>
        </p:txBody>
      </p:sp>
      <p:graphicFrame>
        <p:nvGraphicFramePr>
          <p:cNvPr id="41" name="Group 47"/>
          <p:cNvGraphicFramePr>
            <a:graphicFrameLocks noGrp="1"/>
          </p:cNvGraphicFramePr>
          <p:nvPr/>
        </p:nvGraphicFramePr>
        <p:xfrm>
          <a:off x="9149095" y="2394338"/>
          <a:ext cx="900112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3" name="矩形 52">
            <a:hlinkClick r:id="" action="ppaction://noaction"/>
          </p:cNvPr>
          <p:cNvSpPr/>
          <p:nvPr/>
        </p:nvSpPr>
        <p:spPr>
          <a:xfrm>
            <a:off x="9159561" y="2403765"/>
            <a:ext cx="871855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纹</a:t>
            </a:r>
          </a:p>
        </p:txBody>
      </p:sp>
      <p:sp>
        <p:nvSpPr>
          <p:cNvPr id="33" name="Freeform 30"/>
          <p:cNvSpPr/>
          <p:nvPr/>
        </p:nvSpPr>
        <p:spPr>
          <a:xfrm>
            <a:off x="2892107" y="3046730"/>
            <a:ext cx="301625" cy="300037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474" h="473">
                <a:moveTo>
                  <a:pt x="169" y="270"/>
                </a:moveTo>
                <a:lnTo>
                  <a:pt x="102" y="185"/>
                </a:lnTo>
                <a:lnTo>
                  <a:pt x="51" y="118"/>
                </a:lnTo>
                <a:lnTo>
                  <a:pt x="17" y="67"/>
                </a:lnTo>
                <a:lnTo>
                  <a:pt x="0" y="33"/>
                </a:lnTo>
                <a:lnTo>
                  <a:pt x="17" y="16"/>
                </a:lnTo>
                <a:lnTo>
                  <a:pt x="51" y="0"/>
                </a:lnTo>
                <a:lnTo>
                  <a:pt x="68" y="0"/>
                </a:lnTo>
                <a:lnTo>
                  <a:pt x="102" y="0"/>
                </a:lnTo>
                <a:lnTo>
                  <a:pt x="186" y="16"/>
                </a:lnTo>
                <a:lnTo>
                  <a:pt x="220" y="33"/>
                </a:lnTo>
                <a:lnTo>
                  <a:pt x="271" y="67"/>
                </a:lnTo>
                <a:lnTo>
                  <a:pt x="322" y="101"/>
                </a:lnTo>
                <a:lnTo>
                  <a:pt x="373" y="135"/>
                </a:lnTo>
                <a:lnTo>
                  <a:pt x="406" y="185"/>
                </a:lnTo>
                <a:lnTo>
                  <a:pt x="440" y="236"/>
                </a:lnTo>
                <a:lnTo>
                  <a:pt x="457" y="270"/>
                </a:lnTo>
                <a:lnTo>
                  <a:pt x="474" y="304"/>
                </a:lnTo>
                <a:lnTo>
                  <a:pt x="457" y="371"/>
                </a:lnTo>
                <a:lnTo>
                  <a:pt x="440" y="422"/>
                </a:lnTo>
                <a:lnTo>
                  <a:pt x="406" y="456"/>
                </a:lnTo>
                <a:lnTo>
                  <a:pt x="373" y="473"/>
                </a:lnTo>
                <a:lnTo>
                  <a:pt x="339" y="456"/>
                </a:lnTo>
                <a:lnTo>
                  <a:pt x="305" y="422"/>
                </a:lnTo>
                <a:lnTo>
                  <a:pt x="237" y="354"/>
                </a:lnTo>
                <a:lnTo>
                  <a:pt x="169" y="270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grpSp>
        <p:nvGrpSpPr>
          <p:cNvPr id="29700" name="Group 4"/>
          <p:cNvGrpSpPr/>
          <p:nvPr/>
        </p:nvGrpSpPr>
        <p:grpSpPr>
          <a:xfrm>
            <a:off x="1376045" y="2462530"/>
            <a:ext cx="2879725" cy="2879725"/>
            <a:chOff x="1474" y="663"/>
            <a:chExt cx="2948" cy="2835"/>
          </a:xfrm>
        </p:grpSpPr>
        <p:sp>
          <p:nvSpPr>
            <p:cNvPr id="29701" name="Rectangle 5"/>
            <p:cNvSpPr/>
            <p:nvPr/>
          </p:nvSpPr>
          <p:spPr>
            <a:xfrm>
              <a:off x="2948" y="2069"/>
              <a:ext cx="1474" cy="142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9702" name="Rectangle 6"/>
            <p:cNvSpPr/>
            <p:nvPr/>
          </p:nvSpPr>
          <p:spPr>
            <a:xfrm>
              <a:off x="1474" y="2069"/>
              <a:ext cx="1474" cy="142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9703" name="Rectangle 7"/>
            <p:cNvSpPr/>
            <p:nvPr/>
          </p:nvSpPr>
          <p:spPr>
            <a:xfrm>
              <a:off x="2948" y="663"/>
              <a:ext cx="1474" cy="1406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9704" name="Rectangle 8"/>
            <p:cNvSpPr/>
            <p:nvPr/>
          </p:nvSpPr>
          <p:spPr>
            <a:xfrm>
              <a:off x="1474" y="663"/>
              <a:ext cx="1474" cy="1406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9705" name="Line 9"/>
            <p:cNvSpPr/>
            <p:nvPr/>
          </p:nvSpPr>
          <p:spPr>
            <a:xfrm>
              <a:off x="1474" y="663"/>
              <a:ext cx="2948" cy="0"/>
            </a:xfrm>
            <a:prstGeom prst="line">
              <a:avLst/>
            </a:prstGeom>
            <a:ln w="635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706" name="Line 10"/>
            <p:cNvSpPr/>
            <p:nvPr/>
          </p:nvSpPr>
          <p:spPr>
            <a:xfrm>
              <a:off x="1474" y="3498"/>
              <a:ext cx="2948" cy="0"/>
            </a:xfrm>
            <a:prstGeom prst="line">
              <a:avLst/>
            </a:prstGeom>
            <a:ln w="635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707" name="Line 11"/>
            <p:cNvSpPr/>
            <p:nvPr/>
          </p:nvSpPr>
          <p:spPr>
            <a:xfrm>
              <a:off x="1474" y="663"/>
              <a:ext cx="0" cy="2835"/>
            </a:xfrm>
            <a:prstGeom prst="line">
              <a:avLst/>
            </a:prstGeom>
            <a:ln w="635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708" name="Line 12"/>
            <p:cNvSpPr/>
            <p:nvPr/>
          </p:nvSpPr>
          <p:spPr>
            <a:xfrm>
              <a:off x="4422" y="663"/>
              <a:ext cx="0" cy="2835"/>
            </a:xfrm>
            <a:prstGeom prst="line">
              <a:avLst/>
            </a:prstGeom>
            <a:ln w="635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709" name="Line 13"/>
            <p:cNvSpPr/>
            <p:nvPr/>
          </p:nvSpPr>
          <p:spPr>
            <a:xfrm>
              <a:off x="1474" y="2069"/>
              <a:ext cx="2948" cy="0"/>
            </a:xfrm>
            <a:prstGeom prst="line">
              <a:avLst/>
            </a:prstGeom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710" name="Line 14"/>
            <p:cNvSpPr/>
            <p:nvPr/>
          </p:nvSpPr>
          <p:spPr>
            <a:xfrm>
              <a:off x="2948" y="663"/>
              <a:ext cx="0" cy="2835"/>
            </a:xfrm>
            <a:prstGeom prst="line">
              <a:avLst/>
            </a:prstGeom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4" name="Rectangle 27"/>
          <p:cNvSpPr/>
          <p:nvPr/>
        </p:nvSpPr>
        <p:spPr>
          <a:xfrm>
            <a:off x="1936293" y="2907030"/>
            <a:ext cx="28854" cy="153888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宋体" panose="02010600030101010101" pitchFamily="2" charset="-122"/>
                <a:cs typeface="+mn-cs"/>
              </a:rPr>
              <a:t> </a:t>
            </a: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5" name="Freeform 31"/>
          <p:cNvSpPr/>
          <p:nvPr/>
        </p:nvSpPr>
        <p:spPr>
          <a:xfrm>
            <a:off x="1945957" y="4237355"/>
            <a:ext cx="623888" cy="342900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983" h="541">
                <a:moveTo>
                  <a:pt x="525" y="152"/>
                </a:moveTo>
                <a:lnTo>
                  <a:pt x="610" y="118"/>
                </a:lnTo>
                <a:lnTo>
                  <a:pt x="678" y="84"/>
                </a:lnTo>
                <a:lnTo>
                  <a:pt x="745" y="68"/>
                </a:lnTo>
                <a:lnTo>
                  <a:pt x="796" y="34"/>
                </a:lnTo>
                <a:lnTo>
                  <a:pt x="847" y="17"/>
                </a:lnTo>
                <a:lnTo>
                  <a:pt x="898" y="17"/>
                </a:lnTo>
                <a:lnTo>
                  <a:pt x="932" y="0"/>
                </a:lnTo>
                <a:lnTo>
                  <a:pt x="949" y="0"/>
                </a:lnTo>
                <a:lnTo>
                  <a:pt x="966" y="0"/>
                </a:lnTo>
                <a:lnTo>
                  <a:pt x="983" y="17"/>
                </a:lnTo>
                <a:lnTo>
                  <a:pt x="966" y="34"/>
                </a:lnTo>
                <a:lnTo>
                  <a:pt x="932" y="68"/>
                </a:lnTo>
                <a:lnTo>
                  <a:pt x="898" y="84"/>
                </a:lnTo>
                <a:lnTo>
                  <a:pt x="864" y="118"/>
                </a:lnTo>
                <a:lnTo>
                  <a:pt x="796" y="152"/>
                </a:lnTo>
                <a:lnTo>
                  <a:pt x="745" y="203"/>
                </a:lnTo>
                <a:lnTo>
                  <a:pt x="661" y="253"/>
                </a:lnTo>
                <a:lnTo>
                  <a:pt x="593" y="304"/>
                </a:lnTo>
                <a:lnTo>
                  <a:pt x="508" y="355"/>
                </a:lnTo>
                <a:lnTo>
                  <a:pt x="423" y="405"/>
                </a:lnTo>
                <a:lnTo>
                  <a:pt x="356" y="439"/>
                </a:lnTo>
                <a:lnTo>
                  <a:pt x="305" y="473"/>
                </a:lnTo>
                <a:lnTo>
                  <a:pt x="254" y="507"/>
                </a:lnTo>
                <a:lnTo>
                  <a:pt x="220" y="524"/>
                </a:lnTo>
                <a:lnTo>
                  <a:pt x="203" y="524"/>
                </a:lnTo>
                <a:lnTo>
                  <a:pt x="186" y="541"/>
                </a:lnTo>
                <a:lnTo>
                  <a:pt x="152" y="524"/>
                </a:lnTo>
                <a:lnTo>
                  <a:pt x="119" y="507"/>
                </a:lnTo>
                <a:lnTo>
                  <a:pt x="102" y="490"/>
                </a:lnTo>
                <a:lnTo>
                  <a:pt x="68" y="439"/>
                </a:lnTo>
                <a:lnTo>
                  <a:pt x="17" y="405"/>
                </a:lnTo>
                <a:lnTo>
                  <a:pt x="0" y="372"/>
                </a:lnTo>
                <a:lnTo>
                  <a:pt x="0" y="338"/>
                </a:lnTo>
                <a:lnTo>
                  <a:pt x="0" y="321"/>
                </a:lnTo>
                <a:lnTo>
                  <a:pt x="17" y="304"/>
                </a:lnTo>
                <a:lnTo>
                  <a:pt x="51" y="304"/>
                </a:lnTo>
                <a:lnTo>
                  <a:pt x="68" y="321"/>
                </a:lnTo>
                <a:lnTo>
                  <a:pt x="119" y="321"/>
                </a:lnTo>
                <a:lnTo>
                  <a:pt x="152" y="321"/>
                </a:lnTo>
                <a:lnTo>
                  <a:pt x="169" y="304"/>
                </a:lnTo>
                <a:lnTo>
                  <a:pt x="186" y="304"/>
                </a:lnTo>
                <a:lnTo>
                  <a:pt x="220" y="287"/>
                </a:lnTo>
                <a:lnTo>
                  <a:pt x="254" y="270"/>
                </a:lnTo>
                <a:lnTo>
                  <a:pt x="305" y="253"/>
                </a:lnTo>
                <a:lnTo>
                  <a:pt x="373" y="220"/>
                </a:lnTo>
                <a:lnTo>
                  <a:pt x="440" y="203"/>
                </a:lnTo>
                <a:lnTo>
                  <a:pt x="525" y="152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36" name="Freeform 32"/>
          <p:cNvSpPr/>
          <p:nvPr/>
        </p:nvSpPr>
        <p:spPr>
          <a:xfrm>
            <a:off x="2601595" y="3475355"/>
            <a:ext cx="914400" cy="246062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1440" h="389">
                <a:moveTo>
                  <a:pt x="1186" y="186"/>
                </a:moveTo>
                <a:lnTo>
                  <a:pt x="1068" y="203"/>
                </a:lnTo>
                <a:lnTo>
                  <a:pt x="915" y="220"/>
                </a:lnTo>
                <a:lnTo>
                  <a:pt x="763" y="254"/>
                </a:lnTo>
                <a:lnTo>
                  <a:pt x="593" y="288"/>
                </a:lnTo>
                <a:lnTo>
                  <a:pt x="509" y="321"/>
                </a:lnTo>
                <a:lnTo>
                  <a:pt x="424" y="338"/>
                </a:lnTo>
                <a:lnTo>
                  <a:pt x="373" y="355"/>
                </a:lnTo>
                <a:lnTo>
                  <a:pt x="305" y="372"/>
                </a:lnTo>
                <a:lnTo>
                  <a:pt x="271" y="372"/>
                </a:lnTo>
                <a:lnTo>
                  <a:pt x="238" y="389"/>
                </a:lnTo>
                <a:lnTo>
                  <a:pt x="204" y="389"/>
                </a:lnTo>
                <a:lnTo>
                  <a:pt x="170" y="389"/>
                </a:lnTo>
                <a:lnTo>
                  <a:pt x="119" y="372"/>
                </a:lnTo>
                <a:lnTo>
                  <a:pt x="51" y="355"/>
                </a:lnTo>
                <a:lnTo>
                  <a:pt x="34" y="338"/>
                </a:lnTo>
                <a:lnTo>
                  <a:pt x="0" y="304"/>
                </a:lnTo>
                <a:lnTo>
                  <a:pt x="136" y="271"/>
                </a:lnTo>
                <a:lnTo>
                  <a:pt x="255" y="237"/>
                </a:lnTo>
                <a:lnTo>
                  <a:pt x="373" y="203"/>
                </a:lnTo>
                <a:lnTo>
                  <a:pt x="492" y="169"/>
                </a:lnTo>
                <a:lnTo>
                  <a:pt x="593" y="136"/>
                </a:lnTo>
                <a:lnTo>
                  <a:pt x="695" y="119"/>
                </a:lnTo>
                <a:lnTo>
                  <a:pt x="780" y="102"/>
                </a:lnTo>
                <a:lnTo>
                  <a:pt x="864" y="68"/>
                </a:lnTo>
                <a:lnTo>
                  <a:pt x="932" y="51"/>
                </a:lnTo>
                <a:lnTo>
                  <a:pt x="1000" y="34"/>
                </a:lnTo>
                <a:lnTo>
                  <a:pt x="1051" y="34"/>
                </a:lnTo>
                <a:lnTo>
                  <a:pt x="1102" y="17"/>
                </a:lnTo>
                <a:lnTo>
                  <a:pt x="1152" y="0"/>
                </a:lnTo>
                <a:lnTo>
                  <a:pt x="1186" y="0"/>
                </a:lnTo>
                <a:lnTo>
                  <a:pt x="1203" y="0"/>
                </a:lnTo>
                <a:lnTo>
                  <a:pt x="1220" y="0"/>
                </a:lnTo>
                <a:lnTo>
                  <a:pt x="1271" y="0"/>
                </a:lnTo>
                <a:lnTo>
                  <a:pt x="1322" y="0"/>
                </a:lnTo>
                <a:lnTo>
                  <a:pt x="1390" y="34"/>
                </a:lnTo>
                <a:lnTo>
                  <a:pt x="1407" y="51"/>
                </a:lnTo>
                <a:lnTo>
                  <a:pt x="1424" y="68"/>
                </a:lnTo>
                <a:lnTo>
                  <a:pt x="1440" y="102"/>
                </a:lnTo>
                <a:lnTo>
                  <a:pt x="1424" y="119"/>
                </a:lnTo>
                <a:lnTo>
                  <a:pt x="1407" y="119"/>
                </a:lnTo>
                <a:lnTo>
                  <a:pt x="1373" y="136"/>
                </a:lnTo>
                <a:lnTo>
                  <a:pt x="1339" y="136"/>
                </a:lnTo>
                <a:lnTo>
                  <a:pt x="1305" y="152"/>
                </a:lnTo>
                <a:lnTo>
                  <a:pt x="1254" y="169"/>
                </a:lnTo>
                <a:lnTo>
                  <a:pt x="1186" y="186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37" name="Freeform 33"/>
          <p:cNvSpPr/>
          <p:nvPr/>
        </p:nvSpPr>
        <p:spPr>
          <a:xfrm>
            <a:off x="2407920" y="3581717"/>
            <a:ext cx="796925" cy="1019175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1254" h="1605">
                <a:moveTo>
                  <a:pt x="1254" y="203"/>
                </a:moveTo>
                <a:lnTo>
                  <a:pt x="1254" y="254"/>
                </a:lnTo>
                <a:lnTo>
                  <a:pt x="1254" y="321"/>
                </a:lnTo>
                <a:lnTo>
                  <a:pt x="1220" y="406"/>
                </a:lnTo>
                <a:lnTo>
                  <a:pt x="1203" y="457"/>
                </a:lnTo>
                <a:lnTo>
                  <a:pt x="1186" y="524"/>
                </a:lnTo>
                <a:lnTo>
                  <a:pt x="1136" y="676"/>
                </a:lnTo>
                <a:lnTo>
                  <a:pt x="1068" y="811"/>
                </a:lnTo>
                <a:lnTo>
                  <a:pt x="983" y="946"/>
                </a:lnTo>
                <a:lnTo>
                  <a:pt x="898" y="1082"/>
                </a:lnTo>
                <a:lnTo>
                  <a:pt x="780" y="1200"/>
                </a:lnTo>
                <a:lnTo>
                  <a:pt x="661" y="1318"/>
                </a:lnTo>
                <a:lnTo>
                  <a:pt x="509" y="1403"/>
                </a:lnTo>
                <a:lnTo>
                  <a:pt x="356" y="1487"/>
                </a:lnTo>
                <a:lnTo>
                  <a:pt x="272" y="1521"/>
                </a:lnTo>
                <a:lnTo>
                  <a:pt x="204" y="1555"/>
                </a:lnTo>
                <a:lnTo>
                  <a:pt x="136" y="1572"/>
                </a:lnTo>
                <a:lnTo>
                  <a:pt x="85" y="1589"/>
                </a:lnTo>
                <a:lnTo>
                  <a:pt x="51" y="1589"/>
                </a:lnTo>
                <a:lnTo>
                  <a:pt x="34" y="1605"/>
                </a:lnTo>
                <a:lnTo>
                  <a:pt x="17" y="1605"/>
                </a:lnTo>
                <a:lnTo>
                  <a:pt x="0" y="1589"/>
                </a:lnTo>
                <a:lnTo>
                  <a:pt x="17" y="1572"/>
                </a:lnTo>
                <a:lnTo>
                  <a:pt x="34" y="1555"/>
                </a:lnTo>
                <a:lnTo>
                  <a:pt x="68" y="1521"/>
                </a:lnTo>
                <a:lnTo>
                  <a:pt x="102" y="1504"/>
                </a:lnTo>
                <a:lnTo>
                  <a:pt x="136" y="1470"/>
                </a:lnTo>
                <a:lnTo>
                  <a:pt x="204" y="1436"/>
                </a:lnTo>
                <a:lnTo>
                  <a:pt x="255" y="1403"/>
                </a:lnTo>
                <a:lnTo>
                  <a:pt x="390" y="1335"/>
                </a:lnTo>
                <a:lnTo>
                  <a:pt x="509" y="1251"/>
                </a:lnTo>
                <a:lnTo>
                  <a:pt x="610" y="1166"/>
                </a:lnTo>
                <a:lnTo>
                  <a:pt x="712" y="1065"/>
                </a:lnTo>
                <a:lnTo>
                  <a:pt x="780" y="946"/>
                </a:lnTo>
                <a:lnTo>
                  <a:pt x="865" y="828"/>
                </a:lnTo>
                <a:lnTo>
                  <a:pt x="932" y="693"/>
                </a:lnTo>
                <a:lnTo>
                  <a:pt x="983" y="541"/>
                </a:lnTo>
                <a:lnTo>
                  <a:pt x="1017" y="406"/>
                </a:lnTo>
                <a:lnTo>
                  <a:pt x="1051" y="254"/>
                </a:lnTo>
                <a:lnTo>
                  <a:pt x="1068" y="119"/>
                </a:lnTo>
                <a:lnTo>
                  <a:pt x="1068" y="0"/>
                </a:lnTo>
                <a:lnTo>
                  <a:pt x="1136" y="68"/>
                </a:lnTo>
                <a:lnTo>
                  <a:pt x="1203" y="119"/>
                </a:lnTo>
                <a:lnTo>
                  <a:pt x="1237" y="169"/>
                </a:lnTo>
                <a:lnTo>
                  <a:pt x="1254" y="203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38" name="Freeform 34"/>
          <p:cNvSpPr/>
          <p:nvPr/>
        </p:nvSpPr>
        <p:spPr>
          <a:xfrm>
            <a:off x="2633345" y="3840480"/>
            <a:ext cx="1152525" cy="793750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1813" h="1250">
                <a:moveTo>
                  <a:pt x="68" y="101"/>
                </a:moveTo>
                <a:lnTo>
                  <a:pt x="34" y="84"/>
                </a:lnTo>
                <a:lnTo>
                  <a:pt x="0" y="67"/>
                </a:lnTo>
                <a:lnTo>
                  <a:pt x="0" y="51"/>
                </a:lnTo>
                <a:lnTo>
                  <a:pt x="0" y="34"/>
                </a:lnTo>
                <a:lnTo>
                  <a:pt x="0" y="17"/>
                </a:lnTo>
                <a:lnTo>
                  <a:pt x="17" y="17"/>
                </a:lnTo>
                <a:lnTo>
                  <a:pt x="51" y="17"/>
                </a:lnTo>
                <a:lnTo>
                  <a:pt x="68" y="0"/>
                </a:lnTo>
                <a:lnTo>
                  <a:pt x="119" y="17"/>
                </a:lnTo>
                <a:lnTo>
                  <a:pt x="153" y="17"/>
                </a:lnTo>
                <a:lnTo>
                  <a:pt x="187" y="51"/>
                </a:lnTo>
                <a:lnTo>
                  <a:pt x="237" y="67"/>
                </a:lnTo>
                <a:lnTo>
                  <a:pt x="288" y="118"/>
                </a:lnTo>
                <a:lnTo>
                  <a:pt x="356" y="186"/>
                </a:lnTo>
                <a:lnTo>
                  <a:pt x="441" y="270"/>
                </a:lnTo>
                <a:lnTo>
                  <a:pt x="542" y="388"/>
                </a:lnTo>
                <a:lnTo>
                  <a:pt x="644" y="507"/>
                </a:lnTo>
                <a:lnTo>
                  <a:pt x="746" y="608"/>
                </a:lnTo>
                <a:lnTo>
                  <a:pt x="847" y="693"/>
                </a:lnTo>
                <a:lnTo>
                  <a:pt x="949" y="777"/>
                </a:lnTo>
                <a:lnTo>
                  <a:pt x="1068" y="861"/>
                </a:lnTo>
                <a:lnTo>
                  <a:pt x="1186" y="929"/>
                </a:lnTo>
                <a:lnTo>
                  <a:pt x="1322" y="997"/>
                </a:lnTo>
                <a:lnTo>
                  <a:pt x="1491" y="1047"/>
                </a:lnTo>
                <a:lnTo>
                  <a:pt x="1559" y="1064"/>
                </a:lnTo>
                <a:lnTo>
                  <a:pt x="1627" y="1098"/>
                </a:lnTo>
                <a:lnTo>
                  <a:pt x="1678" y="1115"/>
                </a:lnTo>
                <a:lnTo>
                  <a:pt x="1728" y="1132"/>
                </a:lnTo>
                <a:lnTo>
                  <a:pt x="1762" y="1149"/>
                </a:lnTo>
                <a:lnTo>
                  <a:pt x="1796" y="1149"/>
                </a:lnTo>
                <a:lnTo>
                  <a:pt x="1813" y="1166"/>
                </a:lnTo>
                <a:lnTo>
                  <a:pt x="1796" y="1183"/>
                </a:lnTo>
                <a:lnTo>
                  <a:pt x="1762" y="1199"/>
                </a:lnTo>
                <a:lnTo>
                  <a:pt x="1711" y="1216"/>
                </a:lnTo>
                <a:lnTo>
                  <a:pt x="1644" y="1233"/>
                </a:lnTo>
                <a:lnTo>
                  <a:pt x="1457" y="1233"/>
                </a:lnTo>
                <a:lnTo>
                  <a:pt x="1288" y="1250"/>
                </a:lnTo>
                <a:lnTo>
                  <a:pt x="1203" y="1250"/>
                </a:lnTo>
                <a:lnTo>
                  <a:pt x="1135" y="1233"/>
                </a:lnTo>
                <a:lnTo>
                  <a:pt x="1085" y="1216"/>
                </a:lnTo>
                <a:lnTo>
                  <a:pt x="1051" y="1199"/>
                </a:lnTo>
                <a:lnTo>
                  <a:pt x="1000" y="1166"/>
                </a:lnTo>
                <a:lnTo>
                  <a:pt x="949" y="1098"/>
                </a:lnTo>
                <a:lnTo>
                  <a:pt x="881" y="1014"/>
                </a:lnTo>
                <a:lnTo>
                  <a:pt x="797" y="912"/>
                </a:lnTo>
                <a:lnTo>
                  <a:pt x="712" y="794"/>
                </a:lnTo>
                <a:lnTo>
                  <a:pt x="610" y="676"/>
                </a:lnTo>
                <a:lnTo>
                  <a:pt x="492" y="557"/>
                </a:lnTo>
                <a:lnTo>
                  <a:pt x="373" y="405"/>
                </a:lnTo>
                <a:lnTo>
                  <a:pt x="322" y="338"/>
                </a:lnTo>
                <a:lnTo>
                  <a:pt x="271" y="287"/>
                </a:lnTo>
                <a:lnTo>
                  <a:pt x="220" y="219"/>
                </a:lnTo>
                <a:lnTo>
                  <a:pt x="170" y="186"/>
                </a:lnTo>
                <a:lnTo>
                  <a:pt x="136" y="152"/>
                </a:lnTo>
                <a:lnTo>
                  <a:pt x="119" y="118"/>
                </a:lnTo>
                <a:lnTo>
                  <a:pt x="85" y="101"/>
                </a:lnTo>
                <a:lnTo>
                  <a:pt x="68" y="101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40" name="Freeform 35"/>
          <p:cNvSpPr/>
          <p:nvPr/>
        </p:nvSpPr>
        <p:spPr>
          <a:xfrm>
            <a:off x="1945957" y="3067367"/>
            <a:ext cx="461963" cy="739775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728" h="1166">
                <a:moveTo>
                  <a:pt x="576" y="423"/>
                </a:moveTo>
                <a:lnTo>
                  <a:pt x="508" y="524"/>
                </a:lnTo>
                <a:lnTo>
                  <a:pt x="457" y="609"/>
                </a:lnTo>
                <a:lnTo>
                  <a:pt x="390" y="693"/>
                </a:lnTo>
                <a:lnTo>
                  <a:pt x="339" y="778"/>
                </a:lnTo>
                <a:lnTo>
                  <a:pt x="305" y="828"/>
                </a:lnTo>
                <a:lnTo>
                  <a:pt x="271" y="879"/>
                </a:lnTo>
                <a:lnTo>
                  <a:pt x="271" y="913"/>
                </a:lnTo>
                <a:lnTo>
                  <a:pt x="271" y="930"/>
                </a:lnTo>
                <a:lnTo>
                  <a:pt x="288" y="930"/>
                </a:lnTo>
                <a:lnTo>
                  <a:pt x="305" y="930"/>
                </a:lnTo>
                <a:lnTo>
                  <a:pt x="356" y="946"/>
                </a:lnTo>
                <a:lnTo>
                  <a:pt x="407" y="946"/>
                </a:lnTo>
                <a:lnTo>
                  <a:pt x="457" y="946"/>
                </a:lnTo>
                <a:lnTo>
                  <a:pt x="542" y="946"/>
                </a:lnTo>
                <a:lnTo>
                  <a:pt x="627" y="946"/>
                </a:lnTo>
                <a:lnTo>
                  <a:pt x="728" y="946"/>
                </a:lnTo>
                <a:lnTo>
                  <a:pt x="728" y="1014"/>
                </a:lnTo>
                <a:lnTo>
                  <a:pt x="627" y="1031"/>
                </a:lnTo>
                <a:lnTo>
                  <a:pt x="525" y="1048"/>
                </a:lnTo>
                <a:lnTo>
                  <a:pt x="440" y="1065"/>
                </a:lnTo>
                <a:lnTo>
                  <a:pt x="356" y="1065"/>
                </a:lnTo>
                <a:lnTo>
                  <a:pt x="305" y="1082"/>
                </a:lnTo>
                <a:lnTo>
                  <a:pt x="254" y="1099"/>
                </a:lnTo>
                <a:lnTo>
                  <a:pt x="220" y="1115"/>
                </a:lnTo>
                <a:lnTo>
                  <a:pt x="203" y="1115"/>
                </a:lnTo>
                <a:lnTo>
                  <a:pt x="169" y="1149"/>
                </a:lnTo>
                <a:lnTo>
                  <a:pt x="135" y="1166"/>
                </a:lnTo>
                <a:lnTo>
                  <a:pt x="119" y="1166"/>
                </a:lnTo>
                <a:lnTo>
                  <a:pt x="102" y="1166"/>
                </a:lnTo>
                <a:lnTo>
                  <a:pt x="85" y="1166"/>
                </a:lnTo>
                <a:lnTo>
                  <a:pt x="68" y="1166"/>
                </a:lnTo>
                <a:lnTo>
                  <a:pt x="34" y="1132"/>
                </a:lnTo>
                <a:lnTo>
                  <a:pt x="17" y="1099"/>
                </a:lnTo>
                <a:lnTo>
                  <a:pt x="0" y="1065"/>
                </a:lnTo>
                <a:lnTo>
                  <a:pt x="0" y="1048"/>
                </a:lnTo>
                <a:lnTo>
                  <a:pt x="0" y="1014"/>
                </a:lnTo>
                <a:lnTo>
                  <a:pt x="0" y="997"/>
                </a:lnTo>
                <a:lnTo>
                  <a:pt x="17" y="980"/>
                </a:lnTo>
                <a:lnTo>
                  <a:pt x="68" y="930"/>
                </a:lnTo>
                <a:lnTo>
                  <a:pt x="85" y="913"/>
                </a:lnTo>
                <a:lnTo>
                  <a:pt x="135" y="862"/>
                </a:lnTo>
                <a:lnTo>
                  <a:pt x="186" y="794"/>
                </a:lnTo>
                <a:lnTo>
                  <a:pt x="237" y="710"/>
                </a:lnTo>
                <a:lnTo>
                  <a:pt x="339" y="524"/>
                </a:lnTo>
                <a:lnTo>
                  <a:pt x="440" y="321"/>
                </a:lnTo>
                <a:lnTo>
                  <a:pt x="457" y="220"/>
                </a:lnTo>
                <a:lnTo>
                  <a:pt x="474" y="152"/>
                </a:lnTo>
                <a:lnTo>
                  <a:pt x="491" y="102"/>
                </a:lnTo>
                <a:lnTo>
                  <a:pt x="491" y="68"/>
                </a:lnTo>
                <a:lnTo>
                  <a:pt x="474" y="34"/>
                </a:lnTo>
                <a:lnTo>
                  <a:pt x="491" y="17"/>
                </a:lnTo>
                <a:lnTo>
                  <a:pt x="491" y="0"/>
                </a:lnTo>
                <a:lnTo>
                  <a:pt x="525" y="0"/>
                </a:lnTo>
                <a:lnTo>
                  <a:pt x="559" y="0"/>
                </a:lnTo>
                <a:lnTo>
                  <a:pt x="593" y="17"/>
                </a:lnTo>
                <a:lnTo>
                  <a:pt x="627" y="51"/>
                </a:lnTo>
                <a:lnTo>
                  <a:pt x="678" y="85"/>
                </a:lnTo>
                <a:lnTo>
                  <a:pt x="695" y="119"/>
                </a:lnTo>
                <a:lnTo>
                  <a:pt x="712" y="135"/>
                </a:lnTo>
                <a:lnTo>
                  <a:pt x="728" y="152"/>
                </a:lnTo>
                <a:lnTo>
                  <a:pt x="712" y="203"/>
                </a:lnTo>
                <a:lnTo>
                  <a:pt x="678" y="254"/>
                </a:lnTo>
                <a:lnTo>
                  <a:pt x="627" y="321"/>
                </a:lnTo>
                <a:lnTo>
                  <a:pt x="576" y="423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27684" name="Freeform 36"/>
          <p:cNvSpPr/>
          <p:nvPr/>
        </p:nvSpPr>
        <p:spPr>
          <a:xfrm>
            <a:off x="1999932" y="3367405"/>
            <a:ext cx="601663" cy="804862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948" h="1268">
                <a:moveTo>
                  <a:pt x="203" y="1234"/>
                </a:moveTo>
                <a:lnTo>
                  <a:pt x="152" y="1268"/>
                </a:lnTo>
                <a:lnTo>
                  <a:pt x="118" y="1268"/>
                </a:lnTo>
                <a:lnTo>
                  <a:pt x="101" y="1268"/>
                </a:lnTo>
                <a:lnTo>
                  <a:pt x="67" y="1251"/>
                </a:lnTo>
                <a:lnTo>
                  <a:pt x="50" y="1234"/>
                </a:lnTo>
                <a:lnTo>
                  <a:pt x="34" y="1200"/>
                </a:lnTo>
                <a:lnTo>
                  <a:pt x="17" y="1149"/>
                </a:lnTo>
                <a:lnTo>
                  <a:pt x="0" y="1116"/>
                </a:lnTo>
                <a:lnTo>
                  <a:pt x="17" y="1099"/>
                </a:lnTo>
                <a:lnTo>
                  <a:pt x="17" y="1082"/>
                </a:lnTo>
                <a:lnTo>
                  <a:pt x="34" y="1048"/>
                </a:lnTo>
                <a:lnTo>
                  <a:pt x="67" y="1014"/>
                </a:lnTo>
                <a:lnTo>
                  <a:pt x="118" y="980"/>
                </a:lnTo>
                <a:lnTo>
                  <a:pt x="152" y="963"/>
                </a:lnTo>
                <a:lnTo>
                  <a:pt x="186" y="930"/>
                </a:lnTo>
                <a:lnTo>
                  <a:pt x="237" y="879"/>
                </a:lnTo>
                <a:lnTo>
                  <a:pt x="271" y="828"/>
                </a:lnTo>
                <a:lnTo>
                  <a:pt x="322" y="761"/>
                </a:lnTo>
                <a:lnTo>
                  <a:pt x="372" y="693"/>
                </a:lnTo>
                <a:lnTo>
                  <a:pt x="440" y="609"/>
                </a:lnTo>
                <a:lnTo>
                  <a:pt x="508" y="524"/>
                </a:lnTo>
                <a:lnTo>
                  <a:pt x="559" y="423"/>
                </a:lnTo>
                <a:lnTo>
                  <a:pt x="610" y="355"/>
                </a:lnTo>
                <a:lnTo>
                  <a:pt x="660" y="271"/>
                </a:lnTo>
                <a:lnTo>
                  <a:pt x="694" y="220"/>
                </a:lnTo>
                <a:lnTo>
                  <a:pt x="728" y="169"/>
                </a:lnTo>
                <a:lnTo>
                  <a:pt x="745" y="119"/>
                </a:lnTo>
                <a:lnTo>
                  <a:pt x="762" y="85"/>
                </a:lnTo>
                <a:lnTo>
                  <a:pt x="762" y="68"/>
                </a:lnTo>
                <a:lnTo>
                  <a:pt x="762" y="34"/>
                </a:lnTo>
                <a:lnTo>
                  <a:pt x="779" y="17"/>
                </a:lnTo>
                <a:lnTo>
                  <a:pt x="779" y="0"/>
                </a:lnTo>
                <a:lnTo>
                  <a:pt x="796" y="0"/>
                </a:lnTo>
                <a:lnTo>
                  <a:pt x="813" y="0"/>
                </a:lnTo>
                <a:lnTo>
                  <a:pt x="830" y="17"/>
                </a:lnTo>
                <a:lnTo>
                  <a:pt x="864" y="34"/>
                </a:lnTo>
                <a:lnTo>
                  <a:pt x="881" y="68"/>
                </a:lnTo>
                <a:lnTo>
                  <a:pt x="931" y="152"/>
                </a:lnTo>
                <a:lnTo>
                  <a:pt x="948" y="169"/>
                </a:lnTo>
                <a:lnTo>
                  <a:pt x="948" y="186"/>
                </a:lnTo>
                <a:lnTo>
                  <a:pt x="948" y="203"/>
                </a:lnTo>
                <a:lnTo>
                  <a:pt x="931" y="237"/>
                </a:lnTo>
                <a:lnTo>
                  <a:pt x="898" y="271"/>
                </a:lnTo>
                <a:lnTo>
                  <a:pt x="864" y="321"/>
                </a:lnTo>
                <a:lnTo>
                  <a:pt x="813" y="372"/>
                </a:lnTo>
                <a:lnTo>
                  <a:pt x="762" y="440"/>
                </a:lnTo>
                <a:lnTo>
                  <a:pt x="694" y="507"/>
                </a:lnTo>
                <a:lnTo>
                  <a:pt x="627" y="592"/>
                </a:lnTo>
                <a:lnTo>
                  <a:pt x="559" y="676"/>
                </a:lnTo>
                <a:lnTo>
                  <a:pt x="491" y="761"/>
                </a:lnTo>
                <a:lnTo>
                  <a:pt x="440" y="811"/>
                </a:lnTo>
                <a:lnTo>
                  <a:pt x="389" y="879"/>
                </a:lnTo>
                <a:lnTo>
                  <a:pt x="372" y="913"/>
                </a:lnTo>
                <a:lnTo>
                  <a:pt x="355" y="947"/>
                </a:lnTo>
                <a:lnTo>
                  <a:pt x="338" y="963"/>
                </a:lnTo>
                <a:lnTo>
                  <a:pt x="355" y="980"/>
                </a:lnTo>
                <a:lnTo>
                  <a:pt x="389" y="997"/>
                </a:lnTo>
                <a:lnTo>
                  <a:pt x="406" y="997"/>
                </a:lnTo>
                <a:lnTo>
                  <a:pt x="457" y="980"/>
                </a:lnTo>
                <a:lnTo>
                  <a:pt x="525" y="963"/>
                </a:lnTo>
                <a:lnTo>
                  <a:pt x="610" y="947"/>
                </a:lnTo>
                <a:lnTo>
                  <a:pt x="711" y="913"/>
                </a:lnTo>
                <a:lnTo>
                  <a:pt x="779" y="896"/>
                </a:lnTo>
                <a:lnTo>
                  <a:pt x="830" y="896"/>
                </a:lnTo>
                <a:lnTo>
                  <a:pt x="864" y="896"/>
                </a:lnTo>
                <a:lnTo>
                  <a:pt x="881" y="896"/>
                </a:lnTo>
                <a:lnTo>
                  <a:pt x="898" y="896"/>
                </a:lnTo>
                <a:lnTo>
                  <a:pt x="915" y="913"/>
                </a:lnTo>
                <a:lnTo>
                  <a:pt x="915" y="930"/>
                </a:lnTo>
                <a:lnTo>
                  <a:pt x="898" y="947"/>
                </a:lnTo>
                <a:lnTo>
                  <a:pt x="864" y="963"/>
                </a:lnTo>
                <a:lnTo>
                  <a:pt x="830" y="980"/>
                </a:lnTo>
                <a:lnTo>
                  <a:pt x="779" y="997"/>
                </a:lnTo>
                <a:lnTo>
                  <a:pt x="728" y="1014"/>
                </a:lnTo>
                <a:lnTo>
                  <a:pt x="660" y="1031"/>
                </a:lnTo>
                <a:lnTo>
                  <a:pt x="593" y="1065"/>
                </a:lnTo>
                <a:lnTo>
                  <a:pt x="508" y="1082"/>
                </a:lnTo>
                <a:lnTo>
                  <a:pt x="440" y="1116"/>
                </a:lnTo>
                <a:lnTo>
                  <a:pt x="389" y="1132"/>
                </a:lnTo>
                <a:lnTo>
                  <a:pt x="322" y="1166"/>
                </a:lnTo>
                <a:lnTo>
                  <a:pt x="288" y="1183"/>
                </a:lnTo>
                <a:lnTo>
                  <a:pt x="254" y="1200"/>
                </a:lnTo>
                <a:lnTo>
                  <a:pt x="220" y="1217"/>
                </a:lnTo>
                <a:lnTo>
                  <a:pt x="203" y="1234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81" name="文本占位符 10"/>
          <p:cNvSpPr>
            <a:spLocks noGrp="1"/>
          </p:cNvSpPr>
          <p:nvPr>
            <p:ph type="body" sz="quarter" idx="10"/>
          </p:nvPr>
        </p:nvSpPr>
        <p:spPr>
          <a:xfrm>
            <a:off x="657225" y="430213"/>
            <a:ext cx="2436813" cy="466725"/>
          </a:xfrm>
        </p:spPr>
        <p:txBody>
          <a:bodyPr/>
          <a:lstStyle/>
          <a:p>
            <a:r>
              <a:rPr lang="en-US" altLang="zh-CN" dirty="0"/>
              <a:t>02  </a:t>
            </a:r>
            <a:r>
              <a:rPr lang="zh-CN" altLang="en-US"/>
              <a:t>字词揭秘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27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文本框 38"/>
          <p:cNvSpPr txBox="1"/>
          <p:nvPr/>
        </p:nvSpPr>
        <p:spPr>
          <a:xfrm>
            <a:off x="8789673" y="1684655"/>
            <a:ext cx="16116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xiàng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  <a:sym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732655" y="2527300"/>
            <a:ext cx="2127885" cy="2814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结构：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部首：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组词：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造句：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书写指导：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763260" y="2504440"/>
            <a:ext cx="5909310" cy="28613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左右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亻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好像 就像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天上的云好像一团团雪白的棉花一样。    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      左窄右宽，“象”的笔画紧凑。</a:t>
            </a:r>
          </a:p>
        </p:txBody>
      </p:sp>
      <p:graphicFrame>
        <p:nvGraphicFramePr>
          <p:cNvPr id="41" name="Group 47"/>
          <p:cNvGraphicFramePr>
            <a:graphicFrameLocks noGrp="1"/>
          </p:cNvGraphicFramePr>
          <p:nvPr/>
        </p:nvGraphicFramePr>
        <p:xfrm>
          <a:off x="9149095" y="2394338"/>
          <a:ext cx="900112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3" name="矩形 52">
            <a:hlinkClick r:id="" action="ppaction://noaction"/>
          </p:cNvPr>
          <p:cNvSpPr/>
          <p:nvPr/>
        </p:nvSpPr>
        <p:spPr>
          <a:xfrm>
            <a:off x="9159561" y="2403765"/>
            <a:ext cx="871855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像</a:t>
            </a:r>
          </a:p>
        </p:txBody>
      </p:sp>
      <p:grpSp>
        <p:nvGrpSpPr>
          <p:cNvPr id="30723" name="Group 4"/>
          <p:cNvGrpSpPr/>
          <p:nvPr/>
        </p:nvGrpSpPr>
        <p:grpSpPr>
          <a:xfrm>
            <a:off x="1337627" y="2527300"/>
            <a:ext cx="2879725" cy="2879725"/>
            <a:chOff x="1474" y="663"/>
            <a:chExt cx="2948" cy="2835"/>
          </a:xfrm>
        </p:grpSpPr>
        <p:sp>
          <p:nvSpPr>
            <p:cNvPr id="30724" name="Rectangle 5"/>
            <p:cNvSpPr/>
            <p:nvPr/>
          </p:nvSpPr>
          <p:spPr>
            <a:xfrm>
              <a:off x="2948" y="2069"/>
              <a:ext cx="1474" cy="142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0725" name="Rectangle 6"/>
            <p:cNvSpPr/>
            <p:nvPr/>
          </p:nvSpPr>
          <p:spPr>
            <a:xfrm>
              <a:off x="1474" y="2069"/>
              <a:ext cx="1474" cy="142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0726" name="Rectangle 7"/>
            <p:cNvSpPr/>
            <p:nvPr/>
          </p:nvSpPr>
          <p:spPr>
            <a:xfrm>
              <a:off x="2948" y="663"/>
              <a:ext cx="1474" cy="1406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0727" name="Rectangle 8"/>
            <p:cNvSpPr/>
            <p:nvPr/>
          </p:nvSpPr>
          <p:spPr>
            <a:xfrm>
              <a:off x="1474" y="663"/>
              <a:ext cx="1474" cy="1406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0728" name="Line 9"/>
            <p:cNvSpPr/>
            <p:nvPr/>
          </p:nvSpPr>
          <p:spPr>
            <a:xfrm>
              <a:off x="1474" y="663"/>
              <a:ext cx="2948" cy="0"/>
            </a:xfrm>
            <a:prstGeom prst="line">
              <a:avLst/>
            </a:prstGeom>
            <a:ln w="635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729" name="Line 10"/>
            <p:cNvSpPr/>
            <p:nvPr/>
          </p:nvSpPr>
          <p:spPr>
            <a:xfrm>
              <a:off x="1474" y="3498"/>
              <a:ext cx="2948" cy="0"/>
            </a:xfrm>
            <a:prstGeom prst="line">
              <a:avLst/>
            </a:prstGeom>
            <a:ln w="635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730" name="Line 11"/>
            <p:cNvSpPr/>
            <p:nvPr/>
          </p:nvSpPr>
          <p:spPr>
            <a:xfrm>
              <a:off x="1474" y="663"/>
              <a:ext cx="0" cy="2835"/>
            </a:xfrm>
            <a:prstGeom prst="line">
              <a:avLst/>
            </a:prstGeom>
            <a:ln w="635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731" name="Line 12"/>
            <p:cNvSpPr/>
            <p:nvPr/>
          </p:nvSpPr>
          <p:spPr>
            <a:xfrm>
              <a:off x="4422" y="663"/>
              <a:ext cx="0" cy="2835"/>
            </a:xfrm>
            <a:prstGeom prst="line">
              <a:avLst/>
            </a:prstGeom>
            <a:ln w="635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732" name="Line 13"/>
            <p:cNvSpPr/>
            <p:nvPr/>
          </p:nvSpPr>
          <p:spPr>
            <a:xfrm>
              <a:off x="1474" y="2069"/>
              <a:ext cx="2948" cy="0"/>
            </a:xfrm>
            <a:prstGeom prst="line">
              <a:avLst/>
            </a:prstGeom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733" name="Line 14"/>
            <p:cNvSpPr/>
            <p:nvPr/>
          </p:nvSpPr>
          <p:spPr>
            <a:xfrm>
              <a:off x="2948" y="663"/>
              <a:ext cx="0" cy="2835"/>
            </a:xfrm>
            <a:prstGeom prst="line">
              <a:avLst/>
            </a:prstGeom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" name="Freeform 37"/>
          <p:cNvSpPr/>
          <p:nvPr/>
        </p:nvSpPr>
        <p:spPr>
          <a:xfrm>
            <a:off x="1812289" y="3082925"/>
            <a:ext cx="635000" cy="996950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999" h="1572">
                <a:moveTo>
                  <a:pt x="169" y="1301"/>
                </a:moveTo>
                <a:lnTo>
                  <a:pt x="271" y="1166"/>
                </a:lnTo>
                <a:lnTo>
                  <a:pt x="372" y="1031"/>
                </a:lnTo>
                <a:lnTo>
                  <a:pt x="457" y="879"/>
                </a:lnTo>
                <a:lnTo>
                  <a:pt x="542" y="727"/>
                </a:lnTo>
                <a:lnTo>
                  <a:pt x="610" y="575"/>
                </a:lnTo>
                <a:lnTo>
                  <a:pt x="677" y="440"/>
                </a:lnTo>
                <a:lnTo>
                  <a:pt x="711" y="338"/>
                </a:lnTo>
                <a:lnTo>
                  <a:pt x="745" y="254"/>
                </a:lnTo>
                <a:lnTo>
                  <a:pt x="762" y="186"/>
                </a:lnTo>
                <a:lnTo>
                  <a:pt x="762" y="153"/>
                </a:lnTo>
                <a:lnTo>
                  <a:pt x="762" y="102"/>
                </a:lnTo>
                <a:lnTo>
                  <a:pt x="762" y="68"/>
                </a:lnTo>
                <a:lnTo>
                  <a:pt x="745" y="51"/>
                </a:lnTo>
                <a:lnTo>
                  <a:pt x="745" y="34"/>
                </a:lnTo>
                <a:lnTo>
                  <a:pt x="745" y="17"/>
                </a:lnTo>
                <a:lnTo>
                  <a:pt x="762" y="17"/>
                </a:lnTo>
                <a:lnTo>
                  <a:pt x="779" y="0"/>
                </a:lnTo>
                <a:lnTo>
                  <a:pt x="813" y="17"/>
                </a:lnTo>
                <a:lnTo>
                  <a:pt x="847" y="34"/>
                </a:lnTo>
                <a:lnTo>
                  <a:pt x="898" y="68"/>
                </a:lnTo>
                <a:lnTo>
                  <a:pt x="948" y="85"/>
                </a:lnTo>
                <a:lnTo>
                  <a:pt x="965" y="119"/>
                </a:lnTo>
                <a:lnTo>
                  <a:pt x="999" y="136"/>
                </a:lnTo>
                <a:lnTo>
                  <a:pt x="999" y="169"/>
                </a:lnTo>
                <a:lnTo>
                  <a:pt x="999" y="186"/>
                </a:lnTo>
                <a:lnTo>
                  <a:pt x="982" y="237"/>
                </a:lnTo>
                <a:lnTo>
                  <a:pt x="948" y="288"/>
                </a:lnTo>
                <a:lnTo>
                  <a:pt x="932" y="372"/>
                </a:lnTo>
                <a:lnTo>
                  <a:pt x="881" y="474"/>
                </a:lnTo>
                <a:lnTo>
                  <a:pt x="813" y="575"/>
                </a:lnTo>
                <a:lnTo>
                  <a:pt x="745" y="710"/>
                </a:lnTo>
                <a:lnTo>
                  <a:pt x="644" y="862"/>
                </a:lnTo>
                <a:lnTo>
                  <a:pt x="542" y="1031"/>
                </a:lnTo>
                <a:lnTo>
                  <a:pt x="440" y="1166"/>
                </a:lnTo>
                <a:lnTo>
                  <a:pt x="339" y="1285"/>
                </a:lnTo>
                <a:lnTo>
                  <a:pt x="237" y="1403"/>
                </a:lnTo>
                <a:lnTo>
                  <a:pt x="186" y="1454"/>
                </a:lnTo>
                <a:lnTo>
                  <a:pt x="135" y="1487"/>
                </a:lnTo>
                <a:lnTo>
                  <a:pt x="101" y="1521"/>
                </a:lnTo>
                <a:lnTo>
                  <a:pt x="67" y="1538"/>
                </a:lnTo>
                <a:lnTo>
                  <a:pt x="34" y="1572"/>
                </a:lnTo>
                <a:lnTo>
                  <a:pt x="17" y="1572"/>
                </a:lnTo>
                <a:lnTo>
                  <a:pt x="0" y="1572"/>
                </a:lnTo>
                <a:lnTo>
                  <a:pt x="0" y="1555"/>
                </a:lnTo>
                <a:lnTo>
                  <a:pt x="17" y="1538"/>
                </a:lnTo>
                <a:lnTo>
                  <a:pt x="34" y="1504"/>
                </a:lnTo>
                <a:lnTo>
                  <a:pt x="51" y="1470"/>
                </a:lnTo>
                <a:lnTo>
                  <a:pt x="84" y="1420"/>
                </a:lnTo>
                <a:lnTo>
                  <a:pt x="135" y="1369"/>
                </a:lnTo>
                <a:lnTo>
                  <a:pt x="169" y="1301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3" name="Freeform 38"/>
          <p:cNvSpPr/>
          <p:nvPr/>
        </p:nvSpPr>
        <p:spPr>
          <a:xfrm>
            <a:off x="2125027" y="3629025"/>
            <a:ext cx="139700" cy="1158875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220" h="1825">
                <a:moveTo>
                  <a:pt x="203" y="997"/>
                </a:moveTo>
                <a:lnTo>
                  <a:pt x="203" y="1200"/>
                </a:lnTo>
                <a:lnTo>
                  <a:pt x="203" y="1369"/>
                </a:lnTo>
                <a:lnTo>
                  <a:pt x="186" y="1504"/>
                </a:lnTo>
                <a:lnTo>
                  <a:pt x="186" y="1622"/>
                </a:lnTo>
                <a:lnTo>
                  <a:pt x="169" y="1724"/>
                </a:lnTo>
                <a:lnTo>
                  <a:pt x="169" y="1774"/>
                </a:lnTo>
                <a:lnTo>
                  <a:pt x="153" y="1825"/>
                </a:lnTo>
                <a:lnTo>
                  <a:pt x="119" y="1825"/>
                </a:lnTo>
                <a:lnTo>
                  <a:pt x="102" y="1808"/>
                </a:lnTo>
                <a:lnTo>
                  <a:pt x="85" y="1757"/>
                </a:lnTo>
                <a:lnTo>
                  <a:pt x="51" y="1707"/>
                </a:lnTo>
                <a:lnTo>
                  <a:pt x="34" y="1673"/>
                </a:lnTo>
                <a:lnTo>
                  <a:pt x="17" y="1622"/>
                </a:lnTo>
                <a:lnTo>
                  <a:pt x="0" y="1555"/>
                </a:lnTo>
                <a:lnTo>
                  <a:pt x="17" y="1521"/>
                </a:lnTo>
                <a:lnTo>
                  <a:pt x="17" y="1487"/>
                </a:lnTo>
                <a:lnTo>
                  <a:pt x="34" y="1402"/>
                </a:lnTo>
                <a:lnTo>
                  <a:pt x="51" y="1318"/>
                </a:lnTo>
                <a:lnTo>
                  <a:pt x="51" y="1200"/>
                </a:lnTo>
                <a:lnTo>
                  <a:pt x="68" y="1065"/>
                </a:lnTo>
                <a:lnTo>
                  <a:pt x="68" y="896"/>
                </a:lnTo>
                <a:lnTo>
                  <a:pt x="85" y="727"/>
                </a:lnTo>
                <a:lnTo>
                  <a:pt x="85" y="541"/>
                </a:lnTo>
                <a:lnTo>
                  <a:pt x="85" y="355"/>
                </a:lnTo>
                <a:lnTo>
                  <a:pt x="51" y="0"/>
                </a:lnTo>
                <a:lnTo>
                  <a:pt x="119" y="34"/>
                </a:lnTo>
                <a:lnTo>
                  <a:pt x="169" y="68"/>
                </a:lnTo>
                <a:lnTo>
                  <a:pt x="203" y="102"/>
                </a:lnTo>
                <a:lnTo>
                  <a:pt x="220" y="118"/>
                </a:lnTo>
                <a:lnTo>
                  <a:pt x="220" y="135"/>
                </a:lnTo>
                <a:lnTo>
                  <a:pt x="220" y="186"/>
                </a:lnTo>
                <a:lnTo>
                  <a:pt x="220" y="270"/>
                </a:lnTo>
                <a:lnTo>
                  <a:pt x="220" y="355"/>
                </a:lnTo>
                <a:lnTo>
                  <a:pt x="220" y="490"/>
                </a:lnTo>
                <a:lnTo>
                  <a:pt x="220" y="625"/>
                </a:lnTo>
                <a:lnTo>
                  <a:pt x="220" y="811"/>
                </a:lnTo>
                <a:lnTo>
                  <a:pt x="203" y="997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4" name="Freeform 39"/>
          <p:cNvSpPr/>
          <p:nvPr/>
        </p:nvSpPr>
        <p:spPr>
          <a:xfrm>
            <a:off x="2544127" y="3028950"/>
            <a:ext cx="398462" cy="428625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627" h="676">
                <a:moveTo>
                  <a:pt x="356" y="203"/>
                </a:moveTo>
                <a:lnTo>
                  <a:pt x="372" y="169"/>
                </a:lnTo>
                <a:lnTo>
                  <a:pt x="372" y="135"/>
                </a:lnTo>
                <a:lnTo>
                  <a:pt x="372" y="101"/>
                </a:lnTo>
                <a:lnTo>
                  <a:pt x="372" y="84"/>
                </a:lnTo>
                <a:lnTo>
                  <a:pt x="356" y="51"/>
                </a:lnTo>
                <a:lnTo>
                  <a:pt x="372" y="17"/>
                </a:lnTo>
                <a:lnTo>
                  <a:pt x="389" y="0"/>
                </a:lnTo>
                <a:lnTo>
                  <a:pt x="406" y="0"/>
                </a:lnTo>
                <a:lnTo>
                  <a:pt x="474" y="17"/>
                </a:lnTo>
                <a:lnTo>
                  <a:pt x="525" y="34"/>
                </a:lnTo>
                <a:lnTo>
                  <a:pt x="576" y="68"/>
                </a:lnTo>
                <a:lnTo>
                  <a:pt x="610" y="101"/>
                </a:lnTo>
                <a:lnTo>
                  <a:pt x="627" y="152"/>
                </a:lnTo>
                <a:lnTo>
                  <a:pt x="610" y="169"/>
                </a:lnTo>
                <a:lnTo>
                  <a:pt x="576" y="220"/>
                </a:lnTo>
                <a:lnTo>
                  <a:pt x="525" y="270"/>
                </a:lnTo>
                <a:lnTo>
                  <a:pt x="457" y="355"/>
                </a:lnTo>
                <a:lnTo>
                  <a:pt x="372" y="439"/>
                </a:lnTo>
                <a:lnTo>
                  <a:pt x="305" y="507"/>
                </a:lnTo>
                <a:lnTo>
                  <a:pt x="237" y="558"/>
                </a:lnTo>
                <a:lnTo>
                  <a:pt x="169" y="591"/>
                </a:lnTo>
                <a:lnTo>
                  <a:pt x="118" y="642"/>
                </a:lnTo>
                <a:lnTo>
                  <a:pt x="68" y="659"/>
                </a:lnTo>
                <a:lnTo>
                  <a:pt x="34" y="676"/>
                </a:lnTo>
                <a:lnTo>
                  <a:pt x="17" y="659"/>
                </a:lnTo>
                <a:lnTo>
                  <a:pt x="0" y="659"/>
                </a:lnTo>
                <a:lnTo>
                  <a:pt x="17" y="625"/>
                </a:lnTo>
                <a:lnTo>
                  <a:pt x="34" y="608"/>
                </a:lnTo>
                <a:lnTo>
                  <a:pt x="68" y="574"/>
                </a:lnTo>
                <a:lnTo>
                  <a:pt x="152" y="490"/>
                </a:lnTo>
                <a:lnTo>
                  <a:pt x="254" y="389"/>
                </a:lnTo>
                <a:lnTo>
                  <a:pt x="288" y="338"/>
                </a:lnTo>
                <a:lnTo>
                  <a:pt x="322" y="287"/>
                </a:lnTo>
                <a:lnTo>
                  <a:pt x="339" y="253"/>
                </a:lnTo>
                <a:lnTo>
                  <a:pt x="356" y="203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6" name="Freeform 40"/>
          <p:cNvSpPr/>
          <p:nvPr/>
        </p:nvSpPr>
        <p:spPr>
          <a:xfrm>
            <a:off x="2780664" y="3125787"/>
            <a:ext cx="463550" cy="365125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729" h="575">
                <a:moveTo>
                  <a:pt x="644" y="237"/>
                </a:moveTo>
                <a:lnTo>
                  <a:pt x="593" y="270"/>
                </a:lnTo>
                <a:lnTo>
                  <a:pt x="543" y="304"/>
                </a:lnTo>
                <a:lnTo>
                  <a:pt x="492" y="355"/>
                </a:lnTo>
                <a:lnTo>
                  <a:pt x="424" y="439"/>
                </a:lnTo>
                <a:lnTo>
                  <a:pt x="373" y="507"/>
                </a:lnTo>
                <a:lnTo>
                  <a:pt x="305" y="541"/>
                </a:lnTo>
                <a:lnTo>
                  <a:pt x="255" y="575"/>
                </a:lnTo>
                <a:lnTo>
                  <a:pt x="221" y="575"/>
                </a:lnTo>
                <a:lnTo>
                  <a:pt x="255" y="490"/>
                </a:lnTo>
                <a:lnTo>
                  <a:pt x="305" y="422"/>
                </a:lnTo>
                <a:lnTo>
                  <a:pt x="339" y="372"/>
                </a:lnTo>
                <a:lnTo>
                  <a:pt x="356" y="321"/>
                </a:lnTo>
                <a:lnTo>
                  <a:pt x="373" y="270"/>
                </a:lnTo>
                <a:lnTo>
                  <a:pt x="390" y="237"/>
                </a:lnTo>
                <a:lnTo>
                  <a:pt x="390" y="220"/>
                </a:lnTo>
                <a:lnTo>
                  <a:pt x="373" y="203"/>
                </a:lnTo>
                <a:lnTo>
                  <a:pt x="356" y="203"/>
                </a:lnTo>
                <a:lnTo>
                  <a:pt x="322" y="203"/>
                </a:lnTo>
                <a:lnTo>
                  <a:pt x="272" y="203"/>
                </a:lnTo>
                <a:lnTo>
                  <a:pt x="221" y="220"/>
                </a:lnTo>
                <a:lnTo>
                  <a:pt x="153" y="220"/>
                </a:lnTo>
                <a:lnTo>
                  <a:pt x="85" y="220"/>
                </a:lnTo>
                <a:lnTo>
                  <a:pt x="0" y="220"/>
                </a:lnTo>
                <a:lnTo>
                  <a:pt x="0" y="135"/>
                </a:lnTo>
                <a:lnTo>
                  <a:pt x="102" y="118"/>
                </a:lnTo>
                <a:lnTo>
                  <a:pt x="187" y="118"/>
                </a:lnTo>
                <a:lnTo>
                  <a:pt x="255" y="101"/>
                </a:lnTo>
                <a:lnTo>
                  <a:pt x="322" y="101"/>
                </a:lnTo>
                <a:lnTo>
                  <a:pt x="373" y="85"/>
                </a:lnTo>
                <a:lnTo>
                  <a:pt x="407" y="68"/>
                </a:lnTo>
                <a:lnTo>
                  <a:pt x="441" y="51"/>
                </a:lnTo>
                <a:lnTo>
                  <a:pt x="458" y="51"/>
                </a:lnTo>
                <a:lnTo>
                  <a:pt x="492" y="17"/>
                </a:lnTo>
                <a:lnTo>
                  <a:pt x="526" y="0"/>
                </a:lnTo>
                <a:lnTo>
                  <a:pt x="543" y="17"/>
                </a:lnTo>
                <a:lnTo>
                  <a:pt x="560" y="17"/>
                </a:lnTo>
                <a:lnTo>
                  <a:pt x="593" y="34"/>
                </a:lnTo>
                <a:lnTo>
                  <a:pt x="644" y="51"/>
                </a:lnTo>
                <a:lnTo>
                  <a:pt x="678" y="85"/>
                </a:lnTo>
                <a:lnTo>
                  <a:pt x="712" y="118"/>
                </a:lnTo>
                <a:lnTo>
                  <a:pt x="729" y="135"/>
                </a:lnTo>
                <a:lnTo>
                  <a:pt x="729" y="152"/>
                </a:lnTo>
                <a:lnTo>
                  <a:pt x="729" y="169"/>
                </a:lnTo>
                <a:lnTo>
                  <a:pt x="712" y="186"/>
                </a:lnTo>
                <a:lnTo>
                  <a:pt x="678" y="220"/>
                </a:lnTo>
                <a:lnTo>
                  <a:pt x="644" y="237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8" name="Freeform 41"/>
          <p:cNvSpPr/>
          <p:nvPr/>
        </p:nvSpPr>
        <p:spPr>
          <a:xfrm>
            <a:off x="2490152" y="3490912"/>
            <a:ext cx="173037" cy="363538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271" h="574">
                <a:moveTo>
                  <a:pt x="17" y="101"/>
                </a:moveTo>
                <a:lnTo>
                  <a:pt x="0" y="101"/>
                </a:lnTo>
                <a:lnTo>
                  <a:pt x="0" y="84"/>
                </a:lnTo>
                <a:lnTo>
                  <a:pt x="0" y="33"/>
                </a:lnTo>
                <a:lnTo>
                  <a:pt x="17" y="16"/>
                </a:lnTo>
                <a:lnTo>
                  <a:pt x="51" y="0"/>
                </a:lnTo>
                <a:lnTo>
                  <a:pt x="102" y="16"/>
                </a:lnTo>
                <a:lnTo>
                  <a:pt x="169" y="33"/>
                </a:lnTo>
                <a:lnTo>
                  <a:pt x="203" y="152"/>
                </a:lnTo>
                <a:lnTo>
                  <a:pt x="220" y="253"/>
                </a:lnTo>
                <a:lnTo>
                  <a:pt x="237" y="354"/>
                </a:lnTo>
                <a:lnTo>
                  <a:pt x="254" y="422"/>
                </a:lnTo>
                <a:lnTo>
                  <a:pt x="271" y="489"/>
                </a:lnTo>
                <a:lnTo>
                  <a:pt x="271" y="523"/>
                </a:lnTo>
                <a:lnTo>
                  <a:pt x="271" y="557"/>
                </a:lnTo>
                <a:lnTo>
                  <a:pt x="254" y="574"/>
                </a:lnTo>
                <a:lnTo>
                  <a:pt x="237" y="574"/>
                </a:lnTo>
                <a:lnTo>
                  <a:pt x="220" y="574"/>
                </a:lnTo>
                <a:lnTo>
                  <a:pt x="203" y="557"/>
                </a:lnTo>
                <a:lnTo>
                  <a:pt x="186" y="523"/>
                </a:lnTo>
                <a:lnTo>
                  <a:pt x="186" y="506"/>
                </a:lnTo>
                <a:lnTo>
                  <a:pt x="169" y="456"/>
                </a:lnTo>
                <a:lnTo>
                  <a:pt x="153" y="405"/>
                </a:lnTo>
                <a:lnTo>
                  <a:pt x="136" y="354"/>
                </a:lnTo>
                <a:lnTo>
                  <a:pt x="119" y="304"/>
                </a:lnTo>
                <a:lnTo>
                  <a:pt x="102" y="253"/>
                </a:lnTo>
                <a:lnTo>
                  <a:pt x="68" y="168"/>
                </a:lnTo>
                <a:lnTo>
                  <a:pt x="34" y="135"/>
                </a:lnTo>
                <a:lnTo>
                  <a:pt x="17" y="101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9" name="Freeform 42"/>
          <p:cNvSpPr/>
          <p:nvPr/>
        </p:nvSpPr>
        <p:spPr>
          <a:xfrm>
            <a:off x="2555239" y="3403600"/>
            <a:ext cx="849313" cy="419100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1338" h="659">
                <a:moveTo>
                  <a:pt x="1338" y="169"/>
                </a:moveTo>
                <a:lnTo>
                  <a:pt x="1338" y="203"/>
                </a:lnTo>
                <a:lnTo>
                  <a:pt x="1321" y="220"/>
                </a:lnTo>
                <a:lnTo>
                  <a:pt x="1287" y="220"/>
                </a:lnTo>
                <a:lnTo>
                  <a:pt x="1253" y="254"/>
                </a:lnTo>
                <a:lnTo>
                  <a:pt x="1220" y="288"/>
                </a:lnTo>
                <a:lnTo>
                  <a:pt x="1169" y="372"/>
                </a:lnTo>
                <a:lnTo>
                  <a:pt x="1135" y="457"/>
                </a:lnTo>
                <a:lnTo>
                  <a:pt x="1101" y="507"/>
                </a:lnTo>
                <a:lnTo>
                  <a:pt x="1084" y="558"/>
                </a:lnTo>
                <a:lnTo>
                  <a:pt x="1050" y="592"/>
                </a:lnTo>
                <a:lnTo>
                  <a:pt x="1033" y="625"/>
                </a:lnTo>
                <a:lnTo>
                  <a:pt x="1016" y="642"/>
                </a:lnTo>
                <a:lnTo>
                  <a:pt x="999" y="659"/>
                </a:lnTo>
                <a:lnTo>
                  <a:pt x="982" y="659"/>
                </a:lnTo>
                <a:lnTo>
                  <a:pt x="965" y="659"/>
                </a:lnTo>
                <a:lnTo>
                  <a:pt x="965" y="642"/>
                </a:lnTo>
                <a:lnTo>
                  <a:pt x="965" y="625"/>
                </a:lnTo>
                <a:lnTo>
                  <a:pt x="965" y="592"/>
                </a:lnTo>
                <a:lnTo>
                  <a:pt x="982" y="558"/>
                </a:lnTo>
                <a:lnTo>
                  <a:pt x="982" y="524"/>
                </a:lnTo>
                <a:lnTo>
                  <a:pt x="999" y="473"/>
                </a:lnTo>
                <a:lnTo>
                  <a:pt x="999" y="423"/>
                </a:lnTo>
                <a:lnTo>
                  <a:pt x="1033" y="321"/>
                </a:lnTo>
                <a:lnTo>
                  <a:pt x="1050" y="237"/>
                </a:lnTo>
                <a:lnTo>
                  <a:pt x="1050" y="186"/>
                </a:lnTo>
                <a:lnTo>
                  <a:pt x="1050" y="169"/>
                </a:lnTo>
                <a:lnTo>
                  <a:pt x="1033" y="152"/>
                </a:lnTo>
                <a:lnTo>
                  <a:pt x="999" y="152"/>
                </a:lnTo>
                <a:lnTo>
                  <a:pt x="982" y="152"/>
                </a:lnTo>
                <a:lnTo>
                  <a:pt x="965" y="152"/>
                </a:lnTo>
                <a:lnTo>
                  <a:pt x="932" y="152"/>
                </a:lnTo>
                <a:lnTo>
                  <a:pt x="898" y="169"/>
                </a:lnTo>
                <a:lnTo>
                  <a:pt x="847" y="169"/>
                </a:lnTo>
                <a:lnTo>
                  <a:pt x="796" y="169"/>
                </a:lnTo>
                <a:lnTo>
                  <a:pt x="728" y="186"/>
                </a:lnTo>
                <a:lnTo>
                  <a:pt x="677" y="186"/>
                </a:lnTo>
                <a:lnTo>
                  <a:pt x="593" y="203"/>
                </a:lnTo>
                <a:lnTo>
                  <a:pt x="423" y="220"/>
                </a:lnTo>
                <a:lnTo>
                  <a:pt x="237" y="237"/>
                </a:lnTo>
                <a:lnTo>
                  <a:pt x="0" y="271"/>
                </a:lnTo>
                <a:lnTo>
                  <a:pt x="0" y="169"/>
                </a:lnTo>
                <a:lnTo>
                  <a:pt x="220" y="136"/>
                </a:lnTo>
                <a:lnTo>
                  <a:pt x="322" y="136"/>
                </a:lnTo>
                <a:lnTo>
                  <a:pt x="440" y="119"/>
                </a:lnTo>
                <a:lnTo>
                  <a:pt x="660" y="102"/>
                </a:lnTo>
                <a:lnTo>
                  <a:pt x="864" y="68"/>
                </a:lnTo>
                <a:lnTo>
                  <a:pt x="932" y="68"/>
                </a:lnTo>
                <a:lnTo>
                  <a:pt x="999" y="51"/>
                </a:lnTo>
                <a:lnTo>
                  <a:pt x="1033" y="34"/>
                </a:lnTo>
                <a:lnTo>
                  <a:pt x="1067" y="17"/>
                </a:lnTo>
                <a:lnTo>
                  <a:pt x="1101" y="0"/>
                </a:lnTo>
                <a:lnTo>
                  <a:pt x="1152" y="0"/>
                </a:lnTo>
                <a:lnTo>
                  <a:pt x="1203" y="17"/>
                </a:lnTo>
                <a:lnTo>
                  <a:pt x="1236" y="51"/>
                </a:lnTo>
                <a:lnTo>
                  <a:pt x="1287" y="68"/>
                </a:lnTo>
                <a:lnTo>
                  <a:pt x="1321" y="102"/>
                </a:lnTo>
                <a:lnTo>
                  <a:pt x="1338" y="136"/>
                </a:lnTo>
                <a:lnTo>
                  <a:pt x="1338" y="152"/>
                </a:lnTo>
                <a:lnTo>
                  <a:pt x="1338" y="169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33" name="Freeform 43"/>
          <p:cNvSpPr/>
          <p:nvPr/>
        </p:nvSpPr>
        <p:spPr>
          <a:xfrm>
            <a:off x="2640964" y="3705225"/>
            <a:ext cx="569913" cy="128587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898" h="203">
                <a:moveTo>
                  <a:pt x="864" y="136"/>
                </a:moveTo>
                <a:lnTo>
                  <a:pt x="830" y="136"/>
                </a:lnTo>
                <a:lnTo>
                  <a:pt x="763" y="136"/>
                </a:lnTo>
                <a:lnTo>
                  <a:pt x="695" y="136"/>
                </a:lnTo>
                <a:lnTo>
                  <a:pt x="593" y="152"/>
                </a:lnTo>
                <a:lnTo>
                  <a:pt x="475" y="152"/>
                </a:lnTo>
                <a:lnTo>
                  <a:pt x="339" y="169"/>
                </a:lnTo>
                <a:lnTo>
                  <a:pt x="170" y="186"/>
                </a:lnTo>
                <a:lnTo>
                  <a:pt x="0" y="203"/>
                </a:lnTo>
                <a:lnTo>
                  <a:pt x="0" y="85"/>
                </a:lnTo>
                <a:lnTo>
                  <a:pt x="51" y="85"/>
                </a:lnTo>
                <a:lnTo>
                  <a:pt x="136" y="68"/>
                </a:lnTo>
                <a:lnTo>
                  <a:pt x="220" y="68"/>
                </a:lnTo>
                <a:lnTo>
                  <a:pt x="322" y="68"/>
                </a:lnTo>
                <a:lnTo>
                  <a:pt x="441" y="51"/>
                </a:lnTo>
                <a:lnTo>
                  <a:pt x="576" y="34"/>
                </a:lnTo>
                <a:lnTo>
                  <a:pt x="729" y="17"/>
                </a:lnTo>
                <a:lnTo>
                  <a:pt x="898" y="0"/>
                </a:lnTo>
                <a:lnTo>
                  <a:pt x="864" y="136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28716" name="Freeform 44"/>
          <p:cNvSpPr/>
          <p:nvPr/>
        </p:nvSpPr>
        <p:spPr>
          <a:xfrm>
            <a:off x="2469514" y="3511550"/>
            <a:ext cx="515938" cy="579437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813" h="913">
                <a:moveTo>
                  <a:pt x="271" y="794"/>
                </a:moveTo>
                <a:lnTo>
                  <a:pt x="153" y="862"/>
                </a:lnTo>
                <a:lnTo>
                  <a:pt x="85" y="896"/>
                </a:lnTo>
                <a:lnTo>
                  <a:pt x="34" y="913"/>
                </a:lnTo>
                <a:lnTo>
                  <a:pt x="0" y="896"/>
                </a:lnTo>
                <a:lnTo>
                  <a:pt x="0" y="879"/>
                </a:lnTo>
                <a:lnTo>
                  <a:pt x="34" y="845"/>
                </a:lnTo>
                <a:lnTo>
                  <a:pt x="85" y="794"/>
                </a:lnTo>
                <a:lnTo>
                  <a:pt x="170" y="727"/>
                </a:lnTo>
                <a:lnTo>
                  <a:pt x="254" y="676"/>
                </a:lnTo>
                <a:lnTo>
                  <a:pt x="322" y="592"/>
                </a:lnTo>
                <a:lnTo>
                  <a:pt x="407" y="524"/>
                </a:lnTo>
                <a:lnTo>
                  <a:pt x="475" y="440"/>
                </a:lnTo>
                <a:lnTo>
                  <a:pt x="525" y="338"/>
                </a:lnTo>
                <a:lnTo>
                  <a:pt x="576" y="237"/>
                </a:lnTo>
                <a:lnTo>
                  <a:pt x="610" y="135"/>
                </a:lnTo>
                <a:lnTo>
                  <a:pt x="644" y="0"/>
                </a:lnTo>
                <a:lnTo>
                  <a:pt x="712" y="51"/>
                </a:lnTo>
                <a:lnTo>
                  <a:pt x="763" y="85"/>
                </a:lnTo>
                <a:lnTo>
                  <a:pt x="813" y="119"/>
                </a:lnTo>
                <a:lnTo>
                  <a:pt x="813" y="152"/>
                </a:lnTo>
                <a:lnTo>
                  <a:pt x="796" y="186"/>
                </a:lnTo>
                <a:lnTo>
                  <a:pt x="763" y="254"/>
                </a:lnTo>
                <a:lnTo>
                  <a:pt x="729" y="321"/>
                </a:lnTo>
                <a:lnTo>
                  <a:pt x="661" y="423"/>
                </a:lnTo>
                <a:lnTo>
                  <a:pt x="593" y="524"/>
                </a:lnTo>
                <a:lnTo>
                  <a:pt x="491" y="625"/>
                </a:lnTo>
                <a:lnTo>
                  <a:pt x="390" y="710"/>
                </a:lnTo>
                <a:lnTo>
                  <a:pt x="271" y="794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28717" name="Freeform 45"/>
          <p:cNvSpPr/>
          <p:nvPr/>
        </p:nvSpPr>
        <p:spPr>
          <a:xfrm>
            <a:off x="2683827" y="3908425"/>
            <a:ext cx="366712" cy="1050925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576" h="1656">
                <a:moveTo>
                  <a:pt x="322" y="626"/>
                </a:moveTo>
                <a:lnTo>
                  <a:pt x="305" y="575"/>
                </a:lnTo>
                <a:lnTo>
                  <a:pt x="288" y="507"/>
                </a:lnTo>
                <a:lnTo>
                  <a:pt x="220" y="389"/>
                </a:lnTo>
                <a:lnTo>
                  <a:pt x="119" y="237"/>
                </a:lnTo>
                <a:lnTo>
                  <a:pt x="0" y="68"/>
                </a:lnTo>
                <a:lnTo>
                  <a:pt x="68" y="0"/>
                </a:lnTo>
                <a:lnTo>
                  <a:pt x="152" y="102"/>
                </a:lnTo>
                <a:lnTo>
                  <a:pt x="220" y="186"/>
                </a:lnTo>
                <a:lnTo>
                  <a:pt x="288" y="254"/>
                </a:lnTo>
                <a:lnTo>
                  <a:pt x="339" y="305"/>
                </a:lnTo>
                <a:lnTo>
                  <a:pt x="373" y="355"/>
                </a:lnTo>
                <a:lnTo>
                  <a:pt x="424" y="423"/>
                </a:lnTo>
                <a:lnTo>
                  <a:pt x="457" y="490"/>
                </a:lnTo>
                <a:lnTo>
                  <a:pt x="491" y="575"/>
                </a:lnTo>
                <a:lnTo>
                  <a:pt x="542" y="761"/>
                </a:lnTo>
                <a:lnTo>
                  <a:pt x="559" y="947"/>
                </a:lnTo>
                <a:lnTo>
                  <a:pt x="576" y="1048"/>
                </a:lnTo>
                <a:lnTo>
                  <a:pt x="576" y="1132"/>
                </a:lnTo>
                <a:lnTo>
                  <a:pt x="559" y="1318"/>
                </a:lnTo>
                <a:lnTo>
                  <a:pt x="525" y="1403"/>
                </a:lnTo>
                <a:lnTo>
                  <a:pt x="508" y="1470"/>
                </a:lnTo>
                <a:lnTo>
                  <a:pt x="474" y="1521"/>
                </a:lnTo>
                <a:lnTo>
                  <a:pt x="441" y="1572"/>
                </a:lnTo>
                <a:lnTo>
                  <a:pt x="407" y="1622"/>
                </a:lnTo>
                <a:lnTo>
                  <a:pt x="373" y="1639"/>
                </a:lnTo>
                <a:lnTo>
                  <a:pt x="339" y="1656"/>
                </a:lnTo>
                <a:lnTo>
                  <a:pt x="322" y="1656"/>
                </a:lnTo>
                <a:lnTo>
                  <a:pt x="288" y="1656"/>
                </a:lnTo>
                <a:lnTo>
                  <a:pt x="271" y="1639"/>
                </a:lnTo>
                <a:lnTo>
                  <a:pt x="254" y="1622"/>
                </a:lnTo>
                <a:lnTo>
                  <a:pt x="271" y="1572"/>
                </a:lnTo>
                <a:lnTo>
                  <a:pt x="254" y="1521"/>
                </a:lnTo>
                <a:lnTo>
                  <a:pt x="237" y="1487"/>
                </a:lnTo>
                <a:lnTo>
                  <a:pt x="203" y="1437"/>
                </a:lnTo>
                <a:lnTo>
                  <a:pt x="136" y="1386"/>
                </a:lnTo>
                <a:lnTo>
                  <a:pt x="85" y="1335"/>
                </a:lnTo>
                <a:lnTo>
                  <a:pt x="51" y="1301"/>
                </a:lnTo>
                <a:lnTo>
                  <a:pt x="34" y="1285"/>
                </a:lnTo>
                <a:lnTo>
                  <a:pt x="34" y="1268"/>
                </a:lnTo>
                <a:lnTo>
                  <a:pt x="51" y="1251"/>
                </a:lnTo>
                <a:lnTo>
                  <a:pt x="68" y="1268"/>
                </a:lnTo>
                <a:lnTo>
                  <a:pt x="119" y="1268"/>
                </a:lnTo>
                <a:lnTo>
                  <a:pt x="169" y="1285"/>
                </a:lnTo>
                <a:lnTo>
                  <a:pt x="237" y="1318"/>
                </a:lnTo>
                <a:lnTo>
                  <a:pt x="288" y="1318"/>
                </a:lnTo>
                <a:lnTo>
                  <a:pt x="322" y="1318"/>
                </a:lnTo>
                <a:lnTo>
                  <a:pt x="339" y="1301"/>
                </a:lnTo>
                <a:lnTo>
                  <a:pt x="339" y="1285"/>
                </a:lnTo>
                <a:lnTo>
                  <a:pt x="356" y="1285"/>
                </a:lnTo>
                <a:lnTo>
                  <a:pt x="356" y="1217"/>
                </a:lnTo>
                <a:lnTo>
                  <a:pt x="373" y="1149"/>
                </a:lnTo>
                <a:lnTo>
                  <a:pt x="373" y="1048"/>
                </a:lnTo>
                <a:lnTo>
                  <a:pt x="373" y="930"/>
                </a:lnTo>
                <a:lnTo>
                  <a:pt x="373" y="828"/>
                </a:lnTo>
                <a:lnTo>
                  <a:pt x="356" y="727"/>
                </a:lnTo>
                <a:lnTo>
                  <a:pt x="322" y="626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28718" name="Freeform 46"/>
          <p:cNvSpPr/>
          <p:nvPr/>
        </p:nvSpPr>
        <p:spPr>
          <a:xfrm>
            <a:off x="2920364" y="3865562"/>
            <a:ext cx="441325" cy="385763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694" h="608">
                <a:moveTo>
                  <a:pt x="34" y="608"/>
                </a:moveTo>
                <a:lnTo>
                  <a:pt x="0" y="557"/>
                </a:lnTo>
                <a:lnTo>
                  <a:pt x="135" y="439"/>
                </a:lnTo>
                <a:lnTo>
                  <a:pt x="237" y="355"/>
                </a:lnTo>
                <a:lnTo>
                  <a:pt x="322" y="270"/>
                </a:lnTo>
                <a:lnTo>
                  <a:pt x="372" y="203"/>
                </a:lnTo>
                <a:lnTo>
                  <a:pt x="423" y="152"/>
                </a:lnTo>
                <a:lnTo>
                  <a:pt x="440" y="118"/>
                </a:lnTo>
                <a:lnTo>
                  <a:pt x="440" y="84"/>
                </a:lnTo>
                <a:lnTo>
                  <a:pt x="440" y="51"/>
                </a:lnTo>
                <a:lnTo>
                  <a:pt x="440" y="34"/>
                </a:lnTo>
                <a:lnTo>
                  <a:pt x="440" y="17"/>
                </a:lnTo>
                <a:lnTo>
                  <a:pt x="457" y="0"/>
                </a:lnTo>
                <a:lnTo>
                  <a:pt x="474" y="0"/>
                </a:lnTo>
                <a:lnTo>
                  <a:pt x="491" y="0"/>
                </a:lnTo>
                <a:lnTo>
                  <a:pt x="542" y="17"/>
                </a:lnTo>
                <a:lnTo>
                  <a:pt x="576" y="51"/>
                </a:lnTo>
                <a:lnTo>
                  <a:pt x="627" y="67"/>
                </a:lnTo>
                <a:lnTo>
                  <a:pt x="660" y="101"/>
                </a:lnTo>
                <a:lnTo>
                  <a:pt x="677" y="135"/>
                </a:lnTo>
                <a:lnTo>
                  <a:pt x="694" y="152"/>
                </a:lnTo>
                <a:lnTo>
                  <a:pt x="677" y="169"/>
                </a:lnTo>
                <a:lnTo>
                  <a:pt x="644" y="203"/>
                </a:lnTo>
                <a:lnTo>
                  <a:pt x="593" y="253"/>
                </a:lnTo>
                <a:lnTo>
                  <a:pt x="525" y="321"/>
                </a:lnTo>
                <a:lnTo>
                  <a:pt x="423" y="388"/>
                </a:lnTo>
                <a:lnTo>
                  <a:pt x="305" y="456"/>
                </a:lnTo>
                <a:lnTo>
                  <a:pt x="186" y="524"/>
                </a:lnTo>
                <a:lnTo>
                  <a:pt x="34" y="608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28720" name="Freeform 48"/>
          <p:cNvSpPr/>
          <p:nvPr/>
        </p:nvSpPr>
        <p:spPr>
          <a:xfrm>
            <a:off x="2372677" y="4016375"/>
            <a:ext cx="450850" cy="385762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711" h="609">
                <a:moveTo>
                  <a:pt x="220" y="524"/>
                </a:moveTo>
                <a:lnTo>
                  <a:pt x="135" y="558"/>
                </a:lnTo>
                <a:lnTo>
                  <a:pt x="67" y="592"/>
                </a:lnTo>
                <a:lnTo>
                  <a:pt x="17" y="609"/>
                </a:lnTo>
                <a:lnTo>
                  <a:pt x="0" y="609"/>
                </a:lnTo>
                <a:lnTo>
                  <a:pt x="17" y="575"/>
                </a:lnTo>
                <a:lnTo>
                  <a:pt x="34" y="541"/>
                </a:lnTo>
                <a:lnTo>
                  <a:pt x="101" y="490"/>
                </a:lnTo>
                <a:lnTo>
                  <a:pt x="186" y="440"/>
                </a:lnTo>
                <a:lnTo>
                  <a:pt x="271" y="355"/>
                </a:lnTo>
                <a:lnTo>
                  <a:pt x="372" y="254"/>
                </a:lnTo>
                <a:lnTo>
                  <a:pt x="491" y="136"/>
                </a:lnTo>
                <a:lnTo>
                  <a:pt x="610" y="0"/>
                </a:lnTo>
                <a:lnTo>
                  <a:pt x="711" y="119"/>
                </a:lnTo>
                <a:lnTo>
                  <a:pt x="576" y="254"/>
                </a:lnTo>
                <a:lnTo>
                  <a:pt x="440" y="372"/>
                </a:lnTo>
                <a:lnTo>
                  <a:pt x="322" y="457"/>
                </a:lnTo>
                <a:lnTo>
                  <a:pt x="220" y="524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28721" name="Freeform 49"/>
          <p:cNvSpPr/>
          <p:nvPr/>
        </p:nvSpPr>
        <p:spPr>
          <a:xfrm>
            <a:off x="2372677" y="4176712"/>
            <a:ext cx="569912" cy="493713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898" h="777">
                <a:moveTo>
                  <a:pt x="237" y="574"/>
                </a:moveTo>
                <a:lnTo>
                  <a:pt x="355" y="473"/>
                </a:lnTo>
                <a:lnTo>
                  <a:pt x="508" y="338"/>
                </a:lnTo>
                <a:lnTo>
                  <a:pt x="660" y="186"/>
                </a:lnTo>
                <a:lnTo>
                  <a:pt x="830" y="0"/>
                </a:lnTo>
                <a:lnTo>
                  <a:pt x="898" y="135"/>
                </a:lnTo>
                <a:lnTo>
                  <a:pt x="796" y="236"/>
                </a:lnTo>
                <a:lnTo>
                  <a:pt x="711" y="321"/>
                </a:lnTo>
                <a:lnTo>
                  <a:pt x="627" y="405"/>
                </a:lnTo>
                <a:lnTo>
                  <a:pt x="542" y="473"/>
                </a:lnTo>
                <a:lnTo>
                  <a:pt x="457" y="540"/>
                </a:lnTo>
                <a:lnTo>
                  <a:pt x="389" y="591"/>
                </a:lnTo>
                <a:lnTo>
                  <a:pt x="322" y="642"/>
                </a:lnTo>
                <a:lnTo>
                  <a:pt x="254" y="676"/>
                </a:lnTo>
                <a:lnTo>
                  <a:pt x="203" y="709"/>
                </a:lnTo>
                <a:lnTo>
                  <a:pt x="152" y="726"/>
                </a:lnTo>
                <a:lnTo>
                  <a:pt x="101" y="743"/>
                </a:lnTo>
                <a:lnTo>
                  <a:pt x="67" y="760"/>
                </a:lnTo>
                <a:lnTo>
                  <a:pt x="34" y="777"/>
                </a:lnTo>
                <a:lnTo>
                  <a:pt x="0" y="777"/>
                </a:lnTo>
                <a:lnTo>
                  <a:pt x="0" y="760"/>
                </a:lnTo>
                <a:lnTo>
                  <a:pt x="17" y="760"/>
                </a:lnTo>
                <a:lnTo>
                  <a:pt x="34" y="726"/>
                </a:lnTo>
                <a:lnTo>
                  <a:pt x="51" y="709"/>
                </a:lnTo>
                <a:lnTo>
                  <a:pt x="84" y="676"/>
                </a:lnTo>
                <a:lnTo>
                  <a:pt x="118" y="642"/>
                </a:lnTo>
                <a:lnTo>
                  <a:pt x="169" y="608"/>
                </a:lnTo>
                <a:lnTo>
                  <a:pt x="237" y="574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28719" name="Freeform 47"/>
          <p:cNvSpPr/>
          <p:nvPr/>
        </p:nvSpPr>
        <p:spPr>
          <a:xfrm>
            <a:off x="3006089" y="4165600"/>
            <a:ext cx="785813" cy="407987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1237" h="642">
                <a:moveTo>
                  <a:pt x="339" y="203"/>
                </a:moveTo>
                <a:lnTo>
                  <a:pt x="458" y="253"/>
                </a:lnTo>
                <a:lnTo>
                  <a:pt x="593" y="321"/>
                </a:lnTo>
                <a:lnTo>
                  <a:pt x="729" y="372"/>
                </a:lnTo>
                <a:lnTo>
                  <a:pt x="898" y="422"/>
                </a:lnTo>
                <a:lnTo>
                  <a:pt x="966" y="456"/>
                </a:lnTo>
                <a:lnTo>
                  <a:pt x="1051" y="473"/>
                </a:lnTo>
                <a:lnTo>
                  <a:pt x="1102" y="490"/>
                </a:lnTo>
                <a:lnTo>
                  <a:pt x="1152" y="507"/>
                </a:lnTo>
                <a:lnTo>
                  <a:pt x="1186" y="524"/>
                </a:lnTo>
                <a:lnTo>
                  <a:pt x="1203" y="524"/>
                </a:lnTo>
                <a:lnTo>
                  <a:pt x="1220" y="541"/>
                </a:lnTo>
                <a:lnTo>
                  <a:pt x="1237" y="541"/>
                </a:lnTo>
                <a:lnTo>
                  <a:pt x="1220" y="557"/>
                </a:lnTo>
                <a:lnTo>
                  <a:pt x="1169" y="574"/>
                </a:lnTo>
                <a:lnTo>
                  <a:pt x="1118" y="591"/>
                </a:lnTo>
                <a:lnTo>
                  <a:pt x="1017" y="608"/>
                </a:lnTo>
                <a:lnTo>
                  <a:pt x="915" y="625"/>
                </a:lnTo>
                <a:lnTo>
                  <a:pt x="830" y="642"/>
                </a:lnTo>
                <a:lnTo>
                  <a:pt x="763" y="642"/>
                </a:lnTo>
                <a:lnTo>
                  <a:pt x="712" y="642"/>
                </a:lnTo>
                <a:lnTo>
                  <a:pt x="678" y="642"/>
                </a:lnTo>
                <a:lnTo>
                  <a:pt x="627" y="625"/>
                </a:lnTo>
                <a:lnTo>
                  <a:pt x="593" y="608"/>
                </a:lnTo>
                <a:lnTo>
                  <a:pt x="542" y="574"/>
                </a:lnTo>
                <a:lnTo>
                  <a:pt x="509" y="557"/>
                </a:lnTo>
                <a:lnTo>
                  <a:pt x="475" y="507"/>
                </a:lnTo>
                <a:lnTo>
                  <a:pt x="424" y="473"/>
                </a:lnTo>
                <a:lnTo>
                  <a:pt x="356" y="405"/>
                </a:lnTo>
                <a:lnTo>
                  <a:pt x="288" y="338"/>
                </a:lnTo>
                <a:lnTo>
                  <a:pt x="204" y="253"/>
                </a:lnTo>
                <a:lnTo>
                  <a:pt x="102" y="152"/>
                </a:lnTo>
                <a:lnTo>
                  <a:pt x="0" y="34"/>
                </a:lnTo>
                <a:lnTo>
                  <a:pt x="51" y="0"/>
                </a:lnTo>
                <a:lnTo>
                  <a:pt x="102" y="34"/>
                </a:lnTo>
                <a:lnTo>
                  <a:pt x="170" y="84"/>
                </a:lnTo>
                <a:lnTo>
                  <a:pt x="254" y="135"/>
                </a:lnTo>
                <a:lnTo>
                  <a:pt x="339" y="203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81" name="文本占位符 10"/>
          <p:cNvSpPr>
            <a:spLocks noGrp="1"/>
          </p:cNvSpPr>
          <p:nvPr>
            <p:ph type="body" sz="quarter" idx="10"/>
          </p:nvPr>
        </p:nvSpPr>
        <p:spPr>
          <a:xfrm>
            <a:off x="657225" y="430213"/>
            <a:ext cx="2436813" cy="466725"/>
          </a:xfrm>
        </p:spPr>
        <p:txBody>
          <a:bodyPr/>
          <a:lstStyle/>
          <a:p>
            <a:r>
              <a:rPr lang="en-US" altLang="zh-CN" dirty="0"/>
              <a:t>02  </a:t>
            </a:r>
            <a:r>
              <a:rPr lang="zh-CN" altLang="en-US"/>
              <a:t>字词揭秘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28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28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28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500"/>
                                        <p:tgtEl>
                                          <p:spTgt spid="28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4" dur="500"/>
                                        <p:tgtEl>
                                          <p:spTgt spid="28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28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文本框 38"/>
          <p:cNvSpPr txBox="1"/>
          <p:nvPr/>
        </p:nvSpPr>
        <p:spPr>
          <a:xfrm>
            <a:off x="9210675" y="1633855"/>
            <a:ext cx="100647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jǐng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  <a:sym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732655" y="2476500"/>
            <a:ext cx="2127885" cy="2814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结构：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部首：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组词：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造句：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书写指导：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763260" y="2476500"/>
            <a:ext cx="5909310" cy="34150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上下 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日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景色 美景 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张家界的景色很美。 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     “日”略扁，“京”的横长，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        竖钩在竖中线上。</a:t>
            </a:r>
          </a:p>
        </p:txBody>
      </p:sp>
      <p:graphicFrame>
        <p:nvGraphicFramePr>
          <p:cNvPr id="41" name="Group 47"/>
          <p:cNvGraphicFramePr>
            <a:graphicFrameLocks noGrp="1"/>
          </p:cNvGraphicFramePr>
          <p:nvPr/>
        </p:nvGraphicFramePr>
        <p:xfrm>
          <a:off x="9149095" y="2343538"/>
          <a:ext cx="900112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3" name="矩形 52">
            <a:hlinkClick r:id="" action="ppaction://noaction"/>
          </p:cNvPr>
          <p:cNvSpPr/>
          <p:nvPr/>
        </p:nvSpPr>
        <p:spPr>
          <a:xfrm>
            <a:off x="9159561" y="2352965"/>
            <a:ext cx="871855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景</a:t>
            </a:r>
          </a:p>
        </p:txBody>
      </p:sp>
      <p:sp>
        <p:nvSpPr>
          <p:cNvPr id="29734" name="Freeform 38"/>
          <p:cNvSpPr/>
          <p:nvPr/>
        </p:nvSpPr>
        <p:spPr>
          <a:xfrm>
            <a:off x="3109292" y="4343717"/>
            <a:ext cx="376238" cy="331788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593" h="524">
                <a:moveTo>
                  <a:pt x="305" y="101"/>
                </a:moveTo>
                <a:lnTo>
                  <a:pt x="406" y="152"/>
                </a:lnTo>
                <a:lnTo>
                  <a:pt x="491" y="203"/>
                </a:lnTo>
                <a:lnTo>
                  <a:pt x="542" y="254"/>
                </a:lnTo>
                <a:lnTo>
                  <a:pt x="576" y="304"/>
                </a:lnTo>
                <a:lnTo>
                  <a:pt x="593" y="406"/>
                </a:lnTo>
                <a:lnTo>
                  <a:pt x="593" y="439"/>
                </a:lnTo>
                <a:lnTo>
                  <a:pt x="593" y="473"/>
                </a:lnTo>
                <a:lnTo>
                  <a:pt x="576" y="507"/>
                </a:lnTo>
                <a:lnTo>
                  <a:pt x="542" y="524"/>
                </a:lnTo>
                <a:lnTo>
                  <a:pt x="508" y="507"/>
                </a:lnTo>
                <a:lnTo>
                  <a:pt x="457" y="473"/>
                </a:lnTo>
                <a:lnTo>
                  <a:pt x="389" y="439"/>
                </a:lnTo>
                <a:lnTo>
                  <a:pt x="322" y="389"/>
                </a:lnTo>
                <a:lnTo>
                  <a:pt x="254" y="321"/>
                </a:lnTo>
                <a:lnTo>
                  <a:pt x="169" y="237"/>
                </a:lnTo>
                <a:lnTo>
                  <a:pt x="101" y="152"/>
                </a:lnTo>
                <a:lnTo>
                  <a:pt x="51" y="85"/>
                </a:lnTo>
                <a:lnTo>
                  <a:pt x="17" y="51"/>
                </a:lnTo>
                <a:lnTo>
                  <a:pt x="0" y="34"/>
                </a:lnTo>
                <a:lnTo>
                  <a:pt x="0" y="17"/>
                </a:lnTo>
                <a:lnTo>
                  <a:pt x="17" y="0"/>
                </a:lnTo>
                <a:lnTo>
                  <a:pt x="51" y="0"/>
                </a:lnTo>
                <a:lnTo>
                  <a:pt x="85" y="0"/>
                </a:lnTo>
                <a:lnTo>
                  <a:pt x="135" y="34"/>
                </a:lnTo>
                <a:lnTo>
                  <a:pt x="220" y="68"/>
                </a:lnTo>
                <a:lnTo>
                  <a:pt x="305" y="101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grpSp>
        <p:nvGrpSpPr>
          <p:cNvPr id="31748" name="Group 4"/>
          <p:cNvGrpSpPr/>
          <p:nvPr/>
        </p:nvGrpSpPr>
        <p:grpSpPr>
          <a:xfrm>
            <a:off x="1399555" y="2411730"/>
            <a:ext cx="2879725" cy="2879725"/>
            <a:chOff x="1474" y="663"/>
            <a:chExt cx="2948" cy="2835"/>
          </a:xfrm>
        </p:grpSpPr>
        <p:sp>
          <p:nvSpPr>
            <p:cNvPr id="31749" name="Rectangle 5"/>
            <p:cNvSpPr/>
            <p:nvPr/>
          </p:nvSpPr>
          <p:spPr>
            <a:xfrm>
              <a:off x="2948" y="2069"/>
              <a:ext cx="1474" cy="142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1750" name="Rectangle 6"/>
            <p:cNvSpPr/>
            <p:nvPr/>
          </p:nvSpPr>
          <p:spPr>
            <a:xfrm>
              <a:off x="1474" y="2069"/>
              <a:ext cx="1474" cy="142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1751" name="Rectangle 7"/>
            <p:cNvSpPr/>
            <p:nvPr/>
          </p:nvSpPr>
          <p:spPr>
            <a:xfrm>
              <a:off x="2948" y="663"/>
              <a:ext cx="1474" cy="1406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1752" name="Rectangle 8"/>
            <p:cNvSpPr/>
            <p:nvPr/>
          </p:nvSpPr>
          <p:spPr>
            <a:xfrm>
              <a:off x="1474" y="663"/>
              <a:ext cx="1474" cy="1406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1753" name="Line 9"/>
            <p:cNvSpPr/>
            <p:nvPr/>
          </p:nvSpPr>
          <p:spPr>
            <a:xfrm>
              <a:off x="1474" y="663"/>
              <a:ext cx="2948" cy="0"/>
            </a:xfrm>
            <a:prstGeom prst="line">
              <a:avLst/>
            </a:prstGeom>
            <a:ln w="635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754" name="Line 10"/>
            <p:cNvSpPr/>
            <p:nvPr/>
          </p:nvSpPr>
          <p:spPr>
            <a:xfrm>
              <a:off x="1474" y="3498"/>
              <a:ext cx="2948" cy="0"/>
            </a:xfrm>
            <a:prstGeom prst="line">
              <a:avLst/>
            </a:prstGeom>
            <a:ln w="635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755" name="Line 11"/>
            <p:cNvSpPr/>
            <p:nvPr/>
          </p:nvSpPr>
          <p:spPr>
            <a:xfrm>
              <a:off x="1474" y="663"/>
              <a:ext cx="0" cy="2835"/>
            </a:xfrm>
            <a:prstGeom prst="line">
              <a:avLst/>
            </a:prstGeom>
            <a:ln w="635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756" name="Line 12"/>
            <p:cNvSpPr/>
            <p:nvPr/>
          </p:nvSpPr>
          <p:spPr>
            <a:xfrm>
              <a:off x="4422" y="663"/>
              <a:ext cx="0" cy="2835"/>
            </a:xfrm>
            <a:prstGeom prst="line">
              <a:avLst/>
            </a:prstGeom>
            <a:ln w="635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757" name="Line 13"/>
            <p:cNvSpPr/>
            <p:nvPr/>
          </p:nvSpPr>
          <p:spPr>
            <a:xfrm>
              <a:off x="1474" y="2069"/>
              <a:ext cx="2948" cy="0"/>
            </a:xfrm>
            <a:prstGeom prst="line">
              <a:avLst/>
            </a:prstGeom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758" name="Line 14"/>
            <p:cNvSpPr/>
            <p:nvPr/>
          </p:nvSpPr>
          <p:spPr>
            <a:xfrm>
              <a:off x="2948" y="663"/>
              <a:ext cx="0" cy="2835"/>
            </a:xfrm>
            <a:prstGeom prst="line">
              <a:avLst/>
            </a:prstGeom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4" name="Freeform 33"/>
          <p:cNvSpPr/>
          <p:nvPr/>
        </p:nvSpPr>
        <p:spPr>
          <a:xfrm>
            <a:off x="2431430" y="3913505"/>
            <a:ext cx="193675" cy="365125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305" h="575">
                <a:moveTo>
                  <a:pt x="51" y="102"/>
                </a:moveTo>
                <a:lnTo>
                  <a:pt x="17" y="85"/>
                </a:lnTo>
                <a:lnTo>
                  <a:pt x="17" y="68"/>
                </a:lnTo>
                <a:lnTo>
                  <a:pt x="0" y="34"/>
                </a:lnTo>
                <a:lnTo>
                  <a:pt x="0" y="17"/>
                </a:lnTo>
                <a:lnTo>
                  <a:pt x="17" y="0"/>
                </a:lnTo>
                <a:lnTo>
                  <a:pt x="51" y="0"/>
                </a:lnTo>
                <a:lnTo>
                  <a:pt x="85" y="0"/>
                </a:lnTo>
                <a:lnTo>
                  <a:pt x="153" y="0"/>
                </a:lnTo>
                <a:lnTo>
                  <a:pt x="221" y="0"/>
                </a:lnTo>
                <a:lnTo>
                  <a:pt x="238" y="34"/>
                </a:lnTo>
                <a:lnTo>
                  <a:pt x="272" y="68"/>
                </a:lnTo>
                <a:lnTo>
                  <a:pt x="288" y="135"/>
                </a:lnTo>
                <a:lnTo>
                  <a:pt x="288" y="220"/>
                </a:lnTo>
                <a:lnTo>
                  <a:pt x="305" y="304"/>
                </a:lnTo>
                <a:lnTo>
                  <a:pt x="305" y="372"/>
                </a:lnTo>
                <a:lnTo>
                  <a:pt x="305" y="440"/>
                </a:lnTo>
                <a:lnTo>
                  <a:pt x="305" y="490"/>
                </a:lnTo>
                <a:lnTo>
                  <a:pt x="305" y="524"/>
                </a:lnTo>
                <a:lnTo>
                  <a:pt x="288" y="558"/>
                </a:lnTo>
                <a:lnTo>
                  <a:pt x="288" y="575"/>
                </a:lnTo>
                <a:lnTo>
                  <a:pt x="272" y="575"/>
                </a:lnTo>
                <a:lnTo>
                  <a:pt x="238" y="575"/>
                </a:lnTo>
                <a:lnTo>
                  <a:pt x="221" y="541"/>
                </a:lnTo>
                <a:lnTo>
                  <a:pt x="221" y="507"/>
                </a:lnTo>
                <a:lnTo>
                  <a:pt x="204" y="473"/>
                </a:lnTo>
                <a:lnTo>
                  <a:pt x="170" y="372"/>
                </a:lnTo>
                <a:lnTo>
                  <a:pt x="136" y="237"/>
                </a:lnTo>
                <a:lnTo>
                  <a:pt x="119" y="186"/>
                </a:lnTo>
                <a:lnTo>
                  <a:pt x="102" y="135"/>
                </a:lnTo>
                <a:lnTo>
                  <a:pt x="68" y="119"/>
                </a:lnTo>
                <a:lnTo>
                  <a:pt x="51" y="102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25" name="Freeform 34"/>
          <p:cNvSpPr/>
          <p:nvPr/>
        </p:nvSpPr>
        <p:spPr>
          <a:xfrm>
            <a:off x="2517155" y="3838892"/>
            <a:ext cx="808037" cy="311150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1271" h="490">
                <a:moveTo>
                  <a:pt x="881" y="34"/>
                </a:moveTo>
                <a:lnTo>
                  <a:pt x="915" y="0"/>
                </a:lnTo>
                <a:lnTo>
                  <a:pt x="966" y="0"/>
                </a:lnTo>
                <a:lnTo>
                  <a:pt x="983" y="0"/>
                </a:lnTo>
                <a:lnTo>
                  <a:pt x="1033" y="17"/>
                </a:lnTo>
                <a:lnTo>
                  <a:pt x="1084" y="51"/>
                </a:lnTo>
                <a:lnTo>
                  <a:pt x="1135" y="68"/>
                </a:lnTo>
                <a:lnTo>
                  <a:pt x="1203" y="101"/>
                </a:lnTo>
                <a:lnTo>
                  <a:pt x="1237" y="135"/>
                </a:lnTo>
                <a:lnTo>
                  <a:pt x="1254" y="169"/>
                </a:lnTo>
                <a:lnTo>
                  <a:pt x="1271" y="169"/>
                </a:lnTo>
                <a:lnTo>
                  <a:pt x="1271" y="203"/>
                </a:lnTo>
                <a:lnTo>
                  <a:pt x="1254" y="220"/>
                </a:lnTo>
                <a:lnTo>
                  <a:pt x="1220" y="237"/>
                </a:lnTo>
                <a:lnTo>
                  <a:pt x="1186" y="237"/>
                </a:lnTo>
                <a:lnTo>
                  <a:pt x="1152" y="270"/>
                </a:lnTo>
                <a:lnTo>
                  <a:pt x="1101" y="321"/>
                </a:lnTo>
                <a:lnTo>
                  <a:pt x="1050" y="389"/>
                </a:lnTo>
                <a:lnTo>
                  <a:pt x="983" y="490"/>
                </a:lnTo>
                <a:lnTo>
                  <a:pt x="813" y="490"/>
                </a:lnTo>
                <a:lnTo>
                  <a:pt x="847" y="406"/>
                </a:lnTo>
                <a:lnTo>
                  <a:pt x="864" y="355"/>
                </a:lnTo>
                <a:lnTo>
                  <a:pt x="881" y="304"/>
                </a:lnTo>
                <a:lnTo>
                  <a:pt x="898" y="253"/>
                </a:lnTo>
                <a:lnTo>
                  <a:pt x="898" y="220"/>
                </a:lnTo>
                <a:lnTo>
                  <a:pt x="915" y="186"/>
                </a:lnTo>
                <a:lnTo>
                  <a:pt x="915" y="169"/>
                </a:lnTo>
                <a:lnTo>
                  <a:pt x="898" y="152"/>
                </a:lnTo>
                <a:lnTo>
                  <a:pt x="881" y="152"/>
                </a:lnTo>
                <a:lnTo>
                  <a:pt x="847" y="152"/>
                </a:lnTo>
                <a:lnTo>
                  <a:pt x="796" y="169"/>
                </a:lnTo>
                <a:lnTo>
                  <a:pt x="745" y="169"/>
                </a:lnTo>
                <a:lnTo>
                  <a:pt x="678" y="169"/>
                </a:lnTo>
                <a:lnTo>
                  <a:pt x="593" y="186"/>
                </a:lnTo>
                <a:lnTo>
                  <a:pt x="508" y="186"/>
                </a:lnTo>
                <a:lnTo>
                  <a:pt x="339" y="203"/>
                </a:lnTo>
                <a:lnTo>
                  <a:pt x="271" y="220"/>
                </a:lnTo>
                <a:lnTo>
                  <a:pt x="203" y="220"/>
                </a:lnTo>
                <a:lnTo>
                  <a:pt x="136" y="220"/>
                </a:lnTo>
                <a:lnTo>
                  <a:pt x="85" y="220"/>
                </a:lnTo>
                <a:lnTo>
                  <a:pt x="34" y="220"/>
                </a:lnTo>
                <a:lnTo>
                  <a:pt x="0" y="220"/>
                </a:lnTo>
                <a:lnTo>
                  <a:pt x="0" y="152"/>
                </a:lnTo>
                <a:lnTo>
                  <a:pt x="203" y="135"/>
                </a:lnTo>
                <a:lnTo>
                  <a:pt x="390" y="101"/>
                </a:lnTo>
                <a:lnTo>
                  <a:pt x="525" y="85"/>
                </a:lnTo>
                <a:lnTo>
                  <a:pt x="661" y="68"/>
                </a:lnTo>
                <a:lnTo>
                  <a:pt x="745" y="51"/>
                </a:lnTo>
                <a:lnTo>
                  <a:pt x="830" y="51"/>
                </a:lnTo>
                <a:lnTo>
                  <a:pt x="864" y="34"/>
                </a:lnTo>
                <a:lnTo>
                  <a:pt x="881" y="34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29731" name="Freeform 35"/>
          <p:cNvSpPr/>
          <p:nvPr/>
        </p:nvSpPr>
        <p:spPr>
          <a:xfrm>
            <a:off x="2604467" y="4118292"/>
            <a:ext cx="590550" cy="117475"/>
          </a:xfrm>
          <a:custGeom>
            <a:avLst/>
            <a:gdLst/>
            <a:ahLst/>
            <a:cxnLst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</a:cxnLst>
            <a:rect l="0" t="0" r="0" b="0"/>
            <a:pathLst>
              <a:path w="931" h="186">
                <a:moveTo>
                  <a:pt x="864" y="0"/>
                </a:moveTo>
                <a:lnTo>
                  <a:pt x="897" y="17"/>
                </a:lnTo>
                <a:lnTo>
                  <a:pt x="914" y="17"/>
                </a:lnTo>
                <a:lnTo>
                  <a:pt x="931" y="34"/>
                </a:lnTo>
                <a:lnTo>
                  <a:pt x="931" y="68"/>
                </a:lnTo>
                <a:lnTo>
                  <a:pt x="914" y="68"/>
                </a:lnTo>
                <a:lnTo>
                  <a:pt x="897" y="85"/>
                </a:lnTo>
                <a:lnTo>
                  <a:pt x="864" y="102"/>
                </a:lnTo>
                <a:lnTo>
                  <a:pt x="830" y="119"/>
                </a:lnTo>
                <a:lnTo>
                  <a:pt x="762" y="119"/>
                </a:lnTo>
                <a:lnTo>
                  <a:pt x="694" y="135"/>
                </a:lnTo>
                <a:lnTo>
                  <a:pt x="609" y="135"/>
                </a:lnTo>
                <a:lnTo>
                  <a:pt x="525" y="152"/>
                </a:lnTo>
                <a:lnTo>
                  <a:pt x="423" y="152"/>
                </a:lnTo>
                <a:lnTo>
                  <a:pt x="338" y="169"/>
                </a:lnTo>
                <a:lnTo>
                  <a:pt x="254" y="169"/>
                </a:lnTo>
                <a:lnTo>
                  <a:pt x="186" y="186"/>
                </a:lnTo>
                <a:lnTo>
                  <a:pt x="135" y="186"/>
                </a:lnTo>
                <a:lnTo>
                  <a:pt x="84" y="186"/>
                </a:lnTo>
                <a:lnTo>
                  <a:pt x="33" y="186"/>
                </a:lnTo>
                <a:lnTo>
                  <a:pt x="0" y="186"/>
                </a:lnTo>
                <a:lnTo>
                  <a:pt x="0" y="85"/>
                </a:lnTo>
                <a:lnTo>
                  <a:pt x="33" y="85"/>
                </a:lnTo>
                <a:lnTo>
                  <a:pt x="67" y="85"/>
                </a:lnTo>
                <a:lnTo>
                  <a:pt x="118" y="85"/>
                </a:lnTo>
                <a:lnTo>
                  <a:pt x="169" y="68"/>
                </a:lnTo>
                <a:lnTo>
                  <a:pt x="237" y="68"/>
                </a:lnTo>
                <a:lnTo>
                  <a:pt x="304" y="51"/>
                </a:lnTo>
                <a:lnTo>
                  <a:pt x="372" y="51"/>
                </a:lnTo>
                <a:lnTo>
                  <a:pt x="457" y="34"/>
                </a:lnTo>
                <a:lnTo>
                  <a:pt x="542" y="17"/>
                </a:lnTo>
                <a:lnTo>
                  <a:pt x="609" y="17"/>
                </a:lnTo>
                <a:lnTo>
                  <a:pt x="677" y="17"/>
                </a:lnTo>
                <a:lnTo>
                  <a:pt x="728" y="0"/>
                </a:lnTo>
                <a:lnTo>
                  <a:pt x="779" y="0"/>
                </a:lnTo>
                <a:lnTo>
                  <a:pt x="813" y="0"/>
                </a:lnTo>
                <a:lnTo>
                  <a:pt x="847" y="0"/>
                </a:lnTo>
                <a:lnTo>
                  <a:pt x="864" y="0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29732" name="Freeform 36"/>
          <p:cNvSpPr/>
          <p:nvPr/>
        </p:nvSpPr>
        <p:spPr>
          <a:xfrm>
            <a:off x="2561605" y="4192905"/>
            <a:ext cx="376237" cy="654050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593" h="1030">
                <a:moveTo>
                  <a:pt x="440" y="557"/>
                </a:moveTo>
                <a:lnTo>
                  <a:pt x="440" y="439"/>
                </a:lnTo>
                <a:lnTo>
                  <a:pt x="440" y="287"/>
                </a:lnTo>
                <a:lnTo>
                  <a:pt x="423" y="219"/>
                </a:lnTo>
                <a:lnTo>
                  <a:pt x="406" y="169"/>
                </a:lnTo>
                <a:lnTo>
                  <a:pt x="389" y="135"/>
                </a:lnTo>
                <a:lnTo>
                  <a:pt x="372" y="101"/>
                </a:lnTo>
                <a:lnTo>
                  <a:pt x="356" y="84"/>
                </a:lnTo>
                <a:lnTo>
                  <a:pt x="339" y="50"/>
                </a:lnTo>
                <a:lnTo>
                  <a:pt x="356" y="33"/>
                </a:lnTo>
                <a:lnTo>
                  <a:pt x="372" y="16"/>
                </a:lnTo>
                <a:lnTo>
                  <a:pt x="389" y="0"/>
                </a:lnTo>
                <a:lnTo>
                  <a:pt x="423" y="0"/>
                </a:lnTo>
                <a:lnTo>
                  <a:pt x="457" y="16"/>
                </a:lnTo>
                <a:lnTo>
                  <a:pt x="491" y="50"/>
                </a:lnTo>
                <a:lnTo>
                  <a:pt x="525" y="67"/>
                </a:lnTo>
                <a:lnTo>
                  <a:pt x="559" y="101"/>
                </a:lnTo>
                <a:lnTo>
                  <a:pt x="576" y="118"/>
                </a:lnTo>
                <a:lnTo>
                  <a:pt x="593" y="135"/>
                </a:lnTo>
                <a:lnTo>
                  <a:pt x="593" y="152"/>
                </a:lnTo>
                <a:lnTo>
                  <a:pt x="593" y="169"/>
                </a:lnTo>
                <a:lnTo>
                  <a:pt x="593" y="236"/>
                </a:lnTo>
                <a:lnTo>
                  <a:pt x="593" y="321"/>
                </a:lnTo>
                <a:lnTo>
                  <a:pt x="593" y="439"/>
                </a:lnTo>
                <a:lnTo>
                  <a:pt x="593" y="557"/>
                </a:lnTo>
                <a:lnTo>
                  <a:pt x="593" y="659"/>
                </a:lnTo>
                <a:lnTo>
                  <a:pt x="576" y="726"/>
                </a:lnTo>
                <a:lnTo>
                  <a:pt x="576" y="794"/>
                </a:lnTo>
                <a:lnTo>
                  <a:pt x="559" y="827"/>
                </a:lnTo>
                <a:lnTo>
                  <a:pt x="542" y="878"/>
                </a:lnTo>
                <a:lnTo>
                  <a:pt x="491" y="963"/>
                </a:lnTo>
                <a:lnTo>
                  <a:pt x="457" y="996"/>
                </a:lnTo>
                <a:lnTo>
                  <a:pt x="423" y="1013"/>
                </a:lnTo>
                <a:lnTo>
                  <a:pt x="406" y="1030"/>
                </a:lnTo>
                <a:lnTo>
                  <a:pt x="389" y="1030"/>
                </a:lnTo>
                <a:lnTo>
                  <a:pt x="372" y="1030"/>
                </a:lnTo>
                <a:lnTo>
                  <a:pt x="356" y="1013"/>
                </a:lnTo>
                <a:lnTo>
                  <a:pt x="339" y="996"/>
                </a:lnTo>
                <a:lnTo>
                  <a:pt x="339" y="963"/>
                </a:lnTo>
                <a:lnTo>
                  <a:pt x="305" y="929"/>
                </a:lnTo>
                <a:lnTo>
                  <a:pt x="271" y="878"/>
                </a:lnTo>
                <a:lnTo>
                  <a:pt x="220" y="844"/>
                </a:lnTo>
                <a:lnTo>
                  <a:pt x="152" y="794"/>
                </a:lnTo>
                <a:lnTo>
                  <a:pt x="84" y="743"/>
                </a:lnTo>
                <a:lnTo>
                  <a:pt x="34" y="709"/>
                </a:lnTo>
                <a:lnTo>
                  <a:pt x="17" y="692"/>
                </a:lnTo>
                <a:lnTo>
                  <a:pt x="0" y="675"/>
                </a:lnTo>
                <a:lnTo>
                  <a:pt x="17" y="675"/>
                </a:lnTo>
                <a:lnTo>
                  <a:pt x="51" y="675"/>
                </a:lnTo>
                <a:lnTo>
                  <a:pt x="101" y="675"/>
                </a:lnTo>
                <a:lnTo>
                  <a:pt x="186" y="692"/>
                </a:lnTo>
                <a:lnTo>
                  <a:pt x="254" y="709"/>
                </a:lnTo>
                <a:lnTo>
                  <a:pt x="322" y="709"/>
                </a:lnTo>
                <a:lnTo>
                  <a:pt x="372" y="709"/>
                </a:lnTo>
                <a:lnTo>
                  <a:pt x="389" y="709"/>
                </a:lnTo>
                <a:lnTo>
                  <a:pt x="406" y="692"/>
                </a:lnTo>
                <a:lnTo>
                  <a:pt x="423" y="659"/>
                </a:lnTo>
                <a:lnTo>
                  <a:pt x="423" y="608"/>
                </a:lnTo>
                <a:lnTo>
                  <a:pt x="440" y="557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29733" name="Freeform 37"/>
          <p:cNvSpPr/>
          <p:nvPr/>
        </p:nvSpPr>
        <p:spPr>
          <a:xfrm>
            <a:off x="2259980" y="4257992"/>
            <a:ext cx="193675" cy="396875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305" h="625">
                <a:moveTo>
                  <a:pt x="102" y="608"/>
                </a:moveTo>
                <a:lnTo>
                  <a:pt x="68" y="625"/>
                </a:lnTo>
                <a:lnTo>
                  <a:pt x="51" y="625"/>
                </a:lnTo>
                <a:lnTo>
                  <a:pt x="34" y="608"/>
                </a:lnTo>
                <a:lnTo>
                  <a:pt x="17" y="574"/>
                </a:lnTo>
                <a:lnTo>
                  <a:pt x="0" y="524"/>
                </a:lnTo>
                <a:lnTo>
                  <a:pt x="0" y="490"/>
                </a:lnTo>
                <a:lnTo>
                  <a:pt x="0" y="473"/>
                </a:lnTo>
                <a:lnTo>
                  <a:pt x="0" y="439"/>
                </a:lnTo>
                <a:lnTo>
                  <a:pt x="17" y="405"/>
                </a:lnTo>
                <a:lnTo>
                  <a:pt x="34" y="372"/>
                </a:lnTo>
                <a:lnTo>
                  <a:pt x="68" y="321"/>
                </a:lnTo>
                <a:lnTo>
                  <a:pt x="102" y="270"/>
                </a:lnTo>
                <a:lnTo>
                  <a:pt x="136" y="186"/>
                </a:lnTo>
                <a:lnTo>
                  <a:pt x="187" y="101"/>
                </a:lnTo>
                <a:lnTo>
                  <a:pt x="238" y="0"/>
                </a:lnTo>
                <a:lnTo>
                  <a:pt x="271" y="34"/>
                </a:lnTo>
                <a:lnTo>
                  <a:pt x="288" y="68"/>
                </a:lnTo>
                <a:lnTo>
                  <a:pt x="305" y="101"/>
                </a:lnTo>
                <a:lnTo>
                  <a:pt x="305" y="152"/>
                </a:lnTo>
                <a:lnTo>
                  <a:pt x="305" y="203"/>
                </a:lnTo>
                <a:lnTo>
                  <a:pt x="288" y="270"/>
                </a:lnTo>
                <a:lnTo>
                  <a:pt x="238" y="389"/>
                </a:lnTo>
                <a:lnTo>
                  <a:pt x="221" y="456"/>
                </a:lnTo>
                <a:lnTo>
                  <a:pt x="187" y="524"/>
                </a:lnTo>
                <a:lnTo>
                  <a:pt x="136" y="558"/>
                </a:lnTo>
                <a:lnTo>
                  <a:pt x="102" y="608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29737" name="Freeform 41"/>
          <p:cNvSpPr/>
          <p:nvPr/>
        </p:nvSpPr>
        <p:spPr>
          <a:xfrm>
            <a:off x="2399680" y="3013392"/>
            <a:ext cx="236537" cy="482600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372" h="760">
                <a:moveTo>
                  <a:pt x="186" y="490"/>
                </a:moveTo>
                <a:lnTo>
                  <a:pt x="169" y="406"/>
                </a:lnTo>
                <a:lnTo>
                  <a:pt x="152" y="355"/>
                </a:lnTo>
                <a:lnTo>
                  <a:pt x="118" y="304"/>
                </a:lnTo>
                <a:lnTo>
                  <a:pt x="101" y="253"/>
                </a:lnTo>
                <a:lnTo>
                  <a:pt x="84" y="203"/>
                </a:lnTo>
                <a:lnTo>
                  <a:pt x="67" y="186"/>
                </a:lnTo>
                <a:lnTo>
                  <a:pt x="50" y="152"/>
                </a:lnTo>
                <a:lnTo>
                  <a:pt x="34" y="135"/>
                </a:lnTo>
                <a:lnTo>
                  <a:pt x="17" y="118"/>
                </a:lnTo>
                <a:lnTo>
                  <a:pt x="0" y="85"/>
                </a:lnTo>
                <a:lnTo>
                  <a:pt x="0" y="68"/>
                </a:lnTo>
                <a:lnTo>
                  <a:pt x="0" y="34"/>
                </a:lnTo>
                <a:lnTo>
                  <a:pt x="17" y="17"/>
                </a:lnTo>
                <a:lnTo>
                  <a:pt x="67" y="0"/>
                </a:lnTo>
                <a:lnTo>
                  <a:pt x="135" y="17"/>
                </a:lnTo>
                <a:lnTo>
                  <a:pt x="220" y="34"/>
                </a:lnTo>
                <a:lnTo>
                  <a:pt x="254" y="152"/>
                </a:lnTo>
                <a:lnTo>
                  <a:pt x="271" y="253"/>
                </a:lnTo>
                <a:lnTo>
                  <a:pt x="288" y="338"/>
                </a:lnTo>
                <a:lnTo>
                  <a:pt x="305" y="422"/>
                </a:lnTo>
                <a:lnTo>
                  <a:pt x="322" y="490"/>
                </a:lnTo>
                <a:lnTo>
                  <a:pt x="338" y="558"/>
                </a:lnTo>
                <a:lnTo>
                  <a:pt x="355" y="591"/>
                </a:lnTo>
                <a:lnTo>
                  <a:pt x="372" y="642"/>
                </a:lnTo>
                <a:lnTo>
                  <a:pt x="372" y="693"/>
                </a:lnTo>
                <a:lnTo>
                  <a:pt x="372" y="743"/>
                </a:lnTo>
                <a:lnTo>
                  <a:pt x="372" y="760"/>
                </a:lnTo>
                <a:lnTo>
                  <a:pt x="338" y="760"/>
                </a:lnTo>
                <a:lnTo>
                  <a:pt x="322" y="760"/>
                </a:lnTo>
                <a:lnTo>
                  <a:pt x="305" y="743"/>
                </a:lnTo>
                <a:lnTo>
                  <a:pt x="288" y="727"/>
                </a:lnTo>
                <a:lnTo>
                  <a:pt x="271" y="693"/>
                </a:lnTo>
                <a:lnTo>
                  <a:pt x="254" y="659"/>
                </a:lnTo>
                <a:lnTo>
                  <a:pt x="237" y="608"/>
                </a:lnTo>
                <a:lnTo>
                  <a:pt x="220" y="558"/>
                </a:lnTo>
                <a:lnTo>
                  <a:pt x="186" y="490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28" name="Freeform 30"/>
          <p:cNvSpPr/>
          <p:nvPr/>
        </p:nvSpPr>
        <p:spPr>
          <a:xfrm>
            <a:off x="2539380" y="3164205"/>
            <a:ext cx="549275" cy="106362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864" h="169">
                <a:moveTo>
                  <a:pt x="373" y="50"/>
                </a:moveTo>
                <a:lnTo>
                  <a:pt x="491" y="33"/>
                </a:lnTo>
                <a:lnTo>
                  <a:pt x="576" y="16"/>
                </a:lnTo>
                <a:lnTo>
                  <a:pt x="644" y="0"/>
                </a:lnTo>
                <a:lnTo>
                  <a:pt x="695" y="0"/>
                </a:lnTo>
                <a:lnTo>
                  <a:pt x="762" y="0"/>
                </a:lnTo>
                <a:lnTo>
                  <a:pt x="813" y="16"/>
                </a:lnTo>
                <a:lnTo>
                  <a:pt x="830" y="33"/>
                </a:lnTo>
                <a:lnTo>
                  <a:pt x="847" y="33"/>
                </a:lnTo>
                <a:lnTo>
                  <a:pt x="864" y="67"/>
                </a:lnTo>
                <a:lnTo>
                  <a:pt x="847" y="67"/>
                </a:lnTo>
                <a:lnTo>
                  <a:pt x="830" y="84"/>
                </a:lnTo>
                <a:lnTo>
                  <a:pt x="813" y="84"/>
                </a:lnTo>
                <a:lnTo>
                  <a:pt x="762" y="84"/>
                </a:lnTo>
                <a:lnTo>
                  <a:pt x="711" y="101"/>
                </a:lnTo>
                <a:lnTo>
                  <a:pt x="661" y="118"/>
                </a:lnTo>
                <a:lnTo>
                  <a:pt x="593" y="118"/>
                </a:lnTo>
                <a:lnTo>
                  <a:pt x="508" y="135"/>
                </a:lnTo>
                <a:lnTo>
                  <a:pt x="339" y="152"/>
                </a:lnTo>
                <a:lnTo>
                  <a:pt x="271" y="152"/>
                </a:lnTo>
                <a:lnTo>
                  <a:pt x="203" y="152"/>
                </a:lnTo>
                <a:lnTo>
                  <a:pt x="135" y="169"/>
                </a:lnTo>
                <a:lnTo>
                  <a:pt x="85" y="169"/>
                </a:lnTo>
                <a:lnTo>
                  <a:pt x="51" y="169"/>
                </a:lnTo>
                <a:lnTo>
                  <a:pt x="0" y="169"/>
                </a:lnTo>
                <a:lnTo>
                  <a:pt x="0" y="101"/>
                </a:lnTo>
                <a:lnTo>
                  <a:pt x="85" y="101"/>
                </a:lnTo>
                <a:lnTo>
                  <a:pt x="169" y="84"/>
                </a:lnTo>
                <a:lnTo>
                  <a:pt x="271" y="67"/>
                </a:lnTo>
                <a:lnTo>
                  <a:pt x="373" y="50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29735" name="Freeform 39"/>
          <p:cNvSpPr/>
          <p:nvPr/>
        </p:nvSpPr>
        <p:spPr>
          <a:xfrm>
            <a:off x="2453655" y="2916555"/>
            <a:ext cx="946150" cy="547687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</a:cxnLst>
            <a:rect l="0" t="0" r="0" b="0"/>
            <a:pathLst>
              <a:path w="1491" h="862">
                <a:moveTo>
                  <a:pt x="0" y="186"/>
                </a:moveTo>
                <a:lnTo>
                  <a:pt x="153" y="186"/>
                </a:lnTo>
                <a:lnTo>
                  <a:pt x="288" y="169"/>
                </a:lnTo>
                <a:lnTo>
                  <a:pt x="559" y="152"/>
                </a:lnTo>
                <a:lnTo>
                  <a:pt x="661" y="118"/>
                </a:lnTo>
                <a:lnTo>
                  <a:pt x="763" y="101"/>
                </a:lnTo>
                <a:lnTo>
                  <a:pt x="847" y="84"/>
                </a:lnTo>
                <a:lnTo>
                  <a:pt x="915" y="84"/>
                </a:lnTo>
                <a:lnTo>
                  <a:pt x="983" y="68"/>
                </a:lnTo>
                <a:lnTo>
                  <a:pt x="1034" y="51"/>
                </a:lnTo>
                <a:lnTo>
                  <a:pt x="1068" y="34"/>
                </a:lnTo>
                <a:lnTo>
                  <a:pt x="1102" y="34"/>
                </a:lnTo>
                <a:lnTo>
                  <a:pt x="1152" y="17"/>
                </a:lnTo>
                <a:lnTo>
                  <a:pt x="1186" y="0"/>
                </a:lnTo>
                <a:lnTo>
                  <a:pt x="1220" y="17"/>
                </a:lnTo>
                <a:lnTo>
                  <a:pt x="1254" y="34"/>
                </a:lnTo>
                <a:lnTo>
                  <a:pt x="1305" y="51"/>
                </a:lnTo>
                <a:lnTo>
                  <a:pt x="1373" y="84"/>
                </a:lnTo>
                <a:lnTo>
                  <a:pt x="1423" y="135"/>
                </a:lnTo>
                <a:lnTo>
                  <a:pt x="1474" y="169"/>
                </a:lnTo>
                <a:lnTo>
                  <a:pt x="1491" y="203"/>
                </a:lnTo>
                <a:lnTo>
                  <a:pt x="1491" y="220"/>
                </a:lnTo>
                <a:lnTo>
                  <a:pt x="1491" y="237"/>
                </a:lnTo>
                <a:lnTo>
                  <a:pt x="1474" y="253"/>
                </a:lnTo>
                <a:lnTo>
                  <a:pt x="1440" y="270"/>
                </a:lnTo>
                <a:lnTo>
                  <a:pt x="1423" y="287"/>
                </a:lnTo>
                <a:lnTo>
                  <a:pt x="1407" y="304"/>
                </a:lnTo>
                <a:lnTo>
                  <a:pt x="1390" y="321"/>
                </a:lnTo>
                <a:lnTo>
                  <a:pt x="1356" y="355"/>
                </a:lnTo>
                <a:lnTo>
                  <a:pt x="1339" y="405"/>
                </a:lnTo>
                <a:lnTo>
                  <a:pt x="1305" y="456"/>
                </a:lnTo>
                <a:lnTo>
                  <a:pt x="1288" y="507"/>
                </a:lnTo>
                <a:lnTo>
                  <a:pt x="1254" y="591"/>
                </a:lnTo>
                <a:lnTo>
                  <a:pt x="1237" y="659"/>
                </a:lnTo>
                <a:lnTo>
                  <a:pt x="1203" y="710"/>
                </a:lnTo>
                <a:lnTo>
                  <a:pt x="1186" y="760"/>
                </a:lnTo>
                <a:lnTo>
                  <a:pt x="1152" y="811"/>
                </a:lnTo>
                <a:lnTo>
                  <a:pt x="1135" y="828"/>
                </a:lnTo>
                <a:lnTo>
                  <a:pt x="1119" y="862"/>
                </a:lnTo>
                <a:lnTo>
                  <a:pt x="1102" y="862"/>
                </a:lnTo>
                <a:lnTo>
                  <a:pt x="1085" y="862"/>
                </a:lnTo>
                <a:lnTo>
                  <a:pt x="1068" y="862"/>
                </a:lnTo>
                <a:lnTo>
                  <a:pt x="1051" y="845"/>
                </a:lnTo>
                <a:lnTo>
                  <a:pt x="1051" y="811"/>
                </a:lnTo>
                <a:lnTo>
                  <a:pt x="1051" y="777"/>
                </a:lnTo>
                <a:lnTo>
                  <a:pt x="1068" y="727"/>
                </a:lnTo>
                <a:lnTo>
                  <a:pt x="1085" y="659"/>
                </a:lnTo>
                <a:lnTo>
                  <a:pt x="1102" y="574"/>
                </a:lnTo>
                <a:lnTo>
                  <a:pt x="1135" y="456"/>
                </a:lnTo>
                <a:lnTo>
                  <a:pt x="1152" y="355"/>
                </a:lnTo>
                <a:lnTo>
                  <a:pt x="1169" y="270"/>
                </a:lnTo>
                <a:lnTo>
                  <a:pt x="1169" y="220"/>
                </a:lnTo>
                <a:lnTo>
                  <a:pt x="1169" y="203"/>
                </a:lnTo>
                <a:lnTo>
                  <a:pt x="1152" y="203"/>
                </a:lnTo>
                <a:lnTo>
                  <a:pt x="1102" y="186"/>
                </a:lnTo>
                <a:lnTo>
                  <a:pt x="1051" y="186"/>
                </a:lnTo>
                <a:lnTo>
                  <a:pt x="1034" y="186"/>
                </a:lnTo>
                <a:lnTo>
                  <a:pt x="1000" y="186"/>
                </a:lnTo>
                <a:lnTo>
                  <a:pt x="966" y="186"/>
                </a:lnTo>
                <a:lnTo>
                  <a:pt x="915" y="203"/>
                </a:lnTo>
                <a:lnTo>
                  <a:pt x="847" y="203"/>
                </a:lnTo>
                <a:lnTo>
                  <a:pt x="780" y="203"/>
                </a:lnTo>
                <a:lnTo>
                  <a:pt x="695" y="220"/>
                </a:lnTo>
                <a:lnTo>
                  <a:pt x="610" y="237"/>
                </a:lnTo>
                <a:lnTo>
                  <a:pt x="509" y="253"/>
                </a:lnTo>
                <a:lnTo>
                  <a:pt x="424" y="253"/>
                </a:lnTo>
                <a:lnTo>
                  <a:pt x="254" y="270"/>
                </a:lnTo>
                <a:lnTo>
                  <a:pt x="119" y="270"/>
                </a:lnTo>
                <a:lnTo>
                  <a:pt x="0" y="270"/>
                </a:lnTo>
                <a:lnTo>
                  <a:pt x="0" y="186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29736" name="Freeform 40"/>
          <p:cNvSpPr/>
          <p:nvPr/>
        </p:nvSpPr>
        <p:spPr>
          <a:xfrm>
            <a:off x="2604467" y="3388042"/>
            <a:ext cx="547688" cy="87313"/>
          </a:xfrm>
          <a:custGeom>
            <a:avLst/>
            <a:gdLst/>
            <a:ahLst/>
            <a:cxnLst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</a:cxnLst>
            <a:rect l="0" t="0" r="0" b="0"/>
            <a:pathLst>
              <a:path w="864" h="136">
                <a:moveTo>
                  <a:pt x="0" y="68"/>
                </a:moveTo>
                <a:lnTo>
                  <a:pt x="186" y="34"/>
                </a:lnTo>
                <a:lnTo>
                  <a:pt x="271" y="34"/>
                </a:lnTo>
                <a:lnTo>
                  <a:pt x="372" y="17"/>
                </a:lnTo>
                <a:lnTo>
                  <a:pt x="491" y="17"/>
                </a:lnTo>
                <a:lnTo>
                  <a:pt x="609" y="0"/>
                </a:lnTo>
                <a:lnTo>
                  <a:pt x="728" y="0"/>
                </a:lnTo>
                <a:lnTo>
                  <a:pt x="864" y="0"/>
                </a:lnTo>
                <a:lnTo>
                  <a:pt x="864" y="102"/>
                </a:lnTo>
                <a:lnTo>
                  <a:pt x="830" y="102"/>
                </a:lnTo>
                <a:lnTo>
                  <a:pt x="779" y="102"/>
                </a:lnTo>
                <a:lnTo>
                  <a:pt x="694" y="102"/>
                </a:lnTo>
                <a:lnTo>
                  <a:pt x="609" y="102"/>
                </a:lnTo>
                <a:lnTo>
                  <a:pt x="491" y="119"/>
                </a:lnTo>
                <a:lnTo>
                  <a:pt x="355" y="119"/>
                </a:lnTo>
                <a:lnTo>
                  <a:pt x="203" y="136"/>
                </a:lnTo>
                <a:lnTo>
                  <a:pt x="33" y="136"/>
                </a:lnTo>
                <a:lnTo>
                  <a:pt x="0" y="68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29" name="Freeform 31"/>
          <p:cNvSpPr/>
          <p:nvPr/>
        </p:nvSpPr>
        <p:spPr>
          <a:xfrm>
            <a:off x="2775917" y="3464242"/>
            <a:ext cx="182563" cy="2238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0"/>
              </a:cxn>
              <a:cxn ang="0">
                <a:pos x="0" y="0"/>
              </a:cxn>
            </a:cxnLst>
            <a:rect l="0" t="0" r="0" b="0"/>
            <a:pathLst>
              <a:path w="288" h="354">
                <a:moveTo>
                  <a:pt x="0" y="0"/>
                </a:moveTo>
                <a:lnTo>
                  <a:pt x="67" y="0"/>
                </a:lnTo>
                <a:lnTo>
                  <a:pt x="135" y="17"/>
                </a:lnTo>
                <a:lnTo>
                  <a:pt x="203" y="33"/>
                </a:lnTo>
                <a:lnTo>
                  <a:pt x="254" y="84"/>
                </a:lnTo>
                <a:lnTo>
                  <a:pt x="271" y="135"/>
                </a:lnTo>
                <a:lnTo>
                  <a:pt x="288" y="202"/>
                </a:lnTo>
                <a:lnTo>
                  <a:pt x="271" y="270"/>
                </a:lnTo>
                <a:lnTo>
                  <a:pt x="254" y="354"/>
                </a:lnTo>
                <a:lnTo>
                  <a:pt x="220" y="354"/>
                </a:lnTo>
                <a:lnTo>
                  <a:pt x="203" y="338"/>
                </a:lnTo>
                <a:lnTo>
                  <a:pt x="169" y="304"/>
                </a:lnTo>
                <a:lnTo>
                  <a:pt x="135" y="270"/>
                </a:lnTo>
                <a:lnTo>
                  <a:pt x="101" y="219"/>
                </a:lnTo>
                <a:lnTo>
                  <a:pt x="67" y="152"/>
                </a:lnTo>
                <a:lnTo>
                  <a:pt x="33" y="84"/>
                </a:lnTo>
                <a:lnTo>
                  <a:pt x="0" y="0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30" name="Freeform 32"/>
          <p:cNvSpPr/>
          <p:nvPr/>
        </p:nvSpPr>
        <p:spPr>
          <a:xfrm>
            <a:off x="1958355" y="3561080"/>
            <a:ext cx="1828800" cy="277812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2880" h="439">
                <a:moveTo>
                  <a:pt x="2846" y="135"/>
                </a:moveTo>
                <a:lnTo>
                  <a:pt x="2863" y="169"/>
                </a:lnTo>
                <a:lnTo>
                  <a:pt x="2880" y="186"/>
                </a:lnTo>
                <a:lnTo>
                  <a:pt x="2880" y="202"/>
                </a:lnTo>
                <a:lnTo>
                  <a:pt x="2880" y="219"/>
                </a:lnTo>
                <a:lnTo>
                  <a:pt x="2863" y="219"/>
                </a:lnTo>
                <a:lnTo>
                  <a:pt x="2812" y="219"/>
                </a:lnTo>
                <a:lnTo>
                  <a:pt x="2745" y="219"/>
                </a:lnTo>
                <a:lnTo>
                  <a:pt x="2694" y="219"/>
                </a:lnTo>
                <a:lnTo>
                  <a:pt x="2643" y="219"/>
                </a:lnTo>
                <a:lnTo>
                  <a:pt x="2524" y="202"/>
                </a:lnTo>
                <a:lnTo>
                  <a:pt x="2406" y="202"/>
                </a:lnTo>
                <a:lnTo>
                  <a:pt x="2321" y="202"/>
                </a:lnTo>
                <a:lnTo>
                  <a:pt x="2236" y="202"/>
                </a:lnTo>
                <a:lnTo>
                  <a:pt x="2202" y="202"/>
                </a:lnTo>
                <a:lnTo>
                  <a:pt x="2152" y="202"/>
                </a:lnTo>
                <a:lnTo>
                  <a:pt x="2033" y="219"/>
                </a:lnTo>
                <a:lnTo>
                  <a:pt x="1881" y="219"/>
                </a:lnTo>
                <a:lnTo>
                  <a:pt x="1711" y="236"/>
                </a:lnTo>
                <a:lnTo>
                  <a:pt x="1525" y="253"/>
                </a:lnTo>
                <a:lnTo>
                  <a:pt x="1372" y="287"/>
                </a:lnTo>
                <a:lnTo>
                  <a:pt x="1237" y="304"/>
                </a:lnTo>
                <a:lnTo>
                  <a:pt x="1118" y="321"/>
                </a:lnTo>
                <a:lnTo>
                  <a:pt x="1000" y="338"/>
                </a:lnTo>
                <a:lnTo>
                  <a:pt x="881" y="355"/>
                </a:lnTo>
                <a:lnTo>
                  <a:pt x="745" y="371"/>
                </a:lnTo>
                <a:lnTo>
                  <a:pt x="610" y="388"/>
                </a:lnTo>
                <a:lnTo>
                  <a:pt x="542" y="405"/>
                </a:lnTo>
                <a:lnTo>
                  <a:pt x="474" y="422"/>
                </a:lnTo>
                <a:lnTo>
                  <a:pt x="424" y="422"/>
                </a:lnTo>
                <a:lnTo>
                  <a:pt x="373" y="439"/>
                </a:lnTo>
                <a:lnTo>
                  <a:pt x="339" y="439"/>
                </a:lnTo>
                <a:lnTo>
                  <a:pt x="305" y="439"/>
                </a:lnTo>
                <a:lnTo>
                  <a:pt x="288" y="439"/>
                </a:lnTo>
                <a:lnTo>
                  <a:pt x="254" y="439"/>
                </a:lnTo>
                <a:lnTo>
                  <a:pt x="220" y="439"/>
                </a:lnTo>
                <a:lnTo>
                  <a:pt x="186" y="422"/>
                </a:lnTo>
                <a:lnTo>
                  <a:pt x="136" y="388"/>
                </a:lnTo>
                <a:lnTo>
                  <a:pt x="68" y="371"/>
                </a:lnTo>
                <a:lnTo>
                  <a:pt x="34" y="338"/>
                </a:lnTo>
                <a:lnTo>
                  <a:pt x="17" y="321"/>
                </a:lnTo>
                <a:lnTo>
                  <a:pt x="0" y="304"/>
                </a:lnTo>
                <a:lnTo>
                  <a:pt x="102" y="304"/>
                </a:lnTo>
                <a:lnTo>
                  <a:pt x="220" y="304"/>
                </a:lnTo>
                <a:lnTo>
                  <a:pt x="356" y="287"/>
                </a:lnTo>
                <a:lnTo>
                  <a:pt x="508" y="270"/>
                </a:lnTo>
                <a:lnTo>
                  <a:pt x="678" y="253"/>
                </a:lnTo>
                <a:lnTo>
                  <a:pt x="847" y="236"/>
                </a:lnTo>
                <a:lnTo>
                  <a:pt x="983" y="219"/>
                </a:lnTo>
                <a:lnTo>
                  <a:pt x="1135" y="202"/>
                </a:lnTo>
                <a:lnTo>
                  <a:pt x="1203" y="186"/>
                </a:lnTo>
                <a:lnTo>
                  <a:pt x="1288" y="186"/>
                </a:lnTo>
                <a:lnTo>
                  <a:pt x="1372" y="169"/>
                </a:lnTo>
                <a:lnTo>
                  <a:pt x="1474" y="152"/>
                </a:lnTo>
                <a:lnTo>
                  <a:pt x="1576" y="135"/>
                </a:lnTo>
                <a:lnTo>
                  <a:pt x="1694" y="118"/>
                </a:lnTo>
                <a:lnTo>
                  <a:pt x="1830" y="101"/>
                </a:lnTo>
                <a:lnTo>
                  <a:pt x="1965" y="67"/>
                </a:lnTo>
                <a:lnTo>
                  <a:pt x="2084" y="50"/>
                </a:lnTo>
                <a:lnTo>
                  <a:pt x="2202" y="34"/>
                </a:lnTo>
                <a:lnTo>
                  <a:pt x="2304" y="17"/>
                </a:lnTo>
                <a:lnTo>
                  <a:pt x="2389" y="17"/>
                </a:lnTo>
                <a:lnTo>
                  <a:pt x="2457" y="0"/>
                </a:lnTo>
                <a:lnTo>
                  <a:pt x="2507" y="0"/>
                </a:lnTo>
                <a:lnTo>
                  <a:pt x="2541" y="0"/>
                </a:lnTo>
                <a:lnTo>
                  <a:pt x="2558" y="0"/>
                </a:lnTo>
                <a:lnTo>
                  <a:pt x="2575" y="0"/>
                </a:lnTo>
                <a:lnTo>
                  <a:pt x="2609" y="0"/>
                </a:lnTo>
                <a:lnTo>
                  <a:pt x="2694" y="34"/>
                </a:lnTo>
                <a:lnTo>
                  <a:pt x="2779" y="84"/>
                </a:lnTo>
                <a:lnTo>
                  <a:pt x="2812" y="118"/>
                </a:lnTo>
                <a:lnTo>
                  <a:pt x="2846" y="135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81" name="文本占位符 10"/>
          <p:cNvSpPr>
            <a:spLocks noGrp="1"/>
          </p:cNvSpPr>
          <p:nvPr>
            <p:ph type="body" sz="quarter" idx="10"/>
          </p:nvPr>
        </p:nvSpPr>
        <p:spPr>
          <a:xfrm>
            <a:off x="657225" y="430213"/>
            <a:ext cx="2436813" cy="466725"/>
          </a:xfrm>
        </p:spPr>
        <p:txBody>
          <a:bodyPr/>
          <a:lstStyle/>
          <a:p>
            <a:r>
              <a:rPr lang="en-US" altLang="zh-CN" dirty="0"/>
              <a:t>02  </a:t>
            </a:r>
            <a:r>
              <a:rPr lang="zh-CN" altLang="en-US"/>
              <a:t>字词揭秘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29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9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9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29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500"/>
                                        <p:tgtEl>
                                          <p:spTgt spid="29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4" dur="500"/>
                                        <p:tgtEl>
                                          <p:spTgt spid="29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29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文本框 38"/>
          <p:cNvSpPr txBox="1"/>
          <p:nvPr/>
        </p:nvSpPr>
        <p:spPr>
          <a:xfrm>
            <a:off x="9159875" y="1659255"/>
            <a:ext cx="100647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liàn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  <a:sym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732655" y="2501900"/>
            <a:ext cx="2127885" cy="2814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结构：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部首：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组词：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造句：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书写指导：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803265" y="2501900"/>
            <a:ext cx="5909310" cy="28613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上下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心 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恋恋不舍 眷恋   留恋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小明恋恋不舍地离开了公园。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     上下大小相等，“心”的卧钩舒展。</a:t>
            </a:r>
          </a:p>
        </p:txBody>
      </p:sp>
      <p:graphicFrame>
        <p:nvGraphicFramePr>
          <p:cNvPr id="41" name="Group 47"/>
          <p:cNvGraphicFramePr>
            <a:graphicFrameLocks noGrp="1"/>
          </p:cNvGraphicFramePr>
          <p:nvPr/>
        </p:nvGraphicFramePr>
        <p:xfrm>
          <a:off x="9149095" y="2368938"/>
          <a:ext cx="900112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3" name="矩形 52">
            <a:hlinkClick r:id="" action="ppaction://noaction"/>
          </p:cNvPr>
          <p:cNvSpPr/>
          <p:nvPr/>
        </p:nvSpPr>
        <p:spPr>
          <a:xfrm>
            <a:off x="9159561" y="2378365"/>
            <a:ext cx="871855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恋</a:t>
            </a:r>
          </a:p>
        </p:txBody>
      </p:sp>
      <p:sp>
        <p:nvSpPr>
          <p:cNvPr id="30768" name="Freeform 48"/>
          <p:cNvSpPr/>
          <p:nvPr/>
        </p:nvSpPr>
        <p:spPr>
          <a:xfrm>
            <a:off x="2160584" y="4214495"/>
            <a:ext cx="215900" cy="439737"/>
          </a:xfrm>
          <a:custGeom>
            <a:avLst/>
            <a:gdLst/>
            <a:ahLst/>
            <a:cxnLst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</a:cxnLst>
            <a:rect l="0" t="0" r="0" b="0"/>
            <a:pathLst>
              <a:path w="339" h="693">
                <a:moveTo>
                  <a:pt x="237" y="0"/>
                </a:moveTo>
                <a:lnTo>
                  <a:pt x="271" y="51"/>
                </a:lnTo>
                <a:lnTo>
                  <a:pt x="305" y="102"/>
                </a:lnTo>
                <a:lnTo>
                  <a:pt x="322" y="152"/>
                </a:lnTo>
                <a:lnTo>
                  <a:pt x="339" y="203"/>
                </a:lnTo>
                <a:lnTo>
                  <a:pt x="322" y="321"/>
                </a:lnTo>
                <a:lnTo>
                  <a:pt x="288" y="423"/>
                </a:lnTo>
                <a:lnTo>
                  <a:pt x="271" y="490"/>
                </a:lnTo>
                <a:lnTo>
                  <a:pt x="254" y="541"/>
                </a:lnTo>
                <a:lnTo>
                  <a:pt x="220" y="575"/>
                </a:lnTo>
                <a:lnTo>
                  <a:pt x="186" y="608"/>
                </a:lnTo>
                <a:lnTo>
                  <a:pt x="152" y="642"/>
                </a:lnTo>
                <a:lnTo>
                  <a:pt x="118" y="659"/>
                </a:lnTo>
                <a:lnTo>
                  <a:pt x="102" y="676"/>
                </a:lnTo>
                <a:lnTo>
                  <a:pt x="85" y="693"/>
                </a:lnTo>
                <a:lnTo>
                  <a:pt x="85" y="676"/>
                </a:lnTo>
                <a:lnTo>
                  <a:pt x="68" y="659"/>
                </a:lnTo>
                <a:lnTo>
                  <a:pt x="51" y="642"/>
                </a:lnTo>
                <a:lnTo>
                  <a:pt x="34" y="608"/>
                </a:lnTo>
                <a:lnTo>
                  <a:pt x="17" y="558"/>
                </a:lnTo>
                <a:lnTo>
                  <a:pt x="0" y="524"/>
                </a:lnTo>
                <a:lnTo>
                  <a:pt x="17" y="507"/>
                </a:lnTo>
                <a:lnTo>
                  <a:pt x="17" y="490"/>
                </a:lnTo>
                <a:lnTo>
                  <a:pt x="34" y="456"/>
                </a:lnTo>
                <a:lnTo>
                  <a:pt x="51" y="423"/>
                </a:lnTo>
                <a:lnTo>
                  <a:pt x="85" y="372"/>
                </a:lnTo>
                <a:lnTo>
                  <a:pt x="102" y="355"/>
                </a:lnTo>
                <a:lnTo>
                  <a:pt x="118" y="321"/>
                </a:lnTo>
                <a:lnTo>
                  <a:pt x="152" y="237"/>
                </a:lnTo>
                <a:lnTo>
                  <a:pt x="186" y="135"/>
                </a:lnTo>
                <a:lnTo>
                  <a:pt x="237" y="0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grpSp>
        <p:nvGrpSpPr>
          <p:cNvPr id="32772" name="Group 4"/>
          <p:cNvGrpSpPr/>
          <p:nvPr/>
        </p:nvGrpSpPr>
        <p:grpSpPr>
          <a:xfrm>
            <a:off x="1503359" y="2461895"/>
            <a:ext cx="2879725" cy="2879725"/>
            <a:chOff x="1474" y="663"/>
            <a:chExt cx="2948" cy="2835"/>
          </a:xfrm>
        </p:grpSpPr>
        <p:sp>
          <p:nvSpPr>
            <p:cNvPr id="32773" name="Rectangle 5"/>
            <p:cNvSpPr/>
            <p:nvPr/>
          </p:nvSpPr>
          <p:spPr>
            <a:xfrm>
              <a:off x="2948" y="2069"/>
              <a:ext cx="1474" cy="142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2774" name="Rectangle 6"/>
            <p:cNvSpPr/>
            <p:nvPr/>
          </p:nvSpPr>
          <p:spPr>
            <a:xfrm>
              <a:off x="1474" y="2069"/>
              <a:ext cx="1474" cy="142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2775" name="Rectangle 7"/>
            <p:cNvSpPr/>
            <p:nvPr/>
          </p:nvSpPr>
          <p:spPr>
            <a:xfrm>
              <a:off x="2948" y="663"/>
              <a:ext cx="1474" cy="1406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2776" name="Rectangle 8"/>
            <p:cNvSpPr/>
            <p:nvPr/>
          </p:nvSpPr>
          <p:spPr>
            <a:xfrm>
              <a:off x="1474" y="663"/>
              <a:ext cx="1474" cy="1406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2777" name="Line 9"/>
            <p:cNvSpPr/>
            <p:nvPr/>
          </p:nvSpPr>
          <p:spPr>
            <a:xfrm>
              <a:off x="1474" y="663"/>
              <a:ext cx="2948" cy="0"/>
            </a:xfrm>
            <a:prstGeom prst="line">
              <a:avLst/>
            </a:prstGeom>
            <a:ln w="635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778" name="Line 10"/>
            <p:cNvSpPr/>
            <p:nvPr/>
          </p:nvSpPr>
          <p:spPr>
            <a:xfrm>
              <a:off x="1474" y="3498"/>
              <a:ext cx="2948" cy="0"/>
            </a:xfrm>
            <a:prstGeom prst="line">
              <a:avLst/>
            </a:prstGeom>
            <a:ln w="635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779" name="Line 11"/>
            <p:cNvSpPr/>
            <p:nvPr/>
          </p:nvSpPr>
          <p:spPr>
            <a:xfrm>
              <a:off x="1474" y="663"/>
              <a:ext cx="0" cy="2835"/>
            </a:xfrm>
            <a:prstGeom prst="line">
              <a:avLst/>
            </a:prstGeom>
            <a:ln w="635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780" name="Line 12"/>
            <p:cNvSpPr/>
            <p:nvPr/>
          </p:nvSpPr>
          <p:spPr>
            <a:xfrm>
              <a:off x="4422" y="663"/>
              <a:ext cx="0" cy="2835"/>
            </a:xfrm>
            <a:prstGeom prst="line">
              <a:avLst/>
            </a:prstGeom>
            <a:ln w="635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781" name="Line 13"/>
            <p:cNvSpPr/>
            <p:nvPr/>
          </p:nvSpPr>
          <p:spPr>
            <a:xfrm>
              <a:off x="1474" y="2069"/>
              <a:ext cx="2948" cy="0"/>
            </a:xfrm>
            <a:prstGeom prst="line">
              <a:avLst/>
            </a:prstGeom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782" name="Line 14"/>
            <p:cNvSpPr/>
            <p:nvPr/>
          </p:nvSpPr>
          <p:spPr>
            <a:xfrm>
              <a:off x="2948" y="663"/>
              <a:ext cx="0" cy="2835"/>
            </a:xfrm>
            <a:prstGeom prst="line">
              <a:avLst/>
            </a:prstGeom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0762" name="Freeform 42"/>
          <p:cNvSpPr/>
          <p:nvPr/>
        </p:nvSpPr>
        <p:spPr>
          <a:xfrm>
            <a:off x="2279646" y="3163570"/>
            <a:ext cx="1301750" cy="257175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2050" h="406">
                <a:moveTo>
                  <a:pt x="1525" y="220"/>
                </a:moveTo>
                <a:lnTo>
                  <a:pt x="1288" y="254"/>
                </a:lnTo>
                <a:lnTo>
                  <a:pt x="1034" y="288"/>
                </a:lnTo>
                <a:lnTo>
                  <a:pt x="780" y="321"/>
                </a:lnTo>
                <a:lnTo>
                  <a:pt x="508" y="372"/>
                </a:lnTo>
                <a:lnTo>
                  <a:pt x="390" y="389"/>
                </a:lnTo>
                <a:lnTo>
                  <a:pt x="305" y="389"/>
                </a:lnTo>
                <a:lnTo>
                  <a:pt x="271" y="406"/>
                </a:lnTo>
                <a:lnTo>
                  <a:pt x="237" y="406"/>
                </a:lnTo>
                <a:lnTo>
                  <a:pt x="220" y="406"/>
                </a:lnTo>
                <a:lnTo>
                  <a:pt x="204" y="406"/>
                </a:lnTo>
                <a:lnTo>
                  <a:pt x="187" y="406"/>
                </a:lnTo>
                <a:lnTo>
                  <a:pt x="153" y="389"/>
                </a:lnTo>
                <a:lnTo>
                  <a:pt x="119" y="372"/>
                </a:lnTo>
                <a:lnTo>
                  <a:pt x="85" y="355"/>
                </a:lnTo>
                <a:lnTo>
                  <a:pt x="51" y="338"/>
                </a:lnTo>
                <a:lnTo>
                  <a:pt x="17" y="321"/>
                </a:lnTo>
                <a:lnTo>
                  <a:pt x="17" y="305"/>
                </a:lnTo>
                <a:lnTo>
                  <a:pt x="0" y="271"/>
                </a:lnTo>
                <a:lnTo>
                  <a:pt x="51" y="271"/>
                </a:lnTo>
                <a:lnTo>
                  <a:pt x="102" y="271"/>
                </a:lnTo>
                <a:lnTo>
                  <a:pt x="170" y="271"/>
                </a:lnTo>
                <a:lnTo>
                  <a:pt x="254" y="271"/>
                </a:lnTo>
                <a:lnTo>
                  <a:pt x="356" y="254"/>
                </a:lnTo>
                <a:lnTo>
                  <a:pt x="492" y="237"/>
                </a:lnTo>
                <a:lnTo>
                  <a:pt x="627" y="220"/>
                </a:lnTo>
                <a:lnTo>
                  <a:pt x="780" y="203"/>
                </a:lnTo>
                <a:lnTo>
                  <a:pt x="1085" y="136"/>
                </a:lnTo>
                <a:lnTo>
                  <a:pt x="1406" y="68"/>
                </a:lnTo>
                <a:lnTo>
                  <a:pt x="1542" y="51"/>
                </a:lnTo>
                <a:lnTo>
                  <a:pt x="1644" y="17"/>
                </a:lnTo>
                <a:lnTo>
                  <a:pt x="1694" y="17"/>
                </a:lnTo>
                <a:lnTo>
                  <a:pt x="1728" y="17"/>
                </a:lnTo>
                <a:lnTo>
                  <a:pt x="1762" y="0"/>
                </a:lnTo>
                <a:lnTo>
                  <a:pt x="1779" y="0"/>
                </a:lnTo>
                <a:lnTo>
                  <a:pt x="1813" y="17"/>
                </a:lnTo>
                <a:lnTo>
                  <a:pt x="1864" y="17"/>
                </a:lnTo>
                <a:lnTo>
                  <a:pt x="1898" y="34"/>
                </a:lnTo>
                <a:lnTo>
                  <a:pt x="1949" y="51"/>
                </a:lnTo>
                <a:lnTo>
                  <a:pt x="1999" y="85"/>
                </a:lnTo>
                <a:lnTo>
                  <a:pt x="2016" y="102"/>
                </a:lnTo>
                <a:lnTo>
                  <a:pt x="2050" y="119"/>
                </a:lnTo>
                <a:lnTo>
                  <a:pt x="2050" y="136"/>
                </a:lnTo>
                <a:lnTo>
                  <a:pt x="2033" y="169"/>
                </a:lnTo>
                <a:lnTo>
                  <a:pt x="2016" y="169"/>
                </a:lnTo>
                <a:lnTo>
                  <a:pt x="1999" y="169"/>
                </a:lnTo>
                <a:lnTo>
                  <a:pt x="1949" y="169"/>
                </a:lnTo>
                <a:lnTo>
                  <a:pt x="1898" y="169"/>
                </a:lnTo>
                <a:lnTo>
                  <a:pt x="1830" y="186"/>
                </a:lnTo>
                <a:lnTo>
                  <a:pt x="1745" y="203"/>
                </a:lnTo>
                <a:lnTo>
                  <a:pt x="1644" y="203"/>
                </a:lnTo>
                <a:lnTo>
                  <a:pt x="1525" y="220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30763" name="Freeform 43"/>
          <p:cNvSpPr/>
          <p:nvPr/>
        </p:nvSpPr>
        <p:spPr>
          <a:xfrm>
            <a:off x="2687634" y="3335020"/>
            <a:ext cx="119062" cy="654050"/>
          </a:xfrm>
          <a:custGeom>
            <a:avLst/>
            <a:gdLst/>
            <a:ahLst/>
            <a:cxnLst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</a:cxnLst>
            <a:rect l="0" t="0" r="0" b="0"/>
            <a:pathLst>
              <a:path w="186" h="1030">
                <a:moveTo>
                  <a:pt x="0" y="828"/>
                </a:moveTo>
                <a:lnTo>
                  <a:pt x="0" y="794"/>
                </a:lnTo>
                <a:lnTo>
                  <a:pt x="17" y="760"/>
                </a:lnTo>
                <a:lnTo>
                  <a:pt x="17" y="726"/>
                </a:lnTo>
                <a:lnTo>
                  <a:pt x="34" y="659"/>
                </a:lnTo>
                <a:lnTo>
                  <a:pt x="34" y="608"/>
                </a:lnTo>
                <a:lnTo>
                  <a:pt x="51" y="540"/>
                </a:lnTo>
                <a:lnTo>
                  <a:pt x="51" y="473"/>
                </a:lnTo>
                <a:lnTo>
                  <a:pt x="51" y="388"/>
                </a:lnTo>
                <a:lnTo>
                  <a:pt x="34" y="202"/>
                </a:lnTo>
                <a:lnTo>
                  <a:pt x="0" y="0"/>
                </a:lnTo>
                <a:lnTo>
                  <a:pt x="85" y="50"/>
                </a:lnTo>
                <a:lnTo>
                  <a:pt x="136" y="84"/>
                </a:lnTo>
                <a:lnTo>
                  <a:pt x="169" y="118"/>
                </a:lnTo>
                <a:lnTo>
                  <a:pt x="186" y="152"/>
                </a:lnTo>
                <a:lnTo>
                  <a:pt x="186" y="169"/>
                </a:lnTo>
                <a:lnTo>
                  <a:pt x="186" y="186"/>
                </a:lnTo>
                <a:lnTo>
                  <a:pt x="186" y="219"/>
                </a:lnTo>
                <a:lnTo>
                  <a:pt x="186" y="270"/>
                </a:lnTo>
                <a:lnTo>
                  <a:pt x="186" y="321"/>
                </a:lnTo>
                <a:lnTo>
                  <a:pt x="186" y="371"/>
                </a:lnTo>
                <a:lnTo>
                  <a:pt x="186" y="439"/>
                </a:lnTo>
                <a:lnTo>
                  <a:pt x="186" y="507"/>
                </a:lnTo>
                <a:lnTo>
                  <a:pt x="186" y="591"/>
                </a:lnTo>
                <a:lnTo>
                  <a:pt x="186" y="659"/>
                </a:lnTo>
                <a:lnTo>
                  <a:pt x="186" y="726"/>
                </a:lnTo>
                <a:lnTo>
                  <a:pt x="169" y="777"/>
                </a:lnTo>
                <a:lnTo>
                  <a:pt x="169" y="828"/>
                </a:lnTo>
                <a:lnTo>
                  <a:pt x="169" y="878"/>
                </a:lnTo>
                <a:lnTo>
                  <a:pt x="152" y="912"/>
                </a:lnTo>
                <a:lnTo>
                  <a:pt x="152" y="929"/>
                </a:lnTo>
                <a:lnTo>
                  <a:pt x="136" y="980"/>
                </a:lnTo>
                <a:lnTo>
                  <a:pt x="119" y="1013"/>
                </a:lnTo>
                <a:lnTo>
                  <a:pt x="102" y="1030"/>
                </a:lnTo>
                <a:lnTo>
                  <a:pt x="85" y="1030"/>
                </a:lnTo>
                <a:lnTo>
                  <a:pt x="68" y="1013"/>
                </a:lnTo>
                <a:lnTo>
                  <a:pt x="51" y="1013"/>
                </a:lnTo>
                <a:lnTo>
                  <a:pt x="34" y="980"/>
                </a:lnTo>
                <a:lnTo>
                  <a:pt x="34" y="929"/>
                </a:lnTo>
                <a:lnTo>
                  <a:pt x="17" y="861"/>
                </a:lnTo>
                <a:lnTo>
                  <a:pt x="0" y="828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30764" name="Freeform 44"/>
          <p:cNvSpPr/>
          <p:nvPr/>
        </p:nvSpPr>
        <p:spPr>
          <a:xfrm>
            <a:off x="3000371" y="3303270"/>
            <a:ext cx="150813" cy="719137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238" h="1132">
                <a:moveTo>
                  <a:pt x="221" y="101"/>
                </a:moveTo>
                <a:lnTo>
                  <a:pt x="221" y="118"/>
                </a:lnTo>
                <a:lnTo>
                  <a:pt x="221" y="152"/>
                </a:lnTo>
                <a:lnTo>
                  <a:pt x="221" y="186"/>
                </a:lnTo>
                <a:lnTo>
                  <a:pt x="238" y="237"/>
                </a:lnTo>
                <a:lnTo>
                  <a:pt x="238" y="287"/>
                </a:lnTo>
                <a:lnTo>
                  <a:pt x="238" y="355"/>
                </a:lnTo>
                <a:lnTo>
                  <a:pt x="238" y="439"/>
                </a:lnTo>
                <a:lnTo>
                  <a:pt x="238" y="541"/>
                </a:lnTo>
                <a:lnTo>
                  <a:pt x="238" y="625"/>
                </a:lnTo>
                <a:lnTo>
                  <a:pt x="238" y="710"/>
                </a:lnTo>
                <a:lnTo>
                  <a:pt x="238" y="794"/>
                </a:lnTo>
                <a:lnTo>
                  <a:pt x="221" y="845"/>
                </a:lnTo>
                <a:lnTo>
                  <a:pt x="221" y="912"/>
                </a:lnTo>
                <a:lnTo>
                  <a:pt x="221" y="963"/>
                </a:lnTo>
                <a:lnTo>
                  <a:pt x="204" y="997"/>
                </a:lnTo>
                <a:lnTo>
                  <a:pt x="204" y="1031"/>
                </a:lnTo>
                <a:lnTo>
                  <a:pt x="187" y="1064"/>
                </a:lnTo>
                <a:lnTo>
                  <a:pt x="170" y="1098"/>
                </a:lnTo>
                <a:lnTo>
                  <a:pt x="153" y="1115"/>
                </a:lnTo>
                <a:lnTo>
                  <a:pt x="153" y="1132"/>
                </a:lnTo>
                <a:lnTo>
                  <a:pt x="136" y="1132"/>
                </a:lnTo>
                <a:lnTo>
                  <a:pt x="136" y="1115"/>
                </a:lnTo>
                <a:lnTo>
                  <a:pt x="119" y="1081"/>
                </a:lnTo>
                <a:lnTo>
                  <a:pt x="102" y="1031"/>
                </a:lnTo>
                <a:lnTo>
                  <a:pt x="85" y="997"/>
                </a:lnTo>
                <a:lnTo>
                  <a:pt x="85" y="946"/>
                </a:lnTo>
                <a:lnTo>
                  <a:pt x="85" y="879"/>
                </a:lnTo>
                <a:lnTo>
                  <a:pt x="85" y="811"/>
                </a:lnTo>
                <a:lnTo>
                  <a:pt x="85" y="743"/>
                </a:lnTo>
                <a:lnTo>
                  <a:pt x="102" y="659"/>
                </a:lnTo>
                <a:lnTo>
                  <a:pt x="102" y="558"/>
                </a:lnTo>
                <a:lnTo>
                  <a:pt x="102" y="456"/>
                </a:lnTo>
                <a:lnTo>
                  <a:pt x="85" y="355"/>
                </a:lnTo>
                <a:lnTo>
                  <a:pt x="68" y="237"/>
                </a:lnTo>
                <a:lnTo>
                  <a:pt x="34" y="118"/>
                </a:lnTo>
                <a:lnTo>
                  <a:pt x="0" y="0"/>
                </a:lnTo>
                <a:lnTo>
                  <a:pt x="85" y="17"/>
                </a:lnTo>
                <a:lnTo>
                  <a:pt x="153" y="51"/>
                </a:lnTo>
                <a:lnTo>
                  <a:pt x="187" y="85"/>
                </a:lnTo>
                <a:lnTo>
                  <a:pt x="221" y="101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30765" name="Freeform 45"/>
          <p:cNvSpPr/>
          <p:nvPr/>
        </p:nvSpPr>
        <p:spPr>
          <a:xfrm>
            <a:off x="2257421" y="3560445"/>
            <a:ext cx="204788" cy="417512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322" h="658">
                <a:moveTo>
                  <a:pt x="238" y="523"/>
                </a:moveTo>
                <a:lnTo>
                  <a:pt x="187" y="574"/>
                </a:lnTo>
                <a:lnTo>
                  <a:pt x="153" y="625"/>
                </a:lnTo>
                <a:lnTo>
                  <a:pt x="119" y="642"/>
                </a:lnTo>
                <a:lnTo>
                  <a:pt x="85" y="658"/>
                </a:lnTo>
                <a:lnTo>
                  <a:pt x="68" y="658"/>
                </a:lnTo>
                <a:lnTo>
                  <a:pt x="51" y="642"/>
                </a:lnTo>
                <a:lnTo>
                  <a:pt x="34" y="608"/>
                </a:lnTo>
                <a:lnTo>
                  <a:pt x="34" y="574"/>
                </a:lnTo>
                <a:lnTo>
                  <a:pt x="17" y="523"/>
                </a:lnTo>
                <a:lnTo>
                  <a:pt x="0" y="490"/>
                </a:lnTo>
                <a:lnTo>
                  <a:pt x="0" y="473"/>
                </a:lnTo>
                <a:lnTo>
                  <a:pt x="0" y="456"/>
                </a:lnTo>
                <a:lnTo>
                  <a:pt x="0" y="439"/>
                </a:lnTo>
                <a:lnTo>
                  <a:pt x="17" y="422"/>
                </a:lnTo>
                <a:lnTo>
                  <a:pt x="51" y="388"/>
                </a:lnTo>
                <a:lnTo>
                  <a:pt x="85" y="354"/>
                </a:lnTo>
                <a:lnTo>
                  <a:pt x="119" y="304"/>
                </a:lnTo>
                <a:lnTo>
                  <a:pt x="153" y="219"/>
                </a:lnTo>
                <a:lnTo>
                  <a:pt x="204" y="118"/>
                </a:lnTo>
                <a:lnTo>
                  <a:pt x="238" y="0"/>
                </a:lnTo>
                <a:lnTo>
                  <a:pt x="271" y="50"/>
                </a:lnTo>
                <a:lnTo>
                  <a:pt x="305" y="101"/>
                </a:lnTo>
                <a:lnTo>
                  <a:pt x="322" y="168"/>
                </a:lnTo>
                <a:lnTo>
                  <a:pt x="322" y="236"/>
                </a:lnTo>
                <a:lnTo>
                  <a:pt x="322" y="304"/>
                </a:lnTo>
                <a:lnTo>
                  <a:pt x="305" y="371"/>
                </a:lnTo>
                <a:lnTo>
                  <a:pt x="271" y="439"/>
                </a:lnTo>
                <a:lnTo>
                  <a:pt x="238" y="523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30766" name="Freeform 46"/>
          <p:cNvSpPr/>
          <p:nvPr/>
        </p:nvSpPr>
        <p:spPr>
          <a:xfrm>
            <a:off x="3257546" y="3560445"/>
            <a:ext cx="387350" cy="257175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610" h="405">
                <a:moveTo>
                  <a:pt x="271" y="33"/>
                </a:moveTo>
                <a:lnTo>
                  <a:pt x="339" y="50"/>
                </a:lnTo>
                <a:lnTo>
                  <a:pt x="390" y="67"/>
                </a:lnTo>
                <a:lnTo>
                  <a:pt x="491" y="118"/>
                </a:lnTo>
                <a:lnTo>
                  <a:pt x="559" y="185"/>
                </a:lnTo>
                <a:lnTo>
                  <a:pt x="593" y="219"/>
                </a:lnTo>
                <a:lnTo>
                  <a:pt x="593" y="270"/>
                </a:lnTo>
                <a:lnTo>
                  <a:pt x="610" y="321"/>
                </a:lnTo>
                <a:lnTo>
                  <a:pt x="610" y="354"/>
                </a:lnTo>
                <a:lnTo>
                  <a:pt x="610" y="371"/>
                </a:lnTo>
                <a:lnTo>
                  <a:pt x="593" y="388"/>
                </a:lnTo>
                <a:lnTo>
                  <a:pt x="576" y="405"/>
                </a:lnTo>
                <a:lnTo>
                  <a:pt x="525" y="405"/>
                </a:lnTo>
                <a:lnTo>
                  <a:pt x="491" y="405"/>
                </a:lnTo>
                <a:lnTo>
                  <a:pt x="424" y="371"/>
                </a:lnTo>
                <a:lnTo>
                  <a:pt x="339" y="304"/>
                </a:lnTo>
                <a:lnTo>
                  <a:pt x="237" y="219"/>
                </a:lnTo>
                <a:lnTo>
                  <a:pt x="186" y="185"/>
                </a:lnTo>
                <a:lnTo>
                  <a:pt x="135" y="135"/>
                </a:lnTo>
                <a:lnTo>
                  <a:pt x="85" y="101"/>
                </a:lnTo>
                <a:lnTo>
                  <a:pt x="51" y="67"/>
                </a:lnTo>
                <a:lnTo>
                  <a:pt x="34" y="50"/>
                </a:lnTo>
                <a:lnTo>
                  <a:pt x="17" y="33"/>
                </a:lnTo>
                <a:lnTo>
                  <a:pt x="0" y="16"/>
                </a:lnTo>
                <a:lnTo>
                  <a:pt x="0" y="0"/>
                </a:lnTo>
                <a:lnTo>
                  <a:pt x="85" y="0"/>
                </a:lnTo>
                <a:lnTo>
                  <a:pt x="152" y="16"/>
                </a:lnTo>
                <a:lnTo>
                  <a:pt x="220" y="16"/>
                </a:lnTo>
                <a:lnTo>
                  <a:pt x="271" y="33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30767" name="Freeform 47"/>
          <p:cNvSpPr/>
          <p:nvPr/>
        </p:nvSpPr>
        <p:spPr>
          <a:xfrm>
            <a:off x="2741609" y="2927032"/>
            <a:ext cx="290512" cy="225425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457" h="354">
                <a:moveTo>
                  <a:pt x="101" y="202"/>
                </a:moveTo>
                <a:lnTo>
                  <a:pt x="34" y="101"/>
                </a:lnTo>
                <a:lnTo>
                  <a:pt x="0" y="0"/>
                </a:lnTo>
                <a:lnTo>
                  <a:pt x="51" y="0"/>
                </a:lnTo>
                <a:lnTo>
                  <a:pt x="118" y="17"/>
                </a:lnTo>
                <a:lnTo>
                  <a:pt x="186" y="33"/>
                </a:lnTo>
                <a:lnTo>
                  <a:pt x="254" y="50"/>
                </a:lnTo>
                <a:lnTo>
                  <a:pt x="322" y="84"/>
                </a:lnTo>
                <a:lnTo>
                  <a:pt x="372" y="118"/>
                </a:lnTo>
                <a:lnTo>
                  <a:pt x="406" y="135"/>
                </a:lnTo>
                <a:lnTo>
                  <a:pt x="440" y="169"/>
                </a:lnTo>
                <a:lnTo>
                  <a:pt x="457" y="253"/>
                </a:lnTo>
                <a:lnTo>
                  <a:pt x="440" y="321"/>
                </a:lnTo>
                <a:lnTo>
                  <a:pt x="423" y="338"/>
                </a:lnTo>
                <a:lnTo>
                  <a:pt x="389" y="354"/>
                </a:lnTo>
                <a:lnTo>
                  <a:pt x="339" y="338"/>
                </a:lnTo>
                <a:lnTo>
                  <a:pt x="305" y="321"/>
                </a:lnTo>
                <a:lnTo>
                  <a:pt x="186" y="270"/>
                </a:lnTo>
                <a:lnTo>
                  <a:pt x="101" y="202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30769" name="Freeform 49"/>
          <p:cNvSpPr/>
          <p:nvPr/>
        </p:nvSpPr>
        <p:spPr>
          <a:xfrm>
            <a:off x="2806696" y="4128770"/>
            <a:ext cx="279400" cy="204787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441" h="321">
                <a:moveTo>
                  <a:pt x="102" y="169"/>
                </a:moveTo>
                <a:lnTo>
                  <a:pt x="51" y="118"/>
                </a:lnTo>
                <a:lnTo>
                  <a:pt x="17" y="68"/>
                </a:lnTo>
                <a:lnTo>
                  <a:pt x="0" y="34"/>
                </a:lnTo>
                <a:lnTo>
                  <a:pt x="0" y="0"/>
                </a:lnTo>
                <a:lnTo>
                  <a:pt x="102" y="17"/>
                </a:lnTo>
                <a:lnTo>
                  <a:pt x="204" y="34"/>
                </a:lnTo>
                <a:lnTo>
                  <a:pt x="271" y="68"/>
                </a:lnTo>
                <a:lnTo>
                  <a:pt x="322" y="84"/>
                </a:lnTo>
                <a:lnTo>
                  <a:pt x="390" y="152"/>
                </a:lnTo>
                <a:lnTo>
                  <a:pt x="407" y="186"/>
                </a:lnTo>
                <a:lnTo>
                  <a:pt x="424" y="220"/>
                </a:lnTo>
                <a:lnTo>
                  <a:pt x="441" y="253"/>
                </a:lnTo>
                <a:lnTo>
                  <a:pt x="441" y="287"/>
                </a:lnTo>
                <a:lnTo>
                  <a:pt x="441" y="304"/>
                </a:lnTo>
                <a:lnTo>
                  <a:pt x="424" y="321"/>
                </a:lnTo>
                <a:lnTo>
                  <a:pt x="407" y="321"/>
                </a:lnTo>
                <a:lnTo>
                  <a:pt x="390" y="321"/>
                </a:lnTo>
                <a:lnTo>
                  <a:pt x="339" y="321"/>
                </a:lnTo>
                <a:lnTo>
                  <a:pt x="305" y="304"/>
                </a:lnTo>
                <a:lnTo>
                  <a:pt x="255" y="287"/>
                </a:lnTo>
                <a:lnTo>
                  <a:pt x="204" y="253"/>
                </a:lnTo>
                <a:lnTo>
                  <a:pt x="153" y="203"/>
                </a:lnTo>
                <a:lnTo>
                  <a:pt x="102" y="169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30770" name="Freeform 50"/>
          <p:cNvSpPr/>
          <p:nvPr/>
        </p:nvSpPr>
        <p:spPr>
          <a:xfrm>
            <a:off x="3365496" y="4128770"/>
            <a:ext cx="430213" cy="300037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678" h="473">
                <a:moveTo>
                  <a:pt x="627" y="220"/>
                </a:moveTo>
                <a:lnTo>
                  <a:pt x="644" y="270"/>
                </a:lnTo>
                <a:lnTo>
                  <a:pt x="661" y="304"/>
                </a:lnTo>
                <a:lnTo>
                  <a:pt x="678" y="372"/>
                </a:lnTo>
                <a:lnTo>
                  <a:pt x="678" y="405"/>
                </a:lnTo>
                <a:lnTo>
                  <a:pt x="678" y="422"/>
                </a:lnTo>
                <a:lnTo>
                  <a:pt x="661" y="456"/>
                </a:lnTo>
                <a:lnTo>
                  <a:pt x="644" y="473"/>
                </a:lnTo>
                <a:lnTo>
                  <a:pt x="610" y="473"/>
                </a:lnTo>
                <a:lnTo>
                  <a:pt x="593" y="473"/>
                </a:lnTo>
                <a:lnTo>
                  <a:pt x="559" y="439"/>
                </a:lnTo>
                <a:lnTo>
                  <a:pt x="509" y="405"/>
                </a:lnTo>
                <a:lnTo>
                  <a:pt x="441" y="372"/>
                </a:lnTo>
                <a:lnTo>
                  <a:pt x="356" y="304"/>
                </a:lnTo>
                <a:lnTo>
                  <a:pt x="255" y="237"/>
                </a:lnTo>
                <a:lnTo>
                  <a:pt x="136" y="135"/>
                </a:lnTo>
                <a:lnTo>
                  <a:pt x="0" y="34"/>
                </a:lnTo>
                <a:lnTo>
                  <a:pt x="17" y="17"/>
                </a:lnTo>
                <a:lnTo>
                  <a:pt x="51" y="0"/>
                </a:lnTo>
                <a:lnTo>
                  <a:pt x="102" y="0"/>
                </a:lnTo>
                <a:lnTo>
                  <a:pt x="153" y="17"/>
                </a:lnTo>
                <a:lnTo>
                  <a:pt x="271" y="34"/>
                </a:lnTo>
                <a:lnTo>
                  <a:pt x="356" y="68"/>
                </a:lnTo>
                <a:lnTo>
                  <a:pt x="424" y="84"/>
                </a:lnTo>
                <a:lnTo>
                  <a:pt x="492" y="118"/>
                </a:lnTo>
                <a:lnTo>
                  <a:pt x="559" y="152"/>
                </a:lnTo>
                <a:lnTo>
                  <a:pt x="593" y="186"/>
                </a:lnTo>
                <a:lnTo>
                  <a:pt x="627" y="220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30771" name="Freeform 51"/>
          <p:cNvSpPr/>
          <p:nvPr/>
        </p:nvSpPr>
        <p:spPr>
          <a:xfrm>
            <a:off x="2516184" y="4182745"/>
            <a:ext cx="1065212" cy="568325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1677" h="896">
                <a:moveTo>
                  <a:pt x="1609" y="643"/>
                </a:moveTo>
                <a:lnTo>
                  <a:pt x="1643" y="643"/>
                </a:lnTo>
                <a:lnTo>
                  <a:pt x="1660" y="659"/>
                </a:lnTo>
                <a:lnTo>
                  <a:pt x="1677" y="676"/>
                </a:lnTo>
                <a:lnTo>
                  <a:pt x="1677" y="693"/>
                </a:lnTo>
                <a:lnTo>
                  <a:pt x="1677" y="727"/>
                </a:lnTo>
                <a:lnTo>
                  <a:pt x="1643" y="744"/>
                </a:lnTo>
                <a:lnTo>
                  <a:pt x="1626" y="761"/>
                </a:lnTo>
                <a:lnTo>
                  <a:pt x="1576" y="795"/>
                </a:lnTo>
                <a:lnTo>
                  <a:pt x="1525" y="811"/>
                </a:lnTo>
                <a:lnTo>
                  <a:pt x="1457" y="845"/>
                </a:lnTo>
                <a:lnTo>
                  <a:pt x="1338" y="879"/>
                </a:lnTo>
                <a:lnTo>
                  <a:pt x="1254" y="896"/>
                </a:lnTo>
                <a:lnTo>
                  <a:pt x="1169" y="896"/>
                </a:lnTo>
                <a:lnTo>
                  <a:pt x="1084" y="896"/>
                </a:lnTo>
                <a:lnTo>
                  <a:pt x="983" y="896"/>
                </a:lnTo>
                <a:lnTo>
                  <a:pt x="881" y="879"/>
                </a:lnTo>
                <a:lnTo>
                  <a:pt x="779" y="862"/>
                </a:lnTo>
                <a:lnTo>
                  <a:pt x="695" y="845"/>
                </a:lnTo>
                <a:lnTo>
                  <a:pt x="627" y="828"/>
                </a:lnTo>
                <a:lnTo>
                  <a:pt x="491" y="761"/>
                </a:lnTo>
                <a:lnTo>
                  <a:pt x="440" y="727"/>
                </a:lnTo>
                <a:lnTo>
                  <a:pt x="373" y="693"/>
                </a:lnTo>
                <a:lnTo>
                  <a:pt x="305" y="643"/>
                </a:lnTo>
                <a:lnTo>
                  <a:pt x="254" y="592"/>
                </a:lnTo>
                <a:lnTo>
                  <a:pt x="203" y="524"/>
                </a:lnTo>
                <a:lnTo>
                  <a:pt x="152" y="474"/>
                </a:lnTo>
                <a:lnTo>
                  <a:pt x="119" y="406"/>
                </a:lnTo>
                <a:lnTo>
                  <a:pt x="85" y="321"/>
                </a:lnTo>
                <a:lnTo>
                  <a:pt x="51" y="254"/>
                </a:lnTo>
                <a:lnTo>
                  <a:pt x="34" y="169"/>
                </a:lnTo>
                <a:lnTo>
                  <a:pt x="0" y="102"/>
                </a:lnTo>
                <a:lnTo>
                  <a:pt x="0" y="51"/>
                </a:lnTo>
                <a:lnTo>
                  <a:pt x="0" y="17"/>
                </a:lnTo>
                <a:lnTo>
                  <a:pt x="17" y="0"/>
                </a:lnTo>
                <a:lnTo>
                  <a:pt x="34" y="17"/>
                </a:lnTo>
                <a:lnTo>
                  <a:pt x="51" y="34"/>
                </a:lnTo>
                <a:lnTo>
                  <a:pt x="85" y="68"/>
                </a:lnTo>
                <a:lnTo>
                  <a:pt x="102" y="136"/>
                </a:lnTo>
                <a:lnTo>
                  <a:pt x="169" y="254"/>
                </a:lnTo>
                <a:lnTo>
                  <a:pt x="220" y="321"/>
                </a:lnTo>
                <a:lnTo>
                  <a:pt x="271" y="372"/>
                </a:lnTo>
                <a:lnTo>
                  <a:pt x="322" y="440"/>
                </a:lnTo>
                <a:lnTo>
                  <a:pt x="390" y="490"/>
                </a:lnTo>
                <a:lnTo>
                  <a:pt x="474" y="541"/>
                </a:lnTo>
                <a:lnTo>
                  <a:pt x="559" y="592"/>
                </a:lnTo>
                <a:lnTo>
                  <a:pt x="644" y="643"/>
                </a:lnTo>
                <a:lnTo>
                  <a:pt x="745" y="659"/>
                </a:lnTo>
                <a:lnTo>
                  <a:pt x="847" y="676"/>
                </a:lnTo>
                <a:lnTo>
                  <a:pt x="949" y="693"/>
                </a:lnTo>
                <a:lnTo>
                  <a:pt x="1050" y="693"/>
                </a:lnTo>
                <a:lnTo>
                  <a:pt x="1135" y="693"/>
                </a:lnTo>
                <a:lnTo>
                  <a:pt x="1203" y="676"/>
                </a:lnTo>
                <a:lnTo>
                  <a:pt x="1237" y="659"/>
                </a:lnTo>
                <a:lnTo>
                  <a:pt x="1271" y="643"/>
                </a:lnTo>
                <a:lnTo>
                  <a:pt x="1288" y="592"/>
                </a:lnTo>
                <a:lnTo>
                  <a:pt x="1288" y="524"/>
                </a:lnTo>
                <a:lnTo>
                  <a:pt x="1288" y="440"/>
                </a:lnTo>
                <a:lnTo>
                  <a:pt x="1271" y="372"/>
                </a:lnTo>
                <a:lnTo>
                  <a:pt x="1254" y="305"/>
                </a:lnTo>
                <a:lnTo>
                  <a:pt x="1271" y="271"/>
                </a:lnTo>
                <a:lnTo>
                  <a:pt x="1271" y="254"/>
                </a:lnTo>
                <a:lnTo>
                  <a:pt x="1288" y="271"/>
                </a:lnTo>
                <a:lnTo>
                  <a:pt x="1321" y="305"/>
                </a:lnTo>
                <a:lnTo>
                  <a:pt x="1355" y="355"/>
                </a:lnTo>
                <a:lnTo>
                  <a:pt x="1423" y="423"/>
                </a:lnTo>
                <a:lnTo>
                  <a:pt x="1474" y="507"/>
                </a:lnTo>
                <a:lnTo>
                  <a:pt x="1525" y="558"/>
                </a:lnTo>
                <a:lnTo>
                  <a:pt x="1576" y="609"/>
                </a:lnTo>
                <a:lnTo>
                  <a:pt x="1609" y="643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81" name="文本占位符 10"/>
          <p:cNvSpPr>
            <a:spLocks noGrp="1"/>
          </p:cNvSpPr>
          <p:nvPr>
            <p:ph type="body" sz="quarter" idx="10"/>
          </p:nvPr>
        </p:nvSpPr>
        <p:spPr>
          <a:xfrm>
            <a:off x="657225" y="430213"/>
            <a:ext cx="2436813" cy="466725"/>
          </a:xfrm>
        </p:spPr>
        <p:txBody>
          <a:bodyPr/>
          <a:lstStyle/>
          <a:p>
            <a:r>
              <a:rPr lang="en-US" altLang="zh-CN" dirty="0"/>
              <a:t>02  </a:t>
            </a:r>
            <a:r>
              <a:rPr lang="zh-CN" altLang="en-US"/>
              <a:t>字词揭秘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0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0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30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30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30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0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30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0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0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0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文本框 38"/>
          <p:cNvSpPr txBox="1"/>
          <p:nvPr/>
        </p:nvSpPr>
        <p:spPr>
          <a:xfrm>
            <a:off x="9210675" y="1443355"/>
            <a:ext cx="100647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shě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  <a:sym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732655" y="2286000"/>
            <a:ext cx="2127885" cy="2814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结构：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部首：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组词：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造句：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书写指导：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808345" y="2292350"/>
            <a:ext cx="5909310" cy="34150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上下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舌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舍得   不舍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我不舍得让他走，但是又无法挽留。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    “人”的撇捺舒展，“舌”的撇变成横，竖在竖中线上。</a:t>
            </a:r>
          </a:p>
        </p:txBody>
      </p:sp>
      <p:graphicFrame>
        <p:nvGraphicFramePr>
          <p:cNvPr id="41" name="Group 47"/>
          <p:cNvGraphicFramePr>
            <a:graphicFrameLocks noGrp="1"/>
          </p:cNvGraphicFramePr>
          <p:nvPr/>
        </p:nvGraphicFramePr>
        <p:xfrm>
          <a:off x="9149095" y="2153038"/>
          <a:ext cx="900112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3" name="矩形 52">
            <a:hlinkClick r:id="" action="ppaction://noaction"/>
          </p:cNvPr>
          <p:cNvSpPr/>
          <p:nvPr/>
        </p:nvSpPr>
        <p:spPr>
          <a:xfrm>
            <a:off x="9159561" y="2162465"/>
            <a:ext cx="871855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舍</a:t>
            </a:r>
          </a:p>
        </p:txBody>
      </p:sp>
      <p:grpSp>
        <p:nvGrpSpPr>
          <p:cNvPr id="33795" name="Group 4"/>
          <p:cNvGrpSpPr/>
          <p:nvPr/>
        </p:nvGrpSpPr>
        <p:grpSpPr>
          <a:xfrm>
            <a:off x="1483525" y="2286000"/>
            <a:ext cx="2879725" cy="2879725"/>
            <a:chOff x="1474" y="663"/>
            <a:chExt cx="2948" cy="2835"/>
          </a:xfrm>
        </p:grpSpPr>
        <p:sp>
          <p:nvSpPr>
            <p:cNvPr id="33796" name="Rectangle 5"/>
            <p:cNvSpPr/>
            <p:nvPr/>
          </p:nvSpPr>
          <p:spPr>
            <a:xfrm>
              <a:off x="2948" y="2069"/>
              <a:ext cx="1474" cy="142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3797" name="Rectangle 6"/>
            <p:cNvSpPr/>
            <p:nvPr/>
          </p:nvSpPr>
          <p:spPr>
            <a:xfrm>
              <a:off x="1474" y="2069"/>
              <a:ext cx="1474" cy="142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3798" name="Rectangle 7"/>
            <p:cNvSpPr/>
            <p:nvPr/>
          </p:nvSpPr>
          <p:spPr>
            <a:xfrm>
              <a:off x="2948" y="663"/>
              <a:ext cx="1474" cy="1406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3799" name="Rectangle 8"/>
            <p:cNvSpPr/>
            <p:nvPr/>
          </p:nvSpPr>
          <p:spPr>
            <a:xfrm>
              <a:off x="1474" y="663"/>
              <a:ext cx="1474" cy="1406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3800" name="Line 9"/>
            <p:cNvSpPr/>
            <p:nvPr/>
          </p:nvSpPr>
          <p:spPr>
            <a:xfrm>
              <a:off x="1474" y="663"/>
              <a:ext cx="2948" cy="0"/>
            </a:xfrm>
            <a:prstGeom prst="line">
              <a:avLst/>
            </a:prstGeom>
            <a:ln w="635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01" name="Line 10"/>
            <p:cNvSpPr/>
            <p:nvPr/>
          </p:nvSpPr>
          <p:spPr>
            <a:xfrm>
              <a:off x="1474" y="3498"/>
              <a:ext cx="2948" cy="0"/>
            </a:xfrm>
            <a:prstGeom prst="line">
              <a:avLst/>
            </a:prstGeom>
            <a:ln w="635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02" name="Line 11"/>
            <p:cNvSpPr/>
            <p:nvPr/>
          </p:nvSpPr>
          <p:spPr>
            <a:xfrm>
              <a:off x="1474" y="663"/>
              <a:ext cx="0" cy="2835"/>
            </a:xfrm>
            <a:prstGeom prst="line">
              <a:avLst/>
            </a:prstGeom>
            <a:ln w="635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03" name="Line 12"/>
            <p:cNvSpPr/>
            <p:nvPr/>
          </p:nvSpPr>
          <p:spPr>
            <a:xfrm>
              <a:off x="4422" y="663"/>
              <a:ext cx="0" cy="2835"/>
            </a:xfrm>
            <a:prstGeom prst="line">
              <a:avLst/>
            </a:prstGeom>
            <a:ln w="635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04" name="Line 13"/>
            <p:cNvSpPr/>
            <p:nvPr/>
          </p:nvSpPr>
          <p:spPr>
            <a:xfrm>
              <a:off x="1474" y="2069"/>
              <a:ext cx="2948" cy="0"/>
            </a:xfrm>
            <a:prstGeom prst="line">
              <a:avLst/>
            </a:prstGeom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05" name="Line 14"/>
            <p:cNvSpPr/>
            <p:nvPr/>
          </p:nvSpPr>
          <p:spPr>
            <a:xfrm>
              <a:off x="2948" y="663"/>
              <a:ext cx="0" cy="2835"/>
            </a:xfrm>
            <a:prstGeom prst="line">
              <a:avLst/>
            </a:prstGeom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3812" name="Rectangle 27"/>
          <p:cNvSpPr/>
          <p:nvPr/>
        </p:nvSpPr>
        <p:spPr>
          <a:xfrm>
            <a:off x="1988210" y="2722562"/>
            <a:ext cx="28854" cy="153888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宋体" panose="02010600030101010101" pitchFamily="2" charset="-122"/>
                <a:cs typeface="+mn-cs"/>
              </a:rPr>
              <a:t> </a:t>
            </a: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1774" name="Freeform 30"/>
          <p:cNvSpPr/>
          <p:nvPr/>
        </p:nvSpPr>
        <p:spPr>
          <a:xfrm>
            <a:off x="1997875" y="2743200"/>
            <a:ext cx="1000125" cy="1068387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1576" h="1681">
                <a:moveTo>
                  <a:pt x="1288" y="255"/>
                </a:moveTo>
                <a:lnTo>
                  <a:pt x="1304" y="187"/>
                </a:lnTo>
                <a:lnTo>
                  <a:pt x="1321" y="153"/>
                </a:lnTo>
                <a:lnTo>
                  <a:pt x="1321" y="119"/>
                </a:lnTo>
                <a:lnTo>
                  <a:pt x="1321" y="85"/>
                </a:lnTo>
                <a:lnTo>
                  <a:pt x="1321" y="34"/>
                </a:lnTo>
                <a:lnTo>
                  <a:pt x="1321" y="0"/>
                </a:lnTo>
                <a:lnTo>
                  <a:pt x="1355" y="0"/>
                </a:lnTo>
                <a:lnTo>
                  <a:pt x="1406" y="0"/>
                </a:lnTo>
                <a:lnTo>
                  <a:pt x="1457" y="34"/>
                </a:lnTo>
                <a:lnTo>
                  <a:pt x="1525" y="85"/>
                </a:lnTo>
                <a:lnTo>
                  <a:pt x="1542" y="102"/>
                </a:lnTo>
                <a:lnTo>
                  <a:pt x="1559" y="136"/>
                </a:lnTo>
                <a:lnTo>
                  <a:pt x="1576" y="170"/>
                </a:lnTo>
                <a:lnTo>
                  <a:pt x="1559" y="187"/>
                </a:lnTo>
                <a:lnTo>
                  <a:pt x="1559" y="221"/>
                </a:lnTo>
                <a:lnTo>
                  <a:pt x="1525" y="255"/>
                </a:lnTo>
                <a:lnTo>
                  <a:pt x="1491" y="306"/>
                </a:lnTo>
                <a:lnTo>
                  <a:pt x="1457" y="373"/>
                </a:lnTo>
                <a:lnTo>
                  <a:pt x="1406" y="441"/>
                </a:lnTo>
                <a:lnTo>
                  <a:pt x="1338" y="526"/>
                </a:lnTo>
                <a:lnTo>
                  <a:pt x="1271" y="611"/>
                </a:lnTo>
                <a:lnTo>
                  <a:pt x="1203" y="713"/>
                </a:lnTo>
                <a:lnTo>
                  <a:pt x="1135" y="798"/>
                </a:lnTo>
                <a:lnTo>
                  <a:pt x="1000" y="968"/>
                </a:lnTo>
                <a:lnTo>
                  <a:pt x="864" y="1103"/>
                </a:lnTo>
                <a:lnTo>
                  <a:pt x="728" y="1205"/>
                </a:lnTo>
                <a:lnTo>
                  <a:pt x="610" y="1307"/>
                </a:lnTo>
                <a:lnTo>
                  <a:pt x="491" y="1409"/>
                </a:lnTo>
                <a:lnTo>
                  <a:pt x="373" y="1494"/>
                </a:lnTo>
                <a:lnTo>
                  <a:pt x="254" y="1562"/>
                </a:lnTo>
                <a:lnTo>
                  <a:pt x="152" y="1630"/>
                </a:lnTo>
                <a:lnTo>
                  <a:pt x="68" y="1664"/>
                </a:lnTo>
                <a:lnTo>
                  <a:pt x="17" y="1681"/>
                </a:lnTo>
                <a:lnTo>
                  <a:pt x="0" y="1681"/>
                </a:lnTo>
                <a:lnTo>
                  <a:pt x="0" y="1664"/>
                </a:lnTo>
                <a:lnTo>
                  <a:pt x="17" y="1647"/>
                </a:lnTo>
                <a:lnTo>
                  <a:pt x="51" y="1613"/>
                </a:lnTo>
                <a:lnTo>
                  <a:pt x="68" y="1596"/>
                </a:lnTo>
                <a:lnTo>
                  <a:pt x="119" y="1562"/>
                </a:lnTo>
                <a:lnTo>
                  <a:pt x="169" y="1528"/>
                </a:lnTo>
                <a:lnTo>
                  <a:pt x="220" y="1477"/>
                </a:lnTo>
                <a:lnTo>
                  <a:pt x="322" y="1392"/>
                </a:lnTo>
                <a:lnTo>
                  <a:pt x="440" y="1290"/>
                </a:lnTo>
                <a:lnTo>
                  <a:pt x="559" y="1171"/>
                </a:lnTo>
                <a:lnTo>
                  <a:pt x="678" y="1053"/>
                </a:lnTo>
                <a:lnTo>
                  <a:pt x="779" y="934"/>
                </a:lnTo>
                <a:lnTo>
                  <a:pt x="881" y="815"/>
                </a:lnTo>
                <a:lnTo>
                  <a:pt x="983" y="696"/>
                </a:lnTo>
                <a:lnTo>
                  <a:pt x="1067" y="594"/>
                </a:lnTo>
                <a:lnTo>
                  <a:pt x="1135" y="475"/>
                </a:lnTo>
                <a:lnTo>
                  <a:pt x="1203" y="390"/>
                </a:lnTo>
                <a:lnTo>
                  <a:pt x="1254" y="306"/>
                </a:lnTo>
                <a:lnTo>
                  <a:pt x="1288" y="255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31775" name="Freeform 31"/>
          <p:cNvSpPr/>
          <p:nvPr/>
        </p:nvSpPr>
        <p:spPr>
          <a:xfrm>
            <a:off x="2847187" y="2905125"/>
            <a:ext cx="1108075" cy="765175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1745" h="1205">
                <a:moveTo>
                  <a:pt x="1593" y="1171"/>
                </a:moveTo>
                <a:lnTo>
                  <a:pt x="1508" y="1188"/>
                </a:lnTo>
                <a:lnTo>
                  <a:pt x="1440" y="1188"/>
                </a:lnTo>
                <a:lnTo>
                  <a:pt x="1305" y="1205"/>
                </a:lnTo>
                <a:lnTo>
                  <a:pt x="1254" y="1205"/>
                </a:lnTo>
                <a:lnTo>
                  <a:pt x="1203" y="1205"/>
                </a:lnTo>
                <a:lnTo>
                  <a:pt x="1169" y="1205"/>
                </a:lnTo>
                <a:lnTo>
                  <a:pt x="1152" y="1205"/>
                </a:lnTo>
                <a:lnTo>
                  <a:pt x="1119" y="1188"/>
                </a:lnTo>
                <a:lnTo>
                  <a:pt x="1085" y="1188"/>
                </a:lnTo>
                <a:lnTo>
                  <a:pt x="1051" y="1154"/>
                </a:lnTo>
                <a:lnTo>
                  <a:pt x="1017" y="1120"/>
                </a:lnTo>
                <a:lnTo>
                  <a:pt x="966" y="1086"/>
                </a:lnTo>
                <a:lnTo>
                  <a:pt x="915" y="1035"/>
                </a:lnTo>
                <a:lnTo>
                  <a:pt x="831" y="933"/>
                </a:lnTo>
                <a:lnTo>
                  <a:pt x="763" y="882"/>
                </a:lnTo>
                <a:lnTo>
                  <a:pt x="712" y="815"/>
                </a:lnTo>
                <a:lnTo>
                  <a:pt x="644" y="747"/>
                </a:lnTo>
                <a:lnTo>
                  <a:pt x="576" y="679"/>
                </a:lnTo>
                <a:lnTo>
                  <a:pt x="492" y="594"/>
                </a:lnTo>
                <a:lnTo>
                  <a:pt x="407" y="492"/>
                </a:lnTo>
                <a:lnTo>
                  <a:pt x="305" y="390"/>
                </a:lnTo>
                <a:lnTo>
                  <a:pt x="221" y="288"/>
                </a:lnTo>
                <a:lnTo>
                  <a:pt x="119" y="169"/>
                </a:lnTo>
                <a:lnTo>
                  <a:pt x="0" y="51"/>
                </a:lnTo>
                <a:lnTo>
                  <a:pt x="68" y="0"/>
                </a:lnTo>
                <a:lnTo>
                  <a:pt x="221" y="152"/>
                </a:lnTo>
                <a:lnTo>
                  <a:pt x="390" y="288"/>
                </a:lnTo>
                <a:lnTo>
                  <a:pt x="543" y="441"/>
                </a:lnTo>
                <a:lnTo>
                  <a:pt x="712" y="560"/>
                </a:lnTo>
                <a:lnTo>
                  <a:pt x="864" y="679"/>
                </a:lnTo>
                <a:lnTo>
                  <a:pt x="1000" y="781"/>
                </a:lnTo>
                <a:lnTo>
                  <a:pt x="1119" y="848"/>
                </a:lnTo>
                <a:lnTo>
                  <a:pt x="1220" y="899"/>
                </a:lnTo>
                <a:lnTo>
                  <a:pt x="1390" y="967"/>
                </a:lnTo>
                <a:lnTo>
                  <a:pt x="1559" y="1018"/>
                </a:lnTo>
                <a:lnTo>
                  <a:pt x="1644" y="1052"/>
                </a:lnTo>
                <a:lnTo>
                  <a:pt x="1695" y="1069"/>
                </a:lnTo>
                <a:lnTo>
                  <a:pt x="1728" y="1086"/>
                </a:lnTo>
                <a:lnTo>
                  <a:pt x="1745" y="1103"/>
                </a:lnTo>
                <a:lnTo>
                  <a:pt x="1745" y="1120"/>
                </a:lnTo>
                <a:lnTo>
                  <a:pt x="1712" y="1137"/>
                </a:lnTo>
                <a:lnTo>
                  <a:pt x="1661" y="1154"/>
                </a:lnTo>
                <a:lnTo>
                  <a:pt x="1593" y="1171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31776" name="Freeform 32"/>
          <p:cNvSpPr/>
          <p:nvPr/>
        </p:nvSpPr>
        <p:spPr>
          <a:xfrm>
            <a:off x="2599537" y="3379787"/>
            <a:ext cx="560388" cy="150813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881" h="237">
                <a:moveTo>
                  <a:pt x="355" y="85"/>
                </a:moveTo>
                <a:lnTo>
                  <a:pt x="423" y="68"/>
                </a:lnTo>
                <a:lnTo>
                  <a:pt x="491" y="34"/>
                </a:lnTo>
                <a:lnTo>
                  <a:pt x="542" y="34"/>
                </a:lnTo>
                <a:lnTo>
                  <a:pt x="576" y="17"/>
                </a:lnTo>
                <a:lnTo>
                  <a:pt x="627" y="0"/>
                </a:lnTo>
                <a:lnTo>
                  <a:pt x="644" y="0"/>
                </a:lnTo>
                <a:lnTo>
                  <a:pt x="677" y="0"/>
                </a:lnTo>
                <a:lnTo>
                  <a:pt x="728" y="0"/>
                </a:lnTo>
                <a:lnTo>
                  <a:pt x="762" y="0"/>
                </a:lnTo>
                <a:lnTo>
                  <a:pt x="813" y="0"/>
                </a:lnTo>
                <a:lnTo>
                  <a:pt x="847" y="17"/>
                </a:lnTo>
                <a:lnTo>
                  <a:pt x="864" y="34"/>
                </a:lnTo>
                <a:lnTo>
                  <a:pt x="881" y="51"/>
                </a:lnTo>
                <a:lnTo>
                  <a:pt x="881" y="85"/>
                </a:lnTo>
                <a:lnTo>
                  <a:pt x="847" y="101"/>
                </a:lnTo>
                <a:lnTo>
                  <a:pt x="813" y="118"/>
                </a:lnTo>
                <a:lnTo>
                  <a:pt x="762" y="152"/>
                </a:lnTo>
                <a:lnTo>
                  <a:pt x="694" y="169"/>
                </a:lnTo>
                <a:lnTo>
                  <a:pt x="610" y="186"/>
                </a:lnTo>
                <a:lnTo>
                  <a:pt x="508" y="203"/>
                </a:lnTo>
                <a:lnTo>
                  <a:pt x="406" y="220"/>
                </a:lnTo>
                <a:lnTo>
                  <a:pt x="305" y="237"/>
                </a:lnTo>
                <a:lnTo>
                  <a:pt x="220" y="237"/>
                </a:lnTo>
                <a:lnTo>
                  <a:pt x="152" y="237"/>
                </a:lnTo>
                <a:lnTo>
                  <a:pt x="101" y="220"/>
                </a:lnTo>
                <a:lnTo>
                  <a:pt x="51" y="203"/>
                </a:lnTo>
                <a:lnTo>
                  <a:pt x="17" y="203"/>
                </a:lnTo>
                <a:lnTo>
                  <a:pt x="0" y="186"/>
                </a:lnTo>
                <a:lnTo>
                  <a:pt x="0" y="169"/>
                </a:lnTo>
                <a:lnTo>
                  <a:pt x="34" y="152"/>
                </a:lnTo>
                <a:lnTo>
                  <a:pt x="67" y="152"/>
                </a:lnTo>
                <a:lnTo>
                  <a:pt x="84" y="152"/>
                </a:lnTo>
                <a:lnTo>
                  <a:pt x="118" y="135"/>
                </a:lnTo>
                <a:lnTo>
                  <a:pt x="169" y="135"/>
                </a:lnTo>
                <a:lnTo>
                  <a:pt x="220" y="118"/>
                </a:lnTo>
                <a:lnTo>
                  <a:pt x="288" y="101"/>
                </a:lnTo>
                <a:lnTo>
                  <a:pt x="355" y="85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31778" name="Freeform 34"/>
          <p:cNvSpPr/>
          <p:nvPr/>
        </p:nvSpPr>
        <p:spPr>
          <a:xfrm>
            <a:off x="2309025" y="3649662"/>
            <a:ext cx="1119187" cy="215900"/>
          </a:xfrm>
          <a:custGeom>
            <a:avLst/>
            <a:gdLst/>
            <a:ahLst/>
            <a:cxnLst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0" y="2147483647"/>
              </a:cxn>
            </a:cxnLst>
            <a:rect l="0" t="0" r="0" b="0"/>
            <a:pathLst>
              <a:path w="1762" h="340">
                <a:moveTo>
                  <a:pt x="0" y="272"/>
                </a:moveTo>
                <a:lnTo>
                  <a:pt x="0" y="255"/>
                </a:lnTo>
                <a:lnTo>
                  <a:pt x="34" y="238"/>
                </a:lnTo>
                <a:lnTo>
                  <a:pt x="85" y="238"/>
                </a:lnTo>
                <a:lnTo>
                  <a:pt x="153" y="221"/>
                </a:lnTo>
                <a:lnTo>
                  <a:pt x="288" y="204"/>
                </a:lnTo>
                <a:lnTo>
                  <a:pt x="424" y="187"/>
                </a:lnTo>
                <a:lnTo>
                  <a:pt x="458" y="170"/>
                </a:lnTo>
                <a:lnTo>
                  <a:pt x="509" y="170"/>
                </a:lnTo>
                <a:lnTo>
                  <a:pt x="559" y="153"/>
                </a:lnTo>
                <a:lnTo>
                  <a:pt x="627" y="153"/>
                </a:lnTo>
                <a:lnTo>
                  <a:pt x="712" y="136"/>
                </a:lnTo>
                <a:lnTo>
                  <a:pt x="797" y="119"/>
                </a:lnTo>
                <a:lnTo>
                  <a:pt x="881" y="102"/>
                </a:lnTo>
                <a:lnTo>
                  <a:pt x="983" y="85"/>
                </a:lnTo>
                <a:lnTo>
                  <a:pt x="1085" y="68"/>
                </a:lnTo>
                <a:lnTo>
                  <a:pt x="1169" y="51"/>
                </a:lnTo>
                <a:lnTo>
                  <a:pt x="1254" y="34"/>
                </a:lnTo>
                <a:lnTo>
                  <a:pt x="1322" y="17"/>
                </a:lnTo>
                <a:lnTo>
                  <a:pt x="1390" y="17"/>
                </a:lnTo>
                <a:lnTo>
                  <a:pt x="1423" y="0"/>
                </a:lnTo>
                <a:lnTo>
                  <a:pt x="1474" y="0"/>
                </a:lnTo>
                <a:lnTo>
                  <a:pt x="1491" y="0"/>
                </a:lnTo>
                <a:lnTo>
                  <a:pt x="1576" y="17"/>
                </a:lnTo>
                <a:lnTo>
                  <a:pt x="1661" y="34"/>
                </a:lnTo>
                <a:lnTo>
                  <a:pt x="1728" y="68"/>
                </a:lnTo>
                <a:lnTo>
                  <a:pt x="1745" y="85"/>
                </a:lnTo>
                <a:lnTo>
                  <a:pt x="1762" y="102"/>
                </a:lnTo>
                <a:lnTo>
                  <a:pt x="1762" y="119"/>
                </a:lnTo>
                <a:lnTo>
                  <a:pt x="1745" y="119"/>
                </a:lnTo>
                <a:lnTo>
                  <a:pt x="1711" y="136"/>
                </a:lnTo>
                <a:lnTo>
                  <a:pt x="1678" y="136"/>
                </a:lnTo>
                <a:lnTo>
                  <a:pt x="1627" y="153"/>
                </a:lnTo>
                <a:lnTo>
                  <a:pt x="1559" y="153"/>
                </a:lnTo>
                <a:lnTo>
                  <a:pt x="1491" y="170"/>
                </a:lnTo>
                <a:lnTo>
                  <a:pt x="1406" y="170"/>
                </a:lnTo>
                <a:lnTo>
                  <a:pt x="1017" y="221"/>
                </a:lnTo>
                <a:lnTo>
                  <a:pt x="644" y="272"/>
                </a:lnTo>
                <a:lnTo>
                  <a:pt x="542" y="289"/>
                </a:lnTo>
                <a:lnTo>
                  <a:pt x="458" y="306"/>
                </a:lnTo>
                <a:lnTo>
                  <a:pt x="390" y="323"/>
                </a:lnTo>
                <a:lnTo>
                  <a:pt x="339" y="323"/>
                </a:lnTo>
                <a:lnTo>
                  <a:pt x="288" y="340"/>
                </a:lnTo>
                <a:lnTo>
                  <a:pt x="237" y="340"/>
                </a:lnTo>
                <a:lnTo>
                  <a:pt x="221" y="340"/>
                </a:lnTo>
                <a:lnTo>
                  <a:pt x="187" y="340"/>
                </a:lnTo>
                <a:lnTo>
                  <a:pt x="136" y="340"/>
                </a:lnTo>
                <a:lnTo>
                  <a:pt x="68" y="306"/>
                </a:lnTo>
                <a:lnTo>
                  <a:pt x="34" y="289"/>
                </a:lnTo>
                <a:lnTo>
                  <a:pt x="17" y="289"/>
                </a:lnTo>
                <a:lnTo>
                  <a:pt x="0" y="272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31779" name="Freeform 35"/>
          <p:cNvSpPr/>
          <p:nvPr/>
        </p:nvSpPr>
        <p:spPr>
          <a:xfrm>
            <a:off x="2459837" y="4037012"/>
            <a:ext cx="193675" cy="560388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305" h="883">
                <a:moveTo>
                  <a:pt x="34" y="136"/>
                </a:moveTo>
                <a:lnTo>
                  <a:pt x="17" y="85"/>
                </a:lnTo>
                <a:lnTo>
                  <a:pt x="0" y="51"/>
                </a:lnTo>
                <a:lnTo>
                  <a:pt x="0" y="34"/>
                </a:lnTo>
                <a:lnTo>
                  <a:pt x="0" y="17"/>
                </a:lnTo>
                <a:lnTo>
                  <a:pt x="34" y="0"/>
                </a:lnTo>
                <a:lnTo>
                  <a:pt x="68" y="0"/>
                </a:lnTo>
                <a:lnTo>
                  <a:pt x="136" y="17"/>
                </a:lnTo>
                <a:lnTo>
                  <a:pt x="221" y="34"/>
                </a:lnTo>
                <a:lnTo>
                  <a:pt x="272" y="323"/>
                </a:lnTo>
                <a:lnTo>
                  <a:pt x="288" y="476"/>
                </a:lnTo>
                <a:lnTo>
                  <a:pt x="305" y="611"/>
                </a:lnTo>
                <a:lnTo>
                  <a:pt x="305" y="679"/>
                </a:lnTo>
                <a:lnTo>
                  <a:pt x="305" y="730"/>
                </a:lnTo>
                <a:lnTo>
                  <a:pt x="305" y="781"/>
                </a:lnTo>
                <a:lnTo>
                  <a:pt x="305" y="815"/>
                </a:lnTo>
                <a:lnTo>
                  <a:pt x="288" y="849"/>
                </a:lnTo>
                <a:lnTo>
                  <a:pt x="288" y="866"/>
                </a:lnTo>
                <a:lnTo>
                  <a:pt x="272" y="883"/>
                </a:lnTo>
                <a:lnTo>
                  <a:pt x="238" y="883"/>
                </a:lnTo>
                <a:lnTo>
                  <a:pt x="221" y="832"/>
                </a:lnTo>
                <a:lnTo>
                  <a:pt x="187" y="764"/>
                </a:lnTo>
                <a:lnTo>
                  <a:pt x="170" y="679"/>
                </a:lnTo>
                <a:lnTo>
                  <a:pt x="136" y="561"/>
                </a:lnTo>
                <a:lnTo>
                  <a:pt x="119" y="476"/>
                </a:lnTo>
                <a:lnTo>
                  <a:pt x="119" y="391"/>
                </a:lnTo>
                <a:lnTo>
                  <a:pt x="102" y="323"/>
                </a:lnTo>
                <a:lnTo>
                  <a:pt x="85" y="221"/>
                </a:lnTo>
                <a:lnTo>
                  <a:pt x="34" y="136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31777" name="Freeform 33"/>
          <p:cNvSpPr/>
          <p:nvPr/>
        </p:nvSpPr>
        <p:spPr>
          <a:xfrm>
            <a:off x="2729712" y="3508375"/>
            <a:ext cx="225425" cy="582612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356" h="917">
                <a:moveTo>
                  <a:pt x="288" y="408"/>
                </a:moveTo>
                <a:lnTo>
                  <a:pt x="254" y="510"/>
                </a:lnTo>
                <a:lnTo>
                  <a:pt x="220" y="629"/>
                </a:lnTo>
                <a:lnTo>
                  <a:pt x="186" y="764"/>
                </a:lnTo>
                <a:lnTo>
                  <a:pt x="136" y="917"/>
                </a:lnTo>
                <a:lnTo>
                  <a:pt x="0" y="917"/>
                </a:lnTo>
                <a:lnTo>
                  <a:pt x="51" y="713"/>
                </a:lnTo>
                <a:lnTo>
                  <a:pt x="102" y="510"/>
                </a:lnTo>
                <a:lnTo>
                  <a:pt x="102" y="442"/>
                </a:lnTo>
                <a:lnTo>
                  <a:pt x="119" y="357"/>
                </a:lnTo>
                <a:lnTo>
                  <a:pt x="119" y="306"/>
                </a:lnTo>
                <a:lnTo>
                  <a:pt x="119" y="255"/>
                </a:lnTo>
                <a:lnTo>
                  <a:pt x="119" y="204"/>
                </a:lnTo>
                <a:lnTo>
                  <a:pt x="119" y="153"/>
                </a:lnTo>
                <a:lnTo>
                  <a:pt x="119" y="68"/>
                </a:lnTo>
                <a:lnTo>
                  <a:pt x="119" y="0"/>
                </a:lnTo>
                <a:lnTo>
                  <a:pt x="220" y="34"/>
                </a:lnTo>
                <a:lnTo>
                  <a:pt x="288" y="85"/>
                </a:lnTo>
                <a:lnTo>
                  <a:pt x="339" y="102"/>
                </a:lnTo>
                <a:lnTo>
                  <a:pt x="356" y="136"/>
                </a:lnTo>
                <a:lnTo>
                  <a:pt x="356" y="170"/>
                </a:lnTo>
                <a:lnTo>
                  <a:pt x="339" y="221"/>
                </a:lnTo>
                <a:lnTo>
                  <a:pt x="322" y="306"/>
                </a:lnTo>
                <a:lnTo>
                  <a:pt x="288" y="408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31780" name="Freeform 36"/>
          <p:cNvSpPr/>
          <p:nvPr/>
        </p:nvSpPr>
        <p:spPr>
          <a:xfrm>
            <a:off x="2536037" y="3971925"/>
            <a:ext cx="849313" cy="431800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1338" h="680">
                <a:moveTo>
                  <a:pt x="1254" y="306"/>
                </a:moveTo>
                <a:lnTo>
                  <a:pt x="1237" y="323"/>
                </a:lnTo>
                <a:lnTo>
                  <a:pt x="1220" y="340"/>
                </a:lnTo>
                <a:lnTo>
                  <a:pt x="1186" y="357"/>
                </a:lnTo>
                <a:lnTo>
                  <a:pt x="1152" y="408"/>
                </a:lnTo>
                <a:lnTo>
                  <a:pt x="1118" y="459"/>
                </a:lnTo>
                <a:lnTo>
                  <a:pt x="1084" y="510"/>
                </a:lnTo>
                <a:lnTo>
                  <a:pt x="1034" y="595"/>
                </a:lnTo>
                <a:lnTo>
                  <a:pt x="983" y="680"/>
                </a:lnTo>
                <a:lnTo>
                  <a:pt x="847" y="680"/>
                </a:lnTo>
                <a:lnTo>
                  <a:pt x="881" y="595"/>
                </a:lnTo>
                <a:lnTo>
                  <a:pt x="898" y="510"/>
                </a:lnTo>
                <a:lnTo>
                  <a:pt x="932" y="442"/>
                </a:lnTo>
                <a:lnTo>
                  <a:pt x="949" y="374"/>
                </a:lnTo>
                <a:lnTo>
                  <a:pt x="966" y="340"/>
                </a:lnTo>
                <a:lnTo>
                  <a:pt x="966" y="289"/>
                </a:lnTo>
                <a:lnTo>
                  <a:pt x="966" y="255"/>
                </a:lnTo>
                <a:lnTo>
                  <a:pt x="966" y="238"/>
                </a:lnTo>
                <a:lnTo>
                  <a:pt x="966" y="221"/>
                </a:lnTo>
                <a:lnTo>
                  <a:pt x="949" y="204"/>
                </a:lnTo>
                <a:lnTo>
                  <a:pt x="898" y="187"/>
                </a:lnTo>
                <a:lnTo>
                  <a:pt x="864" y="170"/>
                </a:lnTo>
                <a:lnTo>
                  <a:pt x="813" y="170"/>
                </a:lnTo>
                <a:lnTo>
                  <a:pt x="729" y="187"/>
                </a:lnTo>
                <a:lnTo>
                  <a:pt x="644" y="187"/>
                </a:lnTo>
                <a:lnTo>
                  <a:pt x="508" y="204"/>
                </a:lnTo>
                <a:lnTo>
                  <a:pt x="373" y="221"/>
                </a:lnTo>
                <a:lnTo>
                  <a:pt x="186" y="238"/>
                </a:lnTo>
                <a:lnTo>
                  <a:pt x="0" y="272"/>
                </a:lnTo>
                <a:lnTo>
                  <a:pt x="0" y="136"/>
                </a:lnTo>
                <a:lnTo>
                  <a:pt x="203" y="136"/>
                </a:lnTo>
                <a:lnTo>
                  <a:pt x="373" y="119"/>
                </a:lnTo>
                <a:lnTo>
                  <a:pt x="525" y="102"/>
                </a:lnTo>
                <a:lnTo>
                  <a:pt x="661" y="85"/>
                </a:lnTo>
                <a:lnTo>
                  <a:pt x="762" y="68"/>
                </a:lnTo>
                <a:lnTo>
                  <a:pt x="830" y="51"/>
                </a:lnTo>
                <a:lnTo>
                  <a:pt x="898" y="34"/>
                </a:lnTo>
                <a:lnTo>
                  <a:pt x="915" y="34"/>
                </a:lnTo>
                <a:lnTo>
                  <a:pt x="949" y="17"/>
                </a:lnTo>
                <a:lnTo>
                  <a:pt x="983" y="0"/>
                </a:lnTo>
                <a:lnTo>
                  <a:pt x="1017" y="0"/>
                </a:lnTo>
                <a:lnTo>
                  <a:pt x="1050" y="34"/>
                </a:lnTo>
                <a:lnTo>
                  <a:pt x="1101" y="51"/>
                </a:lnTo>
                <a:lnTo>
                  <a:pt x="1186" y="102"/>
                </a:lnTo>
                <a:lnTo>
                  <a:pt x="1254" y="153"/>
                </a:lnTo>
                <a:lnTo>
                  <a:pt x="1305" y="187"/>
                </a:lnTo>
                <a:lnTo>
                  <a:pt x="1338" y="221"/>
                </a:lnTo>
                <a:lnTo>
                  <a:pt x="1338" y="238"/>
                </a:lnTo>
                <a:lnTo>
                  <a:pt x="1305" y="272"/>
                </a:lnTo>
                <a:lnTo>
                  <a:pt x="1288" y="289"/>
                </a:lnTo>
                <a:lnTo>
                  <a:pt x="1254" y="306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31781" name="Freeform 37"/>
          <p:cNvSpPr/>
          <p:nvPr/>
        </p:nvSpPr>
        <p:spPr>
          <a:xfrm>
            <a:off x="2599537" y="4360862"/>
            <a:ext cx="657225" cy="139700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1033" h="220">
                <a:moveTo>
                  <a:pt x="1033" y="135"/>
                </a:moveTo>
                <a:lnTo>
                  <a:pt x="1016" y="152"/>
                </a:lnTo>
                <a:lnTo>
                  <a:pt x="982" y="152"/>
                </a:lnTo>
                <a:lnTo>
                  <a:pt x="932" y="152"/>
                </a:lnTo>
                <a:lnTo>
                  <a:pt x="864" y="169"/>
                </a:lnTo>
                <a:lnTo>
                  <a:pt x="830" y="169"/>
                </a:lnTo>
                <a:lnTo>
                  <a:pt x="762" y="169"/>
                </a:lnTo>
                <a:lnTo>
                  <a:pt x="677" y="169"/>
                </a:lnTo>
                <a:lnTo>
                  <a:pt x="576" y="186"/>
                </a:lnTo>
                <a:lnTo>
                  <a:pt x="457" y="186"/>
                </a:lnTo>
                <a:lnTo>
                  <a:pt x="339" y="203"/>
                </a:lnTo>
                <a:lnTo>
                  <a:pt x="186" y="220"/>
                </a:lnTo>
                <a:lnTo>
                  <a:pt x="0" y="220"/>
                </a:lnTo>
                <a:lnTo>
                  <a:pt x="0" y="101"/>
                </a:lnTo>
                <a:lnTo>
                  <a:pt x="186" y="85"/>
                </a:lnTo>
                <a:lnTo>
                  <a:pt x="355" y="51"/>
                </a:lnTo>
                <a:lnTo>
                  <a:pt x="508" y="34"/>
                </a:lnTo>
                <a:lnTo>
                  <a:pt x="627" y="34"/>
                </a:lnTo>
                <a:lnTo>
                  <a:pt x="728" y="17"/>
                </a:lnTo>
                <a:lnTo>
                  <a:pt x="813" y="0"/>
                </a:lnTo>
                <a:lnTo>
                  <a:pt x="864" y="0"/>
                </a:lnTo>
                <a:lnTo>
                  <a:pt x="898" y="0"/>
                </a:lnTo>
                <a:lnTo>
                  <a:pt x="948" y="0"/>
                </a:lnTo>
                <a:lnTo>
                  <a:pt x="965" y="17"/>
                </a:lnTo>
                <a:lnTo>
                  <a:pt x="1016" y="68"/>
                </a:lnTo>
                <a:lnTo>
                  <a:pt x="1033" y="118"/>
                </a:lnTo>
                <a:lnTo>
                  <a:pt x="1033" y="135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81" name="文本占位符 10"/>
          <p:cNvSpPr>
            <a:spLocks noGrp="1"/>
          </p:cNvSpPr>
          <p:nvPr>
            <p:ph type="body" sz="quarter" idx="10"/>
          </p:nvPr>
        </p:nvSpPr>
        <p:spPr>
          <a:xfrm>
            <a:off x="657225" y="430213"/>
            <a:ext cx="2436813" cy="466725"/>
          </a:xfrm>
        </p:spPr>
        <p:txBody>
          <a:bodyPr/>
          <a:lstStyle/>
          <a:p>
            <a:r>
              <a:rPr lang="en-US" altLang="zh-CN" dirty="0"/>
              <a:t>02  </a:t>
            </a:r>
            <a:r>
              <a:rPr lang="zh-CN" altLang="en-US"/>
              <a:t>字词揭秘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31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31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1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1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31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31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31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31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文本框 38"/>
          <p:cNvSpPr txBox="1"/>
          <p:nvPr/>
        </p:nvSpPr>
        <p:spPr>
          <a:xfrm>
            <a:off x="9159875" y="1443355"/>
            <a:ext cx="113157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qiú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  <a:sym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732655" y="2286000"/>
            <a:ext cx="2127885" cy="2814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结构：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部首：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组词：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造句：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书写指导：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808345" y="2292350"/>
            <a:ext cx="5909310" cy="34163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独体字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水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请求   要求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我请求老师把这个任务交给我。 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     第二笔竖钩是主笔，第三笔点和第四笔提，不能相连。</a:t>
            </a:r>
          </a:p>
        </p:txBody>
      </p:sp>
      <p:graphicFrame>
        <p:nvGraphicFramePr>
          <p:cNvPr id="41" name="Group 47"/>
          <p:cNvGraphicFramePr>
            <a:graphicFrameLocks noGrp="1"/>
          </p:cNvGraphicFramePr>
          <p:nvPr/>
        </p:nvGraphicFramePr>
        <p:xfrm>
          <a:off x="9149095" y="2153038"/>
          <a:ext cx="900112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3" name="矩形 52">
            <a:hlinkClick r:id="" action="ppaction://noaction"/>
          </p:cNvPr>
          <p:cNvSpPr/>
          <p:nvPr/>
        </p:nvSpPr>
        <p:spPr>
          <a:xfrm>
            <a:off x="9159561" y="2162465"/>
            <a:ext cx="871855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求</a:t>
            </a:r>
          </a:p>
        </p:txBody>
      </p:sp>
      <p:sp>
        <p:nvSpPr>
          <p:cNvPr id="32812" name="Freeform 44"/>
          <p:cNvSpPr/>
          <p:nvPr/>
        </p:nvSpPr>
        <p:spPr>
          <a:xfrm>
            <a:off x="3242475" y="2951480"/>
            <a:ext cx="290512" cy="215900"/>
          </a:xfrm>
          <a:custGeom>
            <a:avLst/>
            <a:gdLst/>
            <a:ahLst/>
            <a:cxnLst>
              <a:cxn ang="0">
                <a:pos x="0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0" y="2147483647"/>
              </a:cxn>
            </a:cxnLst>
            <a:rect l="0" t="0" r="0" b="0"/>
            <a:pathLst>
              <a:path w="457" h="339">
                <a:moveTo>
                  <a:pt x="0" y="17"/>
                </a:moveTo>
                <a:lnTo>
                  <a:pt x="17" y="0"/>
                </a:lnTo>
                <a:lnTo>
                  <a:pt x="34" y="0"/>
                </a:lnTo>
                <a:lnTo>
                  <a:pt x="84" y="0"/>
                </a:lnTo>
                <a:lnTo>
                  <a:pt x="135" y="0"/>
                </a:lnTo>
                <a:lnTo>
                  <a:pt x="203" y="0"/>
                </a:lnTo>
                <a:lnTo>
                  <a:pt x="254" y="0"/>
                </a:lnTo>
                <a:lnTo>
                  <a:pt x="322" y="17"/>
                </a:lnTo>
                <a:lnTo>
                  <a:pt x="355" y="51"/>
                </a:lnTo>
                <a:lnTo>
                  <a:pt x="406" y="67"/>
                </a:lnTo>
                <a:lnTo>
                  <a:pt x="440" y="118"/>
                </a:lnTo>
                <a:lnTo>
                  <a:pt x="457" y="152"/>
                </a:lnTo>
                <a:lnTo>
                  <a:pt x="457" y="203"/>
                </a:lnTo>
                <a:lnTo>
                  <a:pt x="457" y="271"/>
                </a:lnTo>
                <a:lnTo>
                  <a:pt x="457" y="305"/>
                </a:lnTo>
                <a:lnTo>
                  <a:pt x="440" y="322"/>
                </a:lnTo>
                <a:lnTo>
                  <a:pt x="406" y="339"/>
                </a:lnTo>
                <a:lnTo>
                  <a:pt x="372" y="322"/>
                </a:lnTo>
                <a:lnTo>
                  <a:pt x="322" y="288"/>
                </a:lnTo>
                <a:lnTo>
                  <a:pt x="254" y="254"/>
                </a:lnTo>
                <a:lnTo>
                  <a:pt x="169" y="186"/>
                </a:lnTo>
                <a:lnTo>
                  <a:pt x="101" y="118"/>
                </a:lnTo>
                <a:lnTo>
                  <a:pt x="34" y="67"/>
                </a:lnTo>
                <a:lnTo>
                  <a:pt x="0" y="34"/>
                </a:lnTo>
                <a:lnTo>
                  <a:pt x="0" y="17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grpSp>
        <p:nvGrpSpPr>
          <p:cNvPr id="34820" name="Group 4"/>
          <p:cNvGrpSpPr/>
          <p:nvPr/>
        </p:nvGrpSpPr>
        <p:grpSpPr>
          <a:xfrm>
            <a:off x="1483525" y="2259330"/>
            <a:ext cx="2879725" cy="2879725"/>
            <a:chOff x="1474" y="663"/>
            <a:chExt cx="2948" cy="2835"/>
          </a:xfrm>
        </p:grpSpPr>
        <p:sp>
          <p:nvSpPr>
            <p:cNvPr id="34821" name="Rectangle 5"/>
            <p:cNvSpPr/>
            <p:nvPr/>
          </p:nvSpPr>
          <p:spPr>
            <a:xfrm>
              <a:off x="2948" y="2069"/>
              <a:ext cx="1474" cy="142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4822" name="Rectangle 6"/>
            <p:cNvSpPr/>
            <p:nvPr/>
          </p:nvSpPr>
          <p:spPr>
            <a:xfrm>
              <a:off x="1474" y="2069"/>
              <a:ext cx="1474" cy="142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4823" name="Rectangle 7"/>
            <p:cNvSpPr/>
            <p:nvPr/>
          </p:nvSpPr>
          <p:spPr>
            <a:xfrm>
              <a:off x="2948" y="663"/>
              <a:ext cx="1474" cy="1406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4824" name="Rectangle 8"/>
            <p:cNvSpPr/>
            <p:nvPr/>
          </p:nvSpPr>
          <p:spPr>
            <a:xfrm>
              <a:off x="1474" y="663"/>
              <a:ext cx="1474" cy="1406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4825" name="Line 9"/>
            <p:cNvSpPr/>
            <p:nvPr/>
          </p:nvSpPr>
          <p:spPr>
            <a:xfrm>
              <a:off x="1474" y="663"/>
              <a:ext cx="2948" cy="0"/>
            </a:xfrm>
            <a:prstGeom prst="line">
              <a:avLst/>
            </a:prstGeom>
            <a:ln w="635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26" name="Line 10"/>
            <p:cNvSpPr/>
            <p:nvPr/>
          </p:nvSpPr>
          <p:spPr>
            <a:xfrm>
              <a:off x="1474" y="3498"/>
              <a:ext cx="2948" cy="0"/>
            </a:xfrm>
            <a:prstGeom prst="line">
              <a:avLst/>
            </a:prstGeom>
            <a:ln w="635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27" name="Line 11"/>
            <p:cNvSpPr/>
            <p:nvPr/>
          </p:nvSpPr>
          <p:spPr>
            <a:xfrm>
              <a:off x="1474" y="663"/>
              <a:ext cx="0" cy="2835"/>
            </a:xfrm>
            <a:prstGeom prst="line">
              <a:avLst/>
            </a:prstGeom>
            <a:ln w="635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28" name="Line 12"/>
            <p:cNvSpPr/>
            <p:nvPr/>
          </p:nvSpPr>
          <p:spPr>
            <a:xfrm>
              <a:off x="4422" y="663"/>
              <a:ext cx="0" cy="2835"/>
            </a:xfrm>
            <a:prstGeom prst="line">
              <a:avLst/>
            </a:prstGeom>
            <a:ln w="635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29" name="Line 13"/>
            <p:cNvSpPr/>
            <p:nvPr/>
          </p:nvSpPr>
          <p:spPr>
            <a:xfrm>
              <a:off x="1474" y="2069"/>
              <a:ext cx="2948" cy="0"/>
            </a:xfrm>
            <a:prstGeom prst="line">
              <a:avLst/>
            </a:prstGeom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30" name="Line 14"/>
            <p:cNvSpPr/>
            <p:nvPr/>
          </p:nvSpPr>
          <p:spPr>
            <a:xfrm>
              <a:off x="2948" y="663"/>
              <a:ext cx="0" cy="2835"/>
            </a:xfrm>
            <a:prstGeom prst="line">
              <a:avLst/>
            </a:prstGeom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2806" name="Freeform 38"/>
          <p:cNvSpPr/>
          <p:nvPr/>
        </p:nvSpPr>
        <p:spPr>
          <a:xfrm>
            <a:off x="2134400" y="3824605"/>
            <a:ext cx="623887" cy="463550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982" h="730">
                <a:moveTo>
                  <a:pt x="220" y="730"/>
                </a:moveTo>
                <a:lnTo>
                  <a:pt x="203" y="713"/>
                </a:lnTo>
                <a:lnTo>
                  <a:pt x="169" y="713"/>
                </a:lnTo>
                <a:lnTo>
                  <a:pt x="135" y="679"/>
                </a:lnTo>
                <a:lnTo>
                  <a:pt x="84" y="645"/>
                </a:lnTo>
                <a:lnTo>
                  <a:pt x="50" y="594"/>
                </a:lnTo>
                <a:lnTo>
                  <a:pt x="17" y="560"/>
                </a:lnTo>
                <a:lnTo>
                  <a:pt x="0" y="543"/>
                </a:lnTo>
                <a:lnTo>
                  <a:pt x="0" y="509"/>
                </a:lnTo>
                <a:lnTo>
                  <a:pt x="0" y="492"/>
                </a:lnTo>
                <a:lnTo>
                  <a:pt x="17" y="475"/>
                </a:lnTo>
                <a:lnTo>
                  <a:pt x="34" y="475"/>
                </a:lnTo>
                <a:lnTo>
                  <a:pt x="84" y="475"/>
                </a:lnTo>
                <a:lnTo>
                  <a:pt x="118" y="475"/>
                </a:lnTo>
                <a:lnTo>
                  <a:pt x="135" y="475"/>
                </a:lnTo>
                <a:lnTo>
                  <a:pt x="203" y="458"/>
                </a:lnTo>
                <a:lnTo>
                  <a:pt x="220" y="458"/>
                </a:lnTo>
                <a:lnTo>
                  <a:pt x="237" y="441"/>
                </a:lnTo>
                <a:lnTo>
                  <a:pt x="271" y="424"/>
                </a:lnTo>
                <a:lnTo>
                  <a:pt x="322" y="390"/>
                </a:lnTo>
                <a:lnTo>
                  <a:pt x="372" y="356"/>
                </a:lnTo>
                <a:lnTo>
                  <a:pt x="440" y="305"/>
                </a:lnTo>
                <a:lnTo>
                  <a:pt x="525" y="271"/>
                </a:lnTo>
                <a:lnTo>
                  <a:pt x="610" y="204"/>
                </a:lnTo>
                <a:lnTo>
                  <a:pt x="694" y="153"/>
                </a:lnTo>
                <a:lnTo>
                  <a:pt x="762" y="102"/>
                </a:lnTo>
                <a:lnTo>
                  <a:pt x="830" y="68"/>
                </a:lnTo>
                <a:lnTo>
                  <a:pt x="881" y="34"/>
                </a:lnTo>
                <a:lnTo>
                  <a:pt x="915" y="17"/>
                </a:lnTo>
                <a:lnTo>
                  <a:pt x="948" y="0"/>
                </a:lnTo>
                <a:lnTo>
                  <a:pt x="982" y="0"/>
                </a:lnTo>
                <a:lnTo>
                  <a:pt x="982" y="17"/>
                </a:lnTo>
                <a:lnTo>
                  <a:pt x="965" y="34"/>
                </a:lnTo>
                <a:lnTo>
                  <a:pt x="948" y="68"/>
                </a:lnTo>
                <a:lnTo>
                  <a:pt x="898" y="119"/>
                </a:lnTo>
                <a:lnTo>
                  <a:pt x="864" y="170"/>
                </a:lnTo>
                <a:lnTo>
                  <a:pt x="796" y="221"/>
                </a:lnTo>
                <a:lnTo>
                  <a:pt x="728" y="288"/>
                </a:lnTo>
                <a:lnTo>
                  <a:pt x="643" y="373"/>
                </a:lnTo>
                <a:lnTo>
                  <a:pt x="559" y="458"/>
                </a:lnTo>
                <a:lnTo>
                  <a:pt x="491" y="526"/>
                </a:lnTo>
                <a:lnTo>
                  <a:pt x="423" y="577"/>
                </a:lnTo>
                <a:lnTo>
                  <a:pt x="355" y="628"/>
                </a:lnTo>
                <a:lnTo>
                  <a:pt x="305" y="662"/>
                </a:lnTo>
                <a:lnTo>
                  <a:pt x="271" y="696"/>
                </a:lnTo>
                <a:lnTo>
                  <a:pt x="237" y="713"/>
                </a:lnTo>
                <a:lnTo>
                  <a:pt x="220" y="730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32807" name="Freeform 39"/>
          <p:cNvSpPr/>
          <p:nvPr/>
        </p:nvSpPr>
        <p:spPr>
          <a:xfrm>
            <a:off x="2370937" y="3619817"/>
            <a:ext cx="236538" cy="193675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0"/>
              </a:cxn>
              <a:cxn ang="0">
                <a:pos x="0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373" h="306">
                <a:moveTo>
                  <a:pt x="119" y="170"/>
                </a:moveTo>
                <a:lnTo>
                  <a:pt x="68" y="102"/>
                </a:lnTo>
                <a:lnTo>
                  <a:pt x="34" y="68"/>
                </a:lnTo>
                <a:lnTo>
                  <a:pt x="0" y="17"/>
                </a:lnTo>
                <a:lnTo>
                  <a:pt x="0" y="0"/>
                </a:lnTo>
                <a:lnTo>
                  <a:pt x="34" y="0"/>
                </a:lnTo>
                <a:lnTo>
                  <a:pt x="85" y="0"/>
                </a:lnTo>
                <a:lnTo>
                  <a:pt x="136" y="0"/>
                </a:lnTo>
                <a:lnTo>
                  <a:pt x="187" y="0"/>
                </a:lnTo>
                <a:lnTo>
                  <a:pt x="255" y="17"/>
                </a:lnTo>
                <a:lnTo>
                  <a:pt x="288" y="34"/>
                </a:lnTo>
                <a:lnTo>
                  <a:pt x="339" y="51"/>
                </a:lnTo>
                <a:lnTo>
                  <a:pt x="356" y="102"/>
                </a:lnTo>
                <a:lnTo>
                  <a:pt x="373" y="136"/>
                </a:lnTo>
                <a:lnTo>
                  <a:pt x="373" y="170"/>
                </a:lnTo>
                <a:lnTo>
                  <a:pt x="373" y="204"/>
                </a:lnTo>
                <a:lnTo>
                  <a:pt x="356" y="255"/>
                </a:lnTo>
                <a:lnTo>
                  <a:pt x="339" y="272"/>
                </a:lnTo>
                <a:lnTo>
                  <a:pt x="305" y="289"/>
                </a:lnTo>
                <a:lnTo>
                  <a:pt x="288" y="306"/>
                </a:lnTo>
                <a:lnTo>
                  <a:pt x="271" y="289"/>
                </a:lnTo>
                <a:lnTo>
                  <a:pt x="238" y="272"/>
                </a:lnTo>
                <a:lnTo>
                  <a:pt x="187" y="221"/>
                </a:lnTo>
                <a:lnTo>
                  <a:pt x="119" y="170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32808" name="Freeform 40"/>
          <p:cNvSpPr/>
          <p:nvPr/>
        </p:nvSpPr>
        <p:spPr>
          <a:xfrm>
            <a:off x="2963075" y="3372167"/>
            <a:ext cx="538162" cy="409575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847" h="645">
                <a:moveTo>
                  <a:pt x="576" y="51"/>
                </a:moveTo>
                <a:lnTo>
                  <a:pt x="576" y="34"/>
                </a:lnTo>
                <a:lnTo>
                  <a:pt x="576" y="17"/>
                </a:lnTo>
                <a:lnTo>
                  <a:pt x="576" y="0"/>
                </a:lnTo>
                <a:lnTo>
                  <a:pt x="610" y="0"/>
                </a:lnTo>
                <a:lnTo>
                  <a:pt x="627" y="0"/>
                </a:lnTo>
                <a:lnTo>
                  <a:pt x="661" y="17"/>
                </a:lnTo>
                <a:lnTo>
                  <a:pt x="695" y="34"/>
                </a:lnTo>
                <a:lnTo>
                  <a:pt x="746" y="68"/>
                </a:lnTo>
                <a:lnTo>
                  <a:pt x="780" y="102"/>
                </a:lnTo>
                <a:lnTo>
                  <a:pt x="813" y="136"/>
                </a:lnTo>
                <a:lnTo>
                  <a:pt x="830" y="153"/>
                </a:lnTo>
                <a:lnTo>
                  <a:pt x="847" y="186"/>
                </a:lnTo>
                <a:lnTo>
                  <a:pt x="830" y="203"/>
                </a:lnTo>
                <a:lnTo>
                  <a:pt x="796" y="237"/>
                </a:lnTo>
                <a:lnTo>
                  <a:pt x="729" y="271"/>
                </a:lnTo>
                <a:lnTo>
                  <a:pt x="661" y="322"/>
                </a:lnTo>
                <a:lnTo>
                  <a:pt x="610" y="356"/>
                </a:lnTo>
                <a:lnTo>
                  <a:pt x="542" y="390"/>
                </a:lnTo>
                <a:lnTo>
                  <a:pt x="475" y="424"/>
                </a:lnTo>
                <a:lnTo>
                  <a:pt x="407" y="458"/>
                </a:lnTo>
                <a:lnTo>
                  <a:pt x="322" y="509"/>
                </a:lnTo>
                <a:lnTo>
                  <a:pt x="237" y="543"/>
                </a:lnTo>
                <a:lnTo>
                  <a:pt x="136" y="594"/>
                </a:lnTo>
                <a:lnTo>
                  <a:pt x="34" y="645"/>
                </a:lnTo>
                <a:lnTo>
                  <a:pt x="0" y="577"/>
                </a:lnTo>
                <a:lnTo>
                  <a:pt x="102" y="509"/>
                </a:lnTo>
                <a:lnTo>
                  <a:pt x="204" y="441"/>
                </a:lnTo>
                <a:lnTo>
                  <a:pt x="271" y="390"/>
                </a:lnTo>
                <a:lnTo>
                  <a:pt x="356" y="339"/>
                </a:lnTo>
                <a:lnTo>
                  <a:pt x="407" y="288"/>
                </a:lnTo>
                <a:lnTo>
                  <a:pt x="458" y="254"/>
                </a:lnTo>
                <a:lnTo>
                  <a:pt x="508" y="220"/>
                </a:lnTo>
                <a:lnTo>
                  <a:pt x="525" y="186"/>
                </a:lnTo>
                <a:lnTo>
                  <a:pt x="576" y="153"/>
                </a:lnTo>
                <a:lnTo>
                  <a:pt x="593" y="119"/>
                </a:lnTo>
                <a:lnTo>
                  <a:pt x="593" y="85"/>
                </a:lnTo>
                <a:lnTo>
                  <a:pt x="576" y="51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32810" name="Freeform 42"/>
          <p:cNvSpPr/>
          <p:nvPr/>
        </p:nvSpPr>
        <p:spPr>
          <a:xfrm>
            <a:off x="2413800" y="3199130"/>
            <a:ext cx="850900" cy="227012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1339" h="357">
                <a:moveTo>
                  <a:pt x="542" y="153"/>
                </a:moveTo>
                <a:lnTo>
                  <a:pt x="678" y="119"/>
                </a:lnTo>
                <a:lnTo>
                  <a:pt x="796" y="85"/>
                </a:lnTo>
                <a:lnTo>
                  <a:pt x="898" y="68"/>
                </a:lnTo>
                <a:lnTo>
                  <a:pt x="983" y="51"/>
                </a:lnTo>
                <a:lnTo>
                  <a:pt x="1068" y="34"/>
                </a:lnTo>
                <a:lnTo>
                  <a:pt x="1118" y="17"/>
                </a:lnTo>
                <a:lnTo>
                  <a:pt x="1152" y="17"/>
                </a:lnTo>
                <a:lnTo>
                  <a:pt x="1169" y="0"/>
                </a:lnTo>
                <a:lnTo>
                  <a:pt x="1237" y="17"/>
                </a:lnTo>
                <a:lnTo>
                  <a:pt x="1288" y="17"/>
                </a:lnTo>
                <a:lnTo>
                  <a:pt x="1305" y="34"/>
                </a:lnTo>
                <a:lnTo>
                  <a:pt x="1322" y="51"/>
                </a:lnTo>
                <a:lnTo>
                  <a:pt x="1339" y="68"/>
                </a:lnTo>
                <a:lnTo>
                  <a:pt x="1322" y="102"/>
                </a:lnTo>
                <a:lnTo>
                  <a:pt x="1305" y="119"/>
                </a:lnTo>
                <a:lnTo>
                  <a:pt x="1288" y="119"/>
                </a:lnTo>
                <a:lnTo>
                  <a:pt x="1271" y="136"/>
                </a:lnTo>
                <a:lnTo>
                  <a:pt x="1237" y="136"/>
                </a:lnTo>
                <a:lnTo>
                  <a:pt x="1186" y="153"/>
                </a:lnTo>
                <a:lnTo>
                  <a:pt x="1135" y="170"/>
                </a:lnTo>
                <a:lnTo>
                  <a:pt x="1051" y="187"/>
                </a:lnTo>
                <a:lnTo>
                  <a:pt x="966" y="204"/>
                </a:lnTo>
                <a:lnTo>
                  <a:pt x="881" y="221"/>
                </a:lnTo>
                <a:lnTo>
                  <a:pt x="763" y="255"/>
                </a:lnTo>
                <a:lnTo>
                  <a:pt x="661" y="272"/>
                </a:lnTo>
                <a:lnTo>
                  <a:pt x="559" y="289"/>
                </a:lnTo>
                <a:lnTo>
                  <a:pt x="458" y="306"/>
                </a:lnTo>
                <a:lnTo>
                  <a:pt x="373" y="323"/>
                </a:lnTo>
                <a:lnTo>
                  <a:pt x="305" y="340"/>
                </a:lnTo>
                <a:lnTo>
                  <a:pt x="254" y="340"/>
                </a:lnTo>
                <a:lnTo>
                  <a:pt x="203" y="357"/>
                </a:lnTo>
                <a:lnTo>
                  <a:pt x="170" y="357"/>
                </a:lnTo>
                <a:lnTo>
                  <a:pt x="102" y="357"/>
                </a:lnTo>
                <a:lnTo>
                  <a:pt x="68" y="340"/>
                </a:lnTo>
                <a:lnTo>
                  <a:pt x="34" y="340"/>
                </a:lnTo>
                <a:lnTo>
                  <a:pt x="17" y="323"/>
                </a:lnTo>
                <a:lnTo>
                  <a:pt x="0" y="306"/>
                </a:lnTo>
                <a:lnTo>
                  <a:pt x="0" y="289"/>
                </a:lnTo>
                <a:lnTo>
                  <a:pt x="34" y="272"/>
                </a:lnTo>
                <a:lnTo>
                  <a:pt x="68" y="255"/>
                </a:lnTo>
                <a:lnTo>
                  <a:pt x="136" y="255"/>
                </a:lnTo>
                <a:lnTo>
                  <a:pt x="203" y="221"/>
                </a:lnTo>
                <a:lnTo>
                  <a:pt x="305" y="204"/>
                </a:lnTo>
                <a:lnTo>
                  <a:pt x="424" y="187"/>
                </a:lnTo>
                <a:lnTo>
                  <a:pt x="542" y="153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32809" name="Freeform 41"/>
          <p:cNvSpPr/>
          <p:nvPr/>
        </p:nvSpPr>
        <p:spPr>
          <a:xfrm>
            <a:off x="2607475" y="2757805"/>
            <a:ext cx="366712" cy="1939925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576" h="3056">
                <a:moveTo>
                  <a:pt x="136" y="2716"/>
                </a:moveTo>
                <a:lnTo>
                  <a:pt x="68" y="2666"/>
                </a:lnTo>
                <a:lnTo>
                  <a:pt x="34" y="2632"/>
                </a:lnTo>
                <a:lnTo>
                  <a:pt x="0" y="2598"/>
                </a:lnTo>
                <a:lnTo>
                  <a:pt x="0" y="2581"/>
                </a:lnTo>
                <a:lnTo>
                  <a:pt x="17" y="2581"/>
                </a:lnTo>
                <a:lnTo>
                  <a:pt x="51" y="2581"/>
                </a:lnTo>
                <a:lnTo>
                  <a:pt x="102" y="2598"/>
                </a:lnTo>
                <a:lnTo>
                  <a:pt x="170" y="2615"/>
                </a:lnTo>
                <a:lnTo>
                  <a:pt x="220" y="2632"/>
                </a:lnTo>
                <a:lnTo>
                  <a:pt x="271" y="2649"/>
                </a:lnTo>
                <a:lnTo>
                  <a:pt x="322" y="2649"/>
                </a:lnTo>
                <a:lnTo>
                  <a:pt x="339" y="2632"/>
                </a:lnTo>
                <a:lnTo>
                  <a:pt x="356" y="2632"/>
                </a:lnTo>
                <a:lnTo>
                  <a:pt x="356" y="2598"/>
                </a:lnTo>
                <a:lnTo>
                  <a:pt x="356" y="2564"/>
                </a:lnTo>
                <a:lnTo>
                  <a:pt x="373" y="2513"/>
                </a:lnTo>
                <a:lnTo>
                  <a:pt x="373" y="2462"/>
                </a:lnTo>
                <a:lnTo>
                  <a:pt x="373" y="2394"/>
                </a:lnTo>
                <a:lnTo>
                  <a:pt x="390" y="2309"/>
                </a:lnTo>
                <a:lnTo>
                  <a:pt x="390" y="2224"/>
                </a:lnTo>
                <a:lnTo>
                  <a:pt x="390" y="2003"/>
                </a:lnTo>
                <a:lnTo>
                  <a:pt x="390" y="1783"/>
                </a:lnTo>
                <a:lnTo>
                  <a:pt x="390" y="1545"/>
                </a:lnTo>
                <a:lnTo>
                  <a:pt x="390" y="1273"/>
                </a:lnTo>
                <a:lnTo>
                  <a:pt x="390" y="1138"/>
                </a:lnTo>
                <a:lnTo>
                  <a:pt x="390" y="1019"/>
                </a:lnTo>
                <a:lnTo>
                  <a:pt x="373" y="900"/>
                </a:lnTo>
                <a:lnTo>
                  <a:pt x="373" y="781"/>
                </a:lnTo>
                <a:lnTo>
                  <a:pt x="373" y="594"/>
                </a:lnTo>
                <a:lnTo>
                  <a:pt x="373" y="407"/>
                </a:lnTo>
                <a:lnTo>
                  <a:pt x="356" y="340"/>
                </a:lnTo>
                <a:lnTo>
                  <a:pt x="356" y="272"/>
                </a:lnTo>
                <a:lnTo>
                  <a:pt x="339" y="221"/>
                </a:lnTo>
                <a:lnTo>
                  <a:pt x="339" y="170"/>
                </a:lnTo>
                <a:lnTo>
                  <a:pt x="322" y="136"/>
                </a:lnTo>
                <a:lnTo>
                  <a:pt x="322" y="102"/>
                </a:lnTo>
                <a:lnTo>
                  <a:pt x="305" y="85"/>
                </a:lnTo>
                <a:lnTo>
                  <a:pt x="305" y="68"/>
                </a:lnTo>
                <a:lnTo>
                  <a:pt x="288" y="51"/>
                </a:lnTo>
                <a:lnTo>
                  <a:pt x="271" y="34"/>
                </a:lnTo>
                <a:lnTo>
                  <a:pt x="271" y="17"/>
                </a:lnTo>
                <a:lnTo>
                  <a:pt x="271" y="0"/>
                </a:lnTo>
                <a:lnTo>
                  <a:pt x="288" y="0"/>
                </a:lnTo>
                <a:lnTo>
                  <a:pt x="339" y="0"/>
                </a:lnTo>
                <a:lnTo>
                  <a:pt x="373" y="17"/>
                </a:lnTo>
                <a:lnTo>
                  <a:pt x="441" y="34"/>
                </a:lnTo>
                <a:lnTo>
                  <a:pt x="491" y="51"/>
                </a:lnTo>
                <a:lnTo>
                  <a:pt x="542" y="85"/>
                </a:lnTo>
                <a:lnTo>
                  <a:pt x="559" y="102"/>
                </a:lnTo>
                <a:lnTo>
                  <a:pt x="576" y="119"/>
                </a:lnTo>
                <a:lnTo>
                  <a:pt x="576" y="153"/>
                </a:lnTo>
                <a:lnTo>
                  <a:pt x="559" y="204"/>
                </a:lnTo>
                <a:lnTo>
                  <a:pt x="559" y="221"/>
                </a:lnTo>
                <a:lnTo>
                  <a:pt x="542" y="255"/>
                </a:lnTo>
                <a:lnTo>
                  <a:pt x="525" y="306"/>
                </a:lnTo>
                <a:lnTo>
                  <a:pt x="525" y="357"/>
                </a:lnTo>
                <a:lnTo>
                  <a:pt x="525" y="407"/>
                </a:lnTo>
                <a:lnTo>
                  <a:pt x="525" y="458"/>
                </a:lnTo>
                <a:lnTo>
                  <a:pt x="508" y="526"/>
                </a:lnTo>
                <a:lnTo>
                  <a:pt x="508" y="611"/>
                </a:lnTo>
                <a:lnTo>
                  <a:pt x="508" y="713"/>
                </a:lnTo>
                <a:lnTo>
                  <a:pt x="508" y="832"/>
                </a:lnTo>
                <a:lnTo>
                  <a:pt x="508" y="968"/>
                </a:lnTo>
                <a:lnTo>
                  <a:pt x="508" y="1121"/>
                </a:lnTo>
                <a:lnTo>
                  <a:pt x="508" y="1426"/>
                </a:lnTo>
                <a:lnTo>
                  <a:pt x="525" y="1715"/>
                </a:lnTo>
                <a:lnTo>
                  <a:pt x="525" y="1969"/>
                </a:lnTo>
                <a:lnTo>
                  <a:pt x="542" y="2224"/>
                </a:lnTo>
                <a:lnTo>
                  <a:pt x="542" y="2326"/>
                </a:lnTo>
                <a:lnTo>
                  <a:pt x="542" y="2428"/>
                </a:lnTo>
                <a:lnTo>
                  <a:pt x="542" y="2513"/>
                </a:lnTo>
                <a:lnTo>
                  <a:pt x="542" y="2581"/>
                </a:lnTo>
                <a:lnTo>
                  <a:pt x="542" y="2649"/>
                </a:lnTo>
                <a:lnTo>
                  <a:pt x="542" y="2699"/>
                </a:lnTo>
                <a:lnTo>
                  <a:pt x="542" y="2750"/>
                </a:lnTo>
                <a:lnTo>
                  <a:pt x="542" y="2767"/>
                </a:lnTo>
                <a:lnTo>
                  <a:pt x="525" y="2818"/>
                </a:lnTo>
                <a:lnTo>
                  <a:pt x="508" y="2869"/>
                </a:lnTo>
                <a:lnTo>
                  <a:pt x="458" y="2971"/>
                </a:lnTo>
                <a:lnTo>
                  <a:pt x="424" y="3005"/>
                </a:lnTo>
                <a:lnTo>
                  <a:pt x="390" y="3039"/>
                </a:lnTo>
                <a:lnTo>
                  <a:pt x="373" y="3056"/>
                </a:lnTo>
                <a:lnTo>
                  <a:pt x="339" y="3056"/>
                </a:lnTo>
                <a:lnTo>
                  <a:pt x="322" y="3039"/>
                </a:lnTo>
                <a:lnTo>
                  <a:pt x="305" y="3022"/>
                </a:lnTo>
                <a:lnTo>
                  <a:pt x="288" y="2988"/>
                </a:lnTo>
                <a:lnTo>
                  <a:pt x="288" y="2937"/>
                </a:lnTo>
                <a:lnTo>
                  <a:pt x="288" y="2886"/>
                </a:lnTo>
                <a:lnTo>
                  <a:pt x="254" y="2835"/>
                </a:lnTo>
                <a:lnTo>
                  <a:pt x="203" y="2784"/>
                </a:lnTo>
                <a:lnTo>
                  <a:pt x="136" y="2716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32811" name="Freeform 43"/>
          <p:cNvSpPr/>
          <p:nvPr/>
        </p:nvSpPr>
        <p:spPr>
          <a:xfrm>
            <a:off x="2899575" y="3684905"/>
            <a:ext cx="1020762" cy="636587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1609" h="1002">
                <a:moveTo>
                  <a:pt x="897" y="1002"/>
                </a:moveTo>
                <a:lnTo>
                  <a:pt x="881" y="985"/>
                </a:lnTo>
                <a:lnTo>
                  <a:pt x="830" y="934"/>
                </a:lnTo>
                <a:lnTo>
                  <a:pt x="745" y="866"/>
                </a:lnTo>
                <a:lnTo>
                  <a:pt x="643" y="764"/>
                </a:lnTo>
                <a:lnTo>
                  <a:pt x="525" y="628"/>
                </a:lnTo>
                <a:lnTo>
                  <a:pt x="372" y="475"/>
                </a:lnTo>
                <a:lnTo>
                  <a:pt x="186" y="306"/>
                </a:lnTo>
                <a:lnTo>
                  <a:pt x="0" y="102"/>
                </a:lnTo>
                <a:lnTo>
                  <a:pt x="33" y="0"/>
                </a:lnTo>
                <a:lnTo>
                  <a:pt x="203" y="153"/>
                </a:lnTo>
                <a:lnTo>
                  <a:pt x="372" y="272"/>
                </a:lnTo>
                <a:lnTo>
                  <a:pt x="525" y="391"/>
                </a:lnTo>
                <a:lnTo>
                  <a:pt x="660" y="492"/>
                </a:lnTo>
                <a:lnTo>
                  <a:pt x="796" y="577"/>
                </a:lnTo>
                <a:lnTo>
                  <a:pt x="931" y="645"/>
                </a:lnTo>
                <a:lnTo>
                  <a:pt x="1084" y="713"/>
                </a:lnTo>
                <a:lnTo>
                  <a:pt x="1253" y="764"/>
                </a:lnTo>
                <a:lnTo>
                  <a:pt x="1338" y="798"/>
                </a:lnTo>
                <a:lnTo>
                  <a:pt x="1406" y="815"/>
                </a:lnTo>
                <a:lnTo>
                  <a:pt x="1474" y="832"/>
                </a:lnTo>
                <a:lnTo>
                  <a:pt x="1524" y="849"/>
                </a:lnTo>
                <a:lnTo>
                  <a:pt x="1558" y="866"/>
                </a:lnTo>
                <a:lnTo>
                  <a:pt x="1575" y="866"/>
                </a:lnTo>
                <a:lnTo>
                  <a:pt x="1592" y="883"/>
                </a:lnTo>
                <a:lnTo>
                  <a:pt x="1609" y="883"/>
                </a:lnTo>
                <a:lnTo>
                  <a:pt x="1592" y="900"/>
                </a:lnTo>
                <a:lnTo>
                  <a:pt x="1558" y="917"/>
                </a:lnTo>
                <a:lnTo>
                  <a:pt x="1490" y="934"/>
                </a:lnTo>
                <a:lnTo>
                  <a:pt x="1389" y="951"/>
                </a:lnTo>
                <a:lnTo>
                  <a:pt x="1287" y="968"/>
                </a:lnTo>
                <a:lnTo>
                  <a:pt x="1202" y="985"/>
                </a:lnTo>
                <a:lnTo>
                  <a:pt x="1135" y="985"/>
                </a:lnTo>
                <a:lnTo>
                  <a:pt x="1084" y="1002"/>
                </a:lnTo>
                <a:lnTo>
                  <a:pt x="982" y="1002"/>
                </a:lnTo>
                <a:lnTo>
                  <a:pt x="897" y="1002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81" name="文本占位符 10"/>
          <p:cNvSpPr>
            <a:spLocks noGrp="1"/>
          </p:cNvSpPr>
          <p:nvPr>
            <p:ph type="body" sz="quarter" idx="10"/>
          </p:nvPr>
        </p:nvSpPr>
        <p:spPr>
          <a:xfrm>
            <a:off x="657225" y="430213"/>
            <a:ext cx="2436813" cy="466725"/>
          </a:xfrm>
        </p:spPr>
        <p:txBody>
          <a:bodyPr/>
          <a:lstStyle/>
          <a:p>
            <a:r>
              <a:rPr lang="en-US" altLang="zh-CN" dirty="0"/>
              <a:t>02  </a:t>
            </a:r>
            <a:r>
              <a:rPr lang="zh-CN" altLang="en-US"/>
              <a:t>字词揭秘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2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32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32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2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32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32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32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矩形 3"/>
          <p:cNvSpPr>
            <a:spLocks noChangeArrowheads="1"/>
          </p:cNvSpPr>
          <p:nvPr/>
        </p:nvSpPr>
        <p:spPr bwMode="auto">
          <a:xfrm>
            <a:off x="1041400" y="1584960"/>
            <a:ext cx="10604500" cy="1696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第一部分（第1-3 自然段）写“我们”一家人被郊外的美景吸引，不想回家。 </a:t>
            </a:r>
            <a:endParaRPr lang="en-US" sz="2400" dirty="0">
              <a:solidFill>
                <a:prstClr val="black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  <a:sym typeface="+mn-ea"/>
            </a:endParaRPr>
          </a:p>
          <a:p>
            <a:pPr marL="0" marR="0" lvl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第二部分（第4-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7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 自然段）主要叙述我们回家途中的有趣对话和妹妹奇妙的骑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“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马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”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经历。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03  </a:t>
            </a:r>
            <a:r>
              <a:rPr lang="zh-CN" altLang="en-US" dirty="0"/>
              <a:t>课文精讲</a:t>
            </a:r>
          </a:p>
        </p:txBody>
      </p:sp>
      <p:sp>
        <p:nvSpPr>
          <p:cNvPr id="44" name="TextBox 17"/>
          <p:cNvSpPr txBox="1">
            <a:spLocks noChangeArrowheads="1"/>
          </p:cNvSpPr>
          <p:nvPr/>
        </p:nvSpPr>
        <p:spPr bwMode="auto">
          <a:xfrm>
            <a:off x="1041400" y="4217254"/>
            <a:ext cx="10337800" cy="169604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       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这是一篇短小而优美的散文，以春天的郊外为背景，以一个孩子的口吻讲述了一家四口郊游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，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返回时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“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妹妹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”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求父母抱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，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却得到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“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一匹出色的马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”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快乐回家的故事。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45" name="矩形 5"/>
          <p:cNvSpPr/>
          <p:nvPr/>
        </p:nvSpPr>
        <p:spPr>
          <a:xfrm>
            <a:off x="1041400" y="3576999"/>
            <a:ext cx="5816632" cy="521823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 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再读课文，想一想课文写了什么？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uiExpand="1" build="p"/>
      <p:bldP spid="4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云形 2"/>
          <p:cNvSpPr/>
          <p:nvPr/>
        </p:nvSpPr>
        <p:spPr>
          <a:xfrm>
            <a:off x="2559367" y="3017497"/>
            <a:ext cx="1015365" cy="640715"/>
          </a:xfrm>
          <a:prstGeom prst="cloud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4115435" y="2369633"/>
            <a:ext cx="1196975" cy="72009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0" name="爆炸形 1 9"/>
          <p:cNvSpPr>
            <a:spLocks noChangeArrowheads="1"/>
          </p:cNvSpPr>
          <p:nvPr/>
        </p:nvSpPr>
        <p:spPr bwMode="auto">
          <a:xfrm>
            <a:off x="5616575" y="3719816"/>
            <a:ext cx="2980055" cy="1883479"/>
          </a:xfrm>
          <a:prstGeom prst="irregularSeal1">
            <a:avLst/>
          </a:prstGeom>
          <a:noFill/>
          <a:ln w="38100">
            <a:solidFill>
              <a:schemeClr val="tx1"/>
            </a:solidFill>
            <a:miter lim="800000"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开门见山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1894955" y="2215328"/>
            <a:ext cx="8933815" cy="1448127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6">
                    <a:lumMod val="20000"/>
                    <a:lumOff val="80000"/>
                  </a:schemeClr>
                </a:solidFill>
              </a14:hiddenFill>
            </a:ext>
          </a:extLst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      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一个春天的傍晚，妈妈牵着妹妹，爸爸牵着我，一起到郊外去散步。 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1287030" y="1673225"/>
            <a:ext cx="10086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时间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 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1811020" y="4293683"/>
            <a:ext cx="1496695" cy="735747"/>
          </a:xfrm>
          <a:prstGeom prst="wedgeEllipseCallout">
            <a:avLst>
              <a:gd name="adj1" fmla="val 13212"/>
              <a:gd name="adj2" fmla="val -106009"/>
            </a:avLst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 地点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5241061" y="3169271"/>
            <a:ext cx="10086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人物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 </a:t>
            </a:r>
          </a:p>
        </p:txBody>
      </p:sp>
      <p:sp>
        <p:nvSpPr>
          <p:cNvPr id="15" name="圆角矩形 14"/>
          <p:cNvSpPr/>
          <p:nvPr/>
        </p:nvSpPr>
        <p:spPr>
          <a:xfrm>
            <a:off x="5360035" y="2452183"/>
            <a:ext cx="826135" cy="504190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20" name="圆角矩形 19"/>
          <p:cNvSpPr/>
          <p:nvPr/>
        </p:nvSpPr>
        <p:spPr>
          <a:xfrm>
            <a:off x="6838950" y="2452501"/>
            <a:ext cx="800735" cy="503555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23" name="圆角矩形 22"/>
          <p:cNvSpPr/>
          <p:nvPr/>
        </p:nvSpPr>
        <p:spPr>
          <a:xfrm>
            <a:off x="7973695" y="2452183"/>
            <a:ext cx="648335" cy="504190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24" name="圆角矩形 23"/>
          <p:cNvSpPr/>
          <p:nvPr/>
        </p:nvSpPr>
        <p:spPr>
          <a:xfrm>
            <a:off x="9311640" y="2470281"/>
            <a:ext cx="447675" cy="467995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79" name="文本占位符 5"/>
          <p:cNvSpPr>
            <a:spLocks noGrp="1"/>
          </p:cNvSpPr>
          <p:nvPr>
            <p:ph type="body" sz="quarter" idx="10"/>
          </p:nvPr>
        </p:nvSpPr>
        <p:spPr>
          <a:xfrm>
            <a:off x="657225" y="430213"/>
            <a:ext cx="2436813" cy="466725"/>
          </a:xfrm>
        </p:spPr>
        <p:txBody>
          <a:bodyPr/>
          <a:lstStyle/>
          <a:p>
            <a:r>
              <a:rPr lang="en-US" altLang="zh-CN" dirty="0"/>
              <a:t>03  </a:t>
            </a:r>
            <a:r>
              <a:rPr lang="zh-CN" altLang="en-US" dirty="0"/>
              <a:t>课文精讲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10" grpId="0" bldLvl="0" animBg="1"/>
      <p:bldP spid="12" grpId="0"/>
      <p:bldP spid="13" grpId="0" bldLvl="0" animBg="1"/>
      <p:bldP spid="15" grpId="0" bldLvl="0" animBg="1"/>
      <p:bldP spid="20" grpId="0" bldLvl="0" animBg="1"/>
      <p:bldP spid="23" grpId="0" bldLvl="0" animBg="1"/>
      <p:bldP spid="24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5767705" y="2308703"/>
            <a:ext cx="5205095" cy="280403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      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马是人类忠诚而高贵的朋友，是富有情感和人性的生灵，马也曾是古代重要的交通工具。我们课文中的小主人有一匹神奇出色的马，想了解认识吗？让我们赶紧走进课文去看看吧！</a:t>
            </a:r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01  </a:t>
            </a:r>
            <a:r>
              <a:rPr lang="zh-CN" altLang="en-US" dirty="0"/>
              <a:t>课前导读</a:t>
            </a:r>
          </a:p>
        </p:txBody>
      </p:sp>
      <p:pic>
        <p:nvPicPr>
          <p:cNvPr id="59" name="图片 58" descr="图片包含 户外, 草, 动物, 田地&#10;&#10;描述已自动生成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04" t="2626" r="15911" b="2257"/>
          <a:stretch>
            <a:fillRect/>
          </a:stretch>
        </p:blipFill>
        <p:spPr>
          <a:xfrm>
            <a:off x="656908" y="1714500"/>
            <a:ext cx="4674446" cy="4170244"/>
          </a:xfrm>
          <a:custGeom>
            <a:avLst/>
            <a:gdLst>
              <a:gd name="connsiteX0" fmla="*/ 3466820 w 5648642"/>
              <a:gd name="connsiteY0" fmla="*/ 114 h 5039360"/>
              <a:gd name="connsiteX1" fmla="*/ 5135981 w 5648642"/>
              <a:gd name="connsiteY1" fmla="*/ 809848 h 5039360"/>
              <a:gd name="connsiteX2" fmla="*/ 1707366 w 5648642"/>
              <a:gd name="connsiteY2" fmla="*/ 4583985 h 5039360"/>
              <a:gd name="connsiteX3" fmla="*/ 123043 w 5648642"/>
              <a:gd name="connsiteY3" fmla="*/ 3891349 h 5039360"/>
              <a:gd name="connsiteX4" fmla="*/ 0 w 5648642"/>
              <a:gd name="connsiteY4" fmla="*/ 3912286 h 5039360"/>
              <a:gd name="connsiteX5" fmla="*/ 0 w 5648642"/>
              <a:gd name="connsiteY5" fmla="*/ 1330518 h 5039360"/>
              <a:gd name="connsiteX6" fmla="*/ 5730 w 5648642"/>
              <a:gd name="connsiteY6" fmla="*/ 1326433 h 5039360"/>
              <a:gd name="connsiteX7" fmla="*/ 3466820 w 5648642"/>
              <a:gd name="connsiteY7" fmla="*/ 114 h 5039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648642" h="5039360">
                <a:moveTo>
                  <a:pt x="3466820" y="114"/>
                </a:moveTo>
                <a:cubicBezTo>
                  <a:pt x="4101571" y="5750"/>
                  <a:pt x="4699866" y="221210"/>
                  <a:pt x="5135981" y="809848"/>
                </a:cubicBezTo>
                <a:cubicBezTo>
                  <a:pt x="6686611" y="2902778"/>
                  <a:pt x="4481270" y="6265191"/>
                  <a:pt x="1707366" y="4583985"/>
                </a:cubicBezTo>
                <a:cubicBezTo>
                  <a:pt x="1707366" y="4583985"/>
                  <a:pt x="829080" y="3830095"/>
                  <a:pt x="123043" y="3891349"/>
                </a:cubicBezTo>
                <a:lnTo>
                  <a:pt x="0" y="3912286"/>
                </a:lnTo>
                <a:lnTo>
                  <a:pt x="0" y="1330518"/>
                </a:lnTo>
                <a:lnTo>
                  <a:pt x="5730" y="1326433"/>
                </a:lnTo>
                <a:cubicBezTo>
                  <a:pt x="216042" y="1177517"/>
                  <a:pt x="1946062" y="-13388"/>
                  <a:pt x="3466820" y="114"/>
                </a:cubicBezTo>
                <a:close/>
              </a:path>
            </a:pathLst>
          </a:cu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文本框 79"/>
          <p:cNvSpPr txBox="1"/>
          <p:nvPr/>
        </p:nvSpPr>
        <p:spPr>
          <a:xfrm>
            <a:off x="1216660" y="4708134"/>
            <a:ext cx="7468870" cy="603150"/>
          </a:xfrm>
          <a:prstGeom prst="snip2DiagRect">
            <a:avLst/>
          </a:prstGeom>
          <a:noFill/>
          <a:ln w="12700">
            <a:solidFill>
              <a:schemeClr val="tx1"/>
            </a:solidFill>
            <a:prstDash val="solid"/>
          </a:ln>
          <a:extLst>
            <a:ext uri="{909E8E84-426E-40DD-AFC4-6F175D3DCCD1}">
              <a14:hiddenFill xmlns:a14="http://schemas.microsoft.com/office/drawing/2010/main">
                <a:solidFill>
                  <a:srgbClr val="B3A2C7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marL="0" marR="0" lvl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路的一边是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田野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，葱葱绿绿的，非常可爱，像一片柔软的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绿毯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。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671570" y="3357501"/>
            <a:ext cx="4089581" cy="5053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这是什么描写？你感受到了什么？ 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118870" y="1809553"/>
            <a:ext cx="9954260" cy="1263538"/>
          </a:xfrm>
          <a:prstGeom prst="roundRect">
            <a:avLst/>
          </a:prstGeom>
          <a:noFill/>
          <a:ln w="38100">
            <a:solidFill>
              <a:schemeClr val="tx1"/>
            </a:solidFill>
            <a:prstDash val="dash"/>
          </a:ln>
        </p:spPr>
        <p:txBody>
          <a:bodyPr wrap="square" rtlCol="0" anchor="t">
            <a:spAutoFit/>
          </a:bodyPr>
          <a:lstStyle/>
          <a:p>
            <a:pPr marL="0" marR="0" lvl="0" indent="6286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我们沿着一条小河走。河水碧绿碧绿的，微风吹过，泛起层层波纹。河岸上垂下来的柳叶，拂过妈妈和爸爸的头发，我和妹妹看着都笑了。 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118870" y="4054096"/>
            <a:ext cx="9307830" cy="505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从这些环境描写中让我们感到这里的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景色很美，衬托出一家人其乐融融的氛围。</a:t>
            </a:r>
          </a:p>
        </p:txBody>
      </p:sp>
      <p:grpSp>
        <p:nvGrpSpPr>
          <p:cNvPr id="9" name="组合 8"/>
          <p:cNvGrpSpPr/>
          <p:nvPr/>
        </p:nvGrpSpPr>
        <p:grpSpPr>
          <a:xfrm>
            <a:off x="1118870" y="2941131"/>
            <a:ext cx="2357120" cy="1153160"/>
            <a:chOff x="6769" y="3857"/>
            <a:chExt cx="8550" cy="1983"/>
          </a:xfrm>
        </p:grpSpPr>
        <p:pic>
          <p:nvPicPr>
            <p:cNvPr id="11" name="图片 10" descr="2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769" y="3857"/>
              <a:ext cx="8550" cy="1983"/>
            </a:xfrm>
            <a:prstGeom prst="rect">
              <a:avLst/>
            </a:prstGeom>
          </p:spPr>
        </p:pic>
        <p:sp>
          <p:nvSpPr>
            <p:cNvPr id="13" name="任意多边形 12"/>
            <p:cNvSpPr/>
            <p:nvPr/>
          </p:nvSpPr>
          <p:spPr bwMode="auto">
            <a:xfrm>
              <a:off x="6770" y="4573"/>
              <a:ext cx="7555" cy="880"/>
            </a:xfrm>
            <a:custGeom>
              <a:avLst/>
              <a:gdLst>
                <a:gd name="connsiteX0" fmla="*/ 0 w 7683786"/>
                <a:gd name="connsiteY0" fmla="*/ 0 h 559769"/>
                <a:gd name="connsiteX1" fmla="*/ 7683786 w 7683786"/>
                <a:gd name="connsiteY1" fmla="*/ 0 h 559769"/>
                <a:gd name="connsiteX2" fmla="*/ 7683786 w 7683786"/>
                <a:gd name="connsiteY2" fmla="*/ 559769 h 559769"/>
                <a:gd name="connsiteX3" fmla="*/ 0 w 7683786"/>
                <a:gd name="connsiteY3" fmla="*/ 559769 h 559769"/>
                <a:gd name="connsiteX4" fmla="*/ 0 w 7683786"/>
                <a:gd name="connsiteY4" fmla="*/ 0 h 559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83786" h="559769">
                  <a:moveTo>
                    <a:pt x="0" y="0"/>
                  </a:moveTo>
                  <a:lnTo>
                    <a:pt x="7683786" y="0"/>
                  </a:lnTo>
                  <a:lnTo>
                    <a:pt x="7683786" y="559769"/>
                  </a:lnTo>
                  <a:lnTo>
                    <a:pt x="0" y="55976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tIns="91440" bIns="91440" spcCol="1270" anchor="b"/>
            <a:lstStyle/>
            <a:p>
              <a:pPr marL="0" marR="0" lvl="0" indent="0" algn="l" defTabSz="10668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微软雅黑" panose="020B0503020204020204" pitchFamily="34" charset="-122"/>
                  <a:sym typeface="+mn-ea"/>
                </a:rPr>
                <a:t>环境描写</a:t>
              </a:r>
            </a:p>
          </p:txBody>
        </p:sp>
      </p:grpSp>
      <p:sp>
        <p:nvSpPr>
          <p:cNvPr id="49" name="文本占位符 5"/>
          <p:cNvSpPr>
            <a:spLocks noGrp="1"/>
          </p:cNvSpPr>
          <p:nvPr>
            <p:ph type="body" sz="quarter" idx="10"/>
          </p:nvPr>
        </p:nvSpPr>
        <p:spPr>
          <a:xfrm>
            <a:off x="657225" y="430213"/>
            <a:ext cx="2436813" cy="466725"/>
          </a:xfrm>
        </p:spPr>
        <p:txBody>
          <a:bodyPr/>
          <a:lstStyle/>
          <a:p>
            <a:r>
              <a:rPr lang="en-US" altLang="zh-CN" dirty="0"/>
              <a:t>03  </a:t>
            </a:r>
            <a:r>
              <a:rPr lang="zh-CN" altLang="en-US" dirty="0"/>
              <a:t>课文精讲</a:t>
            </a:r>
          </a:p>
        </p:txBody>
      </p:sp>
      <p:sp>
        <p:nvSpPr>
          <p:cNvPr id="50" name="文本框 49"/>
          <p:cNvSpPr txBox="1"/>
          <p:nvPr/>
        </p:nvSpPr>
        <p:spPr>
          <a:xfrm>
            <a:off x="1216660" y="5535016"/>
            <a:ext cx="9856470" cy="505395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txBody>
          <a:bodyPr wrap="square" rtlCol="0" anchor="t">
            <a:spAutoFit/>
          </a:bodyPr>
          <a:lstStyle/>
          <a:p>
            <a:pPr marL="0" marR="0" lvl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这一自然段用到了比喻的修辞方法，把“田野”比作“绿毯”是句子更加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生动形象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。</a:t>
            </a:r>
          </a:p>
        </p:txBody>
      </p:sp>
      <p:sp>
        <p:nvSpPr>
          <p:cNvPr id="51" name="文本框 50"/>
          <p:cNvSpPr txBox="1"/>
          <p:nvPr/>
        </p:nvSpPr>
        <p:spPr>
          <a:xfrm rot="21438525">
            <a:off x="9067276" y="4447853"/>
            <a:ext cx="1980565" cy="1123712"/>
          </a:xfrm>
          <a:prstGeom prst="irregularSeal1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比喻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 bldLvl="0" animBg="1"/>
      <p:bldP spid="50" grpId="0" animBg="1"/>
      <p:bldP spid="51" grpId="0" bldLvl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875631" y="2800949"/>
            <a:ext cx="5637530" cy="628051"/>
          </a:xfrm>
          <a:prstGeom prst="plaque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E2E789"/>
                </a:solidFill>
              </a14:hiddenFill>
            </a:ext>
          </a:extLst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妹妹觉得自己累了，不想走路回家了。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2898130" y="2140877"/>
            <a:ext cx="3896370" cy="5053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从妹妹的话中可以感受到什么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？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  <a:sym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062980" y="1505585"/>
            <a:ext cx="10121900" cy="11405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6286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当我们往回走的时候，妹妹求(qiú)妈妈抱她：“我很累，走不动了，抱抱我。”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  <a:sym typeface="+mn-ea"/>
            </a:endParaRPr>
          </a:p>
        </p:txBody>
      </p:sp>
      <p:sp>
        <p:nvSpPr>
          <p:cNvPr id="47" name="文本占位符 5"/>
          <p:cNvSpPr>
            <a:spLocks noGrp="1"/>
          </p:cNvSpPr>
          <p:nvPr>
            <p:ph type="body" sz="quarter" idx="10"/>
          </p:nvPr>
        </p:nvSpPr>
        <p:spPr>
          <a:xfrm>
            <a:off x="657225" y="430213"/>
            <a:ext cx="2436813" cy="466725"/>
          </a:xfrm>
        </p:spPr>
        <p:txBody>
          <a:bodyPr/>
          <a:lstStyle/>
          <a:p>
            <a:r>
              <a:rPr lang="en-US" altLang="zh-CN" dirty="0"/>
              <a:t>03  </a:t>
            </a:r>
            <a:r>
              <a:rPr lang="zh-CN" altLang="en-US" dirty="0"/>
              <a:t>课文精讲</a:t>
            </a:r>
          </a:p>
        </p:txBody>
      </p:sp>
      <p:sp>
        <p:nvSpPr>
          <p:cNvPr id="48" name="矩形 7"/>
          <p:cNvSpPr>
            <a:spLocks noChangeArrowheads="1"/>
          </p:cNvSpPr>
          <p:nvPr/>
        </p:nvSpPr>
        <p:spPr bwMode="auto">
          <a:xfrm>
            <a:off x="1193801" y="5210792"/>
            <a:ext cx="9043670" cy="58804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不是，妈妈是在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培养妹妹的独立能力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，这段路程妹妹可以自己走完。</a:t>
            </a:r>
          </a:p>
        </p:txBody>
      </p:sp>
      <p:sp>
        <p:nvSpPr>
          <p:cNvPr id="49" name="文本框 48"/>
          <p:cNvSpPr txBox="1"/>
          <p:nvPr/>
        </p:nvSpPr>
        <p:spPr>
          <a:xfrm>
            <a:off x="1036320" y="3839900"/>
            <a:ext cx="10119360" cy="5880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6286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妈妈摇摇头，回答说：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“不行啊，我也很累，抱不动你了。” </a:t>
            </a:r>
          </a:p>
        </p:txBody>
      </p:sp>
      <p:sp>
        <p:nvSpPr>
          <p:cNvPr id="50" name="文本框 49"/>
          <p:cNvSpPr txBox="1"/>
          <p:nvPr/>
        </p:nvSpPr>
        <p:spPr>
          <a:xfrm>
            <a:off x="1779905" y="4561819"/>
            <a:ext cx="7533650" cy="515100"/>
          </a:xfrm>
          <a:prstGeom prst="hexagon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342900" marR="0" lvl="0" indent="-342900" algn="l" defTabSz="10668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Blip>
                <a:blip r:embed="rId3"/>
              </a:buBlip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妈妈没有抱妹妹，是不是妈妈不爱妹妹？  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13" grpId="0"/>
      <p:bldP spid="48" grpId="0"/>
      <p:bldP spid="50" grpId="0" bldLvl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/>
        </p:nvSpPr>
        <p:spPr>
          <a:xfrm>
            <a:off x="1079500" y="4357407"/>
            <a:ext cx="10169842" cy="1263538"/>
          </a:xfrm>
          <a:prstGeom prst="round2DiagRect">
            <a:avLst/>
          </a:prstGeom>
          <a:noFill/>
          <a:ln w="38100">
            <a:solidFill>
              <a:schemeClr val="tx1"/>
            </a:solidFill>
            <a:prstDash val="lgDashDot"/>
          </a:ln>
          <a:extLst>
            <a:ext uri="{909E8E84-426E-40DD-AFC4-6F175D3DCCD1}">
              <a14:hiddenFill xmlns:a14="http://schemas.microsoft.com/office/drawing/2010/main">
                <a:solidFill>
                  <a:srgbClr val="FFD451"/>
                </a:solidFill>
              </a14:hiddenFill>
            </a:ext>
          </a:extLst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这是一位深爱孩子的父亲，对女儿的喜好了如指掌，充满童心且善于呵护童真。对于孩子的要求充满期待，给予鼓励巧妙激发散发着生活的芬芳。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942657" y="1633855"/>
            <a:ext cx="10306685" cy="1696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      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妹妹转过头求爸爸。爸爸不作声，他松开我的手，从路旁一株柳树下，拾起一根又长又细的枝条，把它递给了妹妹，说: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“这是一匹出色的马，你走不动了，就骑着它回家吧。”  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1658557" y="3527061"/>
            <a:ext cx="2574962" cy="4603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尽显父亲的智慧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</p:txBody>
      </p:sp>
      <p:sp>
        <p:nvSpPr>
          <p:cNvPr id="46" name="文本占位符 5"/>
          <p:cNvSpPr>
            <a:spLocks noGrp="1"/>
          </p:cNvSpPr>
          <p:nvPr>
            <p:ph type="body" sz="quarter" idx="10"/>
          </p:nvPr>
        </p:nvSpPr>
        <p:spPr>
          <a:xfrm>
            <a:off x="657225" y="430213"/>
            <a:ext cx="2436813" cy="466725"/>
          </a:xfrm>
        </p:spPr>
        <p:txBody>
          <a:bodyPr/>
          <a:lstStyle/>
          <a:p>
            <a:r>
              <a:rPr lang="en-US" altLang="zh-CN" dirty="0"/>
              <a:t>03  </a:t>
            </a:r>
            <a:r>
              <a:rPr lang="zh-CN" altLang="en-US" dirty="0"/>
              <a:t>课文精讲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/>
        </p:nvSpPr>
        <p:spPr>
          <a:xfrm>
            <a:off x="1297940" y="1854835"/>
            <a:ext cx="9700260" cy="1135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      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妹妹高兴地跨上“马”，蹦蹦跳跳地奔向前去。等我们回到家时，她已经在门口迎接我们，笑着说:“我早回来啦！” 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2785745" y="5023303"/>
            <a:ext cx="6620510" cy="650604"/>
          </a:xfrm>
          <a:prstGeom prst="wedgeRoundRectCallout">
            <a:avLst>
              <a:gd name="adj1" fmla="val -32258"/>
              <a:gd name="adj2" fmla="val -72872"/>
              <a:gd name="adj3" fmla="val 16667"/>
            </a:avLst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5">
                    <a:lumMod val="75000"/>
                  </a:schemeClr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 因为妹妹骑的不是真正的马，而是一根树枝。</a:t>
            </a:r>
          </a:p>
        </p:txBody>
      </p:sp>
      <p:grpSp>
        <p:nvGrpSpPr>
          <p:cNvPr id="11" name="组合 10"/>
          <p:cNvGrpSpPr/>
          <p:nvPr/>
        </p:nvGrpSpPr>
        <p:grpSpPr>
          <a:xfrm>
            <a:off x="1823085" y="3204845"/>
            <a:ext cx="5438775" cy="1273810"/>
            <a:chOff x="5576" y="4397"/>
            <a:chExt cx="8565" cy="2006"/>
          </a:xfrm>
        </p:grpSpPr>
        <p:pic>
          <p:nvPicPr>
            <p:cNvPr id="12" name="图片 11" descr="12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576" y="4397"/>
              <a:ext cx="8506" cy="2006"/>
            </a:xfrm>
            <a:prstGeom prst="rect">
              <a:avLst/>
            </a:prstGeom>
          </p:spPr>
        </p:pic>
        <p:sp>
          <p:nvSpPr>
            <p:cNvPr id="13" name="文本框 12"/>
            <p:cNvSpPr txBox="1"/>
            <p:nvPr/>
          </p:nvSpPr>
          <p:spPr>
            <a:xfrm>
              <a:off x="8034" y="5004"/>
              <a:ext cx="6107" cy="9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微软雅黑" panose="020B0503020204020204" pitchFamily="34" charset="-122"/>
                  <a:sym typeface="+mn-ea"/>
                </a:rPr>
                <a:t>“马”为什么要打上引号？</a:t>
              </a:r>
            </a:p>
          </p:txBody>
        </p:sp>
      </p:grpSp>
      <p:pic>
        <p:nvPicPr>
          <p:cNvPr id="14" name="图片 13" descr="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9830" y="1509395"/>
            <a:ext cx="1386840" cy="1386840"/>
          </a:xfrm>
          <a:prstGeom prst="rect">
            <a:avLst/>
          </a:prstGeom>
        </p:spPr>
      </p:pic>
      <p:sp>
        <p:nvSpPr>
          <p:cNvPr id="47" name="文本占位符 5"/>
          <p:cNvSpPr>
            <a:spLocks noGrp="1"/>
          </p:cNvSpPr>
          <p:nvPr>
            <p:ph type="body" sz="quarter" idx="10"/>
          </p:nvPr>
        </p:nvSpPr>
        <p:spPr>
          <a:xfrm>
            <a:off x="657225" y="430213"/>
            <a:ext cx="2436813" cy="466725"/>
          </a:xfrm>
        </p:spPr>
        <p:txBody>
          <a:bodyPr/>
          <a:lstStyle/>
          <a:p>
            <a:r>
              <a:rPr lang="en-US" altLang="zh-CN" dirty="0"/>
              <a:t>03  </a:t>
            </a:r>
            <a:r>
              <a:rPr lang="zh-CN" altLang="en-US" dirty="0"/>
              <a:t>课文精讲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036955" y="1599565"/>
            <a:ext cx="9909810" cy="1308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      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妹妹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高兴地跨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上“马”，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蹦蹦跳跳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地奔向前去。等我们回到家时，她已经在门口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迎接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我们，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笑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着说:“我早回来啦！” 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638300" y="3149420"/>
            <a:ext cx="8106410" cy="559160"/>
          </a:xfrm>
          <a:prstGeom prst="wedgeRoundRectCallout">
            <a:avLst>
              <a:gd name="adj1" fmla="val -16591"/>
              <a:gd name="adj2" fmla="val -91042"/>
              <a:gd name="adj3" fmla="val 16667"/>
            </a:avLst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5">
                    <a:lumMod val="75000"/>
                  </a:schemeClr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       妹妹骑上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“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马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”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回家，在其乐无穷的游戏中，完全忘记了疲劳。</a:t>
            </a:r>
          </a:p>
        </p:txBody>
      </p:sp>
      <p:sp>
        <p:nvSpPr>
          <p:cNvPr id="44" name="文本占位符 5"/>
          <p:cNvSpPr>
            <a:spLocks noGrp="1"/>
          </p:cNvSpPr>
          <p:nvPr>
            <p:ph type="body" sz="quarter" idx="10"/>
          </p:nvPr>
        </p:nvSpPr>
        <p:spPr>
          <a:xfrm>
            <a:off x="657225" y="430213"/>
            <a:ext cx="2436813" cy="466725"/>
          </a:xfrm>
        </p:spPr>
        <p:txBody>
          <a:bodyPr/>
          <a:lstStyle/>
          <a:p>
            <a:r>
              <a:rPr lang="en-US" altLang="zh-CN" dirty="0"/>
              <a:t>03  </a:t>
            </a:r>
            <a:r>
              <a:rPr lang="zh-CN" altLang="en-US" dirty="0"/>
              <a:t>课文精讲</a:t>
            </a:r>
          </a:p>
        </p:txBody>
      </p:sp>
      <p:sp>
        <p:nvSpPr>
          <p:cNvPr id="45" name="文本框 44"/>
          <p:cNvSpPr txBox="1"/>
          <p:nvPr/>
        </p:nvSpPr>
        <p:spPr>
          <a:xfrm>
            <a:off x="1138555" y="5303168"/>
            <a:ext cx="9838690" cy="1154112"/>
          </a:xfrm>
          <a:prstGeom prst="cube">
            <a:avLst>
              <a:gd name="adj" fmla="val 16366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在爸爸的鼓励和引导下，妹妹靠自己的力量战胜了困难，并且体会到了靠自己的力量战胜困难的快乐。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</p:txBody>
      </p:sp>
      <p:sp>
        <p:nvSpPr>
          <p:cNvPr id="46" name="文本框 45"/>
          <p:cNvSpPr txBox="1"/>
          <p:nvPr/>
        </p:nvSpPr>
        <p:spPr>
          <a:xfrm>
            <a:off x="1338580" y="3747769"/>
            <a:ext cx="9700895" cy="6706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妹妹的态度发生了什么变化？她为什么会发生这样的变化？    </a:t>
            </a:r>
          </a:p>
        </p:txBody>
      </p:sp>
      <p:sp>
        <p:nvSpPr>
          <p:cNvPr id="47" name="文本框 46"/>
          <p:cNvSpPr txBox="1"/>
          <p:nvPr/>
        </p:nvSpPr>
        <p:spPr>
          <a:xfrm>
            <a:off x="1965960" y="4514014"/>
            <a:ext cx="1342273" cy="693542"/>
          </a:xfrm>
          <a:prstGeom prst="stripedRightArrow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走不动</a:t>
            </a:r>
          </a:p>
        </p:txBody>
      </p:sp>
      <p:sp>
        <p:nvSpPr>
          <p:cNvPr id="48" name="文本框 47"/>
          <p:cNvSpPr txBox="1"/>
          <p:nvPr/>
        </p:nvSpPr>
        <p:spPr>
          <a:xfrm>
            <a:off x="4344391" y="4514015"/>
            <a:ext cx="2377645" cy="693542"/>
          </a:xfrm>
          <a:prstGeom prst="stripedRightArrow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求爸爸、妈妈抱</a:t>
            </a:r>
          </a:p>
        </p:txBody>
      </p:sp>
      <p:sp>
        <p:nvSpPr>
          <p:cNvPr id="49" name="文本框 48"/>
          <p:cNvSpPr txBox="1"/>
          <p:nvPr/>
        </p:nvSpPr>
        <p:spPr>
          <a:xfrm>
            <a:off x="7375549" y="4514015"/>
            <a:ext cx="2641748" cy="693542"/>
          </a:xfrm>
          <a:prstGeom prst="stripedRightArrow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高兴地跨上“马”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45" grpId="0" bldLvl="0" animBg="1"/>
      <p:bldP spid="47" grpId="0" bldLvl="0" animBg="1"/>
      <p:bldP spid="48" grpId="0" bldLvl="0" animBg="1"/>
      <p:bldP spid="49" grpId="0" bldLvl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5"/>
          <p:cNvSpPr/>
          <p:nvPr/>
        </p:nvSpPr>
        <p:spPr>
          <a:xfrm>
            <a:off x="1223645" y="2612453"/>
            <a:ext cx="4377055" cy="2804037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      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本文讲述了郊游归来的“妹妹”要求父母抱，却得到一匹出色的“马”，从而快乐回家的故事，从中感受到爸爸的引导有方和妹妹的天真活泼。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1223645" y="1677098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课文主旨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  <a:sym typeface="+mn-ea"/>
            </a:endParaRPr>
          </a:p>
        </p:txBody>
      </p:sp>
      <p:sp>
        <p:nvSpPr>
          <p:cNvPr id="46" name="文本占位符 5"/>
          <p:cNvSpPr>
            <a:spLocks noGrp="1"/>
          </p:cNvSpPr>
          <p:nvPr>
            <p:ph type="body" sz="quarter" idx="10"/>
          </p:nvPr>
        </p:nvSpPr>
        <p:spPr>
          <a:xfrm>
            <a:off x="657225" y="430213"/>
            <a:ext cx="2436813" cy="466725"/>
          </a:xfrm>
        </p:spPr>
        <p:txBody>
          <a:bodyPr/>
          <a:lstStyle/>
          <a:p>
            <a:r>
              <a:rPr lang="en-US" altLang="zh-CN" dirty="0"/>
              <a:t>03  </a:t>
            </a:r>
            <a:r>
              <a:rPr lang="zh-CN" altLang="en-US" dirty="0"/>
              <a:t>课文精讲</a:t>
            </a:r>
          </a:p>
        </p:txBody>
      </p:sp>
      <p:sp>
        <p:nvSpPr>
          <p:cNvPr id="47" name="矩形 25"/>
          <p:cNvSpPr/>
          <p:nvPr/>
        </p:nvSpPr>
        <p:spPr>
          <a:xfrm>
            <a:off x="5957570" y="2612453"/>
            <a:ext cx="5010785" cy="2804037"/>
          </a:xfrm>
          <a:prstGeom prst="rect">
            <a:avLst/>
          </a:prstGeom>
          <a:noFill/>
          <a:ln w="952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75000"/>
                  </a:schemeClr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妈妈的爱</a:t>
            </a:r>
            <a:endParaRPr kumimoji="0" lang="zh-CN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  <a:sym typeface="+mn-ea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妈妈的爱， 像草原。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我是小羊， 怎么跑也跑不到边。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妈妈的爱， 像蓝天。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我是小鸟， 怎么飞也飞在里面。 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1237297" y="2934335"/>
            <a:ext cx="9717405" cy="2375101"/>
          </a:xfrm>
          <a:prstGeom prst="bevel">
            <a:avLst>
              <a:gd name="adj" fmla="val 7263"/>
            </a:avLst>
          </a:prstGeom>
          <a:solidFill>
            <a:schemeClr val="bg1"/>
          </a:solidFill>
          <a:ln w="952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游戏是儿童最正当的行为，玩具是儿童的天使。               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                                                          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——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鲁迅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儿童游戏中常寓有深刻的思想。       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——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席勒 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423988" y="1858010"/>
            <a:ext cx="2698175" cy="6706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有关儿童的名言</a:t>
            </a:r>
          </a:p>
        </p:txBody>
      </p:sp>
      <p:sp>
        <p:nvSpPr>
          <p:cNvPr id="45" name="文本占位符 5"/>
          <p:cNvSpPr>
            <a:spLocks noGrp="1"/>
          </p:cNvSpPr>
          <p:nvPr>
            <p:ph type="body" sz="quarter" idx="10"/>
          </p:nvPr>
        </p:nvSpPr>
        <p:spPr>
          <a:xfrm>
            <a:off x="657225" y="430213"/>
            <a:ext cx="2436813" cy="466725"/>
          </a:xfrm>
        </p:spPr>
        <p:txBody>
          <a:bodyPr/>
          <a:lstStyle/>
          <a:p>
            <a:r>
              <a:rPr lang="en-US" altLang="zh-CN" dirty="0"/>
              <a:t>04  </a:t>
            </a:r>
            <a:r>
              <a:rPr lang="zh-CN" altLang="en-US" dirty="0"/>
              <a:t>课堂小结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066800" y="2101215"/>
            <a:ext cx="9944100" cy="32559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       《一匹出色的马》这篇课文写了一家四口去郊外散步，走了很长的路，文中的小女孩感到很累，所以向他的爸爸求抱，而这位父亲给了他一根柳条，并说这是一匹马。妹妹深信不疑骑着他回家了。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本文表现了小女孩天真无邪以及这位父亲的教育方法比较恰当。</a:t>
            </a:r>
          </a:p>
        </p:txBody>
      </p:sp>
      <p:sp>
        <p:nvSpPr>
          <p:cNvPr id="43" name="文本占位符 5"/>
          <p:cNvSpPr>
            <a:spLocks noGrp="1"/>
          </p:cNvSpPr>
          <p:nvPr>
            <p:ph type="body" sz="quarter" idx="10"/>
          </p:nvPr>
        </p:nvSpPr>
        <p:spPr>
          <a:xfrm>
            <a:off x="657225" y="430213"/>
            <a:ext cx="2436813" cy="466725"/>
          </a:xfrm>
        </p:spPr>
        <p:txBody>
          <a:bodyPr/>
          <a:lstStyle/>
          <a:p>
            <a:r>
              <a:rPr lang="en-US" altLang="zh-CN" dirty="0"/>
              <a:t>04  </a:t>
            </a:r>
            <a:r>
              <a:rPr lang="zh-CN" altLang="en-US" dirty="0"/>
              <a:t>课堂小结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26"/>
          <p:cNvSpPr txBox="1"/>
          <p:nvPr/>
        </p:nvSpPr>
        <p:spPr>
          <a:xfrm>
            <a:off x="2587903" y="2792413"/>
            <a:ext cx="615553" cy="2246769"/>
          </a:xfrm>
          <a:prstGeom prst="rect">
            <a:avLst/>
          </a:prstGeom>
          <a:noFill/>
          <a:ln w="9525">
            <a:noFill/>
          </a:ln>
        </p:spPr>
        <p:txBody>
          <a:bodyPr vert="eaVert" wrap="non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一匹出色的马</a:t>
            </a:r>
          </a:p>
        </p:txBody>
      </p:sp>
      <p:sp>
        <p:nvSpPr>
          <p:cNvPr id="9" name="左大括号 8"/>
          <p:cNvSpPr/>
          <p:nvPr/>
        </p:nvSpPr>
        <p:spPr>
          <a:xfrm>
            <a:off x="3574415" y="2827020"/>
            <a:ext cx="216535" cy="2156460"/>
          </a:xfrm>
          <a:prstGeom prst="leftBrac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905885" y="2510790"/>
            <a:ext cx="36798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一家四口到郊外散步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3905885" y="3590925"/>
            <a:ext cx="181038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妹妹求抱</a:t>
            </a:r>
          </a:p>
        </p:txBody>
      </p:sp>
      <p:sp>
        <p:nvSpPr>
          <p:cNvPr id="24" name="左大括号 23"/>
          <p:cNvSpPr/>
          <p:nvPr/>
        </p:nvSpPr>
        <p:spPr>
          <a:xfrm>
            <a:off x="5716270" y="3297555"/>
            <a:ext cx="90170" cy="1058545"/>
          </a:xfrm>
          <a:prstGeom prst="leftBrac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5970270" y="3168015"/>
            <a:ext cx="29895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妈妈：直接拒绝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5932805" y="4047490"/>
            <a:ext cx="353949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爸爸：给她一根柳条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3905885" y="4705350"/>
            <a:ext cx="50539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妹妹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“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骑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”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着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“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马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”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回家</a:t>
            </a:r>
          </a:p>
        </p:txBody>
      </p:sp>
      <p:sp>
        <p:nvSpPr>
          <p:cNvPr id="50" name="文本占位符 5"/>
          <p:cNvSpPr>
            <a:spLocks noGrp="1"/>
          </p:cNvSpPr>
          <p:nvPr>
            <p:ph type="body" sz="quarter" idx="10"/>
          </p:nvPr>
        </p:nvSpPr>
        <p:spPr>
          <a:xfrm>
            <a:off x="657225" y="430213"/>
            <a:ext cx="2436813" cy="466725"/>
          </a:xfrm>
        </p:spPr>
        <p:txBody>
          <a:bodyPr/>
          <a:lstStyle/>
          <a:p>
            <a:r>
              <a:rPr lang="en-US" altLang="zh-CN" dirty="0"/>
              <a:t>04  </a:t>
            </a:r>
            <a:r>
              <a:rPr lang="zh-CN" altLang="en-US" dirty="0"/>
              <a:t>课堂小结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11" grpId="0"/>
      <p:bldP spid="12" grpId="0"/>
      <p:bldP spid="24" grpId="0" bldLvl="0" animBg="1"/>
      <p:bldP spid="25" grpId="0"/>
      <p:bldP spid="28" grpId="0"/>
      <p:bldP spid="2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17"/>
          <p:cNvSpPr/>
          <p:nvPr/>
        </p:nvSpPr>
        <p:spPr>
          <a:xfrm>
            <a:off x="748030" y="1514475"/>
            <a:ext cx="10935970" cy="427931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 algn="l" defTabSz="4572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   一、看拼音写词语。</a:t>
            </a:r>
          </a:p>
          <a:p>
            <a:pPr marL="0" marR="0" lvl="0" indent="0" algn="l" defTabSz="4572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     mǎ  pǐ                wén  lù                  jǐnɡ sè                shuǐ bō </a:t>
            </a:r>
          </a:p>
          <a:p>
            <a:pPr marL="0" marR="0" lvl="0" indent="0" algn="l" defTabSz="4572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  （           ）         （              ）          （            ）          （               ）</a:t>
            </a:r>
          </a:p>
          <a:p>
            <a:pPr marL="0" marR="0" lvl="0" indent="0" algn="l" defTabSz="4572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    zhí dé                 hǎo xiànɡ            yāo qiú              liàn liàn bù shě </a:t>
            </a:r>
          </a:p>
          <a:p>
            <a:pPr marL="0" marR="0" lvl="0" indent="0" algn="l" defTabSz="4572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  （          ）          （              ）          （             ）         （                            ）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1285240" y="3565525"/>
            <a:ext cx="8940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马匹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793490" y="3565525"/>
            <a:ext cx="8940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纹路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361113" y="3565525"/>
            <a:ext cx="99949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 景色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9079230" y="3565525"/>
            <a:ext cx="8940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水波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284605" y="5247640"/>
            <a:ext cx="8940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值得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793490" y="5247640"/>
            <a:ext cx="8940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好像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6413818" y="5247640"/>
            <a:ext cx="8940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要求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9124315" y="5236230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恋恋不舍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05  </a:t>
            </a:r>
            <a:r>
              <a:rPr lang="zh-CN" altLang="en-US" dirty="0"/>
              <a:t>课堂练习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/>
      <p:bldP spid="8" grpId="0"/>
      <p:bldP spid="9" grpId="0"/>
      <p:bldP spid="14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3"/>
          <p:cNvSpPr txBox="1"/>
          <p:nvPr/>
        </p:nvSpPr>
        <p:spPr>
          <a:xfrm>
            <a:off x="3926204" y="2208847"/>
            <a:ext cx="7478395" cy="1069938"/>
          </a:xfrm>
          <a:prstGeom prst="round2DiagRect">
            <a:avLst/>
          </a:prstGeom>
          <a:noFill/>
          <a:ln w="38100">
            <a:solidFill>
              <a:schemeClr val="accent2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C5C5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陈伯吹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（1906-1997），原名陈汝埙，中国著名的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儿童文学作家、翻译家、教育家。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3926205" y="3638867"/>
            <a:ext cx="7990205" cy="1710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著有</a:t>
            </a: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：诗集</a:t>
            </a: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《</a:t>
            </a: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誓言</a:t>
            </a: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》《</a:t>
            </a: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礼花</a:t>
            </a: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》</a:t>
            </a: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，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童话集《</a:t>
            </a: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幻想张着彩色的翅膀</a:t>
            </a:r>
            <a:r>
              <a:rPr kumimoji="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》，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小说</a:t>
            </a:r>
            <a:r>
              <a:rPr kumimoji="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集《</a:t>
            </a: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中国铁木儿</a:t>
            </a:r>
            <a:r>
              <a:rPr kumimoji="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》</a:t>
            </a: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，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译著童话</a:t>
            </a: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《</a:t>
            </a: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出卖心的人</a:t>
            </a: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》《</a:t>
            </a: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绿野仙踪</a:t>
            </a: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》</a:t>
            </a:r>
            <a:r>
              <a:rPr kumimoji="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等</a:t>
            </a: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，</a:t>
            </a: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被誉为</a:t>
            </a: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“</a:t>
            </a: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东方安徒生</a:t>
            </a: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”</a:t>
            </a:r>
            <a:r>
              <a:rPr kumimoji="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。</a:t>
            </a:r>
            <a:endParaRPr kumimoji="0" lang="zh-CN" alt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2695" y="2239868"/>
            <a:ext cx="2226310" cy="3109595"/>
          </a:xfrm>
          <a:prstGeom prst="rect">
            <a:avLst/>
          </a:prstGeom>
        </p:spPr>
      </p:pic>
      <p:sp>
        <p:nvSpPr>
          <p:cNvPr id="59" name="文本占位符 10"/>
          <p:cNvSpPr>
            <a:spLocks noGrp="1"/>
          </p:cNvSpPr>
          <p:nvPr>
            <p:ph type="body" sz="quarter" idx="10"/>
          </p:nvPr>
        </p:nvSpPr>
        <p:spPr>
          <a:xfrm>
            <a:off x="657225" y="430213"/>
            <a:ext cx="2436813" cy="466725"/>
          </a:xfrm>
        </p:spPr>
        <p:txBody>
          <a:bodyPr/>
          <a:lstStyle/>
          <a:p>
            <a:r>
              <a:rPr lang="en-US" altLang="zh-CN" dirty="0"/>
              <a:t>01  </a:t>
            </a:r>
            <a:r>
              <a:rPr lang="zh-CN" altLang="en-US" dirty="0"/>
              <a:t>课前导读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 bldLvl="0" animBg="1"/>
      <p:bldP spid="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17"/>
          <p:cNvSpPr/>
          <p:nvPr/>
        </p:nvSpPr>
        <p:spPr>
          <a:xfrm>
            <a:off x="2200275" y="1880870"/>
            <a:ext cx="8740775" cy="353822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 algn="l" defTabSz="4572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二、填量词。</a:t>
            </a:r>
          </a:p>
          <a:p>
            <a:pPr lvl="0" eaLnBrk="1" hangingPunct="1">
              <a:lnSpc>
                <a:spcPct val="200000"/>
              </a:lnSpc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一（           ）小河              一 </a:t>
            </a:r>
            <a:r>
              <a:rPr lang="zh-CN" altLang="en-US" sz="2800" dirty="0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（       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）柳树       </a:t>
            </a:r>
          </a:p>
          <a:p>
            <a:pPr marL="0" marR="0" lvl="0" indent="0" algn="l" defTabSz="4572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一（           ）绿毯              一（         ） 马         </a:t>
            </a:r>
          </a:p>
          <a:p>
            <a:pPr marL="0" marR="0" lvl="0" indent="0" algn="l" defTabSz="4572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一（           ）春天              一（         ）枝条 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192145" y="3072765"/>
            <a:ext cx="5384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条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946900" y="3072765"/>
            <a:ext cx="5384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株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192145" y="3886835"/>
            <a:ext cx="5384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片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946900" y="3886835"/>
            <a:ext cx="5384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匹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192145" y="4700905"/>
            <a:ext cx="5384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个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946900" y="4700905"/>
            <a:ext cx="5384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根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48" name="文本占位符 10"/>
          <p:cNvSpPr>
            <a:spLocks noGrp="1"/>
          </p:cNvSpPr>
          <p:nvPr>
            <p:ph type="body" sz="quarter" idx="10"/>
          </p:nvPr>
        </p:nvSpPr>
        <p:spPr>
          <a:xfrm>
            <a:off x="657225" y="430213"/>
            <a:ext cx="2436813" cy="466725"/>
          </a:xfrm>
        </p:spPr>
        <p:txBody>
          <a:bodyPr/>
          <a:lstStyle/>
          <a:p>
            <a:r>
              <a:rPr lang="en-US" altLang="zh-CN" dirty="0"/>
              <a:t>05  </a:t>
            </a:r>
            <a:r>
              <a:rPr lang="zh-CN" altLang="en-US"/>
              <a:t>课堂练习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/>
      <p:bldP spid="8" grpId="0"/>
      <p:bldP spid="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31800" y="349250"/>
            <a:ext cx="11328400" cy="6159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22400" y="2078962"/>
            <a:ext cx="9347200" cy="3371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感谢您下载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平台上提供的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作品，为了您和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以及原创作者的利益，请勿复制、传播、销售，否则将承担法律责任！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将对作品进行维权，按照传播下载次数进行十倍的索取赔偿！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1.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在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出售的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模板是免版税类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(RF: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Royalty-Free)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正版受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中国人民共和国著作法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世界版权公约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的保护，作品的所有权、版权和著作权归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所有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您下载的是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模板素材的使用权。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2.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不得将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素材，本身用于再出售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或者出租、出借、转让、分销、发布或者作为礼物供他人使用，不得转授权、出卖、转让本协议或者本协议中的权利。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182930" y="1025730"/>
            <a:ext cx="1871025" cy="6773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版权声明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5816600" y="1852612"/>
            <a:ext cx="558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3000">
    <p:push dir="u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5"/>
          <p:cNvSpPr/>
          <p:nvPr/>
        </p:nvSpPr>
        <p:spPr bwMode="auto">
          <a:xfrm rot="7200000" flipH="1">
            <a:off x="5393809" y="-2695194"/>
            <a:ext cx="3832860" cy="3822700"/>
          </a:xfrm>
          <a:custGeom>
            <a:avLst/>
            <a:gdLst>
              <a:gd name="T0" fmla="*/ 1556 w 1556"/>
              <a:gd name="T1" fmla="*/ 612 h 1760"/>
              <a:gd name="T2" fmla="*/ 360 w 1556"/>
              <a:gd name="T3" fmla="*/ 488 h 1760"/>
              <a:gd name="T4" fmla="*/ 1156 w 1556"/>
              <a:gd name="T5" fmla="*/ 1368 h 1760"/>
              <a:gd name="T6" fmla="*/ 1556 w 1556"/>
              <a:gd name="T7" fmla="*/ 1212 h 1760"/>
              <a:gd name="T8" fmla="*/ 1556 w 1556"/>
              <a:gd name="T9" fmla="*/ 612 h 17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56" h="1760">
                <a:moveTo>
                  <a:pt x="1556" y="612"/>
                </a:moveTo>
                <a:cubicBezTo>
                  <a:pt x="1556" y="612"/>
                  <a:pt x="720" y="0"/>
                  <a:pt x="360" y="488"/>
                </a:cubicBezTo>
                <a:cubicBezTo>
                  <a:pt x="0" y="976"/>
                  <a:pt x="512" y="1760"/>
                  <a:pt x="1156" y="1368"/>
                </a:cubicBezTo>
                <a:cubicBezTo>
                  <a:pt x="1156" y="1368"/>
                  <a:pt x="1388" y="1168"/>
                  <a:pt x="1556" y="1212"/>
                </a:cubicBezTo>
                <a:lnTo>
                  <a:pt x="1556" y="612"/>
                </a:lnTo>
                <a:close/>
              </a:path>
            </a:pathLst>
          </a:custGeom>
          <a:solidFill>
            <a:schemeClr val="bg1">
              <a:lumMod val="85000"/>
              <a:alpha val="77000"/>
            </a:schemeClr>
          </a:solidFill>
          <a:ln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endParaRPr lang="zh-CN" altLang="en-US" dirty="0">
              <a:latin typeface="思源黑体 CN Light" panose="020B0300000000000000" pitchFamily="34" charset="-122"/>
              <a:ea typeface="思源黑体 CN Bold" panose="020B0800000000000000" pitchFamily="34" charset="-122"/>
              <a:sym typeface="+mn-ea"/>
            </a:endParaRPr>
          </a:p>
        </p:txBody>
      </p:sp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BY YUSHEN</a:t>
            </a:r>
            <a:endParaRPr lang="zh-CN" altLang="en-US" dirty="0">
              <a:noFill/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sp>
        <p:nvSpPr>
          <p:cNvPr id="5" name="Freeform 5"/>
          <p:cNvSpPr/>
          <p:nvPr/>
        </p:nvSpPr>
        <p:spPr bwMode="auto">
          <a:xfrm rot="7620000">
            <a:off x="-1744771" y="-415834"/>
            <a:ext cx="9065895" cy="9406890"/>
          </a:xfrm>
          <a:custGeom>
            <a:avLst/>
            <a:gdLst>
              <a:gd name="T0" fmla="*/ 1556 w 1556"/>
              <a:gd name="T1" fmla="*/ 612 h 1760"/>
              <a:gd name="T2" fmla="*/ 360 w 1556"/>
              <a:gd name="T3" fmla="*/ 488 h 1760"/>
              <a:gd name="T4" fmla="*/ 1156 w 1556"/>
              <a:gd name="T5" fmla="*/ 1368 h 1760"/>
              <a:gd name="T6" fmla="*/ 1556 w 1556"/>
              <a:gd name="T7" fmla="*/ 1212 h 1760"/>
              <a:gd name="T8" fmla="*/ 1556 w 1556"/>
              <a:gd name="T9" fmla="*/ 612 h 17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56" h="1760">
                <a:moveTo>
                  <a:pt x="1556" y="612"/>
                </a:moveTo>
                <a:cubicBezTo>
                  <a:pt x="1556" y="612"/>
                  <a:pt x="720" y="0"/>
                  <a:pt x="360" y="488"/>
                </a:cubicBezTo>
                <a:cubicBezTo>
                  <a:pt x="0" y="976"/>
                  <a:pt x="512" y="1760"/>
                  <a:pt x="1156" y="1368"/>
                </a:cubicBezTo>
                <a:cubicBezTo>
                  <a:pt x="1156" y="1368"/>
                  <a:pt x="1388" y="1168"/>
                  <a:pt x="1556" y="1212"/>
                </a:cubicBezTo>
                <a:lnTo>
                  <a:pt x="1556" y="612"/>
                </a:lnTo>
                <a:close/>
              </a:path>
            </a:pathLst>
          </a:custGeom>
          <a:solidFill>
            <a:schemeClr val="bg1">
              <a:lumMod val="85000"/>
              <a:alpha val="3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dirty="0">
              <a:latin typeface="思源黑体 CN Light" panose="020B03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6" name="任意多边形 60"/>
          <p:cNvSpPr/>
          <p:nvPr/>
        </p:nvSpPr>
        <p:spPr>
          <a:xfrm flipH="1">
            <a:off x="11896408" y="375603"/>
            <a:ext cx="283210" cy="1554480"/>
          </a:xfrm>
          <a:custGeom>
            <a:avLst/>
            <a:gdLst>
              <a:gd name="connsiteX0" fmla="*/ 0 w 519115"/>
              <a:gd name="connsiteY0" fmla="*/ 0 h 2029134"/>
              <a:gd name="connsiteX1" fmla="*/ 62792 w 519115"/>
              <a:gd name="connsiteY1" fmla="*/ 46955 h 2029134"/>
              <a:gd name="connsiteX2" fmla="*/ 519115 w 519115"/>
              <a:gd name="connsiteY2" fmla="*/ 1014567 h 2029134"/>
              <a:gd name="connsiteX3" fmla="*/ 62792 w 519115"/>
              <a:gd name="connsiteY3" fmla="*/ 1982179 h 2029134"/>
              <a:gd name="connsiteX4" fmla="*/ 0 w 519115"/>
              <a:gd name="connsiteY4" fmla="*/ 2029134 h 2029134"/>
              <a:gd name="connsiteX5" fmla="*/ 0 w 519115"/>
              <a:gd name="connsiteY5" fmla="*/ 0 h 2029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9115" h="2029134">
                <a:moveTo>
                  <a:pt x="0" y="0"/>
                </a:moveTo>
                <a:lnTo>
                  <a:pt x="62792" y="46955"/>
                </a:lnTo>
                <a:cubicBezTo>
                  <a:pt x="341480" y="276949"/>
                  <a:pt x="519115" y="625013"/>
                  <a:pt x="519115" y="1014567"/>
                </a:cubicBezTo>
                <a:cubicBezTo>
                  <a:pt x="519115" y="1404121"/>
                  <a:pt x="341480" y="1752186"/>
                  <a:pt x="62792" y="1982179"/>
                </a:cubicBezTo>
                <a:lnTo>
                  <a:pt x="0" y="202913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latin typeface="思源黑体 CN Light" panose="020B03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7" name="Freeform 5"/>
          <p:cNvSpPr/>
          <p:nvPr/>
        </p:nvSpPr>
        <p:spPr bwMode="auto">
          <a:xfrm rot="8820000">
            <a:off x="2440623" y="5646420"/>
            <a:ext cx="4569460" cy="4556760"/>
          </a:xfrm>
          <a:custGeom>
            <a:avLst/>
            <a:gdLst>
              <a:gd name="T0" fmla="*/ 1556 w 1556"/>
              <a:gd name="T1" fmla="*/ 612 h 1760"/>
              <a:gd name="T2" fmla="*/ 360 w 1556"/>
              <a:gd name="T3" fmla="*/ 488 h 1760"/>
              <a:gd name="T4" fmla="*/ 1156 w 1556"/>
              <a:gd name="T5" fmla="*/ 1368 h 1760"/>
              <a:gd name="T6" fmla="*/ 1556 w 1556"/>
              <a:gd name="T7" fmla="*/ 1212 h 1760"/>
              <a:gd name="T8" fmla="*/ 1556 w 1556"/>
              <a:gd name="T9" fmla="*/ 612 h 17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56" h="1760">
                <a:moveTo>
                  <a:pt x="1556" y="612"/>
                </a:moveTo>
                <a:cubicBezTo>
                  <a:pt x="1556" y="612"/>
                  <a:pt x="720" y="0"/>
                  <a:pt x="360" y="488"/>
                </a:cubicBezTo>
                <a:cubicBezTo>
                  <a:pt x="0" y="976"/>
                  <a:pt x="512" y="1760"/>
                  <a:pt x="1156" y="1368"/>
                </a:cubicBezTo>
                <a:cubicBezTo>
                  <a:pt x="1156" y="1368"/>
                  <a:pt x="1388" y="1168"/>
                  <a:pt x="1556" y="1212"/>
                </a:cubicBezTo>
                <a:lnTo>
                  <a:pt x="1556" y="612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endParaRPr lang="zh-CN" altLang="en-US" dirty="0">
              <a:latin typeface="思源黑体 CN Light" panose="020B0300000000000000" pitchFamily="34" charset="-122"/>
              <a:ea typeface="思源黑体 CN Bold" panose="020B0800000000000000" pitchFamily="34" charset="-122"/>
              <a:sym typeface="+mn-ea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6329089" y="3763531"/>
            <a:ext cx="5273994" cy="484547"/>
            <a:chOff x="6496050" y="3878982"/>
            <a:chExt cx="5273994" cy="484547"/>
          </a:xfrm>
        </p:grpSpPr>
        <p:sp>
          <p:nvSpPr>
            <p:cNvPr id="10" name="文本框 9"/>
            <p:cNvSpPr txBox="1"/>
            <p:nvPr/>
          </p:nvSpPr>
          <p:spPr>
            <a:xfrm flipH="1">
              <a:off x="6496050" y="3933300"/>
              <a:ext cx="5273994" cy="369332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dist"/>
              <a:r>
                <a:rPr lang="zh-CN" altLang="en-US" dirty="0">
                  <a:solidFill>
                    <a:srgbClr val="3A2C27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语文精品课件 二年级下册 </a:t>
              </a:r>
              <a:r>
                <a:rPr lang="en-US" altLang="zh-CN" dirty="0">
                  <a:solidFill>
                    <a:srgbClr val="3A2C27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2.3</a:t>
              </a:r>
              <a:endParaRPr lang="zh-CN" altLang="en-US" dirty="0">
                <a:solidFill>
                  <a:srgbClr val="3A2C27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</p:txBody>
        </p:sp>
        <p:cxnSp>
          <p:nvCxnSpPr>
            <p:cNvPr id="11" name="直接连接符 10"/>
            <p:cNvCxnSpPr/>
            <p:nvPr/>
          </p:nvCxnSpPr>
          <p:spPr>
            <a:xfrm flipH="1">
              <a:off x="6543359" y="4363529"/>
              <a:ext cx="5179376" cy="0"/>
            </a:xfrm>
            <a:prstGeom prst="line">
              <a:avLst/>
            </a:prstGeom>
            <a:ln w="2222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 flipH="1">
              <a:off x="6543359" y="3878982"/>
              <a:ext cx="5179376" cy="0"/>
            </a:xfrm>
            <a:prstGeom prst="line">
              <a:avLst/>
            </a:prstGeom>
            <a:ln w="2222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组合 12"/>
          <p:cNvGrpSpPr/>
          <p:nvPr/>
        </p:nvGrpSpPr>
        <p:grpSpPr>
          <a:xfrm>
            <a:off x="5934211" y="1629791"/>
            <a:ext cx="5972615" cy="2072843"/>
            <a:chOff x="6101172" y="2004949"/>
            <a:chExt cx="5972615" cy="2072843"/>
          </a:xfrm>
        </p:grpSpPr>
        <p:sp>
          <p:nvSpPr>
            <p:cNvPr id="14" name="文本框 13"/>
            <p:cNvSpPr txBox="1"/>
            <p:nvPr/>
          </p:nvSpPr>
          <p:spPr>
            <a:xfrm flipH="1">
              <a:off x="6101172" y="2040338"/>
              <a:ext cx="1415772" cy="1569660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pPr algn="dist"/>
              <a:r>
                <a:rPr lang="zh-CN" altLang="en-US" sz="9600" dirty="0">
                  <a:solidFill>
                    <a:schemeClr val="accent2">
                      <a:lumMod val="50000"/>
                    </a:schemeClr>
                  </a:solidFill>
                  <a:latin typeface="庞门正道粗书体6.0" panose="02010600030101010101" pitchFamily="2" charset="-122"/>
                  <a:ea typeface="庞门正道粗书体6.0" panose="02010600030101010101" pitchFamily="2" charset="-122"/>
                </a:rPr>
                <a:t>谢</a:t>
              </a:r>
            </a:p>
          </p:txBody>
        </p:sp>
        <p:sp>
          <p:nvSpPr>
            <p:cNvPr id="15" name="文本框 14"/>
            <p:cNvSpPr txBox="1"/>
            <p:nvPr/>
          </p:nvSpPr>
          <p:spPr>
            <a:xfrm flipH="1">
              <a:off x="7143854" y="2631242"/>
              <a:ext cx="1313180" cy="1446550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pPr algn="dist"/>
              <a:r>
                <a:rPr lang="zh-CN" altLang="en-US" sz="8800" dirty="0">
                  <a:solidFill>
                    <a:schemeClr val="accent2">
                      <a:lumMod val="50000"/>
                    </a:schemeClr>
                  </a:solidFill>
                  <a:latin typeface="庞门正道粗书体6.0" panose="02010600030101010101" pitchFamily="2" charset="-122"/>
                  <a:ea typeface="庞门正道粗书体6.0" panose="02010600030101010101" pitchFamily="2" charset="-122"/>
                </a:rPr>
                <a:t>谢</a:t>
              </a:r>
            </a:p>
          </p:txBody>
        </p:sp>
        <p:sp>
          <p:nvSpPr>
            <p:cNvPr id="16" name="文本框 15"/>
            <p:cNvSpPr txBox="1"/>
            <p:nvPr/>
          </p:nvSpPr>
          <p:spPr>
            <a:xfrm flipH="1">
              <a:off x="8040779" y="2004949"/>
              <a:ext cx="1313180" cy="1446550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pPr algn="dist"/>
              <a:r>
                <a:rPr lang="zh-CN" altLang="en-US" sz="8800" dirty="0">
                  <a:solidFill>
                    <a:schemeClr val="accent2">
                      <a:lumMod val="50000"/>
                    </a:schemeClr>
                  </a:solidFill>
                  <a:latin typeface="庞门正道粗书体6.0" panose="02010600030101010101" pitchFamily="2" charset="-122"/>
                  <a:ea typeface="庞门正道粗书体6.0" panose="02010600030101010101" pitchFamily="2" charset="-122"/>
                </a:rPr>
                <a:t>各</a:t>
              </a:r>
            </a:p>
          </p:txBody>
        </p:sp>
        <p:sp>
          <p:nvSpPr>
            <p:cNvPr id="17" name="文本框 16"/>
            <p:cNvSpPr txBox="1"/>
            <p:nvPr/>
          </p:nvSpPr>
          <p:spPr>
            <a:xfrm flipH="1">
              <a:off x="8823185" y="2566877"/>
              <a:ext cx="1313180" cy="1446550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pPr algn="dist"/>
              <a:r>
                <a:rPr lang="zh-CN" altLang="en-US" sz="8800" dirty="0">
                  <a:solidFill>
                    <a:schemeClr val="accent2">
                      <a:lumMod val="50000"/>
                    </a:schemeClr>
                  </a:solidFill>
                  <a:latin typeface="庞门正道粗书体6.0" panose="02010600030101010101" pitchFamily="2" charset="-122"/>
                  <a:ea typeface="庞门正道粗书体6.0" panose="02010600030101010101" pitchFamily="2" charset="-122"/>
                </a:rPr>
                <a:t>位</a:t>
              </a:r>
            </a:p>
          </p:txBody>
        </p:sp>
        <p:sp>
          <p:nvSpPr>
            <p:cNvPr id="18" name="文本框 17"/>
            <p:cNvSpPr txBox="1"/>
            <p:nvPr/>
          </p:nvSpPr>
          <p:spPr>
            <a:xfrm flipH="1">
              <a:off x="9670346" y="2066075"/>
              <a:ext cx="1313180" cy="1446550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pPr algn="dist"/>
              <a:r>
                <a:rPr lang="zh-CN" altLang="en-US" sz="8800" dirty="0">
                  <a:solidFill>
                    <a:schemeClr val="accent2">
                      <a:lumMod val="50000"/>
                    </a:schemeClr>
                  </a:solidFill>
                  <a:latin typeface="庞门正道粗书体6.0" panose="02010600030101010101" pitchFamily="2" charset="-122"/>
                  <a:ea typeface="庞门正道粗书体6.0" panose="02010600030101010101" pitchFamily="2" charset="-122"/>
                </a:rPr>
                <a:t>倾</a:t>
              </a:r>
            </a:p>
          </p:txBody>
        </p:sp>
        <p:sp>
          <p:nvSpPr>
            <p:cNvPr id="19" name="文本框 18"/>
            <p:cNvSpPr txBox="1"/>
            <p:nvPr/>
          </p:nvSpPr>
          <p:spPr>
            <a:xfrm flipH="1">
              <a:off x="10654809" y="2372822"/>
              <a:ext cx="1418978" cy="1569660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pPr algn="dist"/>
              <a:r>
                <a:rPr lang="zh-CN" altLang="en-US" sz="9600" dirty="0">
                  <a:solidFill>
                    <a:schemeClr val="accent2">
                      <a:lumMod val="50000"/>
                    </a:schemeClr>
                  </a:solidFill>
                  <a:latin typeface="庞门正道粗书体6.0" panose="02010600030101010101" pitchFamily="2" charset="-122"/>
                  <a:ea typeface="庞门正道粗书体6.0" panose="02010600030101010101" pitchFamily="2" charset="-122"/>
                </a:rPr>
                <a:t>听</a:t>
              </a:r>
            </a:p>
          </p:txBody>
        </p:sp>
      </p:grpSp>
      <p:sp>
        <p:nvSpPr>
          <p:cNvPr id="20" name="Freeform 5"/>
          <p:cNvSpPr/>
          <p:nvPr/>
        </p:nvSpPr>
        <p:spPr bwMode="auto">
          <a:xfrm rot="13980000" flipH="1">
            <a:off x="9400503" y="4186096"/>
            <a:ext cx="5554961" cy="5763899"/>
          </a:xfrm>
          <a:custGeom>
            <a:avLst/>
            <a:gdLst>
              <a:gd name="T0" fmla="*/ 1556 w 1556"/>
              <a:gd name="T1" fmla="*/ 612 h 1760"/>
              <a:gd name="T2" fmla="*/ 360 w 1556"/>
              <a:gd name="T3" fmla="*/ 488 h 1760"/>
              <a:gd name="T4" fmla="*/ 1156 w 1556"/>
              <a:gd name="T5" fmla="*/ 1368 h 1760"/>
              <a:gd name="T6" fmla="*/ 1556 w 1556"/>
              <a:gd name="T7" fmla="*/ 1212 h 1760"/>
              <a:gd name="T8" fmla="*/ 1556 w 1556"/>
              <a:gd name="T9" fmla="*/ 612 h 17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56" h="1760">
                <a:moveTo>
                  <a:pt x="1556" y="612"/>
                </a:moveTo>
                <a:cubicBezTo>
                  <a:pt x="1556" y="612"/>
                  <a:pt x="720" y="0"/>
                  <a:pt x="360" y="488"/>
                </a:cubicBezTo>
                <a:cubicBezTo>
                  <a:pt x="0" y="976"/>
                  <a:pt x="512" y="1760"/>
                  <a:pt x="1156" y="1368"/>
                </a:cubicBezTo>
                <a:cubicBezTo>
                  <a:pt x="1156" y="1368"/>
                  <a:pt x="1388" y="1168"/>
                  <a:pt x="1556" y="1212"/>
                </a:cubicBezTo>
                <a:lnTo>
                  <a:pt x="1556" y="612"/>
                </a:lnTo>
                <a:close/>
              </a:path>
            </a:pathLst>
          </a:custGeom>
          <a:solidFill>
            <a:schemeClr val="bg1">
              <a:lumMod val="85000"/>
              <a:alpha val="3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dirty="0">
              <a:latin typeface="思源黑体 CN Light" panose="020B0300000000000000" pitchFamily="34" charset="-122"/>
              <a:ea typeface="思源黑体 CN Bold" panose="020B0800000000000000" pitchFamily="34" charset="-122"/>
            </a:endParaRPr>
          </a:p>
        </p:txBody>
      </p:sp>
      <p:pic>
        <p:nvPicPr>
          <p:cNvPr id="25" name="图片 24" descr="图片包含 户外, 草, 动物, 田地&#10;&#10;描述已自动生成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04" t="2626" r="15911" b="2257"/>
          <a:stretch>
            <a:fillRect/>
          </a:stretch>
        </p:blipFill>
        <p:spPr>
          <a:xfrm>
            <a:off x="0" y="937042"/>
            <a:ext cx="5648642" cy="5039360"/>
          </a:xfrm>
          <a:custGeom>
            <a:avLst/>
            <a:gdLst>
              <a:gd name="connsiteX0" fmla="*/ 3466820 w 5648642"/>
              <a:gd name="connsiteY0" fmla="*/ 114 h 5039360"/>
              <a:gd name="connsiteX1" fmla="*/ 5135981 w 5648642"/>
              <a:gd name="connsiteY1" fmla="*/ 809848 h 5039360"/>
              <a:gd name="connsiteX2" fmla="*/ 1707366 w 5648642"/>
              <a:gd name="connsiteY2" fmla="*/ 4583985 h 5039360"/>
              <a:gd name="connsiteX3" fmla="*/ 123043 w 5648642"/>
              <a:gd name="connsiteY3" fmla="*/ 3891349 h 5039360"/>
              <a:gd name="connsiteX4" fmla="*/ 0 w 5648642"/>
              <a:gd name="connsiteY4" fmla="*/ 3912286 h 5039360"/>
              <a:gd name="connsiteX5" fmla="*/ 0 w 5648642"/>
              <a:gd name="connsiteY5" fmla="*/ 1330518 h 5039360"/>
              <a:gd name="connsiteX6" fmla="*/ 5730 w 5648642"/>
              <a:gd name="connsiteY6" fmla="*/ 1326433 h 5039360"/>
              <a:gd name="connsiteX7" fmla="*/ 3466820 w 5648642"/>
              <a:gd name="connsiteY7" fmla="*/ 114 h 5039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648642" h="5039360">
                <a:moveTo>
                  <a:pt x="3466820" y="114"/>
                </a:moveTo>
                <a:cubicBezTo>
                  <a:pt x="4101571" y="5750"/>
                  <a:pt x="4699866" y="221210"/>
                  <a:pt x="5135981" y="809848"/>
                </a:cubicBezTo>
                <a:cubicBezTo>
                  <a:pt x="6686611" y="2902778"/>
                  <a:pt x="4481270" y="6265191"/>
                  <a:pt x="1707366" y="4583985"/>
                </a:cubicBezTo>
                <a:cubicBezTo>
                  <a:pt x="1707366" y="4583985"/>
                  <a:pt x="829080" y="3830095"/>
                  <a:pt x="123043" y="3891349"/>
                </a:cubicBezTo>
                <a:lnTo>
                  <a:pt x="0" y="3912286"/>
                </a:lnTo>
                <a:lnTo>
                  <a:pt x="0" y="1330518"/>
                </a:lnTo>
                <a:lnTo>
                  <a:pt x="5730" y="1326433"/>
                </a:lnTo>
                <a:cubicBezTo>
                  <a:pt x="216042" y="1177517"/>
                  <a:pt x="1946062" y="-13388"/>
                  <a:pt x="3466820" y="114"/>
                </a:cubicBezTo>
                <a:close/>
              </a:path>
            </a:pathLst>
          </a:custGeom>
        </p:spPr>
      </p:pic>
      <p:grpSp>
        <p:nvGrpSpPr>
          <p:cNvPr id="27" name="组合 26"/>
          <p:cNvGrpSpPr/>
          <p:nvPr/>
        </p:nvGrpSpPr>
        <p:grpSpPr>
          <a:xfrm>
            <a:off x="7058628" y="4589654"/>
            <a:ext cx="3735583" cy="276999"/>
            <a:chOff x="477780" y="4463510"/>
            <a:chExt cx="3735583" cy="276999"/>
          </a:xfrm>
        </p:grpSpPr>
        <p:sp>
          <p:nvSpPr>
            <p:cNvPr id="28" name="矩形 27"/>
            <p:cNvSpPr/>
            <p:nvPr/>
          </p:nvSpPr>
          <p:spPr>
            <a:xfrm>
              <a:off x="477780" y="4463510"/>
              <a:ext cx="1706247" cy="276999"/>
            </a:xfrm>
            <a:prstGeom prst="rect">
              <a:avLst/>
            </a:prstGeom>
            <a:ln w="6350">
              <a:solidFill>
                <a:schemeClr val="tx1">
                  <a:lumMod val="95000"/>
                  <a:lumOff val="5000"/>
                </a:schemeClr>
              </a:solidFill>
            </a:ln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授课老师：某某</a:t>
              </a:r>
              <a:endParaRPr kumimoji="0" lang="zh-CN" altLang="en-US" sz="1200" i="0" u="none" strike="noStrike" kern="1200" cap="none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2507116" y="4463510"/>
              <a:ext cx="1706247" cy="276999"/>
            </a:xfrm>
            <a:prstGeom prst="rect">
              <a:avLst/>
            </a:prstGeom>
            <a:noFill/>
            <a:ln w="6350">
              <a:solidFill>
                <a:schemeClr val="tx1">
                  <a:lumMod val="95000"/>
                  <a:lumOff val="5000"/>
                </a:schemeClr>
              </a:solidFill>
            </a:ln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kumimoji="0" lang="zh-CN" altLang="en-US" sz="1200" i="0" u="none" strike="noStrike" kern="1200" cap="none" normalizeH="0" baseline="0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授课时间：</a:t>
              </a:r>
              <a:r>
                <a:rPr lang="en-US" altLang="zh-CN" sz="1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20XX.XX</a:t>
              </a:r>
              <a:endParaRPr kumimoji="0" lang="zh-CN" altLang="en-US" sz="1200" i="0" u="none" strike="noStrike" kern="1200" cap="none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240790" y="2346325"/>
            <a:ext cx="8976360" cy="33229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（1）不认识的字可以看拼音，或者请教老师和同学。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（2）读准每一个字的字音，圈出生字词；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（3）读通每个句子，读不通顺的多读几遍；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（4）给每个自然段写上序号。                           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                        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59" name="文本占位符 10"/>
          <p:cNvSpPr>
            <a:spLocks noGrp="1"/>
          </p:cNvSpPr>
          <p:nvPr>
            <p:ph type="body" sz="quarter" idx="10"/>
          </p:nvPr>
        </p:nvSpPr>
        <p:spPr>
          <a:xfrm>
            <a:off x="657225" y="430213"/>
            <a:ext cx="2436813" cy="466725"/>
          </a:xfrm>
        </p:spPr>
        <p:txBody>
          <a:bodyPr/>
          <a:lstStyle/>
          <a:p>
            <a:r>
              <a:rPr lang="en-US" altLang="zh-CN" dirty="0"/>
              <a:t>01  </a:t>
            </a:r>
            <a:r>
              <a:rPr lang="zh-CN" altLang="en-US" dirty="0"/>
              <a:t>课前导读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447800" y="2256790"/>
            <a:ext cx="9486900" cy="34710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郊   泛   波   纹   葱   软   毯   异</a:t>
            </a:r>
          </a:p>
          <a:p>
            <a:pPr marL="0" marR="0" lvl="0" indent="0" algn="dist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             </a:t>
            </a:r>
          </a:p>
          <a:p>
            <a:pPr marL="0" marR="0" lvl="0" indent="0" algn="dist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恋   舍   求   株   拾   骑   跨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488440" y="2256790"/>
            <a:ext cx="8386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jiāo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2714524" y="2256790"/>
            <a:ext cx="8336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 fàn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3935543" y="2256790"/>
            <a:ext cx="6399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bō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4962855" y="2256790"/>
            <a:ext cx="9303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wén</a:t>
            </a:r>
          </a:p>
        </p:txBody>
      </p:sp>
      <p:sp>
        <p:nvSpPr>
          <p:cNvPr id="33" name="文本框 32"/>
          <p:cNvSpPr txBox="1"/>
          <p:nvPr/>
        </p:nvSpPr>
        <p:spPr>
          <a:xfrm>
            <a:off x="6280631" y="2256790"/>
            <a:ext cx="1063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cōnɡ</a:t>
            </a:r>
          </a:p>
        </p:txBody>
      </p:sp>
      <p:sp>
        <p:nvSpPr>
          <p:cNvPr id="35" name="文本框 34"/>
          <p:cNvSpPr txBox="1"/>
          <p:nvPr/>
        </p:nvSpPr>
        <p:spPr>
          <a:xfrm>
            <a:off x="7731136" y="2256790"/>
            <a:ext cx="10134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ruǎn</a:t>
            </a:r>
          </a:p>
        </p:txBody>
      </p:sp>
      <p:sp>
        <p:nvSpPr>
          <p:cNvPr id="36" name="文本框 35"/>
          <p:cNvSpPr txBox="1"/>
          <p:nvPr/>
        </p:nvSpPr>
        <p:spPr>
          <a:xfrm>
            <a:off x="9131948" y="2256790"/>
            <a:ext cx="7777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tǎn</a:t>
            </a:r>
          </a:p>
        </p:txBody>
      </p:sp>
      <p:sp>
        <p:nvSpPr>
          <p:cNvPr id="37" name="文本框 36"/>
          <p:cNvSpPr txBox="1"/>
          <p:nvPr/>
        </p:nvSpPr>
        <p:spPr>
          <a:xfrm>
            <a:off x="10297121" y="2256790"/>
            <a:ext cx="5004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yì</a:t>
            </a:r>
          </a:p>
        </p:txBody>
      </p:sp>
      <p:sp>
        <p:nvSpPr>
          <p:cNvPr id="38" name="文本框 37"/>
          <p:cNvSpPr txBox="1"/>
          <p:nvPr/>
        </p:nvSpPr>
        <p:spPr>
          <a:xfrm>
            <a:off x="1437640" y="4429442"/>
            <a:ext cx="8499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liàn</a:t>
            </a:r>
          </a:p>
        </p:txBody>
      </p:sp>
      <p:sp>
        <p:nvSpPr>
          <p:cNvPr id="40" name="文本框 39"/>
          <p:cNvSpPr txBox="1"/>
          <p:nvPr/>
        </p:nvSpPr>
        <p:spPr>
          <a:xfrm>
            <a:off x="2935845" y="4429442"/>
            <a:ext cx="8002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shě</a:t>
            </a:r>
          </a:p>
        </p:txBody>
      </p:sp>
      <p:sp>
        <p:nvSpPr>
          <p:cNvPr id="41" name="文本框 40"/>
          <p:cNvSpPr txBox="1"/>
          <p:nvPr/>
        </p:nvSpPr>
        <p:spPr>
          <a:xfrm>
            <a:off x="4384356" y="4429442"/>
            <a:ext cx="835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 qiú</a:t>
            </a:r>
          </a:p>
        </p:txBody>
      </p:sp>
      <p:sp>
        <p:nvSpPr>
          <p:cNvPr id="42" name="文本框 41"/>
          <p:cNvSpPr txBox="1"/>
          <p:nvPr/>
        </p:nvSpPr>
        <p:spPr>
          <a:xfrm>
            <a:off x="5868133" y="4429442"/>
            <a:ext cx="8258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zhū</a:t>
            </a:r>
          </a:p>
        </p:txBody>
      </p:sp>
      <p:sp>
        <p:nvSpPr>
          <p:cNvPr id="43" name="文本框 42"/>
          <p:cNvSpPr txBox="1"/>
          <p:nvPr/>
        </p:nvSpPr>
        <p:spPr>
          <a:xfrm>
            <a:off x="7342292" y="4429442"/>
            <a:ext cx="8643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 shí </a:t>
            </a:r>
          </a:p>
        </p:txBody>
      </p:sp>
      <p:sp>
        <p:nvSpPr>
          <p:cNvPr id="44" name="文本框 43"/>
          <p:cNvSpPr txBox="1"/>
          <p:nvPr/>
        </p:nvSpPr>
        <p:spPr>
          <a:xfrm>
            <a:off x="8854923" y="4429442"/>
            <a:ext cx="6880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 qí </a:t>
            </a:r>
          </a:p>
        </p:txBody>
      </p:sp>
      <p:sp>
        <p:nvSpPr>
          <p:cNvPr id="46" name="文本框 45"/>
          <p:cNvSpPr txBox="1"/>
          <p:nvPr/>
        </p:nvSpPr>
        <p:spPr>
          <a:xfrm>
            <a:off x="10191227" y="4429442"/>
            <a:ext cx="8367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kuà</a:t>
            </a:r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02  </a:t>
            </a:r>
            <a:r>
              <a:rPr lang="zh-CN" altLang="en-US" dirty="0"/>
              <a:t>字词揭秘</a:t>
            </a:r>
          </a:p>
        </p:txBody>
      </p:sp>
      <p:sp>
        <p:nvSpPr>
          <p:cNvPr id="109" name="文本框 108"/>
          <p:cNvSpPr txBox="1"/>
          <p:nvPr/>
        </p:nvSpPr>
        <p:spPr>
          <a:xfrm>
            <a:off x="8367310" y="852274"/>
            <a:ext cx="2424430" cy="890171"/>
          </a:xfrm>
          <a:prstGeom prst="cloudCallout">
            <a:avLst>
              <a:gd name="adj1" fmla="val 41188"/>
              <a:gd name="adj2" fmla="val 66326"/>
            </a:avLst>
          </a:prstGeom>
          <a:solidFill>
            <a:schemeClr val="bg1"/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我会认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8" grpId="0"/>
      <p:bldP spid="8" grpId="1"/>
      <p:bldP spid="9" grpId="0"/>
      <p:bldP spid="9" grpId="1"/>
      <p:bldP spid="24" grpId="0"/>
      <p:bldP spid="24" grpId="1"/>
      <p:bldP spid="33" grpId="0"/>
      <p:bldP spid="33" grpId="1"/>
      <p:bldP spid="35" grpId="0"/>
      <p:bldP spid="35" grpId="1"/>
      <p:bldP spid="36" grpId="0"/>
      <p:bldP spid="36" grpId="1"/>
      <p:bldP spid="37" grpId="0"/>
      <p:bldP spid="37" grpId="1"/>
      <p:bldP spid="38" grpId="0"/>
      <p:bldP spid="38" grpId="1"/>
      <p:bldP spid="40" grpId="0"/>
      <p:bldP spid="40" grpId="1"/>
      <p:bldP spid="41" grpId="0"/>
      <p:bldP spid="41" grpId="1"/>
      <p:bldP spid="42" grpId="0"/>
      <p:bldP spid="42" grpId="1"/>
      <p:bldP spid="43" grpId="0"/>
      <p:bldP spid="43" grpId="1"/>
      <p:bldP spid="44" grpId="0"/>
      <p:bldP spid="44" grpId="1"/>
      <p:bldP spid="46" grpId="0"/>
      <p:bldP spid="46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矩形 3"/>
          <p:cNvSpPr/>
          <p:nvPr/>
        </p:nvSpPr>
        <p:spPr>
          <a:xfrm>
            <a:off x="1329691" y="2312670"/>
            <a:ext cx="9295506" cy="360207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楷体" panose="02010609060101010101" pitchFamily="49" charset="-122"/>
                <a:sym typeface="+mn-ea"/>
              </a:rPr>
              <a:t>郊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楷体" panose="02010609060101010101" pitchFamily="49" charset="-122"/>
                <a:sym typeface="+mn-ea"/>
              </a:rPr>
              <a:t>外 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楷体" panose="02010609060101010101" pitchFamily="49" charset="-122"/>
                <a:sym typeface="+mn-ea"/>
              </a:rPr>
              <a:t>泛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楷体" panose="02010609060101010101" pitchFamily="49" charset="-122"/>
                <a:sym typeface="+mn-ea"/>
              </a:rPr>
              <a:t>起  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楷体" panose="02010609060101010101" pitchFamily="49" charset="-122"/>
                <a:sym typeface="+mn-ea"/>
              </a:rPr>
              <a:t>波纹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楷体" panose="02010609060101010101" pitchFamily="49" charset="-122"/>
                <a:sym typeface="+mn-ea"/>
              </a:rPr>
              <a:t>  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楷体" panose="02010609060101010101" pitchFamily="49" charset="-122"/>
                <a:sym typeface="+mn-ea"/>
              </a:rPr>
              <a:t>葱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楷体" panose="02010609060101010101" pitchFamily="49" charset="-122"/>
                <a:sym typeface="+mn-ea"/>
              </a:rPr>
              <a:t>葱绿绿 柔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楷体" panose="02010609060101010101" pitchFamily="49" charset="-122"/>
                <a:sym typeface="+mn-ea"/>
              </a:rPr>
              <a:t>软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楷体" panose="02010609060101010101" pitchFamily="49" charset="-122"/>
                <a:sym typeface="+mn-ea"/>
              </a:rPr>
              <a:t> 绿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楷体" panose="02010609060101010101" pitchFamily="49" charset="-122"/>
                <a:sym typeface="+mn-ea"/>
              </a:rPr>
              <a:t>毯</a:t>
            </a:r>
          </a:p>
          <a:p>
            <a:pPr marL="0" marR="0" lvl="0" indent="0" algn="dist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楷体" panose="02010609060101010101" pitchFamily="49" charset="-122"/>
                <a:sym typeface="+mn-ea"/>
              </a:rPr>
              <a:t>  </a:t>
            </a:r>
          </a:p>
          <a:p>
            <a:pPr marL="0" marR="0" lvl="0" indent="0" algn="dist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楷体" panose="02010609060101010101" pitchFamily="49" charset="-122"/>
                <a:sym typeface="+mn-ea"/>
              </a:rPr>
              <a:t>异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楷体" panose="02010609060101010101" pitchFamily="49" charset="-122"/>
                <a:sym typeface="+mn-ea"/>
              </a:rPr>
              <a:t>常 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楷体" panose="02010609060101010101" pitchFamily="49" charset="-122"/>
                <a:sym typeface="+mn-ea"/>
              </a:rPr>
              <a:t>恋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楷体" panose="02010609060101010101" pitchFamily="49" charset="-122"/>
                <a:sym typeface="+mn-ea"/>
              </a:rPr>
              <a:t>恋不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楷体" panose="02010609060101010101" pitchFamily="49" charset="-122"/>
                <a:sym typeface="+mn-ea"/>
              </a:rPr>
              <a:t>舍 求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楷体" panose="02010609060101010101" pitchFamily="49" charset="-122"/>
                <a:sym typeface="+mn-ea"/>
              </a:rPr>
              <a:t>妈妈 一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楷体" panose="02010609060101010101" pitchFamily="49" charset="-122"/>
                <a:sym typeface="+mn-ea"/>
              </a:rPr>
              <a:t>株 骑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楷体" panose="02010609060101010101" pitchFamily="49" charset="-122"/>
                <a:sym typeface="+mn-ea"/>
              </a:rPr>
              <a:t>着 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楷体" panose="02010609060101010101" pitchFamily="49" charset="-122"/>
                <a:sym typeface="+mn-ea"/>
              </a:rPr>
              <a:t>跨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楷体" panose="02010609060101010101" pitchFamily="49" charset="-122"/>
                <a:sym typeface="+mn-ea"/>
              </a:rPr>
              <a:t>上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1329690" y="2269490"/>
            <a:ext cx="8386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楷体" panose="02010609060101010101" pitchFamily="49" charset="-122"/>
                <a:sym typeface="+mn-ea"/>
              </a:rPr>
              <a:t>jiāo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2649855" y="2269490"/>
            <a:ext cx="7518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楷体" panose="02010609060101010101" pitchFamily="49" charset="-122"/>
                <a:sym typeface="+mn-ea"/>
              </a:rPr>
              <a:t>fàn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4110990" y="2269490"/>
            <a:ext cx="6399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楷体" panose="02010609060101010101" pitchFamily="49" charset="-122"/>
                <a:sym typeface="+mn-ea"/>
              </a:rPr>
              <a:t>bō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4753610" y="2269490"/>
            <a:ext cx="9303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楷体" panose="02010609060101010101" pitchFamily="49" charset="-122"/>
                <a:sym typeface="+mn-ea"/>
              </a:rPr>
              <a:t>wén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5601335" y="2269490"/>
            <a:ext cx="10438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楷体" panose="02010609060101010101" pitchFamily="49" charset="-122"/>
                <a:sym typeface="+mn-ea"/>
              </a:rPr>
              <a:t>cōng</a:t>
            </a:r>
          </a:p>
        </p:txBody>
      </p:sp>
      <p:sp>
        <p:nvSpPr>
          <p:cNvPr id="34" name="文本框 33"/>
          <p:cNvSpPr txBox="1"/>
          <p:nvPr/>
        </p:nvSpPr>
        <p:spPr>
          <a:xfrm>
            <a:off x="8313420" y="2312670"/>
            <a:ext cx="10134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楷体" panose="02010609060101010101" pitchFamily="49" charset="-122"/>
                <a:sym typeface="+mn-ea"/>
              </a:rPr>
              <a:t>ruǎn</a:t>
            </a:r>
          </a:p>
        </p:txBody>
      </p:sp>
      <p:sp>
        <p:nvSpPr>
          <p:cNvPr id="35" name="文本框 34"/>
          <p:cNvSpPr txBox="1"/>
          <p:nvPr/>
        </p:nvSpPr>
        <p:spPr>
          <a:xfrm>
            <a:off x="9765665" y="2312670"/>
            <a:ext cx="8595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楷体" panose="02010609060101010101" pitchFamily="49" charset="-122"/>
                <a:sym typeface="+mn-ea"/>
              </a:rPr>
              <a:t> tǎn</a:t>
            </a:r>
          </a:p>
        </p:txBody>
      </p:sp>
      <p:sp>
        <p:nvSpPr>
          <p:cNvPr id="36" name="文本框 35"/>
          <p:cNvSpPr txBox="1"/>
          <p:nvPr/>
        </p:nvSpPr>
        <p:spPr>
          <a:xfrm>
            <a:off x="1470025" y="4676775"/>
            <a:ext cx="5822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楷体" panose="02010609060101010101" pitchFamily="49" charset="-122"/>
                <a:sym typeface="+mn-ea"/>
              </a:rPr>
              <a:t>yì 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2649855" y="4676775"/>
            <a:ext cx="8499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楷体" panose="02010609060101010101" pitchFamily="49" charset="-122"/>
                <a:sym typeface="+mn-ea"/>
              </a:rPr>
              <a:t>liàn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4110990" y="4676775"/>
            <a:ext cx="8819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楷体" panose="02010609060101010101" pitchFamily="49" charset="-122"/>
                <a:sym typeface="+mn-ea"/>
              </a:rPr>
              <a:t>shě 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4888230" y="4676775"/>
            <a:ext cx="8354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楷体" panose="02010609060101010101" pitchFamily="49" charset="-122"/>
                <a:sym typeface="+mn-ea"/>
              </a:rPr>
              <a:t> qiú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7266940" y="4676775"/>
            <a:ext cx="9076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楷体" panose="02010609060101010101" pitchFamily="49" charset="-122"/>
                <a:sym typeface="+mn-ea"/>
              </a:rPr>
              <a:t>zhū 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8086725" y="4676775"/>
            <a:ext cx="6880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楷体" panose="02010609060101010101" pitchFamily="49" charset="-122"/>
                <a:sym typeface="+mn-ea"/>
              </a:rPr>
              <a:t>qí  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9155430" y="4676775"/>
            <a:ext cx="9184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楷体" panose="02010609060101010101" pitchFamily="49" charset="-122"/>
                <a:sym typeface="+mn-ea"/>
              </a:rPr>
              <a:t> kuà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60" name="文本占位符 10"/>
          <p:cNvSpPr>
            <a:spLocks noGrp="1"/>
          </p:cNvSpPr>
          <p:nvPr>
            <p:ph type="body" sz="quarter" idx="10"/>
          </p:nvPr>
        </p:nvSpPr>
        <p:spPr>
          <a:xfrm>
            <a:off x="657225" y="430213"/>
            <a:ext cx="2436813" cy="466725"/>
          </a:xfrm>
        </p:spPr>
        <p:txBody>
          <a:bodyPr/>
          <a:lstStyle/>
          <a:p>
            <a:r>
              <a:rPr lang="en-US" altLang="zh-CN" dirty="0"/>
              <a:t>02  </a:t>
            </a:r>
            <a:r>
              <a:rPr lang="zh-CN" altLang="en-US"/>
              <a:t>字词揭秘</a:t>
            </a:r>
          </a:p>
        </p:txBody>
      </p:sp>
      <p:sp>
        <p:nvSpPr>
          <p:cNvPr id="61" name="文本框 60"/>
          <p:cNvSpPr txBox="1"/>
          <p:nvPr/>
        </p:nvSpPr>
        <p:spPr>
          <a:xfrm>
            <a:off x="8367310" y="852274"/>
            <a:ext cx="2424430" cy="890171"/>
          </a:xfrm>
          <a:prstGeom prst="cloudCallout">
            <a:avLst>
              <a:gd name="adj1" fmla="val 41188"/>
              <a:gd name="adj2" fmla="val 66326"/>
            </a:avLst>
          </a:prstGeom>
          <a:solidFill>
            <a:schemeClr val="bg1"/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我会认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  <p:bldP spid="24" grpId="0"/>
      <p:bldP spid="24" grpId="1"/>
      <p:bldP spid="28" grpId="0"/>
      <p:bldP spid="28" grpId="1"/>
      <p:bldP spid="29" grpId="0"/>
      <p:bldP spid="29" grpId="1"/>
      <p:bldP spid="30" grpId="0"/>
      <p:bldP spid="30" grpId="1"/>
      <p:bldP spid="34" grpId="0"/>
      <p:bldP spid="34" grpId="1"/>
      <p:bldP spid="35" grpId="0"/>
      <p:bldP spid="35" grpId="1"/>
      <p:bldP spid="36" grpId="0"/>
      <p:bldP spid="36" grpId="1"/>
      <p:bldP spid="37" grpId="0"/>
      <p:bldP spid="37" grpId="1"/>
      <p:bldP spid="38" grpId="0"/>
      <p:bldP spid="38" grpId="1"/>
      <p:bldP spid="40" grpId="0"/>
      <p:bldP spid="40" grpId="1"/>
      <p:bldP spid="41" grpId="0"/>
      <p:bldP spid="41" grpId="1"/>
      <p:bldP spid="42" grpId="0"/>
      <p:bldP spid="42" grpId="1"/>
      <p:bldP spid="43" grpId="0"/>
      <p:bldP spid="43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708150" y="1905635"/>
            <a:ext cx="8270240" cy="865346"/>
          </a:xfrm>
          <a:prstGeom prst="hexagon">
            <a:avLst/>
          </a:prstGeom>
          <a:noFill/>
          <a:ln w="12700">
            <a:solidFill>
              <a:schemeClr val="tx1"/>
            </a:solidFill>
            <a:prstDash val="solid"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【</a:t>
            </a:r>
            <a:r>
              <a:rPr kumimoji="0" lang="zh-CN" altLang="en-US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柔软</a:t>
            </a:r>
            <a:r>
              <a:rPr kumimoji="0" lang="en-US" altLang="zh-CN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】</a:t>
            </a:r>
            <a:r>
              <a:rPr kumimoji="0" lang="zh-CN" altLang="en-US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：柔和；不坚硬。</a:t>
            </a:r>
          </a:p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造句：长发飘飘，如波浪一般滑腻柔软。 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2076450" y="2921178"/>
            <a:ext cx="7901940" cy="865346"/>
          </a:xfrm>
          <a:prstGeom prst="hexagon">
            <a:avLst/>
          </a:prstGeom>
          <a:noFill/>
          <a:ln w="12700">
            <a:noFill/>
            <a:prstDash val="solid"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【</a:t>
            </a:r>
            <a:r>
              <a:rPr kumimoji="0" lang="zh-CN" altLang="en-US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郊外</a:t>
            </a:r>
            <a:r>
              <a:rPr kumimoji="0" lang="en-US" altLang="zh-CN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】</a:t>
            </a:r>
            <a:r>
              <a:rPr kumimoji="0" lang="zh-CN" altLang="en-US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：城市外面的地方（对某一城市说）。</a:t>
            </a:r>
          </a:p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造句：星期天，我们班集体去郊外植树。</a:t>
            </a:r>
          </a:p>
        </p:txBody>
      </p:sp>
      <p:sp>
        <p:nvSpPr>
          <p:cNvPr id="44" name="文本占位符 10"/>
          <p:cNvSpPr>
            <a:spLocks noGrp="1"/>
          </p:cNvSpPr>
          <p:nvPr>
            <p:ph type="body" sz="quarter" idx="10"/>
          </p:nvPr>
        </p:nvSpPr>
        <p:spPr>
          <a:xfrm>
            <a:off x="657225" y="430213"/>
            <a:ext cx="2436813" cy="466725"/>
          </a:xfrm>
        </p:spPr>
        <p:txBody>
          <a:bodyPr/>
          <a:lstStyle/>
          <a:p>
            <a:r>
              <a:rPr lang="en-US" altLang="zh-CN" dirty="0"/>
              <a:t>02  </a:t>
            </a:r>
            <a:r>
              <a:rPr lang="zh-CN" altLang="en-US"/>
              <a:t>字词揭秘</a:t>
            </a:r>
          </a:p>
        </p:txBody>
      </p:sp>
      <p:sp>
        <p:nvSpPr>
          <p:cNvPr id="45" name="文本框 44"/>
          <p:cNvSpPr txBox="1"/>
          <p:nvPr/>
        </p:nvSpPr>
        <p:spPr>
          <a:xfrm>
            <a:off x="8367310" y="852274"/>
            <a:ext cx="2424430" cy="890171"/>
          </a:xfrm>
          <a:prstGeom prst="cloudCallout">
            <a:avLst>
              <a:gd name="adj1" fmla="val 41188"/>
              <a:gd name="adj2" fmla="val 66326"/>
            </a:avLst>
          </a:prstGeom>
          <a:solidFill>
            <a:schemeClr val="bg1"/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我会认</a:t>
            </a:r>
          </a:p>
        </p:txBody>
      </p:sp>
      <p:sp>
        <p:nvSpPr>
          <p:cNvPr id="46" name="文本框 45"/>
          <p:cNvSpPr txBox="1"/>
          <p:nvPr/>
        </p:nvSpPr>
        <p:spPr>
          <a:xfrm>
            <a:off x="1708150" y="4133267"/>
            <a:ext cx="8126095" cy="865346"/>
          </a:xfrm>
          <a:prstGeom prst="hexagon">
            <a:avLst/>
          </a:prstGeom>
          <a:noFill/>
          <a:ln w="12700">
            <a:solidFill>
              <a:schemeClr val="tx1"/>
            </a:solidFill>
            <a:prstDash val="solid"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【</a:t>
            </a:r>
            <a:r>
              <a:rPr kumimoji="0" lang="zh-CN" altLang="en-US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异常</a:t>
            </a:r>
            <a:r>
              <a:rPr kumimoji="0" lang="en-US" altLang="zh-CN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】</a:t>
            </a:r>
            <a:r>
              <a:rPr kumimoji="0" lang="zh-CN" altLang="en-US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：非常；特别。</a:t>
            </a:r>
          </a:p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造句：这个陌生人的行为举止十分异常。</a:t>
            </a:r>
          </a:p>
        </p:txBody>
      </p:sp>
      <p:sp>
        <p:nvSpPr>
          <p:cNvPr id="47" name="文本框 46"/>
          <p:cNvSpPr txBox="1"/>
          <p:nvPr/>
        </p:nvSpPr>
        <p:spPr>
          <a:xfrm>
            <a:off x="2076450" y="5140380"/>
            <a:ext cx="7901940" cy="865346"/>
          </a:xfrm>
          <a:prstGeom prst="hexagon">
            <a:avLst/>
          </a:prstGeom>
          <a:noFill/>
          <a:ln w="12700">
            <a:noFill/>
            <a:prstDash val="solid"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【</a:t>
            </a:r>
            <a:r>
              <a:rPr kumimoji="0" lang="zh-CN" altLang="en-US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恋恋不舍</a:t>
            </a:r>
            <a:r>
              <a:rPr kumimoji="0" lang="en-US" altLang="zh-CN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】</a:t>
            </a:r>
            <a:r>
              <a:rPr kumimoji="0" lang="zh-CN" altLang="en-US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： 形容舍不得离开。   </a:t>
            </a:r>
          </a:p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造句：她恋恋不舍地离开了祖母的家。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4" grpId="0" bldLvl="0" animBg="1"/>
      <p:bldP spid="46" grpId="0" bldLvl="0" animBg="1"/>
      <p:bldP spid="47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" name="Group 47"/>
          <p:cNvGraphicFramePr>
            <a:graphicFrameLocks noGrp="1"/>
          </p:cNvGraphicFramePr>
          <p:nvPr/>
        </p:nvGraphicFramePr>
        <p:xfrm>
          <a:off x="2238785" y="2501923"/>
          <a:ext cx="900113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4" name="Group 47"/>
          <p:cNvGraphicFramePr>
            <a:graphicFrameLocks noGrp="1"/>
          </p:cNvGraphicFramePr>
          <p:nvPr/>
        </p:nvGraphicFramePr>
        <p:xfrm>
          <a:off x="4079572" y="2501923"/>
          <a:ext cx="900113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5" name="Group 47"/>
          <p:cNvGraphicFramePr>
            <a:graphicFrameLocks noGrp="1"/>
          </p:cNvGraphicFramePr>
          <p:nvPr/>
        </p:nvGraphicFramePr>
        <p:xfrm>
          <a:off x="5870272" y="2518433"/>
          <a:ext cx="900113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6" name="Group 47"/>
          <p:cNvGraphicFramePr>
            <a:graphicFrameLocks noGrp="1"/>
          </p:cNvGraphicFramePr>
          <p:nvPr/>
        </p:nvGraphicFramePr>
        <p:xfrm>
          <a:off x="7642557" y="2501923"/>
          <a:ext cx="900113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9" name="Group 47"/>
          <p:cNvGraphicFramePr>
            <a:graphicFrameLocks noGrp="1"/>
          </p:cNvGraphicFramePr>
          <p:nvPr/>
        </p:nvGraphicFramePr>
        <p:xfrm>
          <a:off x="2229895" y="4131333"/>
          <a:ext cx="898525" cy="900113"/>
        </p:xfrm>
        <a:graphic>
          <a:graphicData uri="http://schemas.openxmlformats.org/drawingml/2006/table">
            <a:tbl>
              <a:tblPr/>
              <a:tblGrid>
                <a:gridCol w="4454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0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299" marR="91299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299" marR="91299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299" marR="91299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299" marR="91299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0" name="Group 47"/>
          <p:cNvGraphicFramePr>
            <a:graphicFrameLocks noGrp="1"/>
          </p:cNvGraphicFramePr>
          <p:nvPr/>
        </p:nvGraphicFramePr>
        <p:xfrm>
          <a:off x="4071000" y="4119903"/>
          <a:ext cx="898525" cy="900113"/>
        </p:xfrm>
        <a:graphic>
          <a:graphicData uri="http://schemas.openxmlformats.org/drawingml/2006/table">
            <a:tbl>
              <a:tblPr/>
              <a:tblGrid>
                <a:gridCol w="4454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0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299" marR="91299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299" marR="91299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299" marR="91299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299" marR="91299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1" name="Group 47"/>
          <p:cNvGraphicFramePr>
            <a:graphicFrameLocks noGrp="1"/>
          </p:cNvGraphicFramePr>
          <p:nvPr/>
        </p:nvGraphicFramePr>
        <p:xfrm>
          <a:off x="5880750" y="4131333"/>
          <a:ext cx="900112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2" name="Group 47"/>
          <p:cNvGraphicFramePr>
            <a:graphicFrameLocks noGrp="1"/>
          </p:cNvGraphicFramePr>
          <p:nvPr/>
        </p:nvGraphicFramePr>
        <p:xfrm>
          <a:off x="7642557" y="4111013"/>
          <a:ext cx="900113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5" name="矩形 44">
            <a:hlinkClick r:id="rId3" action="ppaction://hlinksldjump"/>
          </p:cNvPr>
          <p:cNvSpPr/>
          <p:nvPr/>
        </p:nvSpPr>
        <p:spPr>
          <a:xfrm>
            <a:off x="2248296" y="2508936"/>
            <a:ext cx="871855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匹</a:t>
            </a:r>
          </a:p>
        </p:txBody>
      </p:sp>
      <p:sp>
        <p:nvSpPr>
          <p:cNvPr id="46" name="矩形 45">
            <a:hlinkClick r:id="rId4" action="ppaction://hlinksldjump"/>
          </p:cNvPr>
          <p:cNvSpPr/>
          <p:nvPr/>
        </p:nvSpPr>
        <p:spPr>
          <a:xfrm>
            <a:off x="4080337" y="2506980"/>
            <a:ext cx="871855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妹</a:t>
            </a:r>
          </a:p>
        </p:txBody>
      </p:sp>
      <p:sp>
        <p:nvSpPr>
          <p:cNvPr id="47" name="矩形 46">
            <a:hlinkClick r:id="rId3" action="ppaction://hlinksldjump"/>
          </p:cNvPr>
          <p:cNvSpPr/>
          <p:nvPr/>
        </p:nvSpPr>
        <p:spPr>
          <a:xfrm>
            <a:off x="5880432" y="2523490"/>
            <a:ext cx="871855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波</a:t>
            </a:r>
          </a:p>
        </p:txBody>
      </p:sp>
      <p:sp>
        <p:nvSpPr>
          <p:cNvPr id="48" name="矩形 47">
            <a:hlinkClick r:id="rId5" action="ppaction://hlinksldjump"/>
          </p:cNvPr>
          <p:cNvSpPr/>
          <p:nvPr/>
        </p:nvSpPr>
        <p:spPr>
          <a:xfrm>
            <a:off x="7643165" y="2506980"/>
            <a:ext cx="871855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纹</a:t>
            </a:r>
          </a:p>
        </p:txBody>
      </p:sp>
      <p:sp>
        <p:nvSpPr>
          <p:cNvPr id="51" name="矩形 50">
            <a:hlinkClick r:id="" action="ppaction://noaction"/>
          </p:cNvPr>
          <p:cNvSpPr/>
          <p:nvPr/>
        </p:nvSpPr>
        <p:spPr>
          <a:xfrm>
            <a:off x="2238708" y="4136391"/>
            <a:ext cx="871855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景</a:t>
            </a:r>
          </a:p>
        </p:txBody>
      </p:sp>
      <p:sp>
        <p:nvSpPr>
          <p:cNvPr id="52" name="矩形 51">
            <a:hlinkClick r:id="" action="ppaction://noaction"/>
          </p:cNvPr>
          <p:cNvSpPr/>
          <p:nvPr/>
        </p:nvSpPr>
        <p:spPr>
          <a:xfrm>
            <a:off x="4076446" y="4117858"/>
            <a:ext cx="871855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恋</a:t>
            </a:r>
          </a:p>
        </p:txBody>
      </p:sp>
      <p:sp>
        <p:nvSpPr>
          <p:cNvPr id="53" name="矩形 52">
            <a:hlinkClick r:id="" action="ppaction://noaction"/>
          </p:cNvPr>
          <p:cNvSpPr/>
          <p:nvPr/>
        </p:nvSpPr>
        <p:spPr>
          <a:xfrm>
            <a:off x="5891216" y="4140760"/>
            <a:ext cx="871855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舍</a:t>
            </a:r>
          </a:p>
        </p:txBody>
      </p:sp>
      <p:sp>
        <p:nvSpPr>
          <p:cNvPr id="54" name="矩形 53">
            <a:hlinkClick r:id="" action="ppaction://noaction"/>
          </p:cNvPr>
          <p:cNvSpPr/>
          <p:nvPr/>
        </p:nvSpPr>
        <p:spPr>
          <a:xfrm>
            <a:off x="7652716" y="4120440"/>
            <a:ext cx="871855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求</a:t>
            </a:r>
          </a:p>
        </p:txBody>
      </p:sp>
      <p:graphicFrame>
        <p:nvGraphicFramePr>
          <p:cNvPr id="4" name="Group 47"/>
          <p:cNvGraphicFramePr>
            <a:graphicFrameLocks noGrp="1"/>
          </p:cNvGraphicFramePr>
          <p:nvPr/>
        </p:nvGraphicFramePr>
        <p:xfrm>
          <a:off x="9540255" y="2517775"/>
          <a:ext cx="900113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矩形 5">
            <a:hlinkClick r:id="rId3" action="ppaction://hlinksldjump"/>
          </p:cNvPr>
          <p:cNvSpPr/>
          <p:nvPr/>
        </p:nvSpPr>
        <p:spPr>
          <a:xfrm>
            <a:off x="9554542" y="2506980"/>
            <a:ext cx="871855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像</a:t>
            </a:r>
          </a:p>
        </p:txBody>
      </p:sp>
      <p:sp>
        <p:nvSpPr>
          <p:cNvPr id="64" name="文本占位符 10"/>
          <p:cNvSpPr>
            <a:spLocks noGrp="1"/>
          </p:cNvSpPr>
          <p:nvPr>
            <p:ph type="body" sz="quarter" idx="10"/>
          </p:nvPr>
        </p:nvSpPr>
        <p:spPr>
          <a:xfrm>
            <a:off x="657225" y="430213"/>
            <a:ext cx="2436813" cy="466725"/>
          </a:xfrm>
        </p:spPr>
        <p:txBody>
          <a:bodyPr/>
          <a:lstStyle/>
          <a:p>
            <a:r>
              <a:rPr lang="en-US" altLang="zh-CN" dirty="0"/>
              <a:t>02  </a:t>
            </a:r>
            <a:r>
              <a:rPr lang="zh-CN" altLang="en-US"/>
              <a:t>字词揭秘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5" grpId="0"/>
      <p:bldP spid="46" grpId="0"/>
      <p:bldP spid="47" grpId="0"/>
      <p:bldP spid="48" grpId="0"/>
      <p:bldP spid="51" grpId="0"/>
      <p:bldP spid="52" grpId="0"/>
      <p:bldP spid="53" grpId="0"/>
      <p:bldP spid="54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文本框 38"/>
          <p:cNvSpPr txBox="1"/>
          <p:nvPr/>
        </p:nvSpPr>
        <p:spPr>
          <a:xfrm>
            <a:off x="9419590" y="1672590"/>
            <a:ext cx="11785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pǐ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  <a:sym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846955" y="2565400"/>
            <a:ext cx="2127885" cy="2814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结构：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部首：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组词：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造句：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书写指导：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922645" y="2565400"/>
            <a:ext cx="5909310" cy="28613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半包围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匚 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一匹马    一匹布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我爷爷有一匹好马。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     左框宽而扁，“儿”笔画紧凑。</a:t>
            </a:r>
          </a:p>
        </p:txBody>
      </p:sp>
      <p:graphicFrame>
        <p:nvGraphicFramePr>
          <p:cNvPr id="41" name="Group 47"/>
          <p:cNvGraphicFramePr>
            <a:graphicFrameLocks noGrp="1"/>
          </p:cNvGraphicFramePr>
          <p:nvPr/>
        </p:nvGraphicFramePr>
        <p:xfrm>
          <a:off x="9263395" y="2432438"/>
          <a:ext cx="900112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3" name="矩形 52">
            <a:hlinkClick r:id="" action="ppaction://noaction"/>
          </p:cNvPr>
          <p:cNvSpPr/>
          <p:nvPr/>
        </p:nvSpPr>
        <p:spPr>
          <a:xfrm>
            <a:off x="9273861" y="2441865"/>
            <a:ext cx="871855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匹</a:t>
            </a:r>
          </a:p>
        </p:txBody>
      </p:sp>
      <p:grpSp>
        <p:nvGrpSpPr>
          <p:cNvPr id="26627" name="Group 4"/>
          <p:cNvGrpSpPr/>
          <p:nvPr/>
        </p:nvGrpSpPr>
        <p:grpSpPr>
          <a:xfrm>
            <a:off x="1429385" y="2565400"/>
            <a:ext cx="2879725" cy="2879725"/>
            <a:chOff x="1474" y="663"/>
            <a:chExt cx="2948" cy="2835"/>
          </a:xfrm>
        </p:grpSpPr>
        <p:sp>
          <p:nvSpPr>
            <p:cNvPr id="26628" name="Rectangle 5"/>
            <p:cNvSpPr/>
            <p:nvPr/>
          </p:nvSpPr>
          <p:spPr>
            <a:xfrm>
              <a:off x="2948" y="2069"/>
              <a:ext cx="1474" cy="142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6629" name="Rectangle 6"/>
            <p:cNvSpPr/>
            <p:nvPr/>
          </p:nvSpPr>
          <p:spPr>
            <a:xfrm>
              <a:off x="1474" y="2069"/>
              <a:ext cx="1474" cy="142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6630" name="Rectangle 7"/>
            <p:cNvSpPr/>
            <p:nvPr/>
          </p:nvSpPr>
          <p:spPr>
            <a:xfrm>
              <a:off x="2948" y="663"/>
              <a:ext cx="1474" cy="1406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6631" name="Rectangle 8"/>
            <p:cNvSpPr/>
            <p:nvPr/>
          </p:nvSpPr>
          <p:spPr>
            <a:xfrm>
              <a:off x="1474" y="663"/>
              <a:ext cx="1474" cy="1406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6632" name="Line 9"/>
            <p:cNvSpPr/>
            <p:nvPr/>
          </p:nvSpPr>
          <p:spPr>
            <a:xfrm>
              <a:off x="1474" y="663"/>
              <a:ext cx="2948" cy="0"/>
            </a:xfrm>
            <a:prstGeom prst="line">
              <a:avLst/>
            </a:prstGeom>
            <a:ln w="635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33" name="Line 10"/>
            <p:cNvSpPr/>
            <p:nvPr/>
          </p:nvSpPr>
          <p:spPr>
            <a:xfrm>
              <a:off x="1474" y="3498"/>
              <a:ext cx="2948" cy="0"/>
            </a:xfrm>
            <a:prstGeom prst="line">
              <a:avLst/>
            </a:prstGeom>
            <a:ln w="635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34" name="Line 11"/>
            <p:cNvSpPr/>
            <p:nvPr/>
          </p:nvSpPr>
          <p:spPr>
            <a:xfrm>
              <a:off x="1474" y="663"/>
              <a:ext cx="0" cy="2835"/>
            </a:xfrm>
            <a:prstGeom prst="line">
              <a:avLst/>
            </a:prstGeom>
            <a:ln w="635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35" name="Line 12"/>
            <p:cNvSpPr/>
            <p:nvPr/>
          </p:nvSpPr>
          <p:spPr>
            <a:xfrm>
              <a:off x="4422" y="663"/>
              <a:ext cx="0" cy="2835"/>
            </a:xfrm>
            <a:prstGeom prst="line">
              <a:avLst/>
            </a:prstGeom>
            <a:ln w="635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36" name="Line 13"/>
            <p:cNvSpPr/>
            <p:nvPr/>
          </p:nvSpPr>
          <p:spPr>
            <a:xfrm>
              <a:off x="1474" y="2069"/>
              <a:ext cx="2948" cy="0"/>
            </a:xfrm>
            <a:prstGeom prst="line">
              <a:avLst/>
            </a:prstGeom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37" name="Line 14"/>
            <p:cNvSpPr/>
            <p:nvPr/>
          </p:nvSpPr>
          <p:spPr>
            <a:xfrm>
              <a:off x="2948" y="663"/>
              <a:ext cx="0" cy="2835"/>
            </a:xfrm>
            <a:prstGeom prst="line">
              <a:avLst/>
            </a:prstGeom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9" name="Freeform 38"/>
          <p:cNvSpPr/>
          <p:nvPr/>
        </p:nvSpPr>
        <p:spPr>
          <a:xfrm>
            <a:off x="2277110" y="3155950"/>
            <a:ext cx="1249362" cy="215900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1966" h="340">
                <a:moveTo>
                  <a:pt x="1881" y="187"/>
                </a:moveTo>
                <a:lnTo>
                  <a:pt x="1830" y="187"/>
                </a:lnTo>
                <a:lnTo>
                  <a:pt x="1762" y="187"/>
                </a:lnTo>
                <a:lnTo>
                  <a:pt x="1695" y="187"/>
                </a:lnTo>
                <a:lnTo>
                  <a:pt x="1610" y="204"/>
                </a:lnTo>
                <a:lnTo>
                  <a:pt x="1559" y="204"/>
                </a:lnTo>
                <a:lnTo>
                  <a:pt x="1491" y="221"/>
                </a:lnTo>
                <a:lnTo>
                  <a:pt x="1423" y="221"/>
                </a:lnTo>
                <a:lnTo>
                  <a:pt x="1339" y="238"/>
                </a:lnTo>
                <a:lnTo>
                  <a:pt x="1237" y="238"/>
                </a:lnTo>
                <a:lnTo>
                  <a:pt x="1135" y="255"/>
                </a:lnTo>
                <a:lnTo>
                  <a:pt x="1034" y="272"/>
                </a:lnTo>
                <a:lnTo>
                  <a:pt x="898" y="289"/>
                </a:lnTo>
                <a:lnTo>
                  <a:pt x="661" y="306"/>
                </a:lnTo>
                <a:lnTo>
                  <a:pt x="424" y="323"/>
                </a:lnTo>
                <a:lnTo>
                  <a:pt x="204" y="340"/>
                </a:lnTo>
                <a:lnTo>
                  <a:pt x="0" y="340"/>
                </a:lnTo>
                <a:lnTo>
                  <a:pt x="0" y="221"/>
                </a:lnTo>
                <a:lnTo>
                  <a:pt x="136" y="221"/>
                </a:lnTo>
                <a:lnTo>
                  <a:pt x="237" y="221"/>
                </a:lnTo>
                <a:lnTo>
                  <a:pt x="339" y="204"/>
                </a:lnTo>
                <a:lnTo>
                  <a:pt x="424" y="204"/>
                </a:lnTo>
                <a:lnTo>
                  <a:pt x="492" y="187"/>
                </a:lnTo>
                <a:lnTo>
                  <a:pt x="593" y="170"/>
                </a:lnTo>
                <a:lnTo>
                  <a:pt x="678" y="170"/>
                </a:lnTo>
                <a:lnTo>
                  <a:pt x="780" y="136"/>
                </a:lnTo>
                <a:lnTo>
                  <a:pt x="898" y="136"/>
                </a:lnTo>
                <a:lnTo>
                  <a:pt x="1017" y="119"/>
                </a:lnTo>
                <a:lnTo>
                  <a:pt x="1152" y="85"/>
                </a:lnTo>
                <a:lnTo>
                  <a:pt x="1305" y="51"/>
                </a:lnTo>
                <a:lnTo>
                  <a:pt x="1440" y="34"/>
                </a:lnTo>
                <a:lnTo>
                  <a:pt x="1542" y="17"/>
                </a:lnTo>
                <a:lnTo>
                  <a:pt x="1644" y="0"/>
                </a:lnTo>
                <a:lnTo>
                  <a:pt x="1711" y="0"/>
                </a:lnTo>
                <a:lnTo>
                  <a:pt x="1779" y="0"/>
                </a:lnTo>
                <a:lnTo>
                  <a:pt x="1830" y="17"/>
                </a:lnTo>
                <a:lnTo>
                  <a:pt x="1864" y="34"/>
                </a:lnTo>
                <a:lnTo>
                  <a:pt x="1898" y="51"/>
                </a:lnTo>
                <a:lnTo>
                  <a:pt x="1932" y="85"/>
                </a:lnTo>
                <a:lnTo>
                  <a:pt x="1949" y="119"/>
                </a:lnTo>
                <a:lnTo>
                  <a:pt x="1966" y="136"/>
                </a:lnTo>
                <a:lnTo>
                  <a:pt x="1966" y="153"/>
                </a:lnTo>
                <a:lnTo>
                  <a:pt x="1949" y="170"/>
                </a:lnTo>
                <a:lnTo>
                  <a:pt x="1932" y="170"/>
                </a:lnTo>
                <a:lnTo>
                  <a:pt x="1915" y="187"/>
                </a:lnTo>
                <a:lnTo>
                  <a:pt x="1881" y="187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2" name="Freeform 39"/>
          <p:cNvSpPr/>
          <p:nvPr/>
        </p:nvSpPr>
        <p:spPr>
          <a:xfrm>
            <a:off x="2986722" y="3295650"/>
            <a:ext cx="549275" cy="917575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865" h="1443">
                <a:moveTo>
                  <a:pt x="729" y="730"/>
                </a:moveTo>
                <a:lnTo>
                  <a:pt x="746" y="747"/>
                </a:lnTo>
                <a:lnTo>
                  <a:pt x="763" y="781"/>
                </a:lnTo>
                <a:lnTo>
                  <a:pt x="780" y="849"/>
                </a:lnTo>
                <a:lnTo>
                  <a:pt x="797" y="934"/>
                </a:lnTo>
                <a:lnTo>
                  <a:pt x="814" y="1019"/>
                </a:lnTo>
                <a:lnTo>
                  <a:pt x="831" y="1104"/>
                </a:lnTo>
                <a:lnTo>
                  <a:pt x="848" y="1172"/>
                </a:lnTo>
                <a:lnTo>
                  <a:pt x="865" y="1223"/>
                </a:lnTo>
                <a:lnTo>
                  <a:pt x="865" y="1274"/>
                </a:lnTo>
                <a:lnTo>
                  <a:pt x="865" y="1308"/>
                </a:lnTo>
                <a:lnTo>
                  <a:pt x="831" y="1341"/>
                </a:lnTo>
                <a:lnTo>
                  <a:pt x="763" y="1375"/>
                </a:lnTo>
                <a:lnTo>
                  <a:pt x="695" y="1392"/>
                </a:lnTo>
                <a:lnTo>
                  <a:pt x="627" y="1426"/>
                </a:lnTo>
                <a:lnTo>
                  <a:pt x="560" y="1426"/>
                </a:lnTo>
                <a:lnTo>
                  <a:pt x="475" y="1443"/>
                </a:lnTo>
                <a:lnTo>
                  <a:pt x="407" y="1443"/>
                </a:lnTo>
                <a:lnTo>
                  <a:pt x="339" y="1443"/>
                </a:lnTo>
                <a:lnTo>
                  <a:pt x="272" y="1426"/>
                </a:lnTo>
                <a:lnTo>
                  <a:pt x="221" y="1409"/>
                </a:lnTo>
                <a:lnTo>
                  <a:pt x="136" y="1358"/>
                </a:lnTo>
                <a:lnTo>
                  <a:pt x="68" y="1291"/>
                </a:lnTo>
                <a:lnTo>
                  <a:pt x="34" y="1240"/>
                </a:lnTo>
                <a:lnTo>
                  <a:pt x="17" y="1189"/>
                </a:lnTo>
                <a:lnTo>
                  <a:pt x="17" y="1138"/>
                </a:lnTo>
                <a:lnTo>
                  <a:pt x="0" y="1070"/>
                </a:lnTo>
                <a:lnTo>
                  <a:pt x="0" y="1036"/>
                </a:lnTo>
                <a:lnTo>
                  <a:pt x="17" y="1002"/>
                </a:lnTo>
                <a:lnTo>
                  <a:pt x="17" y="951"/>
                </a:lnTo>
                <a:lnTo>
                  <a:pt x="17" y="900"/>
                </a:lnTo>
                <a:lnTo>
                  <a:pt x="17" y="849"/>
                </a:lnTo>
                <a:lnTo>
                  <a:pt x="17" y="781"/>
                </a:lnTo>
                <a:lnTo>
                  <a:pt x="34" y="611"/>
                </a:lnTo>
                <a:lnTo>
                  <a:pt x="34" y="459"/>
                </a:lnTo>
                <a:lnTo>
                  <a:pt x="34" y="289"/>
                </a:lnTo>
                <a:lnTo>
                  <a:pt x="17" y="153"/>
                </a:lnTo>
                <a:lnTo>
                  <a:pt x="0" y="0"/>
                </a:lnTo>
                <a:lnTo>
                  <a:pt x="102" y="85"/>
                </a:lnTo>
                <a:lnTo>
                  <a:pt x="170" y="136"/>
                </a:lnTo>
                <a:lnTo>
                  <a:pt x="221" y="187"/>
                </a:lnTo>
                <a:lnTo>
                  <a:pt x="238" y="221"/>
                </a:lnTo>
                <a:lnTo>
                  <a:pt x="238" y="255"/>
                </a:lnTo>
                <a:lnTo>
                  <a:pt x="238" y="323"/>
                </a:lnTo>
                <a:lnTo>
                  <a:pt x="221" y="391"/>
                </a:lnTo>
                <a:lnTo>
                  <a:pt x="204" y="476"/>
                </a:lnTo>
                <a:lnTo>
                  <a:pt x="187" y="577"/>
                </a:lnTo>
                <a:lnTo>
                  <a:pt x="170" y="679"/>
                </a:lnTo>
                <a:lnTo>
                  <a:pt x="153" y="781"/>
                </a:lnTo>
                <a:lnTo>
                  <a:pt x="153" y="866"/>
                </a:lnTo>
                <a:lnTo>
                  <a:pt x="153" y="968"/>
                </a:lnTo>
                <a:lnTo>
                  <a:pt x="153" y="1053"/>
                </a:lnTo>
                <a:lnTo>
                  <a:pt x="170" y="1121"/>
                </a:lnTo>
                <a:lnTo>
                  <a:pt x="187" y="1155"/>
                </a:lnTo>
                <a:lnTo>
                  <a:pt x="255" y="1206"/>
                </a:lnTo>
                <a:lnTo>
                  <a:pt x="356" y="1240"/>
                </a:lnTo>
                <a:lnTo>
                  <a:pt x="407" y="1240"/>
                </a:lnTo>
                <a:lnTo>
                  <a:pt x="441" y="1240"/>
                </a:lnTo>
                <a:lnTo>
                  <a:pt x="492" y="1223"/>
                </a:lnTo>
                <a:lnTo>
                  <a:pt x="543" y="1206"/>
                </a:lnTo>
                <a:lnTo>
                  <a:pt x="593" y="1189"/>
                </a:lnTo>
                <a:lnTo>
                  <a:pt x="627" y="1138"/>
                </a:lnTo>
                <a:lnTo>
                  <a:pt x="661" y="1053"/>
                </a:lnTo>
                <a:lnTo>
                  <a:pt x="678" y="951"/>
                </a:lnTo>
                <a:lnTo>
                  <a:pt x="678" y="900"/>
                </a:lnTo>
                <a:lnTo>
                  <a:pt x="695" y="849"/>
                </a:lnTo>
                <a:lnTo>
                  <a:pt x="695" y="815"/>
                </a:lnTo>
                <a:lnTo>
                  <a:pt x="712" y="781"/>
                </a:lnTo>
                <a:lnTo>
                  <a:pt x="712" y="764"/>
                </a:lnTo>
                <a:lnTo>
                  <a:pt x="712" y="747"/>
                </a:lnTo>
                <a:lnTo>
                  <a:pt x="729" y="730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3" name="Freeform 40"/>
          <p:cNvSpPr/>
          <p:nvPr/>
        </p:nvSpPr>
        <p:spPr>
          <a:xfrm>
            <a:off x="2396172" y="3295650"/>
            <a:ext cx="419100" cy="1068387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660" h="1681">
                <a:moveTo>
                  <a:pt x="423" y="1206"/>
                </a:moveTo>
                <a:lnTo>
                  <a:pt x="372" y="1324"/>
                </a:lnTo>
                <a:lnTo>
                  <a:pt x="305" y="1409"/>
                </a:lnTo>
                <a:lnTo>
                  <a:pt x="237" y="1494"/>
                </a:lnTo>
                <a:lnTo>
                  <a:pt x="169" y="1562"/>
                </a:lnTo>
                <a:lnTo>
                  <a:pt x="101" y="1630"/>
                </a:lnTo>
                <a:lnTo>
                  <a:pt x="50" y="1664"/>
                </a:lnTo>
                <a:lnTo>
                  <a:pt x="17" y="1681"/>
                </a:lnTo>
                <a:lnTo>
                  <a:pt x="0" y="1681"/>
                </a:lnTo>
                <a:lnTo>
                  <a:pt x="0" y="1664"/>
                </a:lnTo>
                <a:lnTo>
                  <a:pt x="17" y="1613"/>
                </a:lnTo>
                <a:lnTo>
                  <a:pt x="50" y="1545"/>
                </a:lnTo>
                <a:lnTo>
                  <a:pt x="118" y="1460"/>
                </a:lnTo>
                <a:lnTo>
                  <a:pt x="169" y="1375"/>
                </a:lnTo>
                <a:lnTo>
                  <a:pt x="237" y="1274"/>
                </a:lnTo>
                <a:lnTo>
                  <a:pt x="288" y="1172"/>
                </a:lnTo>
                <a:lnTo>
                  <a:pt x="322" y="1070"/>
                </a:lnTo>
                <a:lnTo>
                  <a:pt x="372" y="849"/>
                </a:lnTo>
                <a:lnTo>
                  <a:pt x="406" y="747"/>
                </a:lnTo>
                <a:lnTo>
                  <a:pt x="406" y="628"/>
                </a:lnTo>
                <a:lnTo>
                  <a:pt x="423" y="510"/>
                </a:lnTo>
                <a:lnTo>
                  <a:pt x="423" y="374"/>
                </a:lnTo>
                <a:lnTo>
                  <a:pt x="423" y="204"/>
                </a:lnTo>
                <a:lnTo>
                  <a:pt x="406" y="0"/>
                </a:lnTo>
                <a:lnTo>
                  <a:pt x="491" y="51"/>
                </a:lnTo>
                <a:lnTo>
                  <a:pt x="559" y="102"/>
                </a:lnTo>
                <a:lnTo>
                  <a:pt x="610" y="136"/>
                </a:lnTo>
                <a:lnTo>
                  <a:pt x="643" y="170"/>
                </a:lnTo>
                <a:lnTo>
                  <a:pt x="660" y="238"/>
                </a:lnTo>
                <a:lnTo>
                  <a:pt x="660" y="272"/>
                </a:lnTo>
                <a:lnTo>
                  <a:pt x="643" y="306"/>
                </a:lnTo>
                <a:lnTo>
                  <a:pt x="643" y="323"/>
                </a:lnTo>
                <a:lnTo>
                  <a:pt x="643" y="357"/>
                </a:lnTo>
                <a:lnTo>
                  <a:pt x="627" y="391"/>
                </a:lnTo>
                <a:lnTo>
                  <a:pt x="627" y="425"/>
                </a:lnTo>
                <a:lnTo>
                  <a:pt x="610" y="476"/>
                </a:lnTo>
                <a:lnTo>
                  <a:pt x="610" y="544"/>
                </a:lnTo>
                <a:lnTo>
                  <a:pt x="593" y="679"/>
                </a:lnTo>
                <a:lnTo>
                  <a:pt x="559" y="815"/>
                </a:lnTo>
                <a:lnTo>
                  <a:pt x="525" y="951"/>
                </a:lnTo>
                <a:lnTo>
                  <a:pt x="474" y="1087"/>
                </a:lnTo>
                <a:lnTo>
                  <a:pt x="423" y="1206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5" name="Freeform 37"/>
          <p:cNvSpPr/>
          <p:nvPr/>
        </p:nvSpPr>
        <p:spPr>
          <a:xfrm>
            <a:off x="2148522" y="3252787"/>
            <a:ext cx="1517650" cy="1520825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2389" h="2394">
                <a:moveTo>
                  <a:pt x="119" y="255"/>
                </a:moveTo>
                <a:lnTo>
                  <a:pt x="102" y="187"/>
                </a:lnTo>
                <a:lnTo>
                  <a:pt x="85" y="136"/>
                </a:lnTo>
                <a:lnTo>
                  <a:pt x="85" y="85"/>
                </a:lnTo>
                <a:lnTo>
                  <a:pt x="85" y="51"/>
                </a:lnTo>
                <a:lnTo>
                  <a:pt x="68" y="34"/>
                </a:lnTo>
                <a:lnTo>
                  <a:pt x="85" y="17"/>
                </a:lnTo>
                <a:lnTo>
                  <a:pt x="102" y="0"/>
                </a:lnTo>
                <a:lnTo>
                  <a:pt x="119" y="0"/>
                </a:lnTo>
                <a:lnTo>
                  <a:pt x="152" y="17"/>
                </a:lnTo>
                <a:lnTo>
                  <a:pt x="186" y="17"/>
                </a:lnTo>
                <a:lnTo>
                  <a:pt x="237" y="51"/>
                </a:lnTo>
                <a:lnTo>
                  <a:pt x="322" y="68"/>
                </a:lnTo>
                <a:lnTo>
                  <a:pt x="322" y="340"/>
                </a:lnTo>
                <a:lnTo>
                  <a:pt x="322" y="595"/>
                </a:lnTo>
                <a:lnTo>
                  <a:pt x="322" y="832"/>
                </a:lnTo>
                <a:lnTo>
                  <a:pt x="322" y="1036"/>
                </a:lnTo>
                <a:lnTo>
                  <a:pt x="322" y="1223"/>
                </a:lnTo>
                <a:lnTo>
                  <a:pt x="305" y="1376"/>
                </a:lnTo>
                <a:lnTo>
                  <a:pt x="305" y="1528"/>
                </a:lnTo>
                <a:lnTo>
                  <a:pt x="305" y="1647"/>
                </a:lnTo>
                <a:lnTo>
                  <a:pt x="305" y="1749"/>
                </a:lnTo>
                <a:lnTo>
                  <a:pt x="305" y="1851"/>
                </a:lnTo>
                <a:lnTo>
                  <a:pt x="288" y="1919"/>
                </a:lnTo>
                <a:lnTo>
                  <a:pt x="288" y="1987"/>
                </a:lnTo>
                <a:lnTo>
                  <a:pt x="288" y="2038"/>
                </a:lnTo>
                <a:lnTo>
                  <a:pt x="305" y="2072"/>
                </a:lnTo>
                <a:lnTo>
                  <a:pt x="305" y="2089"/>
                </a:lnTo>
                <a:lnTo>
                  <a:pt x="305" y="2106"/>
                </a:lnTo>
                <a:lnTo>
                  <a:pt x="322" y="2106"/>
                </a:lnTo>
                <a:lnTo>
                  <a:pt x="339" y="2106"/>
                </a:lnTo>
                <a:lnTo>
                  <a:pt x="390" y="2106"/>
                </a:lnTo>
                <a:lnTo>
                  <a:pt x="440" y="2106"/>
                </a:lnTo>
                <a:lnTo>
                  <a:pt x="474" y="2089"/>
                </a:lnTo>
                <a:lnTo>
                  <a:pt x="525" y="2089"/>
                </a:lnTo>
                <a:lnTo>
                  <a:pt x="576" y="2089"/>
                </a:lnTo>
                <a:lnTo>
                  <a:pt x="627" y="2072"/>
                </a:lnTo>
                <a:lnTo>
                  <a:pt x="695" y="2072"/>
                </a:lnTo>
                <a:lnTo>
                  <a:pt x="779" y="2072"/>
                </a:lnTo>
                <a:lnTo>
                  <a:pt x="864" y="2055"/>
                </a:lnTo>
                <a:lnTo>
                  <a:pt x="949" y="2038"/>
                </a:lnTo>
                <a:lnTo>
                  <a:pt x="1321" y="2004"/>
                </a:lnTo>
                <a:lnTo>
                  <a:pt x="1491" y="1987"/>
                </a:lnTo>
                <a:lnTo>
                  <a:pt x="1677" y="1953"/>
                </a:lnTo>
                <a:lnTo>
                  <a:pt x="1745" y="1953"/>
                </a:lnTo>
                <a:lnTo>
                  <a:pt x="1813" y="1953"/>
                </a:lnTo>
                <a:lnTo>
                  <a:pt x="1881" y="1953"/>
                </a:lnTo>
                <a:lnTo>
                  <a:pt x="1931" y="1936"/>
                </a:lnTo>
                <a:lnTo>
                  <a:pt x="1965" y="1936"/>
                </a:lnTo>
                <a:lnTo>
                  <a:pt x="1999" y="1936"/>
                </a:lnTo>
                <a:lnTo>
                  <a:pt x="2033" y="1936"/>
                </a:lnTo>
                <a:lnTo>
                  <a:pt x="2067" y="1936"/>
                </a:lnTo>
                <a:lnTo>
                  <a:pt x="2101" y="1953"/>
                </a:lnTo>
                <a:lnTo>
                  <a:pt x="2152" y="1987"/>
                </a:lnTo>
                <a:lnTo>
                  <a:pt x="2219" y="2021"/>
                </a:lnTo>
                <a:lnTo>
                  <a:pt x="2287" y="2072"/>
                </a:lnTo>
                <a:lnTo>
                  <a:pt x="2338" y="2106"/>
                </a:lnTo>
                <a:lnTo>
                  <a:pt x="2372" y="2140"/>
                </a:lnTo>
                <a:lnTo>
                  <a:pt x="2389" y="2157"/>
                </a:lnTo>
                <a:lnTo>
                  <a:pt x="2372" y="2173"/>
                </a:lnTo>
                <a:lnTo>
                  <a:pt x="2355" y="2190"/>
                </a:lnTo>
                <a:lnTo>
                  <a:pt x="2338" y="2207"/>
                </a:lnTo>
                <a:lnTo>
                  <a:pt x="2321" y="2207"/>
                </a:lnTo>
                <a:lnTo>
                  <a:pt x="2304" y="2224"/>
                </a:lnTo>
                <a:lnTo>
                  <a:pt x="2270" y="2224"/>
                </a:lnTo>
                <a:lnTo>
                  <a:pt x="2202" y="2224"/>
                </a:lnTo>
                <a:lnTo>
                  <a:pt x="2101" y="2207"/>
                </a:lnTo>
                <a:lnTo>
                  <a:pt x="1965" y="2190"/>
                </a:lnTo>
                <a:lnTo>
                  <a:pt x="1830" y="2173"/>
                </a:lnTo>
                <a:lnTo>
                  <a:pt x="1694" y="2173"/>
                </a:lnTo>
                <a:lnTo>
                  <a:pt x="1576" y="2173"/>
                </a:lnTo>
                <a:lnTo>
                  <a:pt x="1440" y="2173"/>
                </a:lnTo>
                <a:lnTo>
                  <a:pt x="1321" y="2190"/>
                </a:lnTo>
                <a:lnTo>
                  <a:pt x="1220" y="2190"/>
                </a:lnTo>
                <a:lnTo>
                  <a:pt x="1135" y="2190"/>
                </a:lnTo>
                <a:lnTo>
                  <a:pt x="1050" y="2207"/>
                </a:lnTo>
                <a:lnTo>
                  <a:pt x="966" y="2207"/>
                </a:lnTo>
                <a:lnTo>
                  <a:pt x="881" y="2207"/>
                </a:lnTo>
                <a:lnTo>
                  <a:pt x="762" y="2224"/>
                </a:lnTo>
                <a:lnTo>
                  <a:pt x="627" y="2241"/>
                </a:lnTo>
                <a:lnTo>
                  <a:pt x="491" y="2258"/>
                </a:lnTo>
                <a:lnTo>
                  <a:pt x="373" y="2292"/>
                </a:lnTo>
                <a:lnTo>
                  <a:pt x="288" y="2309"/>
                </a:lnTo>
                <a:lnTo>
                  <a:pt x="220" y="2343"/>
                </a:lnTo>
                <a:lnTo>
                  <a:pt x="186" y="2377"/>
                </a:lnTo>
                <a:lnTo>
                  <a:pt x="152" y="2377"/>
                </a:lnTo>
                <a:lnTo>
                  <a:pt x="119" y="2394"/>
                </a:lnTo>
                <a:lnTo>
                  <a:pt x="102" y="2377"/>
                </a:lnTo>
                <a:lnTo>
                  <a:pt x="85" y="2377"/>
                </a:lnTo>
                <a:lnTo>
                  <a:pt x="68" y="2360"/>
                </a:lnTo>
                <a:lnTo>
                  <a:pt x="51" y="2343"/>
                </a:lnTo>
                <a:lnTo>
                  <a:pt x="34" y="2309"/>
                </a:lnTo>
                <a:lnTo>
                  <a:pt x="17" y="2258"/>
                </a:lnTo>
                <a:lnTo>
                  <a:pt x="0" y="2207"/>
                </a:lnTo>
                <a:lnTo>
                  <a:pt x="0" y="2173"/>
                </a:lnTo>
                <a:lnTo>
                  <a:pt x="17" y="2157"/>
                </a:lnTo>
                <a:lnTo>
                  <a:pt x="34" y="2140"/>
                </a:lnTo>
                <a:lnTo>
                  <a:pt x="51" y="2106"/>
                </a:lnTo>
                <a:lnTo>
                  <a:pt x="68" y="2089"/>
                </a:lnTo>
                <a:lnTo>
                  <a:pt x="85" y="2055"/>
                </a:lnTo>
                <a:lnTo>
                  <a:pt x="102" y="2004"/>
                </a:lnTo>
                <a:lnTo>
                  <a:pt x="102" y="1970"/>
                </a:lnTo>
                <a:lnTo>
                  <a:pt x="119" y="1902"/>
                </a:lnTo>
                <a:lnTo>
                  <a:pt x="119" y="1834"/>
                </a:lnTo>
                <a:lnTo>
                  <a:pt x="136" y="1766"/>
                </a:lnTo>
                <a:lnTo>
                  <a:pt x="152" y="1681"/>
                </a:lnTo>
                <a:lnTo>
                  <a:pt x="152" y="1494"/>
                </a:lnTo>
                <a:lnTo>
                  <a:pt x="169" y="1291"/>
                </a:lnTo>
                <a:lnTo>
                  <a:pt x="169" y="1087"/>
                </a:lnTo>
                <a:lnTo>
                  <a:pt x="169" y="849"/>
                </a:lnTo>
                <a:lnTo>
                  <a:pt x="169" y="747"/>
                </a:lnTo>
                <a:lnTo>
                  <a:pt x="169" y="645"/>
                </a:lnTo>
                <a:lnTo>
                  <a:pt x="152" y="561"/>
                </a:lnTo>
                <a:lnTo>
                  <a:pt x="152" y="476"/>
                </a:lnTo>
                <a:lnTo>
                  <a:pt x="152" y="408"/>
                </a:lnTo>
                <a:lnTo>
                  <a:pt x="136" y="357"/>
                </a:lnTo>
                <a:lnTo>
                  <a:pt x="136" y="306"/>
                </a:lnTo>
                <a:lnTo>
                  <a:pt x="119" y="255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64" name="文本占位符 10"/>
          <p:cNvSpPr>
            <a:spLocks noGrp="1"/>
          </p:cNvSpPr>
          <p:nvPr>
            <p:ph type="body" sz="quarter" idx="10"/>
          </p:nvPr>
        </p:nvSpPr>
        <p:spPr>
          <a:xfrm>
            <a:off x="657225" y="430213"/>
            <a:ext cx="2436813" cy="466725"/>
          </a:xfrm>
        </p:spPr>
        <p:txBody>
          <a:bodyPr/>
          <a:lstStyle/>
          <a:p>
            <a:r>
              <a:rPr lang="en-US" altLang="zh-CN" dirty="0"/>
              <a:t>02  </a:t>
            </a:r>
            <a:r>
              <a:rPr lang="zh-CN" altLang="en-US"/>
              <a:t>字词揭秘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1916</Words>
  <Application>Microsoft Office PowerPoint</Application>
  <PresentationFormat>宽屏</PresentationFormat>
  <Paragraphs>337</Paragraphs>
  <Slides>32</Slides>
  <Notes>30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32</vt:i4>
      </vt:variant>
    </vt:vector>
  </HeadingPairs>
  <TitlesOfParts>
    <vt:vector size="40" baseType="lpstr">
      <vt:lpstr>思源黑体 CN Light</vt:lpstr>
      <vt:lpstr>庞门正道粗书体6.0</vt:lpstr>
      <vt:lpstr>Wingdings</vt:lpstr>
      <vt:lpstr>Arial</vt:lpstr>
      <vt:lpstr>FandolFang R</vt:lpstr>
      <vt:lpstr>思源黑体 CN Bold</vt:lpstr>
      <vt:lpstr>等线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cp:lastModifiedBy>天 下</cp:lastModifiedBy>
  <cp:revision>1</cp:revision>
  <dcterms:created xsi:type="dcterms:W3CDTF">2020-06-05T01:58:00Z</dcterms:created>
  <dcterms:modified xsi:type="dcterms:W3CDTF">2021-01-08T23:29:56Z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2052-11.1.0.9828</vt:lpwstr>
  </property>
</Properties>
</file>