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478" r:id="rId3"/>
    <p:sldId id="718" r:id="rId4"/>
    <p:sldId id="762" r:id="rId5"/>
    <p:sldId id="763" r:id="rId6"/>
    <p:sldId id="764" r:id="rId7"/>
    <p:sldId id="765" r:id="rId8"/>
    <p:sldId id="766" r:id="rId9"/>
    <p:sldId id="413" r:id="rId10"/>
    <p:sldId id="410" r:id="rId11"/>
    <p:sldId id="310" r:id="rId12"/>
    <p:sldId id="597" r:id="rId13"/>
    <p:sldId id="548" r:id="rId14"/>
    <p:sldId id="720" r:id="rId15"/>
    <p:sldId id="730" r:id="rId16"/>
    <p:sldId id="731" r:id="rId17"/>
    <p:sldId id="732" r:id="rId18"/>
    <p:sldId id="733" r:id="rId19"/>
    <p:sldId id="734" r:id="rId20"/>
    <p:sldId id="735" r:id="rId21"/>
    <p:sldId id="767" r:id="rId22"/>
    <p:sldId id="768" r:id="rId23"/>
    <p:sldId id="769" r:id="rId24"/>
    <p:sldId id="771" r:id="rId25"/>
    <p:sldId id="774" r:id="rId26"/>
    <p:sldId id="772" r:id="rId27"/>
    <p:sldId id="642" r:id="rId28"/>
    <p:sldId id="643" r:id="rId29"/>
    <p:sldId id="705" r:id="rId30"/>
    <p:sldId id="739" r:id="rId31"/>
    <p:sldId id="785" r:id="rId32"/>
    <p:sldId id="706" r:id="rId33"/>
    <p:sldId id="657" r:id="rId34"/>
    <p:sldId id="319" r:id="rId35"/>
    <p:sldId id="359" r:id="rId36"/>
    <p:sldId id="287" r:id="rId37"/>
    <p:sldId id="261" r:id="rId38"/>
  </p:sldIdLst>
  <p:sldSz cx="12192000" cy="6858000"/>
  <p:notesSz cx="6858000" cy="9144000"/>
  <p:embeddedFontLst>
    <p:embeddedFont>
      <p:font typeface="FandolFang R" panose="02010600030101010101" charset="-122"/>
      <p:regular r:id="rId40"/>
    </p:embeddedFont>
    <p:embeddedFont>
      <p:font typeface="思源黑体 CN Bold" panose="02010600030101010101" charset="-122"/>
      <p:regular r:id="rId41"/>
    </p:embeddedFont>
    <p:embeddedFont>
      <p:font typeface="思源黑体 CN Light" panose="02010600030101010101" charset="-122"/>
      <p:regular r:id="rId42"/>
    </p:embeddedFont>
    <p:embeddedFont>
      <p:font typeface="优设标题黑" panose="02010600030101010101" charset="-122"/>
      <p:regular r:id="rId43"/>
    </p:embeddedFont>
    <p:embeddedFont>
      <p:font typeface="等线" panose="02010600030101010101" pitchFamily="2" charset="-122"/>
      <p:regular r:id="rId44"/>
      <p:bold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C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EC6C774E-DC6B-4296-9B64-28D68FD5E0F8}"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D46BAE15-080A-460B-9DD0-B6E9293E7D1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36</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多边形: 形状 6"/>
          <p:cNvSpPr/>
          <p:nvPr userDrawn="1"/>
        </p:nvSpPr>
        <p:spPr>
          <a:xfrm>
            <a:off x="1" y="0"/>
            <a:ext cx="849392" cy="736600"/>
          </a:xfrm>
          <a:custGeom>
            <a:avLst/>
            <a:gdLst>
              <a:gd name="connsiteX0" fmla="*/ 3785752 w 5222961"/>
              <a:gd name="connsiteY0" fmla="*/ 0 h 4529394"/>
              <a:gd name="connsiteX1" fmla="*/ 5207283 w 5222961"/>
              <a:gd name="connsiteY1" fmla="*/ 0 h 4529394"/>
              <a:gd name="connsiteX2" fmla="*/ 5217523 w 5222961"/>
              <a:gd name="connsiteY2" fmla="*/ 134664 h 4529394"/>
              <a:gd name="connsiteX3" fmla="*/ 5222961 w 5222961"/>
              <a:gd name="connsiteY3" fmla="*/ 349748 h 4529394"/>
              <a:gd name="connsiteX4" fmla="*/ 1043315 w 5222961"/>
              <a:gd name="connsiteY4" fmla="*/ 4529394 h 4529394"/>
              <a:gd name="connsiteX5" fmla="*/ 200971 w 5222961"/>
              <a:gd name="connsiteY5" fmla="*/ 4444479 h 4529394"/>
              <a:gd name="connsiteX6" fmla="*/ 0 w 5222961"/>
              <a:gd name="connsiteY6" fmla="*/ 4398095 h 4529394"/>
              <a:gd name="connsiteX7" fmla="*/ 0 w 5222961"/>
              <a:gd name="connsiteY7" fmla="*/ 2911568 h 4529394"/>
              <a:gd name="connsiteX8" fmla="*/ 220515 w 5222961"/>
              <a:gd name="connsiteY8" fmla="*/ 2992278 h 4529394"/>
              <a:gd name="connsiteX9" fmla="*/ 1043314 w 5222961"/>
              <a:gd name="connsiteY9" fmla="*/ 3116673 h 4529394"/>
              <a:gd name="connsiteX10" fmla="*/ 3810239 w 5222961"/>
              <a:gd name="connsiteY10" fmla="*/ 349748 h 4529394"/>
              <a:gd name="connsiteX11" fmla="*/ 3795954 w 5222961"/>
              <a:gd name="connsiteY11" fmla="*/ 66846 h 45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2961" h="4529394">
                <a:moveTo>
                  <a:pt x="3785752" y="0"/>
                </a:moveTo>
                <a:lnTo>
                  <a:pt x="5207283" y="0"/>
                </a:lnTo>
                <a:lnTo>
                  <a:pt x="5217523" y="134664"/>
                </a:lnTo>
                <a:cubicBezTo>
                  <a:pt x="5221134" y="205903"/>
                  <a:pt x="5222961" y="277612"/>
                  <a:pt x="5222961" y="349748"/>
                </a:cubicBezTo>
                <a:cubicBezTo>
                  <a:pt x="5222961" y="2658103"/>
                  <a:pt x="3351670" y="4529394"/>
                  <a:pt x="1043315" y="4529394"/>
                </a:cubicBezTo>
                <a:cubicBezTo>
                  <a:pt x="754771" y="4529394"/>
                  <a:pt x="473055" y="4500155"/>
                  <a:pt x="200971" y="4444479"/>
                </a:cubicBezTo>
                <a:lnTo>
                  <a:pt x="0" y="4398095"/>
                </a:lnTo>
                <a:lnTo>
                  <a:pt x="0" y="2911568"/>
                </a:lnTo>
                <a:lnTo>
                  <a:pt x="220515" y="2992278"/>
                </a:lnTo>
                <a:cubicBezTo>
                  <a:pt x="480437" y="3073122"/>
                  <a:pt x="756790" y="3116673"/>
                  <a:pt x="1043314" y="3116673"/>
                </a:cubicBezTo>
                <a:cubicBezTo>
                  <a:pt x="2571444" y="3116673"/>
                  <a:pt x="3810239" y="1877878"/>
                  <a:pt x="3810239" y="349748"/>
                </a:cubicBezTo>
                <a:cubicBezTo>
                  <a:pt x="3810239" y="254240"/>
                  <a:pt x="3805400" y="159862"/>
                  <a:pt x="3795954" y="66846"/>
                </a:cubicBezTo>
                <a:close/>
              </a:path>
            </a:pathLst>
          </a:custGeom>
          <a:solidFill>
            <a:srgbClr val="20C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Bold" panose="020B0800000000000000" pitchFamily="34" charset="-122"/>
            </a:endParaRPr>
          </a:p>
        </p:txBody>
      </p:sp>
      <p:sp>
        <p:nvSpPr>
          <p:cNvPr id="9" name="文本占位符 8"/>
          <p:cNvSpPr>
            <a:spLocks noGrp="1"/>
          </p:cNvSpPr>
          <p:nvPr>
            <p:ph type="body" sz="quarter" idx="10" hasCustomPrompt="1"/>
          </p:nvPr>
        </p:nvSpPr>
        <p:spPr>
          <a:xfrm>
            <a:off x="849393" y="368300"/>
            <a:ext cx="2401887" cy="533400"/>
          </a:xfrm>
          <a:prstGeom prst="rect">
            <a:avLst/>
          </a:prstGeom>
        </p:spPr>
        <p:txBody>
          <a:bodyPr/>
          <a:lstStyle>
            <a:lvl1pPr marL="0" indent="0">
              <a:buNone/>
              <a:defRPr sz="2400" b="0">
                <a:solidFill>
                  <a:srgbClr val="20CDBA"/>
                </a:solidFill>
                <a:latin typeface="思源黑体 CN Bold" panose="020B0800000000000000" pitchFamily="34" charset="-122"/>
                <a:ea typeface="思源黑体 CN Bold" panose="020B0800000000000000" pitchFamily="34" charset="-122"/>
              </a:defRPr>
            </a:lvl1pPr>
          </a:lstStyle>
          <a:p>
            <a:pPr lvl="0"/>
            <a:r>
              <a:rPr lang="en-US" altLang="zh-CN" dirty="0"/>
              <a:t>01  </a:t>
            </a:r>
            <a:r>
              <a:rPr lang="zh-CN" altLang="en-US" dirty="0"/>
              <a:t>输入标题</a:t>
            </a:r>
          </a:p>
        </p:txBody>
      </p:sp>
      <p:sp>
        <p:nvSpPr>
          <p:cNvPr id="10" name="矩形: 圆角 9"/>
          <p:cNvSpPr/>
          <p:nvPr userDrawn="1"/>
        </p:nvSpPr>
        <p:spPr>
          <a:xfrm>
            <a:off x="647700" y="1270000"/>
            <a:ext cx="10896600" cy="4940300"/>
          </a:xfrm>
          <a:prstGeom prst="roundRect">
            <a:avLst>
              <a:gd name="adj" fmla="val 6851"/>
            </a:avLst>
          </a:prstGeom>
          <a:noFill/>
          <a:ln>
            <a:solidFill>
              <a:srgbClr val="20C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0" y="0"/>
            <a:ext cx="5222961" cy="4529394"/>
          </a:xfrm>
          <a:custGeom>
            <a:avLst/>
            <a:gdLst>
              <a:gd name="connsiteX0" fmla="*/ 3785752 w 5222961"/>
              <a:gd name="connsiteY0" fmla="*/ 0 h 4529394"/>
              <a:gd name="connsiteX1" fmla="*/ 5207283 w 5222961"/>
              <a:gd name="connsiteY1" fmla="*/ 0 h 4529394"/>
              <a:gd name="connsiteX2" fmla="*/ 5217523 w 5222961"/>
              <a:gd name="connsiteY2" fmla="*/ 134664 h 4529394"/>
              <a:gd name="connsiteX3" fmla="*/ 5222961 w 5222961"/>
              <a:gd name="connsiteY3" fmla="*/ 349748 h 4529394"/>
              <a:gd name="connsiteX4" fmla="*/ 1043315 w 5222961"/>
              <a:gd name="connsiteY4" fmla="*/ 4529394 h 4529394"/>
              <a:gd name="connsiteX5" fmla="*/ 200971 w 5222961"/>
              <a:gd name="connsiteY5" fmla="*/ 4444479 h 4529394"/>
              <a:gd name="connsiteX6" fmla="*/ 0 w 5222961"/>
              <a:gd name="connsiteY6" fmla="*/ 4398095 h 4529394"/>
              <a:gd name="connsiteX7" fmla="*/ 0 w 5222961"/>
              <a:gd name="connsiteY7" fmla="*/ 2911568 h 4529394"/>
              <a:gd name="connsiteX8" fmla="*/ 220515 w 5222961"/>
              <a:gd name="connsiteY8" fmla="*/ 2992278 h 4529394"/>
              <a:gd name="connsiteX9" fmla="*/ 1043314 w 5222961"/>
              <a:gd name="connsiteY9" fmla="*/ 3116673 h 4529394"/>
              <a:gd name="connsiteX10" fmla="*/ 3810239 w 5222961"/>
              <a:gd name="connsiteY10" fmla="*/ 349748 h 4529394"/>
              <a:gd name="connsiteX11" fmla="*/ 3795954 w 5222961"/>
              <a:gd name="connsiteY11" fmla="*/ 66846 h 45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2961" h="4529394">
                <a:moveTo>
                  <a:pt x="3785752" y="0"/>
                </a:moveTo>
                <a:lnTo>
                  <a:pt x="5207283" y="0"/>
                </a:lnTo>
                <a:lnTo>
                  <a:pt x="5217523" y="134664"/>
                </a:lnTo>
                <a:cubicBezTo>
                  <a:pt x="5221134" y="205903"/>
                  <a:pt x="5222961" y="277612"/>
                  <a:pt x="5222961" y="349748"/>
                </a:cubicBezTo>
                <a:cubicBezTo>
                  <a:pt x="5222961" y="2658103"/>
                  <a:pt x="3351670" y="4529394"/>
                  <a:pt x="1043315" y="4529394"/>
                </a:cubicBezTo>
                <a:cubicBezTo>
                  <a:pt x="754771" y="4529394"/>
                  <a:pt x="473055" y="4500155"/>
                  <a:pt x="200971" y="4444479"/>
                </a:cubicBezTo>
                <a:lnTo>
                  <a:pt x="0" y="4398095"/>
                </a:lnTo>
                <a:lnTo>
                  <a:pt x="0" y="2911568"/>
                </a:lnTo>
                <a:lnTo>
                  <a:pt x="220515" y="2992278"/>
                </a:lnTo>
                <a:cubicBezTo>
                  <a:pt x="480437" y="3073122"/>
                  <a:pt x="756790" y="3116673"/>
                  <a:pt x="1043314" y="3116673"/>
                </a:cubicBezTo>
                <a:cubicBezTo>
                  <a:pt x="2571444" y="3116673"/>
                  <a:pt x="3810239" y="1877878"/>
                  <a:pt x="3810239" y="349748"/>
                </a:cubicBezTo>
                <a:cubicBezTo>
                  <a:pt x="3810239" y="254240"/>
                  <a:pt x="3805400" y="159862"/>
                  <a:pt x="3795954" y="66846"/>
                </a:cubicBezTo>
                <a:close/>
              </a:path>
            </a:pathLst>
          </a:custGeom>
          <a:solidFill>
            <a:srgbClr val="20C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Bold" panose="020B0800000000000000" pitchFamily="34" charset="-122"/>
            </a:endParaRPr>
          </a:p>
        </p:txBody>
      </p:sp>
      <p:grpSp>
        <p:nvGrpSpPr>
          <p:cNvPr id="6" name="组合 5"/>
          <p:cNvGrpSpPr/>
          <p:nvPr/>
        </p:nvGrpSpPr>
        <p:grpSpPr>
          <a:xfrm>
            <a:off x="1222752" y="435100"/>
            <a:ext cx="3240332" cy="6075622"/>
            <a:chOff x="14005331" y="532428"/>
            <a:chExt cx="3373638" cy="6325572"/>
          </a:xfrm>
        </p:grpSpPr>
        <p:pic>
          <p:nvPicPr>
            <p:cNvPr id="7" name="图片 6"/>
            <p:cNvPicPr>
              <a:picLocks noChangeAspect="1" noChangeArrowheads="1"/>
            </p:cNvPicPr>
            <p:nvPr/>
          </p:nvPicPr>
          <p:blipFill rotWithShape="1">
            <a:blip r:embed="rId2">
              <a:extLst>
                <a:ext uri="{28A0092B-C50C-407E-A947-70E740481C1C}">
                  <a14:useLocalDpi xmlns:a14="http://schemas.microsoft.com/office/drawing/2010/main" val="0"/>
                </a:ext>
              </a:extLst>
            </a:blip>
            <a:srcRect l="15648" t="1876" r="15648" b="1876"/>
            <a:stretch>
              <a:fillRect/>
            </a:stretch>
          </p:blipFill>
          <p:spPr bwMode="auto">
            <a:xfrm>
              <a:off x="14436646" y="1103049"/>
              <a:ext cx="2457127" cy="5163173"/>
            </a:xfrm>
            <a:custGeom>
              <a:avLst/>
              <a:gdLst>
                <a:gd name="connsiteX0" fmla="*/ 251389 w 2457127"/>
                <a:gd name="connsiteY0" fmla="*/ 0 h 5192240"/>
                <a:gd name="connsiteX1" fmla="*/ 2205739 w 2457127"/>
                <a:gd name="connsiteY1" fmla="*/ 0 h 5192240"/>
                <a:gd name="connsiteX2" fmla="*/ 2457127 w 2457127"/>
                <a:gd name="connsiteY2" fmla="*/ 251389 h 5192240"/>
                <a:gd name="connsiteX3" fmla="*/ 2457127 w 2457127"/>
                <a:gd name="connsiteY3" fmla="*/ 4940852 h 5192240"/>
                <a:gd name="connsiteX4" fmla="*/ 2205739 w 2457127"/>
                <a:gd name="connsiteY4" fmla="*/ 5192240 h 5192240"/>
                <a:gd name="connsiteX5" fmla="*/ 251389 w 2457127"/>
                <a:gd name="connsiteY5" fmla="*/ 5192240 h 5192240"/>
                <a:gd name="connsiteX6" fmla="*/ 0 w 2457127"/>
                <a:gd name="connsiteY6" fmla="*/ 4940852 h 5192240"/>
                <a:gd name="connsiteX7" fmla="*/ 0 w 2457127"/>
                <a:gd name="connsiteY7" fmla="*/ 251389 h 5192240"/>
                <a:gd name="connsiteX8" fmla="*/ 251389 w 2457127"/>
                <a:gd name="connsiteY8" fmla="*/ 0 h 51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127" h="5192240">
                  <a:moveTo>
                    <a:pt x="251389" y="0"/>
                  </a:moveTo>
                  <a:lnTo>
                    <a:pt x="2205739" y="0"/>
                  </a:lnTo>
                  <a:cubicBezTo>
                    <a:pt x="2344577" y="0"/>
                    <a:pt x="2457127" y="112551"/>
                    <a:pt x="2457127" y="251389"/>
                  </a:cubicBezTo>
                  <a:lnTo>
                    <a:pt x="2457127" y="4940852"/>
                  </a:lnTo>
                  <a:cubicBezTo>
                    <a:pt x="2457127" y="5079690"/>
                    <a:pt x="2344577" y="5192240"/>
                    <a:pt x="2205739" y="5192240"/>
                  </a:cubicBezTo>
                  <a:lnTo>
                    <a:pt x="251389" y="5192240"/>
                  </a:lnTo>
                  <a:cubicBezTo>
                    <a:pt x="112551" y="5192240"/>
                    <a:pt x="0" y="5079690"/>
                    <a:pt x="0" y="4940852"/>
                  </a:cubicBezTo>
                  <a:lnTo>
                    <a:pt x="0" y="251389"/>
                  </a:lnTo>
                  <a:cubicBezTo>
                    <a:pt x="0" y="112551"/>
                    <a:pt x="112551" y="0"/>
                    <a:pt x="251389"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3"/>
            <a:srcRect l="25115" r="21552"/>
            <a:stretch>
              <a:fillRect/>
            </a:stretch>
          </p:blipFill>
          <p:spPr>
            <a:xfrm>
              <a:off x="14005331" y="532428"/>
              <a:ext cx="3373638" cy="6325572"/>
            </a:xfrm>
            <a:prstGeom prst="rect">
              <a:avLst/>
            </a:prstGeom>
          </p:spPr>
        </p:pic>
      </p:grpSp>
      <p:sp>
        <p:nvSpPr>
          <p:cNvPr id="9" name="任意多边形: 形状 8"/>
          <p:cNvSpPr/>
          <p:nvPr/>
        </p:nvSpPr>
        <p:spPr>
          <a:xfrm>
            <a:off x="567206" y="0"/>
            <a:ext cx="1534297" cy="566738"/>
          </a:xfrm>
          <a:custGeom>
            <a:avLst/>
            <a:gdLst>
              <a:gd name="connsiteX0" fmla="*/ 0 w 1534297"/>
              <a:gd name="connsiteY0" fmla="*/ 0 h 566738"/>
              <a:gd name="connsiteX1" fmla="*/ 1534297 w 1534297"/>
              <a:gd name="connsiteY1" fmla="*/ 0 h 566738"/>
              <a:gd name="connsiteX2" fmla="*/ 1511535 w 1534297"/>
              <a:gd name="connsiteY2" fmla="*/ 73325 h 566738"/>
              <a:gd name="connsiteX3" fmla="*/ 767148 w 1534297"/>
              <a:gd name="connsiteY3" fmla="*/ 566738 h 566738"/>
              <a:gd name="connsiteX4" fmla="*/ 22761 w 1534297"/>
              <a:gd name="connsiteY4" fmla="*/ 73325 h 56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297" h="566738">
                <a:moveTo>
                  <a:pt x="0" y="0"/>
                </a:moveTo>
                <a:lnTo>
                  <a:pt x="1534297" y="0"/>
                </a:lnTo>
                <a:lnTo>
                  <a:pt x="1511535" y="73325"/>
                </a:lnTo>
                <a:cubicBezTo>
                  <a:pt x="1388893" y="363283"/>
                  <a:pt x="1101780" y="566738"/>
                  <a:pt x="767148" y="566738"/>
                </a:cubicBezTo>
                <a:cubicBezTo>
                  <a:pt x="432516" y="566738"/>
                  <a:pt x="145403" y="363283"/>
                  <a:pt x="22761" y="73325"/>
                </a:cubicBezTo>
                <a:close/>
              </a:path>
            </a:pathLst>
          </a:custGeom>
          <a:solidFill>
            <a:srgbClr val="F4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endParaRPr>
          </a:p>
        </p:txBody>
      </p:sp>
      <p:sp>
        <p:nvSpPr>
          <p:cNvPr id="10" name="任意多边形: 形状 9"/>
          <p:cNvSpPr/>
          <p:nvPr/>
        </p:nvSpPr>
        <p:spPr>
          <a:xfrm>
            <a:off x="10831436" y="5005159"/>
            <a:ext cx="1360565" cy="2721130"/>
          </a:xfrm>
          <a:custGeom>
            <a:avLst/>
            <a:gdLst>
              <a:gd name="connsiteX0" fmla="*/ 1360565 w 1360565"/>
              <a:gd name="connsiteY0" fmla="*/ 0 h 2721130"/>
              <a:gd name="connsiteX1" fmla="*/ 1360565 w 1360565"/>
              <a:gd name="connsiteY1" fmla="*/ 438075 h 2721130"/>
              <a:gd name="connsiteX2" fmla="*/ 438075 w 1360565"/>
              <a:gd name="connsiteY2" fmla="*/ 1360565 h 2721130"/>
              <a:gd name="connsiteX3" fmla="*/ 1360565 w 1360565"/>
              <a:gd name="connsiteY3" fmla="*/ 2283055 h 2721130"/>
              <a:gd name="connsiteX4" fmla="*/ 1360565 w 1360565"/>
              <a:gd name="connsiteY4" fmla="*/ 2721130 h 2721130"/>
              <a:gd name="connsiteX5" fmla="*/ 0 w 1360565"/>
              <a:gd name="connsiteY5" fmla="*/ 1360565 h 2721130"/>
              <a:gd name="connsiteX6" fmla="*/ 1360565 w 1360565"/>
              <a:gd name="connsiteY6" fmla="*/ 0 h 272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565" h="2721130">
                <a:moveTo>
                  <a:pt x="1360565" y="0"/>
                </a:moveTo>
                <a:lnTo>
                  <a:pt x="1360565" y="438075"/>
                </a:lnTo>
                <a:cubicBezTo>
                  <a:pt x="851088" y="438075"/>
                  <a:pt x="438075" y="851088"/>
                  <a:pt x="438075" y="1360565"/>
                </a:cubicBezTo>
                <a:cubicBezTo>
                  <a:pt x="438075" y="1870042"/>
                  <a:pt x="851088" y="2283055"/>
                  <a:pt x="1360565" y="2283055"/>
                </a:cubicBezTo>
                <a:lnTo>
                  <a:pt x="1360565" y="2721130"/>
                </a:lnTo>
                <a:cubicBezTo>
                  <a:pt x="609146" y="2721130"/>
                  <a:pt x="0" y="2111984"/>
                  <a:pt x="0" y="1360565"/>
                </a:cubicBezTo>
                <a:cubicBezTo>
                  <a:pt x="0" y="609146"/>
                  <a:pt x="609146" y="0"/>
                  <a:pt x="1360565" y="0"/>
                </a:cubicBezTo>
                <a:close/>
              </a:path>
            </a:pathLst>
          </a:custGeom>
          <a:solidFill>
            <a:srgbClr val="E8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Bold" panose="020B0800000000000000" pitchFamily="34" charset="-122"/>
            </a:endParaRPr>
          </a:p>
        </p:txBody>
      </p:sp>
      <p:sp>
        <p:nvSpPr>
          <p:cNvPr id="11" name="任意多边形: 形状 10"/>
          <p:cNvSpPr/>
          <p:nvPr/>
        </p:nvSpPr>
        <p:spPr>
          <a:xfrm>
            <a:off x="10831436" y="-2023970"/>
            <a:ext cx="1360565" cy="2721130"/>
          </a:xfrm>
          <a:custGeom>
            <a:avLst/>
            <a:gdLst>
              <a:gd name="connsiteX0" fmla="*/ 1360565 w 1360565"/>
              <a:gd name="connsiteY0" fmla="*/ 0 h 2721130"/>
              <a:gd name="connsiteX1" fmla="*/ 1360565 w 1360565"/>
              <a:gd name="connsiteY1" fmla="*/ 438075 h 2721130"/>
              <a:gd name="connsiteX2" fmla="*/ 438075 w 1360565"/>
              <a:gd name="connsiteY2" fmla="*/ 1360565 h 2721130"/>
              <a:gd name="connsiteX3" fmla="*/ 1360565 w 1360565"/>
              <a:gd name="connsiteY3" fmla="*/ 2283055 h 2721130"/>
              <a:gd name="connsiteX4" fmla="*/ 1360565 w 1360565"/>
              <a:gd name="connsiteY4" fmla="*/ 2721130 h 2721130"/>
              <a:gd name="connsiteX5" fmla="*/ 0 w 1360565"/>
              <a:gd name="connsiteY5" fmla="*/ 1360565 h 2721130"/>
              <a:gd name="connsiteX6" fmla="*/ 1360565 w 1360565"/>
              <a:gd name="connsiteY6" fmla="*/ 0 h 272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565" h="2721130">
                <a:moveTo>
                  <a:pt x="1360565" y="0"/>
                </a:moveTo>
                <a:lnTo>
                  <a:pt x="1360565" y="438075"/>
                </a:lnTo>
                <a:cubicBezTo>
                  <a:pt x="851088" y="438075"/>
                  <a:pt x="438075" y="851088"/>
                  <a:pt x="438075" y="1360565"/>
                </a:cubicBezTo>
                <a:cubicBezTo>
                  <a:pt x="438075" y="1870042"/>
                  <a:pt x="851088" y="2283055"/>
                  <a:pt x="1360565" y="2283055"/>
                </a:cubicBezTo>
                <a:lnTo>
                  <a:pt x="1360565" y="2721130"/>
                </a:lnTo>
                <a:cubicBezTo>
                  <a:pt x="609146" y="2721130"/>
                  <a:pt x="0" y="2111984"/>
                  <a:pt x="0" y="1360565"/>
                </a:cubicBezTo>
                <a:cubicBezTo>
                  <a:pt x="0" y="609146"/>
                  <a:pt x="609146" y="0"/>
                  <a:pt x="1360565" y="0"/>
                </a:cubicBezTo>
                <a:close/>
              </a:path>
            </a:pathLst>
          </a:custGeom>
          <a:solidFill>
            <a:srgbClr val="20C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Bold" panose="020B08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flipH="1">
            <a:off x="7543799" y="717748"/>
            <a:ext cx="3801116" cy="1428724"/>
          </a:xfrm>
          <a:prstGeom prst="rect">
            <a:avLst/>
          </a:prstGeom>
          <a:noFill/>
        </p:spPr>
        <p:txBody>
          <a:bodyPr wrap="square" rtlCol="0">
            <a:spAutoFit/>
          </a:bodyPr>
          <a:lstStyle/>
          <a:p>
            <a:pPr algn="r">
              <a:lnSpc>
                <a:spcPct val="150000"/>
              </a:lnSpc>
            </a:pPr>
            <a:r>
              <a:rPr lang="en-US" altLang="zh-CN" sz="2000" dirty="0">
                <a:solidFill>
                  <a:schemeClr val="bg1">
                    <a:lumMod val="95000"/>
                  </a:schemeClr>
                </a:solidFill>
                <a:latin typeface="思源黑体 CN Bold" panose="020B0800000000000000" pitchFamily="34" charset="-122"/>
                <a:ea typeface="思源黑体 CN Bold" panose="020B0800000000000000" pitchFamily="34" charset="-122"/>
              </a:rPr>
              <a:t>EXCELLENT CHINESE COURSEWAREGRADE </a:t>
            </a:r>
          </a:p>
          <a:p>
            <a:pPr algn="r">
              <a:lnSpc>
                <a:spcPct val="150000"/>
              </a:lnSpc>
            </a:pPr>
            <a:r>
              <a:rPr lang="en-US" altLang="zh-CN" sz="2000" dirty="0">
                <a:solidFill>
                  <a:schemeClr val="bg1">
                    <a:lumMod val="95000"/>
                  </a:schemeClr>
                </a:solidFill>
                <a:latin typeface="思源黑体 CN Bold" panose="020B0800000000000000" pitchFamily="34" charset="-122"/>
                <a:ea typeface="思源黑体 CN Bold" panose="020B0800000000000000" pitchFamily="34" charset="-122"/>
              </a:rPr>
              <a:t>2 VOLUME  3.1</a:t>
            </a:r>
            <a:endParaRPr lang="zh-CN" altLang="en-US" sz="20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nvGrpSpPr>
          <p:cNvPr id="33" name="组合 32"/>
          <p:cNvGrpSpPr/>
          <p:nvPr/>
        </p:nvGrpSpPr>
        <p:grpSpPr>
          <a:xfrm>
            <a:off x="5124450" y="1917700"/>
            <a:ext cx="6351270" cy="2618750"/>
            <a:chOff x="5880100" y="2075423"/>
            <a:chExt cx="5595664" cy="2618525"/>
          </a:xfrm>
        </p:grpSpPr>
        <p:sp>
          <p:nvSpPr>
            <p:cNvPr id="24" name="文本框 23"/>
            <p:cNvSpPr txBox="1"/>
            <p:nvPr/>
          </p:nvSpPr>
          <p:spPr>
            <a:xfrm flipH="1">
              <a:off x="6096000" y="2075423"/>
              <a:ext cx="5379764" cy="2214690"/>
            </a:xfrm>
            <a:prstGeom prst="rect">
              <a:avLst/>
            </a:prstGeom>
            <a:noFill/>
          </p:spPr>
          <p:txBody>
            <a:bodyPr wrap="square" rtlCol="0">
              <a:spAutoFit/>
            </a:bodyPr>
            <a:lstStyle/>
            <a:p>
              <a:pPr algn="r"/>
              <a:r>
                <a:rPr lang="zh-CN" altLang="en-US" sz="13800" dirty="0">
                  <a:solidFill>
                    <a:schemeClr val="tx1">
                      <a:lumMod val="75000"/>
                      <a:lumOff val="25000"/>
                    </a:schemeClr>
                  </a:solidFill>
                  <a:latin typeface="优设标题黑" panose="00000500000000000000" pitchFamily="2" charset="-122"/>
                  <a:ea typeface="优设标题黑" panose="00000500000000000000" pitchFamily="2" charset="-122"/>
                </a:rPr>
                <a:t>神州谣</a:t>
              </a:r>
            </a:p>
          </p:txBody>
        </p:sp>
        <p:sp>
          <p:nvSpPr>
            <p:cNvPr id="25" name="文本框 24"/>
            <p:cNvSpPr txBox="1"/>
            <p:nvPr/>
          </p:nvSpPr>
          <p:spPr>
            <a:xfrm flipH="1">
              <a:off x="5965152" y="4110433"/>
              <a:ext cx="5379764" cy="583515"/>
            </a:xfrm>
            <a:prstGeom prst="rect">
              <a:avLst/>
            </a:prstGeom>
            <a:noFill/>
          </p:spPr>
          <p:txBody>
            <a:bodyPr wrap="square" rtlCol="0">
              <a:spAutoFit/>
            </a:bodyPr>
            <a:lstStyle/>
            <a:p>
              <a:pPr algn="r"/>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语文精品课件 二年级下册 </a:t>
              </a:r>
              <a:r>
                <a:rPr lang="en-US" altLang="zh-CN" sz="3200" dirty="0">
                  <a:solidFill>
                    <a:schemeClr val="tx1">
                      <a:lumMod val="75000"/>
                      <a:lumOff val="25000"/>
                    </a:schemeClr>
                  </a:solidFill>
                  <a:latin typeface="优设标题黑" panose="00000500000000000000" pitchFamily="2" charset="-122"/>
                  <a:ea typeface="优设标题黑" panose="00000500000000000000" pitchFamily="2" charset="-122"/>
                </a:rPr>
                <a:t>3.1</a:t>
              </a:r>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 </a:t>
              </a:r>
            </a:p>
          </p:txBody>
        </p:sp>
        <p:cxnSp>
          <p:nvCxnSpPr>
            <p:cNvPr id="31" name="直接连接符 30"/>
            <p:cNvCxnSpPr/>
            <p:nvPr/>
          </p:nvCxnSpPr>
          <p:spPr>
            <a:xfrm>
              <a:off x="5880100" y="4016366"/>
              <a:ext cx="544090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7419907" y="5339492"/>
            <a:ext cx="3925010" cy="400617"/>
            <a:chOff x="7419907" y="5339492"/>
            <a:chExt cx="3925010" cy="400617"/>
          </a:xfrm>
        </p:grpSpPr>
        <p:sp>
          <p:nvSpPr>
            <p:cNvPr id="28" name="矩形: 圆角 27"/>
            <p:cNvSpPr/>
            <p:nvPr/>
          </p:nvSpPr>
          <p:spPr>
            <a:xfrm flipH="1">
              <a:off x="9615424" y="5339492"/>
              <a:ext cx="1729493" cy="400617"/>
            </a:xfrm>
            <a:prstGeom prst="roundRect">
              <a:avLst>
                <a:gd name="adj" fmla="val 50000"/>
              </a:avLst>
            </a:prstGeom>
            <a:solidFill>
              <a:srgbClr val="20CD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授课时间：</a:t>
              </a:r>
              <a:r>
                <a:rPr kumimoji="0" lang="en-US" altLang="zh-CN"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20XX</a:t>
              </a:r>
              <a:endParaRPr kumimoji="0" lang="zh-CN" alt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32" name="矩形: 圆角 31"/>
            <p:cNvSpPr/>
            <p:nvPr/>
          </p:nvSpPr>
          <p:spPr>
            <a:xfrm flipH="1">
              <a:off x="7419907" y="5339492"/>
              <a:ext cx="1729493" cy="400617"/>
            </a:xfrm>
            <a:prstGeom prst="roundRect">
              <a:avLst>
                <a:gd name="adj" fmla="val 50000"/>
              </a:avLst>
            </a:prstGeom>
            <a:solidFill>
              <a:srgbClr val="20CD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授课老师：某某</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8901" y="2323520"/>
            <a:ext cx="9870449" cy="3471015"/>
          </a:xfrm>
          <a:prstGeom prst="rect">
            <a:avLst/>
          </a:prstGeom>
          <a:noFill/>
        </p:spPr>
        <p:txBody>
          <a:bodyPr wrap="square" rtlCol="0" anchor="t">
            <a:spAutoFit/>
          </a:bodyPr>
          <a:lstStyle/>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州   涌   峰   耸   湾   隔   峡   与</a:t>
            </a:r>
            <a:endParaRPr kumimoji="0" lang="zh-CN" altLang="en-US" sz="2800" b="1" i="0" u="none" strike="noStrike" kern="1200" cap="none" spc="0" normalizeH="0" baseline="0" noProof="0" dirty="0">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endParaRP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F2DA8"/>
                </a:solidFill>
                <a:effectLst/>
                <a:uLnTx/>
                <a:uFillTx/>
                <a:latin typeface="思源黑体 CN Bold" panose="020B0800000000000000" pitchFamily="34" charset="-122"/>
                <a:ea typeface="思源黑体 CN Bold" panose="020B0800000000000000" pitchFamily="34" charset="-122"/>
                <a:cs typeface="+mn-cs"/>
                <a:sym typeface="+mn-ea"/>
              </a:rPr>
              <a:t>           </a:t>
            </a: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陆   谊   浓   齐   奋   繁   荣 </a:t>
            </a:r>
          </a:p>
        </p:txBody>
      </p:sp>
      <p:sp>
        <p:nvSpPr>
          <p:cNvPr id="4" name="文本框 3"/>
          <p:cNvSpPr txBox="1"/>
          <p:nvPr/>
        </p:nvSpPr>
        <p:spPr>
          <a:xfrm>
            <a:off x="1258901" y="2235255"/>
            <a:ext cx="10502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zhōu</a:t>
            </a:r>
          </a:p>
        </p:txBody>
      </p:sp>
      <p:sp>
        <p:nvSpPr>
          <p:cNvPr id="11" name="文本框 10"/>
          <p:cNvSpPr txBox="1"/>
          <p:nvPr/>
        </p:nvSpPr>
        <p:spPr>
          <a:xfrm>
            <a:off x="2465746" y="2235255"/>
            <a:ext cx="10807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yǒnɡ</a:t>
            </a:r>
          </a:p>
        </p:txBody>
      </p:sp>
      <p:sp>
        <p:nvSpPr>
          <p:cNvPr id="12" name="文本框 11"/>
          <p:cNvSpPr txBox="1"/>
          <p:nvPr/>
        </p:nvSpPr>
        <p:spPr>
          <a:xfrm>
            <a:off x="3815002" y="2235255"/>
            <a:ext cx="9909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fēnɡ</a:t>
            </a:r>
          </a:p>
        </p:txBody>
      </p:sp>
      <p:sp>
        <p:nvSpPr>
          <p:cNvPr id="13" name="文本框 12"/>
          <p:cNvSpPr txBox="1"/>
          <p:nvPr/>
        </p:nvSpPr>
        <p:spPr>
          <a:xfrm>
            <a:off x="5052553" y="2235255"/>
            <a:ext cx="10518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sǒnɡ</a:t>
            </a:r>
          </a:p>
        </p:txBody>
      </p:sp>
      <p:sp>
        <p:nvSpPr>
          <p:cNvPr id="14" name="文本框 13"/>
          <p:cNvSpPr txBox="1"/>
          <p:nvPr/>
        </p:nvSpPr>
        <p:spPr>
          <a:xfrm>
            <a:off x="6389109" y="2235255"/>
            <a:ext cx="10182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wān</a:t>
            </a:r>
          </a:p>
        </p:txBody>
      </p:sp>
      <p:sp>
        <p:nvSpPr>
          <p:cNvPr id="15" name="文本框 14"/>
          <p:cNvSpPr txBox="1"/>
          <p:nvPr/>
        </p:nvSpPr>
        <p:spPr>
          <a:xfrm>
            <a:off x="7825214" y="2235255"/>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ɡé</a:t>
            </a:r>
          </a:p>
        </p:txBody>
      </p:sp>
      <p:sp>
        <p:nvSpPr>
          <p:cNvPr id="23" name="文本框 22"/>
          <p:cNvSpPr txBox="1"/>
          <p:nvPr/>
        </p:nvSpPr>
        <p:spPr>
          <a:xfrm>
            <a:off x="9108362" y="2235255"/>
            <a:ext cx="7072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xiá</a:t>
            </a:r>
          </a:p>
        </p:txBody>
      </p:sp>
      <p:sp>
        <p:nvSpPr>
          <p:cNvPr id="25" name="文本框 24"/>
          <p:cNvSpPr txBox="1"/>
          <p:nvPr/>
        </p:nvSpPr>
        <p:spPr>
          <a:xfrm>
            <a:off x="10439965" y="2235255"/>
            <a:ext cx="6206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yǔ</a:t>
            </a:r>
          </a:p>
        </p:txBody>
      </p:sp>
      <p:sp>
        <p:nvSpPr>
          <p:cNvPr id="28" name="文本框 27"/>
          <p:cNvSpPr txBox="1"/>
          <p:nvPr/>
        </p:nvSpPr>
        <p:spPr>
          <a:xfrm>
            <a:off x="1425271" y="4434577"/>
            <a:ext cx="6094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lù </a:t>
            </a:r>
          </a:p>
        </p:txBody>
      </p:sp>
      <p:sp>
        <p:nvSpPr>
          <p:cNvPr id="29" name="文本框 28"/>
          <p:cNvSpPr txBox="1"/>
          <p:nvPr/>
        </p:nvSpPr>
        <p:spPr>
          <a:xfrm>
            <a:off x="2755178" y="4434577"/>
            <a:ext cx="5004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yì</a:t>
            </a:r>
          </a:p>
        </p:txBody>
      </p:sp>
      <p:sp>
        <p:nvSpPr>
          <p:cNvPr id="30" name="文本框 29"/>
          <p:cNvSpPr txBox="1"/>
          <p:nvPr/>
        </p:nvSpPr>
        <p:spPr>
          <a:xfrm>
            <a:off x="3976081" y="4434577"/>
            <a:ext cx="1104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nónɡ</a:t>
            </a:r>
          </a:p>
        </p:txBody>
      </p:sp>
      <p:sp>
        <p:nvSpPr>
          <p:cNvPr id="31" name="文本框 30"/>
          <p:cNvSpPr txBox="1"/>
          <p:nvPr/>
        </p:nvSpPr>
        <p:spPr>
          <a:xfrm>
            <a:off x="5801316" y="4434577"/>
            <a:ext cx="6062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qí </a:t>
            </a:r>
          </a:p>
        </p:txBody>
      </p:sp>
      <p:sp>
        <p:nvSpPr>
          <p:cNvPr id="41" name="文本框 40"/>
          <p:cNvSpPr txBox="1"/>
          <p:nvPr/>
        </p:nvSpPr>
        <p:spPr>
          <a:xfrm>
            <a:off x="7128017" y="4434577"/>
            <a:ext cx="8343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fèn</a:t>
            </a:r>
          </a:p>
        </p:txBody>
      </p:sp>
      <p:sp>
        <p:nvSpPr>
          <p:cNvPr id="42" name="文本框 41"/>
          <p:cNvSpPr txBox="1"/>
          <p:nvPr/>
        </p:nvSpPr>
        <p:spPr>
          <a:xfrm>
            <a:off x="8682858" y="4434577"/>
            <a:ext cx="8336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fán</a:t>
            </a:r>
          </a:p>
        </p:txBody>
      </p:sp>
      <p:sp>
        <p:nvSpPr>
          <p:cNvPr id="43" name="文本框 42"/>
          <p:cNvSpPr txBox="1"/>
          <p:nvPr/>
        </p:nvSpPr>
        <p:spPr>
          <a:xfrm>
            <a:off x="10236929" y="4434577"/>
            <a:ext cx="10267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rónɡ</a:t>
            </a:r>
          </a:p>
        </p:txBody>
      </p:sp>
      <p:sp>
        <p:nvSpPr>
          <p:cNvPr id="8" name="文本占位符 7"/>
          <p:cNvSpPr>
            <a:spLocks noGrp="1"/>
          </p:cNvSpPr>
          <p:nvPr>
            <p:ph type="body" sz="quarter" idx="10"/>
          </p:nvPr>
        </p:nvSpPr>
        <p:spPr/>
        <p:txBody>
          <a:bodyPr/>
          <a:lstStyle/>
          <a:p>
            <a:r>
              <a:rPr lang="en-US" altLang="zh-CN" dirty="0"/>
              <a:t>02  </a:t>
            </a:r>
            <a:r>
              <a:rPr lang="zh-CN" altLang="en-US" dirty="0"/>
              <a:t>字词揭秘</a:t>
            </a:r>
          </a:p>
        </p:txBody>
      </p:sp>
      <p:sp>
        <p:nvSpPr>
          <p:cNvPr id="109" name="文本框 108"/>
          <p:cNvSpPr txBox="1"/>
          <p:nvPr/>
        </p:nvSpPr>
        <p:spPr>
          <a:xfrm>
            <a:off x="8111417" y="901700"/>
            <a:ext cx="2424430" cy="823109"/>
          </a:xfrm>
          <a:prstGeom prst="cloudCallout">
            <a:avLst>
              <a:gd name="adj1" fmla="val 41188"/>
              <a:gd name="adj2" fmla="val 66326"/>
            </a:avLst>
          </a:prstGeom>
          <a:solidFill>
            <a:schemeClr val="bg1"/>
          </a:solidFill>
          <a:ln>
            <a:solidFill>
              <a:srgbClr val="20CDB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heckerboard(across)">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heckerboard(across)">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heckerboard(across)">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heckerboard(across)">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checkerboard(across)">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checkerboard(across)">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checkerboard(across)">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4"/>
                                        </p:tgtEl>
                                      </p:cBhvr>
                                    </p:animEffect>
                                    <p:set>
                                      <p:cBhvr>
                                        <p:cTn id="82" dur="1" fill="hold">
                                          <p:stCondLst>
                                            <p:cond delay="499"/>
                                          </p:stCondLst>
                                        </p:cTn>
                                        <p:tgtEl>
                                          <p:spTgt spid="4"/>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4"/>
                                        </p:tgtEl>
                                      </p:cBhvr>
                                    </p:animEffect>
                                    <p:set>
                                      <p:cBhvr>
                                        <p:cTn id="94" dur="1" fill="hold">
                                          <p:stCondLst>
                                            <p:cond delay="499"/>
                                          </p:stCondLst>
                                        </p:cTn>
                                        <p:tgtEl>
                                          <p:spTgt spid="14"/>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3" presetClass="exit" presetSubtype="10" fill="hold" grpId="1" nodeType="withEffect">
                                  <p:stCondLst>
                                    <p:cond delay="0"/>
                                  </p:stCondLst>
                                  <p:childTnLst>
                                    <p:animEffect transition="out" filter="blinds(horizontal)">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30"/>
                                        </p:tgtEl>
                                      </p:cBhvr>
                                    </p:animEffect>
                                    <p:set>
                                      <p:cBhvr>
                                        <p:cTn id="112" dur="1" fill="hold">
                                          <p:stCondLst>
                                            <p:cond delay="499"/>
                                          </p:stCondLst>
                                        </p:cTn>
                                        <p:tgtEl>
                                          <p:spTgt spid="30"/>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31"/>
                                        </p:tgtEl>
                                      </p:cBhvr>
                                    </p:animEffect>
                                    <p:set>
                                      <p:cBhvr>
                                        <p:cTn id="115" dur="1" fill="hold">
                                          <p:stCondLst>
                                            <p:cond delay="499"/>
                                          </p:stCondLst>
                                        </p:cTn>
                                        <p:tgtEl>
                                          <p:spTgt spid="31"/>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41"/>
                                        </p:tgtEl>
                                      </p:cBhvr>
                                    </p:animEffect>
                                    <p:set>
                                      <p:cBhvr>
                                        <p:cTn id="118" dur="1" fill="hold">
                                          <p:stCondLst>
                                            <p:cond delay="499"/>
                                          </p:stCondLst>
                                        </p:cTn>
                                        <p:tgtEl>
                                          <p:spTgt spid="41"/>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42"/>
                                        </p:tgtEl>
                                      </p:cBhvr>
                                    </p:animEffect>
                                    <p:set>
                                      <p:cBhvr>
                                        <p:cTn id="121" dur="1" fill="hold">
                                          <p:stCondLst>
                                            <p:cond delay="499"/>
                                          </p:stCondLst>
                                        </p:cTn>
                                        <p:tgtEl>
                                          <p:spTgt spid="42"/>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43"/>
                                        </p:tgtEl>
                                      </p:cBhvr>
                                    </p:animEffect>
                                    <p:set>
                                      <p:cBhvr>
                                        <p:cTn id="124"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1" grpId="0"/>
      <p:bldP spid="11" grpId="1"/>
      <p:bldP spid="12" grpId="0"/>
      <p:bldP spid="12" grpId="1"/>
      <p:bldP spid="13" grpId="0"/>
      <p:bldP spid="13" grpId="1"/>
      <p:bldP spid="14" grpId="0"/>
      <p:bldP spid="14" grpId="1"/>
      <p:bldP spid="15" grpId="0"/>
      <p:bldP spid="15" grpId="1"/>
      <p:bldP spid="23" grpId="0"/>
      <p:bldP spid="23" grpId="1"/>
      <p:bldP spid="25" grpId="0"/>
      <p:bldP spid="25" grpId="1"/>
      <p:bldP spid="28" grpId="0"/>
      <p:bldP spid="28" grpId="1"/>
      <p:bldP spid="29" grpId="0"/>
      <p:bldP spid="29" grpId="1"/>
      <p:bldP spid="30" grpId="0"/>
      <p:bldP spid="30" grpId="1"/>
      <p:bldP spid="31" grpId="0"/>
      <p:bldP spid="31" grpId="1"/>
      <p:bldP spid="41" grpId="0"/>
      <p:bldP spid="41" grpId="1"/>
      <p:bldP spid="42" grpId="0"/>
      <p:bldP spid="42" grpId="1"/>
      <p:bldP spid="43" grpId="0"/>
      <p:bldP spid="4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8140" y="2345138"/>
            <a:ext cx="7950807" cy="3251083"/>
          </a:xfrm>
          <a:prstGeom prst="rect">
            <a:avLst/>
          </a:prstGeom>
          <a:noFill/>
        </p:spPr>
        <p:txBody>
          <a:bodyPr wrap="square" rtlCol="0">
            <a:spAutoFit/>
          </a:bodyPr>
          <a:lstStyle/>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神</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州</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谣  </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涌</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动   山</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峰</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耸</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立  台</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湾</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岛  </a:t>
            </a: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隔</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离    海</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峡</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参</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与</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大</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陆</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情</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谊</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p>
          <a:p>
            <a:pPr marL="0" marR="0" lvl="0" indent="0" algn="dist" defTabSz="914400" rtl="0" eaLnBrk="1" fontAlgn="auto" latinLnBrk="0" hangingPunct="1">
              <a:lnSpc>
                <a:spcPct val="2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浓</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厚    一</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齐</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奋</a:t>
            </a:r>
            <a:r>
              <a:rPr kumimoji="0" lang="zh-CN" altLang="en-US" sz="36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发   </a:t>
            </a:r>
            <a:r>
              <a:rPr kumimoji="0" lang="zh-CN" altLang="en-US" sz="36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繁 荣</a:t>
            </a:r>
          </a:p>
        </p:txBody>
      </p:sp>
      <p:sp>
        <p:nvSpPr>
          <p:cNvPr id="4" name="文本框 3"/>
          <p:cNvSpPr txBox="1"/>
          <p:nvPr/>
        </p:nvSpPr>
        <p:spPr>
          <a:xfrm>
            <a:off x="2409300" y="2238285"/>
            <a:ext cx="11320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zhōu </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文本框 5"/>
          <p:cNvSpPr txBox="1"/>
          <p:nvPr/>
        </p:nvSpPr>
        <p:spPr>
          <a:xfrm>
            <a:off x="3819635" y="2238285"/>
            <a:ext cx="11624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yǒnɡ </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文本框 7"/>
          <p:cNvSpPr txBox="1"/>
          <p:nvPr/>
        </p:nvSpPr>
        <p:spPr>
          <a:xfrm>
            <a:off x="5899260" y="2238285"/>
            <a:ext cx="99097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fēnɡ</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文本框 8"/>
          <p:cNvSpPr txBox="1"/>
          <p:nvPr/>
        </p:nvSpPr>
        <p:spPr>
          <a:xfrm>
            <a:off x="6958440" y="2238285"/>
            <a:ext cx="10518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sǒnɡ</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文本框 10"/>
          <p:cNvSpPr txBox="1"/>
          <p:nvPr/>
        </p:nvSpPr>
        <p:spPr>
          <a:xfrm>
            <a:off x="2018140" y="4520648"/>
            <a:ext cx="11047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nónɡ</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文本框 11"/>
          <p:cNvSpPr txBox="1"/>
          <p:nvPr/>
        </p:nvSpPr>
        <p:spPr>
          <a:xfrm>
            <a:off x="8827245" y="2238285"/>
            <a:ext cx="10182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wān </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文本框 12"/>
          <p:cNvSpPr txBox="1"/>
          <p:nvPr/>
        </p:nvSpPr>
        <p:spPr>
          <a:xfrm>
            <a:off x="9336358" y="3361138"/>
            <a:ext cx="5822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 yì</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2093705" y="3361138"/>
            <a:ext cx="7088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ɡé </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8" name="文本框 37"/>
          <p:cNvSpPr txBox="1"/>
          <p:nvPr/>
        </p:nvSpPr>
        <p:spPr>
          <a:xfrm>
            <a:off x="4328905" y="3361138"/>
            <a:ext cx="7072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xiá</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文本框 39"/>
          <p:cNvSpPr txBox="1"/>
          <p:nvPr/>
        </p:nvSpPr>
        <p:spPr>
          <a:xfrm>
            <a:off x="6038960" y="3361138"/>
            <a:ext cx="6206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yǔ</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1" name="文本框 40"/>
          <p:cNvSpPr txBox="1"/>
          <p:nvPr/>
        </p:nvSpPr>
        <p:spPr>
          <a:xfrm>
            <a:off x="7599790" y="3361138"/>
            <a:ext cx="6094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lù </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2" name="文本框 41"/>
          <p:cNvSpPr txBox="1"/>
          <p:nvPr/>
        </p:nvSpPr>
        <p:spPr>
          <a:xfrm>
            <a:off x="5036150" y="4520648"/>
            <a:ext cx="5245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qí</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3" name="文本框 42"/>
          <p:cNvSpPr txBox="1"/>
          <p:nvPr/>
        </p:nvSpPr>
        <p:spPr>
          <a:xfrm>
            <a:off x="8341940" y="4520648"/>
            <a:ext cx="7518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fán</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4" name="文本框 43"/>
          <p:cNvSpPr txBox="1"/>
          <p:nvPr/>
        </p:nvSpPr>
        <p:spPr>
          <a:xfrm>
            <a:off x="9065205" y="4520648"/>
            <a:ext cx="102675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rónɡ</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5" name="文本框 44"/>
          <p:cNvSpPr txBox="1"/>
          <p:nvPr/>
        </p:nvSpPr>
        <p:spPr>
          <a:xfrm>
            <a:off x="6394748" y="4520648"/>
            <a:ext cx="7526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fèn</a:t>
            </a:r>
            <a:endParaRPr kumimoji="0" lang="en-US" altLang="zh-CN"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
        <p:nvSpPr>
          <p:cNvPr id="62" name="文本框 61"/>
          <p:cNvSpPr txBox="1"/>
          <p:nvPr/>
        </p:nvSpPr>
        <p:spPr>
          <a:xfrm>
            <a:off x="8111417" y="901700"/>
            <a:ext cx="2424430" cy="823109"/>
          </a:xfrm>
          <a:prstGeom prst="cloudCallout">
            <a:avLst>
              <a:gd name="adj1" fmla="val 41188"/>
              <a:gd name="adj2" fmla="val 66326"/>
            </a:avLst>
          </a:prstGeom>
          <a:solidFill>
            <a:schemeClr val="bg1"/>
          </a:solidFill>
          <a:ln>
            <a:solidFill>
              <a:srgbClr val="20CDB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strips(down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down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strips(down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down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strips(downLeft)">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strips(downLeft)">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strips(downLeft)">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strips(downLeft)">
                                      <p:cBhvr>
                                        <p:cTn id="7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1" grpId="0"/>
      <p:bldP spid="12" grpId="0"/>
      <p:bldP spid="13" grpId="0"/>
      <p:bldP spid="14" grpId="0"/>
      <p:bldP spid="38"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组合 33"/>
          <p:cNvGrpSpPr/>
          <p:nvPr/>
        </p:nvGrpSpPr>
        <p:grpSpPr>
          <a:xfrm>
            <a:off x="1321131" y="1972846"/>
            <a:ext cx="2007235" cy="780415"/>
            <a:chOff x="1321" y="4074"/>
            <a:chExt cx="3161" cy="998"/>
          </a:xfrm>
          <a:solidFill>
            <a:schemeClr val="bg1"/>
          </a:solidFill>
        </p:grpSpPr>
        <p:sp>
          <p:nvSpPr>
            <p:cNvPr id="4" name="椭圆 3"/>
            <p:cNvSpPr/>
            <p:nvPr/>
          </p:nvSpPr>
          <p:spPr>
            <a:xfrm>
              <a:off x="1321" y="4074"/>
              <a:ext cx="3161" cy="998"/>
            </a:xfrm>
            <a:prstGeom prst="ellipse">
              <a:avLst/>
            </a:prstGeom>
            <a:grpFill/>
            <a:ln>
              <a:solidFill>
                <a:srgbClr val="20C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cs"/>
              </a:endParaRPr>
            </a:p>
          </p:txBody>
        </p:sp>
        <p:sp>
          <p:nvSpPr>
            <p:cNvPr id="2" name="矩形 1"/>
            <p:cNvSpPr/>
            <p:nvPr/>
          </p:nvSpPr>
          <p:spPr>
            <a:xfrm>
              <a:off x="1510" y="4265"/>
              <a:ext cx="2782" cy="616"/>
            </a:xfrm>
            <a:prstGeom prst="rect">
              <a:avLst/>
            </a:prstGeom>
            <a:noFill/>
            <a:ln>
              <a:noFill/>
            </a:ln>
          </p:spPr>
          <p:txBody>
            <a:bodyPr wrap="square" lIns="51443" tIns="25721" rIns="51443" bIns="2572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rPr>
                <a:t>熟字比较</a:t>
              </a:r>
            </a:p>
          </p:txBody>
        </p:sp>
      </p:grpSp>
      <p:grpSp>
        <p:nvGrpSpPr>
          <p:cNvPr id="32" name="组合 31"/>
          <p:cNvGrpSpPr/>
          <p:nvPr/>
        </p:nvGrpSpPr>
        <p:grpSpPr>
          <a:xfrm>
            <a:off x="1345261" y="4771942"/>
            <a:ext cx="1961515" cy="709930"/>
            <a:chOff x="2260" y="7922"/>
            <a:chExt cx="3089" cy="1118"/>
          </a:xfrm>
          <a:solidFill>
            <a:schemeClr val="bg1"/>
          </a:solidFill>
        </p:grpSpPr>
        <p:sp>
          <p:nvSpPr>
            <p:cNvPr id="5" name="椭圆 4"/>
            <p:cNvSpPr/>
            <p:nvPr/>
          </p:nvSpPr>
          <p:spPr>
            <a:xfrm>
              <a:off x="2260" y="7922"/>
              <a:ext cx="3089" cy="1118"/>
            </a:xfrm>
            <a:prstGeom prst="ellipse">
              <a:avLst/>
            </a:prstGeom>
            <a:grpFill/>
            <a:ln>
              <a:solidFill>
                <a:srgbClr val="20C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矩形 6"/>
            <p:cNvSpPr/>
            <p:nvPr/>
          </p:nvSpPr>
          <p:spPr>
            <a:xfrm>
              <a:off x="2592" y="8101"/>
              <a:ext cx="2425" cy="760"/>
            </a:xfrm>
            <a:prstGeom prst="rect">
              <a:avLst/>
            </a:prstGeom>
            <a:noFill/>
            <a:ln>
              <a:noFill/>
            </a:ln>
          </p:spPr>
          <p:txBody>
            <a:bodyPr wrap="none" lIns="51443" tIns="25721" rIns="51443" bIns="2572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rPr>
                <a:t>口诀识记</a:t>
              </a:r>
            </a:p>
          </p:txBody>
        </p:sp>
      </p:grpSp>
      <p:sp>
        <p:nvSpPr>
          <p:cNvPr id="9" name="文本框 8"/>
          <p:cNvSpPr txBox="1"/>
          <p:nvPr/>
        </p:nvSpPr>
        <p:spPr>
          <a:xfrm>
            <a:off x="3873844" y="4865922"/>
            <a:ext cx="4094480" cy="52197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草木之间一顶帽。（</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荣</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a:t>
            </a:r>
          </a:p>
        </p:txBody>
      </p:sp>
      <p:sp>
        <p:nvSpPr>
          <p:cNvPr id="11" name="文本框 10"/>
          <p:cNvSpPr txBox="1"/>
          <p:nvPr/>
        </p:nvSpPr>
        <p:spPr>
          <a:xfrm>
            <a:off x="3911912" y="2102068"/>
            <a:ext cx="1782477"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川</a:t>
            </a: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州</a:t>
            </a:r>
          </a:p>
        </p:txBody>
      </p:sp>
      <p:sp>
        <p:nvSpPr>
          <p:cNvPr id="12" name="文本框 8"/>
          <p:cNvSpPr txBox="1"/>
          <p:nvPr/>
        </p:nvSpPr>
        <p:spPr>
          <a:xfrm>
            <a:off x="6735084" y="2102068"/>
            <a:ext cx="1782477"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锋</a:t>
            </a: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峰</a:t>
            </a:r>
          </a:p>
        </p:txBody>
      </p:sp>
      <p:grpSp>
        <p:nvGrpSpPr>
          <p:cNvPr id="33" name="组合 32"/>
          <p:cNvGrpSpPr/>
          <p:nvPr/>
        </p:nvGrpSpPr>
        <p:grpSpPr>
          <a:xfrm>
            <a:off x="1342086" y="3371950"/>
            <a:ext cx="1964690" cy="732790"/>
            <a:chOff x="1804" y="5155"/>
            <a:chExt cx="3094" cy="1154"/>
          </a:xfrm>
          <a:solidFill>
            <a:schemeClr val="bg1"/>
          </a:solidFill>
        </p:grpSpPr>
        <p:sp>
          <p:nvSpPr>
            <p:cNvPr id="13" name="椭圆 12"/>
            <p:cNvSpPr/>
            <p:nvPr/>
          </p:nvSpPr>
          <p:spPr>
            <a:xfrm>
              <a:off x="1804" y="5155"/>
              <a:ext cx="3094" cy="1154"/>
            </a:xfrm>
            <a:prstGeom prst="ellipse">
              <a:avLst/>
            </a:prstGeom>
            <a:grpFill/>
            <a:ln>
              <a:solidFill>
                <a:srgbClr val="20C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思源黑体 CN Bold" panose="020B0800000000000000" pitchFamily="34" charset="-122"/>
                <a:ea typeface="思源黑体 CN Bold" panose="020B0800000000000000" pitchFamily="34" charset="-122"/>
                <a:cs typeface="+mn-cs"/>
              </a:endParaRPr>
            </a:p>
          </p:txBody>
        </p:sp>
        <p:sp>
          <p:nvSpPr>
            <p:cNvPr id="28" name="矩形 27"/>
            <p:cNvSpPr/>
            <p:nvPr/>
          </p:nvSpPr>
          <p:spPr>
            <a:xfrm>
              <a:off x="2139" y="5352"/>
              <a:ext cx="2425" cy="760"/>
            </a:xfrm>
            <a:prstGeom prst="rect">
              <a:avLst/>
            </a:prstGeom>
            <a:noFill/>
            <a:ln>
              <a:noFill/>
            </a:ln>
          </p:spPr>
          <p:txBody>
            <a:bodyPr wrap="none" lIns="51443" tIns="25721" rIns="51443" bIns="2572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effectLst/>
                  <a:uLnTx/>
                  <a:uFillTx/>
                  <a:latin typeface="思源黑体 CN Bold" panose="020B0800000000000000" pitchFamily="34" charset="-122"/>
                  <a:ea typeface="思源黑体 CN Bold" panose="020B0800000000000000" pitchFamily="34" charset="-122"/>
                  <a:cs typeface="+mn-cs"/>
                </a:rPr>
                <a:t>偏旁归类</a:t>
              </a:r>
            </a:p>
          </p:txBody>
        </p:sp>
      </p:grpSp>
      <p:sp>
        <p:nvSpPr>
          <p:cNvPr id="29" name="文本框 28"/>
          <p:cNvSpPr txBox="1"/>
          <p:nvPr/>
        </p:nvSpPr>
        <p:spPr>
          <a:xfrm>
            <a:off x="3873844" y="3477360"/>
            <a:ext cx="2728863"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氵</a:t>
            </a: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涌、湾、浓</a:t>
            </a:r>
          </a:p>
        </p:txBody>
      </p:sp>
      <p:sp>
        <p:nvSpPr>
          <p:cNvPr id="30" name="文本框 29"/>
          <p:cNvSpPr txBox="1"/>
          <p:nvPr/>
        </p:nvSpPr>
        <p:spPr>
          <a:xfrm>
            <a:off x="6735084" y="3477360"/>
            <a:ext cx="2184424"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阝</a:t>
            </a: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隔、陆</a:t>
            </a:r>
          </a:p>
        </p:txBody>
      </p:sp>
      <p:sp>
        <p:nvSpPr>
          <p:cNvPr id="31" name="文本框 30"/>
          <p:cNvSpPr txBox="1"/>
          <p:nvPr/>
        </p:nvSpPr>
        <p:spPr>
          <a:xfrm>
            <a:off x="9051885" y="3477360"/>
            <a:ext cx="2184424"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山</a:t>
            </a: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峰、峡</a:t>
            </a:r>
          </a:p>
        </p:txBody>
      </p:sp>
      <p:sp>
        <p:nvSpPr>
          <p:cNvPr id="57"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29"/>
          <p:cNvGrpSpPr/>
          <p:nvPr/>
        </p:nvGrpSpPr>
        <p:grpSpPr bwMode="auto">
          <a:xfrm>
            <a:off x="1224612" y="2274956"/>
            <a:ext cx="1129030" cy="1001395"/>
            <a:chOff x="1104" y="880"/>
            <a:chExt cx="1104" cy="1032"/>
          </a:xfrm>
        </p:grpSpPr>
        <p:sp>
          <p:nvSpPr>
            <p:cNvPr id="56"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1"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2"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3"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4"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5"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57"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7"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8"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9"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sp>
        <p:nvSpPr>
          <p:cNvPr id="100" name="文本框 99"/>
          <p:cNvSpPr txBox="1"/>
          <p:nvPr/>
        </p:nvSpPr>
        <p:spPr>
          <a:xfrm>
            <a:off x="1224612" y="2180976"/>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州</a:t>
            </a:r>
          </a:p>
        </p:txBody>
      </p:sp>
      <p:grpSp>
        <p:nvGrpSpPr>
          <p:cNvPr id="101" name="Group 29"/>
          <p:cNvGrpSpPr/>
          <p:nvPr/>
        </p:nvGrpSpPr>
        <p:grpSpPr bwMode="auto">
          <a:xfrm>
            <a:off x="3351862" y="2279401"/>
            <a:ext cx="1129030" cy="1001395"/>
            <a:chOff x="1104" y="880"/>
            <a:chExt cx="1104" cy="1032"/>
          </a:xfrm>
        </p:grpSpPr>
        <p:sp>
          <p:nvSpPr>
            <p:cNvPr id="102"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3"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4"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5"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6"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7"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8"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9"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0"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1"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112" name="Group 29"/>
          <p:cNvGrpSpPr/>
          <p:nvPr/>
        </p:nvGrpSpPr>
        <p:grpSpPr bwMode="auto">
          <a:xfrm>
            <a:off x="5626432" y="2279401"/>
            <a:ext cx="1129030" cy="1001395"/>
            <a:chOff x="1104" y="880"/>
            <a:chExt cx="1104" cy="1032"/>
          </a:xfrm>
        </p:grpSpPr>
        <p:sp>
          <p:nvSpPr>
            <p:cNvPr id="113"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4"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5"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6"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7"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8"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9"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0"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1"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2"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123" name="Group 29"/>
          <p:cNvGrpSpPr/>
          <p:nvPr/>
        </p:nvGrpSpPr>
        <p:grpSpPr bwMode="auto">
          <a:xfrm>
            <a:off x="7692722" y="2279401"/>
            <a:ext cx="1129030" cy="1001395"/>
            <a:chOff x="1104" y="880"/>
            <a:chExt cx="1104" cy="1032"/>
          </a:xfrm>
        </p:grpSpPr>
        <p:sp>
          <p:nvSpPr>
            <p:cNvPr id="124"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5"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6"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7"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8"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9"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0"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1"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2"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3"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134" name="Group 29"/>
          <p:cNvGrpSpPr/>
          <p:nvPr/>
        </p:nvGrpSpPr>
        <p:grpSpPr bwMode="auto">
          <a:xfrm>
            <a:off x="5519752" y="4476501"/>
            <a:ext cx="1129030" cy="1001395"/>
            <a:chOff x="1104" y="880"/>
            <a:chExt cx="1104" cy="1032"/>
          </a:xfrm>
        </p:grpSpPr>
        <p:sp>
          <p:nvSpPr>
            <p:cNvPr id="135"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6"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0"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1"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2"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3"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4"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5"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6"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7"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148" name="Group 29"/>
          <p:cNvGrpSpPr/>
          <p:nvPr/>
        </p:nvGrpSpPr>
        <p:grpSpPr bwMode="auto">
          <a:xfrm>
            <a:off x="3351862" y="4476501"/>
            <a:ext cx="1129030" cy="1001395"/>
            <a:chOff x="1104" y="880"/>
            <a:chExt cx="1104" cy="1032"/>
          </a:xfrm>
        </p:grpSpPr>
        <p:sp>
          <p:nvSpPr>
            <p:cNvPr id="149"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0"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1"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2"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3"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4"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5"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6"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7"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8"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grpSp>
        <p:nvGrpSpPr>
          <p:cNvPr id="159" name="Group 29"/>
          <p:cNvGrpSpPr/>
          <p:nvPr/>
        </p:nvGrpSpPr>
        <p:grpSpPr bwMode="auto">
          <a:xfrm>
            <a:off x="1224612" y="4480946"/>
            <a:ext cx="1129030" cy="1001395"/>
            <a:chOff x="1104" y="880"/>
            <a:chExt cx="1104" cy="1032"/>
          </a:xfrm>
        </p:grpSpPr>
        <p:sp>
          <p:nvSpPr>
            <p:cNvPr id="160"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1"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2"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3"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4"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5"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6"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7"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8"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69"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sp>
        <p:nvSpPr>
          <p:cNvPr id="170" name="文本框 169"/>
          <p:cNvSpPr txBox="1"/>
          <p:nvPr/>
        </p:nvSpPr>
        <p:spPr>
          <a:xfrm>
            <a:off x="3351862" y="2180976"/>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湾</a:t>
            </a:r>
          </a:p>
        </p:txBody>
      </p:sp>
      <p:sp>
        <p:nvSpPr>
          <p:cNvPr id="171" name="文本框 170"/>
          <p:cNvSpPr txBox="1"/>
          <p:nvPr/>
        </p:nvSpPr>
        <p:spPr>
          <a:xfrm>
            <a:off x="5626432" y="2180976"/>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岛</a:t>
            </a:r>
          </a:p>
        </p:txBody>
      </p:sp>
      <p:sp>
        <p:nvSpPr>
          <p:cNvPr id="172" name="文本框 171"/>
          <p:cNvSpPr txBox="1"/>
          <p:nvPr/>
        </p:nvSpPr>
        <p:spPr>
          <a:xfrm>
            <a:off x="7692722" y="2180976"/>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峡</a:t>
            </a:r>
          </a:p>
        </p:txBody>
      </p:sp>
      <p:sp>
        <p:nvSpPr>
          <p:cNvPr id="173" name="文本框 172"/>
          <p:cNvSpPr txBox="1"/>
          <p:nvPr/>
        </p:nvSpPr>
        <p:spPr>
          <a:xfrm>
            <a:off x="1224612" y="4373631"/>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族</a:t>
            </a:r>
          </a:p>
        </p:txBody>
      </p:sp>
      <p:sp>
        <p:nvSpPr>
          <p:cNvPr id="174" name="文本框 173"/>
          <p:cNvSpPr txBox="1"/>
          <p:nvPr/>
        </p:nvSpPr>
        <p:spPr>
          <a:xfrm>
            <a:off x="3351862" y="4373631"/>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谊</a:t>
            </a:r>
          </a:p>
        </p:txBody>
      </p:sp>
      <p:sp>
        <p:nvSpPr>
          <p:cNvPr id="175" name="文本框 174"/>
          <p:cNvSpPr txBox="1"/>
          <p:nvPr/>
        </p:nvSpPr>
        <p:spPr>
          <a:xfrm>
            <a:off x="5600397" y="4382521"/>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齐</a:t>
            </a:r>
          </a:p>
        </p:txBody>
      </p:sp>
      <p:grpSp>
        <p:nvGrpSpPr>
          <p:cNvPr id="4" name="Group 29"/>
          <p:cNvGrpSpPr/>
          <p:nvPr/>
        </p:nvGrpSpPr>
        <p:grpSpPr bwMode="auto">
          <a:xfrm>
            <a:off x="7692722" y="4472056"/>
            <a:ext cx="1129030" cy="1001395"/>
            <a:chOff x="1104" y="880"/>
            <a:chExt cx="1104" cy="1032"/>
          </a:xfrm>
        </p:grpSpPr>
        <p:sp>
          <p:nvSpPr>
            <p:cNvPr id="8"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0"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3"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4"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sp>
        <p:nvSpPr>
          <p:cNvPr id="25" name="文本框 24"/>
          <p:cNvSpPr txBox="1"/>
          <p:nvPr/>
        </p:nvSpPr>
        <p:spPr>
          <a:xfrm>
            <a:off x="7773367" y="4378076"/>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奋</a:t>
            </a:r>
          </a:p>
        </p:txBody>
      </p:sp>
      <p:grpSp>
        <p:nvGrpSpPr>
          <p:cNvPr id="28" name="Group 29"/>
          <p:cNvGrpSpPr/>
          <p:nvPr/>
        </p:nvGrpSpPr>
        <p:grpSpPr bwMode="auto">
          <a:xfrm>
            <a:off x="9852992" y="2270511"/>
            <a:ext cx="1129030" cy="1001395"/>
            <a:chOff x="1104" y="880"/>
            <a:chExt cx="1104" cy="1032"/>
          </a:xfrm>
        </p:grpSpPr>
        <p:sp>
          <p:nvSpPr>
            <p:cNvPr id="29" name="Line 35"/>
            <p:cNvSpPr>
              <a:spLocks noChangeShapeType="1"/>
            </p:cNvSpPr>
            <p:nvPr/>
          </p:nvSpPr>
          <p:spPr bwMode="auto">
            <a:xfrm>
              <a:off x="1104" y="1392"/>
              <a:ext cx="1104"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 name="Rectangle 30"/>
            <p:cNvSpPr>
              <a:spLocks noChangeArrowheads="1"/>
            </p:cNvSpPr>
            <p:nvPr/>
          </p:nvSpPr>
          <p:spPr bwMode="auto">
            <a:xfrm>
              <a:off x="1656"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 name="Rectangle 31"/>
            <p:cNvSpPr>
              <a:spLocks noChangeArrowheads="1"/>
            </p:cNvSpPr>
            <p:nvPr/>
          </p:nvSpPr>
          <p:spPr bwMode="auto">
            <a:xfrm>
              <a:off x="1104" y="1392"/>
              <a:ext cx="55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 name="Rectangle 32"/>
            <p:cNvSpPr>
              <a:spLocks noChangeArrowheads="1"/>
            </p:cNvSpPr>
            <p:nvPr/>
          </p:nvSpPr>
          <p:spPr bwMode="auto">
            <a:xfrm>
              <a:off x="1656"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 name="Rectangle 33"/>
            <p:cNvSpPr>
              <a:spLocks noChangeArrowheads="1"/>
            </p:cNvSpPr>
            <p:nvPr/>
          </p:nvSpPr>
          <p:spPr bwMode="auto">
            <a:xfrm>
              <a:off x="1104" y="880"/>
              <a:ext cx="55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4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4" name="Line 34"/>
            <p:cNvSpPr>
              <a:spLocks noChangeShapeType="1"/>
            </p:cNvSpPr>
            <p:nvPr/>
          </p:nvSpPr>
          <p:spPr bwMode="auto">
            <a:xfrm>
              <a:off x="1104" y="880"/>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5" name="Line 36"/>
            <p:cNvSpPr>
              <a:spLocks noChangeShapeType="1"/>
            </p:cNvSpPr>
            <p:nvPr/>
          </p:nvSpPr>
          <p:spPr bwMode="auto">
            <a:xfrm>
              <a:off x="1104" y="1912"/>
              <a:ext cx="1104" cy="0"/>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6" name="Line 37"/>
            <p:cNvSpPr>
              <a:spLocks noChangeShapeType="1"/>
            </p:cNvSpPr>
            <p:nvPr/>
          </p:nvSpPr>
          <p:spPr bwMode="auto">
            <a:xfrm>
              <a:off x="1104"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7" name="Line 38"/>
            <p:cNvSpPr>
              <a:spLocks noChangeShapeType="1"/>
            </p:cNvSpPr>
            <p:nvPr/>
          </p:nvSpPr>
          <p:spPr bwMode="auto">
            <a:xfrm>
              <a:off x="1656" y="880"/>
              <a:ext cx="0" cy="1032"/>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8" name="Line 39"/>
            <p:cNvSpPr>
              <a:spLocks noChangeShapeType="1"/>
            </p:cNvSpPr>
            <p:nvPr/>
          </p:nvSpPr>
          <p:spPr bwMode="auto">
            <a:xfrm>
              <a:off x="2208" y="880"/>
              <a:ext cx="0" cy="1032"/>
            </a:xfrm>
            <a:prstGeom prst="line">
              <a:avLst/>
            </a:prstGeom>
            <a:noFill/>
            <a:ln w="28575" cap="sq">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sp>
        <p:nvSpPr>
          <p:cNvPr id="39" name="文本框 38"/>
          <p:cNvSpPr txBox="1"/>
          <p:nvPr/>
        </p:nvSpPr>
        <p:spPr>
          <a:xfrm>
            <a:off x="9852992" y="2176531"/>
            <a:ext cx="9671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民</a:t>
            </a:r>
          </a:p>
        </p:txBody>
      </p:sp>
      <p:sp>
        <p:nvSpPr>
          <p:cNvPr id="176"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70" grpId="0"/>
      <p:bldP spid="171" grpId="0"/>
      <p:bldP spid="172" grpId="0"/>
      <p:bldP spid="173" grpId="0"/>
      <p:bldP spid="174" grpId="0"/>
      <p:bldP spid="175" grpId="0"/>
      <p:bldP spid="25"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04574" y="1680790"/>
            <a:ext cx="13905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zhōu</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4906259" y="2586493"/>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75269" y="2586493"/>
            <a:ext cx="5038725" cy="34163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独体结构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川</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神州    德州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我的祖籍在山东省德州市。</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第二笔竖撇，第四笔稍短，</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第六笔竖稍长。</a:t>
            </a:r>
          </a:p>
        </p:txBody>
      </p:sp>
      <p:graphicFrame>
        <p:nvGraphicFramePr>
          <p:cNvPr id="41" name="Group 47"/>
          <p:cNvGraphicFramePr>
            <a:graphicFrameLocks noGrp="1"/>
          </p:cNvGraphicFramePr>
          <p:nvPr/>
        </p:nvGraphicFramePr>
        <p:xfrm>
          <a:off x="9337939" y="2390473"/>
          <a:ext cx="900112" cy="900696"/>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7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348405" y="2399900"/>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州</a:t>
            </a:r>
          </a:p>
        </p:txBody>
      </p:sp>
      <p:grpSp>
        <p:nvGrpSpPr>
          <p:cNvPr id="30723" name="Group 4"/>
          <p:cNvGrpSpPr/>
          <p:nvPr/>
        </p:nvGrpSpPr>
        <p:grpSpPr>
          <a:xfrm>
            <a:off x="1440913" y="2483720"/>
            <a:ext cx="2879725" cy="2879725"/>
            <a:chOff x="1474" y="663"/>
            <a:chExt cx="2948" cy="2835"/>
          </a:xfrm>
        </p:grpSpPr>
        <p:sp>
          <p:nvSpPr>
            <p:cNvPr id="30724"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5"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6"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7"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0728"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29"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30"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31"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0732"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0733"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18474" name="Freeform 42"/>
          <p:cNvSpPr/>
          <p:nvPr/>
        </p:nvSpPr>
        <p:spPr>
          <a:xfrm>
            <a:off x="2102900" y="3674345"/>
            <a:ext cx="193675" cy="45085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05" h="710">
                <a:moveTo>
                  <a:pt x="169" y="186"/>
                </a:moveTo>
                <a:lnTo>
                  <a:pt x="186" y="102"/>
                </a:lnTo>
                <a:lnTo>
                  <a:pt x="203" y="51"/>
                </a:lnTo>
                <a:lnTo>
                  <a:pt x="220" y="17"/>
                </a:lnTo>
                <a:lnTo>
                  <a:pt x="254" y="0"/>
                </a:lnTo>
                <a:lnTo>
                  <a:pt x="271" y="17"/>
                </a:lnTo>
                <a:lnTo>
                  <a:pt x="271" y="34"/>
                </a:lnTo>
                <a:lnTo>
                  <a:pt x="288" y="51"/>
                </a:lnTo>
                <a:lnTo>
                  <a:pt x="288" y="85"/>
                </a:lnTo>
                <a:lnTo>
                  <a:pt x="288" y="135"/>
                </a:lnTo>
                <a:lnTo>
                  <a:pt x="305" y="186"/>
                </a:lnTo>
                <a:lnTo>
                  <a:pt x="305" y="271"/>
                </a:lnTo>
                <a:lnTo>
                  <a:pt x="288" y="355"/>
                </a:lnTo>
                <a:lnTo>
                  <a:pt x="288" y="423"/>
                </a:lnTo>
                <a:lnTo>
                  <a:pt x="254" y="507"/>
                </a:lnTo>
                <a:lnTo>
                  <a:pt x="237" y="575"/>
                </a:lnTo>
                <a:lnTo>
                  <a:pt x="203" y="625"/>
                </a:lnTo>
                <a:lnTo>
                  <a:pt x="186" y="676"/>
                </a:lnTo>
                <a:lnTo>
                  <a:pt x="152" y="693"/>
                </a:lnTo>
                <a:lnTo>
                  <a:pt x="135" y="710"/>
                </a:lnTo>
                <a:lnTo>
                  <a:pt x="118" y="710"/>
                </a:lnTo>
                <a:lnTo>
                  <a:pt x="85" y="676"/>
                </a:lnTo>
                <a:lnTo>
                  <a:pt x="51" y="659"/>
                </a:lnTo>
                <a:lnTo>
                  <a:pt x="34" y="642"/>
                </a:lnTo>
                <a:lnTo>
                  <a:pt x="17" y="592"/>
                </a:lnTo>
                <a:lnTo>
                  <a:pt x="0" y="541"/>
                </a:lnTo>
                <a:lnTo>
                  <a:pt x="0" y="524"/>
                </a:lnTo>
                <a:lnTo>
                  <a:pt x="0" y="507"/>
                </a:lnTo>
                <a:lnTo>
                  <a:pt x="17" y="490"/>
                </a:lnTo>
                <a:lnTo>
                  <a:pt x="34" y="473"/>
                </a:lnTo>
                <a:lnTo>
                  <a:pt x="85" y="423"/>
                </a:lnTo>
                <a:lnTo>
                  <a:pt x="101" y="372"/>
                </a:lnTo>
                <a:lnTo>
                  <a:pt x="135" y="321"/>
                </a:lnTo>
                <a:lnTo>
                  <a:pt x="152" y="254"/>
                </a:lnTo>
                <a:lnTo>
                  <a:pt x="169" y="18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69" name="Freeform 37"/>
          <p:cNvSpPr/>
          <p:nvPr/>
        </p:nvSpPr>
        <p:spPr>
          <a:xfrm>
            <a:off x="2856963" y="3321920"/>
            <a:ext cx="193675" cy="11477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05" h="1808">
                <a:moveTo>
                  <a:pt x="271" y="287"/>
                </a:moveTo>
                <a:lnTo>
                  <a:pt x="271" y="304"/>
                </a:lnTo>
                <a:lnTo>
                  <a:pt x="271" y="338"/>
                </a:lnTo>
                <a:lnTo>
                  <a:pt x="254" y="388"/>
                </a:lnTo>
                <a:lnTo>
                  <a:pt x="254" y="456"/>
                </a:lnTo>
                <a:lnTo>
                  <a:pt x="254" y="524"/>
                </a:lnTo>
                <a:lnTo>
                  <a:pt x="254" y="608"/>
                </a:lnTo>
                <a:lnTo>
                  <a:pt x="254" y="709"/>
                </a:lnTo>
                <a:lnTo>
                  <a:pt x="254" y="828"/>
                </a:lnTo>
                <a:lnTo>
                  <a:pt x="254" y="946"/>
                </a:lnTo>
                <a:lnTo>
                  <a:pt x="254" y="1047"/>
                </a:lnTo>
                <a:lnTo>
                  <a:pt x="254" y="1149"/>
                </a:lnTo>
                <a:lnTo>
                  <a:pt x="254" y="1233"/>
                </a:lnTo>
                <a:lnTo>
                  <a:pt x="254" y="1301"/>
                </a:lnTo>
                <a:lnTo>
                  <a:pt x="254" y="1385"/>
                </a:lnTo>
                <a:lnTo>
                  <a:pt x="254" y="1436"/>
                </a:lnTo>
                <a:lnTo>
                  <a:pt x="237" y="1487"/>
                </a:lnTo>
                <a:lnTo>
                  <a:pt x="237" y="1588"/>
                </a:lnTo>
                <a:lnTo>
                  <a:pt x="220" y="1656"/>
                </a:lnTo>
                <a:lnTo>
                  <a:pt x="203" y="1706"/>
                </a:lnTo>
                <a:lnTo>
                  <a:pt x="186" y="1757"/>
                </a:lnTo>
                <a:lnTo>
                  <a:pt x="169" y="1774"/>
                </a:lnTo>
                <a:lnTo>
                  <a:pt x="135" y="1808"/>
                </a:lnTo>
                <a:lnTo>
                  <a:pt x="118" y="1808"/>
                </a:lnTo>
                <a:lnTo>
                  <a:pt x="101" y="1791"/>
                </a:lnTo>
                <a:lnTo>
                  <a:pt x="101" y="1774"/>
                </a:lnTo>
                <a:lnTo>
                  <a:pt x="84" y="1740"/>
                </a:lnTo>
                <a:lnTo>
                  <a:pt x="84" y="1689"/>
                </a:lnTo>
                <a:lnTo>
                  <a:pt x="68" y="1639"/>
                </a:lnTo>
                <a:lnTo>
                  <a:pt x="68" y="1554"/>
                </a:lnTo>
                <a:lnTo>
                  <a:pt x="68" y="1470"/>
                </a:lnTo>
                <a:lnTo>
                  <a:pt x="84" y="1368"/>
                </a:lnTo>
                <a:lnTo>
                  <a:pt x="101" y="1267"/>
                </a:lnTo>
                <a:lnTo>
                  <a:pt x="101" y="1115"/>
                </a:lnTo>
                <a:lnTo>
                  <a:pt x="118" y="963"/>
                </a:lnTo>
                <a:lnTo>
                  <a:pt x="118" y="777"/>
                </a:lnTo>
                <a:lnTo>
                  <a:pt x="118" y="608"/>
                </a:lnTo>
                <a:lnTo>
                  <a:pt x="118" y="524"/>
                </a:lnTo>
                <a:lnTo>
                  <a:pt x="118" y="456"/>
                </a:lnTo>
                <a:lnTo>
                  <a:pt x="118" y="388"/>
                </a:lnTo>
                <a:lnTo>
                  <a:pt x="118" y="338"/>
                </a:lnTo>
                <a:lnTo>
                  <a:pt x="101" y="287"/>
                </a:lnTo>
                <a:lnTo>
                  <a:pt x="101" y="236"/>
                </a:lnTo>
                <a:lnTo>
                  <a:pt x="84" y="169"/>
                </a:lnTo>
                <a:lnTo>
                  <a:pt x="68" y="135"/>
                </a:lnTo>
                <a:lnTo>
                  <a:pt x="51" y="84"/>
                </a:lnTo>
                <a:lnTo>
                  <a:pt x="34" y="67"/>
                </a:lnTo>
                <a:lnTo>
                  <a:pt x="17" y="50"/>
                </a:lnTo>
                <a:lnTo>
                  <a:pt x="0" y="34"/>
                </a:lnTo>
                <a:lnTo>
                  <a:pt x="17" y="17"/>
                </a:lnTo>
                <a:lnTo>
                  <a:pt x="34" y="0"/>
                </a:lnTo>
                <a:lnTo>
                  <a:pt x="51" y="0"/>
                </a:lnTo>
                <a:lnTo>
                  <a:pt x="84" y="0"/>
                </a:lnTo>
                <a:lnTo>
                  <a:pt x="152" y="17"/>
                </a:lnTo>
                <a:lnTo>
                  <a:pt x="203" y="34"/>
                </a:lnTo>
                <a:lnTo>
                  <a:pt x="237" y="50"/>
                </a:lnTo>
                <a:lnTo>
                  <a:pt x="271" y="67"/>
                </a:lnTo>
                <a:lnTo>
                  <a:pt x="305" y="101"/>
                </a:lnTo>
                <a:lnTo>
                  <a:pt x="305" y="118"/>
                </a:lnTo>
                <a:lnTo>
                  <a:pt x="305" y="152"/>
                </a:lnTo>
                <a:lnTo>
                  <a:pt x="288" y="203"/>
                </a:lnTo>
                <a:lnTo>
                  <a:pt x="288" y="236"/>
                </a:lnTo>
                <a:lnTo>
                  <a:pt x="271" y="28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0" name="Freeform 38"/>
          <p:cNvSpPr/>
          <p:nvPr/>
        </p:nvSpPr>
        <p:spPr>
          <a:xfrm>
            <a:off x="3125250" y="3664820"/>
            <a:ext cx="204788" cy="279400"/>
          </a:xfrm>
          <a:custGeom>
            <a:avLst/>
            <a:gdLst/>
            <a:ahLst/>
            <a:cxnLst>
              <a:cxn ang="0">
                <a:pos x="0" y="0"/>
              </a:cxn>
              <a:cxn ang="0">
                <a:pos x="0"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0" y="0"/>
              </a:cxn>
            </a:cxnLst>
            <a:rect l="0" t="0" r="0" b="0"/>
            <a:pathLst>
              <a:path w="322" h="440">
                <a:moveTo>
                  <a:pt x="0" y="0"/>
                </a:moveTo>
                <a:lnTo>
                  <a:pt x="0" y="0"/>
                </a:lnTo>
                <a:lnTo>
                  <a:pt x="17" y="0"/>
                </a:lnTo>
                <a:lnTo>
                  <a:pt x="51" y="0"/>
                </a:lnTo>
                <a:lnTo>
                  <a:pt x="85" y="0"/>
                </a:lnTo>
                <a:lnTo>
                  <a:pt x="153" y="34"/>
                </a:lnTo>
                <a:lnTo>
                  <a:pt x="221" y="85"/>
                </a:lnTo>
                <a:lnTo>
                  <a:pt x="271" y="136"/>
                </a:lnTo>
                <a:lnTo>
                  <a:pt x="305" y="186"/>
                </a:lnTo>
                <a:lnTo>
                  <a:pt x="305" y="220"/>
                </a:lnTo>
                <a:lnTo>
                  <a:pt x="322" y="305"/>
                </a:lnTo>
                <a:lnTo>
                  <a:pt x="305" y="338"/>
                </a:lnTo>
                <a:lnTo>
                  <a:pt x="305" y="372"/>
                </a:lnTo>
                <a:lnTo>
                  <a:pt x="271" y="389"/>
                </a:lnTo>
                <a:lnTo>
                  <a:pt x="254" y="423"/>
                </a:lnTo>
                <a:lnTo>
                  <a:pt x="238" y="423"/>
                </a:lnTo>
                <a:lnTo>
                  <a:pt x="238" y="440"/>
                </a:lnTo>
                <a:lnTo>
                  <a:pt x="221" y="423"/>
                </a:lnTo>
                <a:lnTo>
                  <a:pt x="204" y="389"/>
                </a:lnTo>
                <a:lnTo>
                  <a:pt x="170" y="355"/>
                </a:lnTo>
                <a:lnTo>
                  <a:pt x="136" y="305"/>
                </a:lnTo>
                <a:lnTo>
                  <a:pt x="68" y="186"/>
                </a:lnTo>
                <a:lnTo>
                  <a:pt x="34" y="136"/>
                </a:lnTo>
                <a:lnTo>
                  <a:pt x="34" y="85"/>
                </a:lnTo>
                <a:lnTo>
                  <a:pt x="17" y="34"/>
                </a:lnTo>
                <a:lnTo>
                  <a:pt x="0" y="17"/>
                </a:lnTo>
                <a:lnTo>
                  <a:pt x="0"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1" name="Freeform 39"/>
          <p:cNvSpPr/>
          <p:nvPr/>
        </p:nvSpPr>
        <p:spPr>
          <a:xfrm>
            <a:off x="3361788" y="3128245"/>
            <a:ext cx="193675" cy="17049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05" h="2686">
                <a:moveTo>
                  <a:pt x="288" y="1182"/>
                </a:moveTo>
                <a:lnTo>
                  <a:pt x="288" y="1385"/>
                </a:lnTo>
                <a:lnTo>
                  <a:pt x="288" y="1571"/>
                </a:lnTo>
                <a:lnTo>
                  <a:pt x="288" y="1723"/>
                </a:lnTo>
                <a:lnTo>
                  <a:pt x="288" y="1858"/>
                </a:lnTo>
                <a:lnTo>
                  <a:pt x="288" y="1976"/>
                </a:lnTo>
                <a:lnTo>
                  <a:pt x="288" y="2078"/>
                </a:lnTo>
                <a:lnTo>
                  <a:pt x="288" y="2145"/>
                </a:lnTo>
                <a:lnTo>
                  <a:pt x="305" y="2196"/>
                </a:lnTo>
                <a:lnTo>
                  <a:pt x="305" y="2281"/>
                </a:lnTo>
                <a:lnTo>
                  <a:pt x="305" y="2365"/>
                </a:lnTo>
                <a:lnTo>
                  <a:pt x="271" y="2534"/>
                </a:lnTo>
                <a:lnTo>
                  <a:pt x="254" y="2585"/>
                </a:lnTo>
                <a:lnTo>
                  <a:pt x="237" y="2635"/>
                </a:lnTo>
                <a:lnTo>
                  <a:pt x="220" y="2669"/>
                </a:lnTo>
                <a:lnTo>
                  <a:pt x="203" y="2686"/>
                </a:lnTo>
                <a:lnTo>
                  <a:pt x="186" y="2669"/>
                </a:lnTo>
                <a:lnTo>
                  <a:pt x="169" y="2652"/>
                </a:lnTo>
                <a:lnTo>
                  <a:pt x="153" y="2618"/>
                </a:lnTo>
                <a:lnTo>
                  <a:pt x="136" y="2568"/>
                </a:lnTo>
                <a:lnTo>
                  <a:pt x="119" y="2517"/>
                </a:lnTo>
                <a:lnTo>
                  <a:pt x="102" y="2466"/>
                </a:lnTo>
                <a:lnTo>
                  <a:pt x="85" y="2382"/>
                </a:lnTo>
                <a:lnTo>
                  <a:pt x="102" y="2348"/>
                </a:lnTo>
                <a:lnTo>
                  <a:pt x="102" y="2297"/>
                </a:lnTo>
                <a:lnTo>
                  <a:pt x="102" y="2213"/>
                </a:lnTo>
                <a:lnTo>
                  <a:pt x="119" y="2128"/>
                </a:lnTo>
                <a:lnTo>
                  <a:pt x="119" y="2078"/>
                </a:lnTo>
                <a:lnTo>
                  <a:pt x="136" y="2010"/>
                </a:lnTo>
                <a:lnTo>
                  <a:pt x="136" y="1926"/>
                </a:lnTo>
                <a:lnTo>
                  <a:pt x="136" y="1841"/>
                </a:lnTo>
                <a:lnTo>
                  <a:pt x="136" y="1740"/>
                </a:lnTo>
                <a:lnTo>
                  <a:pt x="136" y="1622"/>
                </a:lnTo>
                <a:lnTo>
                  <a:pt x="136" y="1503"/>
                </a:lnTo>
                <a:lnTo>
                  <a:pt x="136" y="1368"/>
                </a:lnTo>
                <a:lnTo>
                  <a:pt x="136" y="1098"/>
                </a:lnTo>
                <a:lnTo>
                  <a:pt x="136" y="844"/>
                </a:lnTo>
                <a:lnTo>
                  <a:pt x="136" y="642"/>
                </a:lnTo>
                <a:lnTo>
                  <a:pt x="136" y="456"/>
                </a:lnTo>
                <a:lnTo>
                  <a:pt x="119" y="371"/>
                </a:lnTo>
                <a:lnTo>
                  <a:pt x="119" y="304"/>
                </a:lnTo>
                <a:lnTo>
                  <a:pt x="102" y="236"/>
                </a:lnTo>
                <a:lnTo>
                  <a:pt x="102" y="185"/>
                </a:lnTo>
                <a:lnTo>
                  <a:pt x="85" y="135"/>
                </a:lnTo>
                <a:lnTo>
                  <a:pt x="68" y="101"/>
                </a:lnTo>
                <a:lnTo>
                  <a:pt x="51" y="84"/>
                </a:lnTo>
                <a:lnTo>
                  <a:pt x="34" y="67"/>
                </a:lnTo>
                <a:lnTo>
                  <a:pt x="17" y="50"/>
                </a:lnTo>
                <a:lnTo>
                  <a:pt x="0" y="33"/>
                </a:lnTo>
                <a:lnTo>
                  <a:pt x="0" y="17"/>
                </a:lnTo>
                <a:lnTo>
                  <a:pt x="34" y="0"/>
                </a:lnTo>
                <a:lnTo>
                  <a:pt x="51" y="0"/>
                </a:lnTo>
                <a:lnTo>
                  <a:pt x="85" y="0"/>
                </a:lnTo>
                <a:lnTo>
                  <a:pt x="119" y="17"/>
                </a:lnTo>
                <a:lnTo>
                  <a:pt x="169" y="33"/>
                </a:lnTo>
                <a:lnTo>
                  <a:pt x="220" y="50"/>
                </a:lnTo>
                <a:lnTo>
                  <a:pt x="254" y="67"/>
                </a:lnTo>
                <a:lnTo>
                  <a:pt x="271" y="84"/>
                </a:lnTo>
                <a:lnTo>
                  <a:pt x="288" y="101"/>
                </a:lnTo>
                <a:lnTo>
                  <a:pt x="305" y="152"/>
                </a:lnTo>
                <a:lnTo>
                  <a:pt x="305" y="185"/>
                </a:lnTo>
                <a:lnTo>
                  <a:pt x="305" y="236"/>
                </a:lnTo>
                <a:lnTo>
                  <a:pt x="288" y="270"/>
                </a:lnTo>
                <a:lnTo>
                  <a:pt x="288" y="321"/>
                </a:lnTo>
                <a:lnTo>
                  <a:pt x="288" y="405"/>
                </a:lnTo>
                <a:lnTo>
                  <a:pt x="288" y="507"/>
                </a:lnTo>
                <a:lnTo>
                  <a:pt x="288" y="642"/>
                </a:lnTo>
                <a:lnTo>
                  <a:pt x="288" y="794"/>
                </a:lnTo>
                <a:lnTo>
                  <a:pt x="288" y="980"/>
                </a:lnTo>
                <a:lnTo>
                  <a:pt x="288" y="118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2" name="Freeform 40"/>
          <p:cNvSpPr/>
          <p:nvPr/>
        </p:nvSpPr>
        <p:spPr>
          <a:xfrm>
            <a:off x="2674400" y="3664820"/>
            <a:ext cx="139700" cy="342900"/>
          </a:xfrm>
          <a:custGeom>
            <a:avLst/>
            <a:gdLst/>
            <a:ahLst/>
            <a:cxnLst>
              <a:cxn ang="0">
                <a:pos x="0" y="2147483647"/>
              </a:cxn>
              <a:cxn ang="0">
                <a:pos x="0"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20" h="541">
                <a:moveTo>
                  <a:pt x="0" y="152"/>
                </a:moveTo>
                <a:lnTo>
                  <a:pt x="0" y="102"/>
                </a:lnTo>
                <a:lnTo>
                  <a:pt x="0" y="51"/>
                </a:lnTo>
                <a:lnTo>
                  <a:pt x="17" y="17"/>
                </a:lnTo>
                <a:lnTo>
                  <a:pt x="17" y="0"/>
                </a:lnTo>
                <a:lnTo>
                  <a:pt x="34" y="17"/>
                </a:lnTo>
                <a:lnTo>
                  <a:pt x="51" y="17"/>
                </a:lnTo>
                <a:lnTo>
                  <a:pt x="84" y="51"/>
                </a:lnTo>
                <a:lnTo>
                  <a:pt x="118" y="85"/>
                </a:lnTo>
                <a:lnTo>
                  <a:pt x="152" y="119"/>
                </a:lnTo>
                <a:lnTo>
                  <a:pt x="186" y="169"/>
                </a:lnTo>
                <a:lnTo>
                  <a:pt x="203" y="220"/>
                </a:lnTo>
                <a:lnTo>
                  <a:pt x="203" y="271"/>
                </a:lnTo>
                <a:lnTo>
                  <a:pt x="220" y="338"/>
                </a:lnTo>
                <a:lnTo>
                  <a:pt x="220" y="389"/>
                </a:lnTo>
                <a:lnTo>
                  <a:pt x="186" y="474"/>
                </a:lnTo>
                <a:lnTo>
                  <a:pt x="152" y="507"/>
                </a:lnTo>
                <a:lnTo>
                  <a:pt x="135" y="524"/>
                </a:lnTo>
                <a:lnTo>
                  <a:pt x="135" y="541"/>
                </a:lnTo>
                <a:lnTo>
                  <a:pt x="118" y="541"/>
                </a:lnTo>
                <a:lnTo>
                  <a:pt x="101" y="524"/>
                </a:lnTo>
                <a:lnTo>
                  <a:pt x="101" y="507"/>
                </a:lnTo>
                <a:lnTo>
                  <a:pt x="84" y="457"/>
                </a:lnTo>
                <a:lnTo>
                  <a:pt x="68" y="406"/>
                </a:lnTo>
                <a:lnTo>
                  <a:pt x="34" y="288"/>
                </a:lnTo>
                <a:lnTo>
                  <a:pt x="0" y="15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8473" name="Freeform 41"/>
          <p:cNvSpPr/>
          <p:nvPr/>
        </p:nvSpPr>
        <p:spPr>
          <a:xfrm>
            <a:off x="2082263" y="3321920"/>
            <a:ext cx="515937" cy="1416050"/>
          </a:xfrm>
          <a:custGeom>
            <a:avLst/>
            <a:gdLst/>
            <a:ahLst/>
            <a:cxnLst>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3" h="2230">
                <a:moveTo>
                  <a:pt x="525" y="67"/>
                </a:moveTo>
                <a:lnTo>
                  <a:pt x="491" y="34"/>
                </a:lnTo>
                <a:lnTo>
                  <a:pt x="491" y="17"/>
                </a:lnTo>
                <a:lnTo>
                  <a:pt x="491" y="0"/>
                </a:lnTo>
                <a:lnTo>
                  <a:pt x="508" y="0"/>
                </a:lnTo>
                <a:lnTo>
                  <a:pt x="542" y="0"/>
                </a:lnTo>
                <a:lnTo>
                  <a:pt x="576" y="0"/>
                </a:lnTo>
                <a:lnTo>
                  <a:pt x="627" y="0"/>
                </a:lnTo>
                <a:lnTo>
                  <a:pt x="712" y="34"/>
                </a:lnTo>
                <a:lnTo>
                  <a:pt x="779" y="67"/>
                </a:lnTo>
                <a:lnTo>
                  <a:pt x="813" y="118"/>
                </a:lnTo>
                <a:lnTo>
                  <a:pt x="813" y="152"/>
                </a:lnTo>
                <a:lnTo>
                  <a:pt x="813" y="169"/>
                </a:lnTo>
                <a:lnTo>
                  <a:pt x="796" y="186"/>
                </a:lnTo>
                <a:lnTo>
                  <a:pt x="796" y="219"/>
                </a:lnTo>
                <a:lnTo>
                  <a:pt x="796" y="270"/>
                </a:lnTo>
                <a:lnTo>
                  <a:pt x="796" y="321"/>
                </a:lnTo>
                <a:lnTo>
                  <a:pt x="779" y="388"/>
                </a:lnTo>
                <a:lnTo>
                  <a:pt x="779" y="473"/>
                </a:lnTo>
                <a:lnTo>
                  <a:pt x="779" y="574"/>
                </a:lnTo>
                <a:lnTo>
                  <a:pt x="762" y="676"/>
                </a:lnTo>
                <a:lnTo>
                  <a:pt x="762" y="895"/>
                </a:lnTo>
                <a:lnTo>
                  <a:pt x="745" y="1081"/>
                </a:lnTo>
                <a:lnTo>
                  <a:pt x="728" y="1166"/>
                </a:lnTo>
                <a:lnTo>
                  <a:pt x="712" y="1250"/>
                </a:lnTo>
                <a:lnTo>
                  <a:pt x="712" y="1318"/>
                </a:lnTo>
                <a:lnTo>
                  <a:pt x="695" y="1385"/>
                </a:lnTo>
                <a:lnTo>
                  <a:pt x="644" y="1503"/>
                </a:lnTo>
                <a:lnTo>
                  <a:pt x="593" y="1622"/>
                </a:lnTo>
                <a:lnTo>
                  <a:pt x="525" y="1723"/>
                </a:lnTo>
                <a:lnTo>
                  <a:pt x="457" y="1841"/>
                </a:lnTo>
                <a:lnTo>
                  <a:pt x="390" y="1926"/>
                </a:lnTo>
                <a:lnTo>
                  <a:pt x="305" y="2010"/>
                </a:lnTo>
                <a:lnTo>
                  <a:pt x="237" y="2078"/>
                </a:lnTo>
                <a:lnTo>
                  <a:pt x="152" y="2146"/>
                </a:lnTo>
                <a:lnTo>
                  <a:pt x="85" y="2179"/>
                </a:lnTo>
                <a:lnTo>
                  <a:pt x="34" y="2213"/>
                </a:lnTo>
                <a:lnTo>
                  <a:pt x="0" y="2230"/>
                </a:lnTo>
                <a:lnTo>
                  <a:pt x="0" y="2213"/>
                </a:lnTo>
                <a:lnTo>
                  <a:pt x="0" y="2196"/>
                </a:lnTo>
                <a:lnTo>
                  <a:pt x="17" y="2179"/>
                </a:lnTo>
                <a:lnTo>
                  <a:pt x="51" y="2146"/>
                </a:lnTo>
                <a:lnTo>
                  <a:pt x="85" y="2095"/>
                </a:lnTo>
                <a:lnTo>
                  <a:pt x="119" y="2044"/>
                </a:lnTo>
                <a:lnTo>
                  <a:pt x="169" y="1993"/>
                </a:lnTo>
                <a:lnTo>
                  <a:pt x="220" y="1926"/>
                </a:lnTo>
                <a:lnTo>
                  <a:pt x="322" y="1791"/>
                </a:lnTo>
                <a:lnTo>
                  <a:pt x="407" y="1639"/>
                </a:lnTo>
                <a:lnTo>
                  <a:pt x="474" y="1470"/>
                </a:lnTo>
                <a:lnTo>
                  <a:pt x="525" y="1284"/>
                </a:lnTo>
                <a:lnTo>
                  <a:pt x="559" y="1098"/>
                </a:lnTo>
                <a:lnTo>
                  <a:pt x="593" y="895"/>
                </a:lnTo>
                <a:lnTo>
                  <a:pt x="610" y="709"/>
                </a:lnTo>
                <a:lnTo>
                  <a:pt x="610" y="490"/>
                </a:lnTo>
                <a:lnTo>
                  <a:pt x="593" y="405"/>
                </a:lnTo>
                <a:lnTo>
                  <a:pt x="593" y="321"/>
                </a:lnTo>
                <a:lnTo>
                  <a:pt x="576" y="253"/>
                </a:lnTo>
                <a:lnTo>
                  <a:pt x="576" y="186"/>
                </a:lnTo>
                <a:lnTo>
                  <a:pt x="559" y="135"/>
                </a:lnTo>
                <a:lnTo>
                  <a:pt x="559" y="101"/>
                </a:lnTo>
                <a:lnTo>
                  <a:pt x="542" y="84"/>
                </a:lnTo>
                <a:lnTo>
                  <a:pt x="525" y="6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8474"/>
                                        </p:tgtEl>
                                        <p:attrNameLst>
                                          <p:attrName>style.visibility</p:attrName>
                                        </p:attrNameLst>
                                      </p:cBhvr>
                                      <p:to>
                                        <p:strVal val="visible"/>
                                      </p:to>
                                    </p:set>
                                    <p:animEffect transition="in" filter="wipe(up)">
                                      <p:cBhvr>
                                        <p:cTn id="44" dur="500"/>
                                        <p:tgtEl>
                                          <p:spTgt spid="1847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473"/>
                                        </p:tgtEl>
                                        <p:attrNameLst>
                                          <p:attrName>style.visibility</p:attrName>
                                        </p:attrNameLst>
                                      </p:cBhvr>
                                      <p:to>
                                        <p:strVal val="visible"/>
                                      </p:to>
                                    </p:set>
                                    <p:animEffect transition="in" filter="wipe(up)">
                                      <p:cBhvr>
                                        <p:cTn id="49" dur="500"/>
                                        <p:tgtEl>
                                          <p:spTgt spid="18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8472"/>
                                        </p:tgtEl>
                                        <p:attrNameLst>
                                          <p:attrName>style.visibility</p:attrName>
                                        </p:attrNameLst>
                                      </p:cBhvr>
                                      <p:to>
                                        <p:strVal val="visible"/>
                                      </p:to>
                                    </p:set>
                                    <p:animEffect transition="in" filter="wipe(up)">
                                      <p:cBhvr>
                                        <p:cTn id="54" dur="500"/>
                                        <p:tgtEl>
                                          <p:spTgt spid="184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8469"/>
                                        </p:tgtEl>
                                        <p:attrNameLst>
                                          <p:attrName>style.visibility</p:attrName>
                                        </p:attrNameLst>
                                      </p:cBhvr>
                                      <p:to>
                                        <p:strVal val="visible"/>
                                      </p:to>
                                    </p:set>
                                    <p:animEffect transition="in" filter="wipe(up)">
                                      <p:cBhvr>
                                        <p:cTn id="59" dur="500"/>
                                        <p:tgtEl>
                                          <p:spTgt spid="1846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8470"/>
                                        </p:tgtEl>
                                        <p:attrNameLst>
                                          <p:attrName>style.visibility</p:attrName>
                                        </p:attrNameLst>
                                      </p:cBhvr>
                                      <p:to>
                                        <p:strVal val="visible"/>
                                      </p:to>
                                    </p:set>
                                    <p:animEffect transition="in" filter="wipe(up)">
                                      <p:cBhvr>
                                        <p:cTn id="64" dur="500"/>
                                        <p:tgtEl>
                                          <p:spTgt spid="1847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8471"/>
                                        </p:tgtEl>
                                        <p:attrNameLst>
                                          <p:attrName>style.visibility</p:attrName>
                                        </p:attrNameLst>
                                      </p:cBhvr>
                                      <p:to>
                                        <p:strVal val="visible"/>
                                      </p:to>
                                    </p:set>
                                    <p:animEffect transition="in" filter="wipe(up)">
                                      <p:cBhvr>
                                        <p:cTn id="69" dur="500"/>
                                        <p:tgtEl>
                                          <p:spTgt spid="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149080" y="1443355"/>
            <a:ext cx="14039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wān</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17415" y="2533333"/>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647055" y="2533333"/>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氵</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台湾    海湾</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台湾是我国不可分割的一部分。</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左窄右宽，左部</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氵</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呈弧形，</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右部笔画紧凑。</a:t>
            </a:r>
          </a:p>
        </p:txBody>
      </p:sp>
      <p:graphicFrame>
        <p:nvGraphicFramePr>
          <p:cNvPr id="2" name="Group 47"/>
          <p:cNvGraphicFramePr>
            <a:graphicFrameLocks noGrp="1"/>
          </p:cNvGraphicFramePr>
          <p:nvPr/>
        </p:nvGraphicFramePr>
        <p:xfrm>
          <a:off x="9149095" y="2153038"/>
          <a:ext cx="900112" cy="900696"/>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755">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3" name="矩形 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湾</a:t>
            </a:r>
          </a:p>
        </p:txBody>
      </p:sp>
      <p:sp>
        <p:nvSpPr>
          <p:cNvPr id="27678" name="Freeform 30"/>
          <p:cNvSpPr/>
          <p:nvPr/>
        </p:nvSpPr>
        <p:spPr>
          <a:xfrm>
            <a:off x="2284885" y="3255645"/>
            <a:ext cx="236538" cy="2143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73" h="338">
                <a:moveTo>
                  <a:pt x="322" y="338"/>
                </a:moveTo>
                <a:lnTo>
                  <a:pt x="305" y="321"/>
                </a:lnTo>
                <a:lnTo>
                  <a:pt x="254" y="304"/>
                </a:lnTo>
                <a:lnTo>
                  <a:pt x="203" y="253"/>
                </a:lnTo>
                <a:lnTo>
                  <a:pt x="135" y="203"/>
                </a:lnTo>
                <a:lnTo>
                  <a:pt x="68" y="135"/>
                </a:lnTo>
                <a:lnTo>
                  <a:pt x="34" y="84"/>
                </a:lnTo>
                <a:lnTo>
                  <a:pt x="0" y="50"/>
                </a:lnTo>
                <a:lnTo>
                  <a:pt x="0" y="17"/>
                </a:lnTo>
                <a:lnTo>
                  <a:pt x="17" y="0"/>
                </a:lnTo>
                <a:lnTo>
                  <a:pt x="51" y="0"/>
                </a:lnTo>
                <a:lnTo>
                  <a:pt x="102" y="0"/>
                </a:lnTo>
                <a:lnTo>
                  <a:pt x="152" y="0"/>
                </a:lnTo>
                <a:lnTo>
                  <a:pt x="203" y="17"/>
                </a:lnTo>
                <a:lnTo>
                  <a:pt x="254" y="34"/>
                </a:lnTo>
                <a:lnTo>
                  <a:pt x="305" y="50"/>
                </a:lnTo>
                <a:lnTo>
                  <a:pt x="339" y="84"/>
                </a:lnTo>
                <a:lnTo>
                  <a:pt x="373" y="135"/>
                </a:lnTo>
                <a:lnTo>
                  <a:pt x="373" y="169"/>
                </a:lnTo>
                <a:lnTo>
                  <a:pt x="373" y="219"/>
                </a:lnTo>
                <a:lnTo>
                  <a:pt x="373" y="270"/>
                </a:lnTo>
                <a:lnTo>
                  <a:pt x="356" y="304"/>
                </a:lnTo>
                <a:lnTo>
                  <a:pt x="339" y="321"/>
                </a:lnTo>
                <a:lnTo>
                  <a:pt x="322" y="33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1748" name="Group 4"/>
          <p:cNvGrpSpPr/>
          <p:nvPr/>
        </p:nvGrpSpPr>
        <p:grpSpPr>
          <a:xfrm>
            <a:off x="1521298" y="2533333"/>
            <a:ext cx="2879725" cy="2879725"/>
            <a:chOff x="1474" y="663"/>
            <a:chExt cx="2948" cy="2835"/>
          </a:xfrm>
        </p:grpSpPr>
        <p:sp>
          <p:nvSpPr>
            <p:cNvPr id="31749"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50"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51"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52"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1753"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4"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5"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6"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1757"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1758"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3" name="Freeform 31"/>
          <p:cNvSpPr/>
          <p:nvPr/>
        </p:nvSpPr>
        <p:spPr>
          <a:xfrm>
            <a:off x="2972273" y="3030220"/>
            <a:ext cx="247650" cy="236538"/>
          </a:xfrm>
          <a:custGeom>
            <a:avLst/>
            <a:gdLst/>
            <a:ahLst/>
            <a:cxnLst>
              <a:cxn ang="0">
                <a:pos x="0"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390" h="372">
                <a:moveTo>
                  <a:pt x="0" y="34"/>
                </a:moveTo>
                <a:lnTo>
                  <a:pt x="17" y="17"/>
                </a:lnTo>
                <a:lnTo>
                  <a:pt x="34" y="0"/>
                </a:lnTo>
                <a:lnTo>
                  <a:pt x="51" y="0"/>
                </a:lnTo>
                <a:lnTo>
                  <a:pt x="119" y="17"/>
                </a:lnTo>
                <a:lnTo>
                  <a:pt x="204" y="34"/>
                </a:lnTo>
                <a:lnTo>
                  <a:pt x="288" y="84"/>
                </a:lnTo>
                <a:lnTo>
                  <a:pt x="322" y="118"/>
                </a:lnTo>
                <a:lnTo>
                  <a:pt x="356" y="152"/>
                </a:lnTo>
                <a:lnTo>
                  <a:pt x="373" y="203"/>
                </a:lnTo>
                <a:lnTo>
                  <a:pt x="390" y="237"/>
                </a:lnTo>
                <a:lnTo>
                  <a:pt x="390" y="270"/>
                </a:lnTo>
                <a:lnTo>
                  <a:pt x="373" y="304"/>
                </a:lnTo>
                <a:lnTo>
                  <a:pt x="356" y="338"/>
                </a:lnTo>
                <a:lnTo>
                  <a:pt x="339" y="355"/>
                </a:lnTo>
                <a:lnTo>
                  <a:pt x="322" y="372"/>
                </a:lnTo>
                <a:lnTo>
                  <a:pt x="288" y="355"/>
                </a:lnTo>
                <a:lnTo>
                  <a:pt x="254" y="355"/>
                </a:lnTo>
                <a:lnTo>
                  <a:pt x="220" y="321"/>
                </a:lnTo>
                <a:lnTo>
                  <a:pt x="187" y="287"/>
                </a:lnTo>
                <a:lnTo>
                  <a:pt x="136" y="253"/>
                </a:lnTo>
                <a:lnTo>
                  <a:pt x="102" y="203"/>
                </a:lnTo>
                <a:lnTo>
                  <a:pt x="68" y="152"/>
                </a:lnTo>
                <a:lnTo>
                  <a:pt x="51" y="118"/>
                </a:lnTo>
                <a:lnTo>
                  <a:pt x="34" y="84"/>
                </a:lnTo>
                <a:lnTo>
                  <a:pt x="17" y="51"/>
                </a:lnTo>
                <a:lnTo>
                  <a:pt x="0"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4" name="Freeform 32"/>
          <p:cNvSpPr/>
          <p:nvPr/>
        </p:nvSpPr>
        <p:spPr>
          <a:xfrm>
            <a:off x="3370735" y="3544570"/>
            <a:ext cx="290513" cy="2254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57" h="355">
                <a:moveTo>
                  <a:pt x="457" y="270"/>
                </a:moveTo>
                <a:lnTo>
                  <a:pt x="441" y="304"/>
                </a:lnTo>
                <a:lnTo>
                  <a:pt x="424" y="338"/>
                </a:lnTo>
                <a:lnTo>
                  <a:pt x="424" y="355"/>
                </a:lnTo>
                <a:lnTo>
                  <a:pt x="407" y="355"/>
                </a:lnTo>
                <a:lnTo>
                  <a:pt x="373" y="355"/>
                </a:lnTo>
                <a:lnTo>
                  <a:pt x="322" y="321"/>
                </a:lnTo>
                <a:lnTo>
                  <a:pt x="271" y="270"/>
                </a:lnTo>
                <a:lnTo>
                  <a:pt x="186" y="203"/>
                </a:lnTo>
                <a:lnTo>
                  <a:pt x="102" y="135"/>
                </a:lnTo>
                <a:lnTo>
                  <a:pt x="51" y="84"/>
                </a:lnTo>
                <a:lnTo>
                  <a:pt x="17" y="51"/>
                </a:lnTo>
                <a:lnTo>
                  <a:pt x="0" y="17"/>
                </a:lnTo>
                <a:lnTo>
                  <a:pt x="17" y="17"/>
                </a:lnTo>
                <a:lnTo>
                  <a:pt x="51" y="0"/>
                </a:lnTo>
                <a:lnTo>
                  <a:pt x="85" y="0"/>
                </a:lnTo>
                <a:lnTo>
                  <a:pt x="136" y="0"/>
                </a:lnTo>
                <a:lnTo>
                  <a:pt x="186" y="17"/>
                </a:lnTo>
                <a:lnTo>
                  <a:pt x="254" y="34"/>
                </a:lnTo>
                <a:lnTo>
                  <a:pt x="322" y="68"/>
                </a:lnTo>
                <a:lnTo>
                  <a:pt x="390" y="118"/>
                </a:lnTo>
                <a:lnTo>
                  <a:pt x="424" y="169"/>
                </a:lnTo>
                <a:lnTo>
                  <a:pt x="457" y="220"/>
                </a:lnTo>
                <a:lnTo>
                  <a:pt x="457" y="27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5" name="Freeform 33"/>
          <p:cNvSpPr/>
          <p:nvPr/>
        </p:nvSpPr>
        <p:spPr>
          <a:xfrm>
            <a:off x="2564285" y="3566795"/>
            <a:ext cx="182563" cy="322263"/>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Lst>
            <a:rect l="0" t="0" r="0" b="0"/>
            <a:pathLst>
              <a:path w="288" h="507">
                <a:moveTo>
                  <a:pt x="288" y="0"/>
                </a:moveTo>
                <a:lnTo>
                  <a:pt x="288" y="84"/>
                </a:lnTo>
                <a:lnTo>
                  <a:pt x="288" y="152"/>
                </a:lnTo>
                <a:lnTo>
                  <a:pt x="288" y="219"/>
                </a:lnTo>
                <a:lnTo>
                  <a:pt x="271" y="270"/>
                </a:lnTo>
                <a:lnTo>
                  <a:pt x="221" y="371"/>
                </a:lnTo>
                <a:lnTo>
                  <a:pt x="204" y="422"/>
                </a:lnTo>
                <a:lnTo>
                  <a:pt x="170" y="456"/>
                </a:lnTo>
                <a:lnTo>
                  <a:pt x="136" y="473"/>
                </a:lnTo>
                <a:lnTo>
                  <a:pt x="102" y="490"/>
                </a:lnTo>
                <a:lnTo>
                  <a:pt x="85" y="507"/>
                </a:lnTo>
                <a:lnTo>
                  <a:pt x="68" y="507"/>
                </a:lnTo>
                <a:lnTo>
                  <a:pt x="68" y="490"/>
                </a:lnTo>
                <a:lnTo>
                  <a:pt x="51" y="490"/>
                </a:lnTo>
                <a:lnTo>
                  <a:pt x="34" y="456"/>
                </a:lnTo>
                <a:lnTo>
                  <a:pt x="17" y="439"/>
                </a:lnTo>
                <a:lnTo>
                  <a:pt x="0" y="388"/>
                </a:lnTo>
                <a:lnTo>
                  <a:pt x="0" y="355"/>
                </a:lnTo>
                <a:lnTo>
                  <a:pt x="0" y="338"/>
                </a:lnTo>
                <a:lnTo>
                  <a:pt x="17" y="321"/>
                </a:lnTo>
                <a:lnTo>
                  <a:pt x="51" y="304"/>
                </a:lnTo>
                <a:lnTo>
                  <a:pt x="68" y="270"/>
                </a:lnTo>
                <a:lnTo>
                  <a:pt x="102" y="236"/>
                </a:lnTo>
                <a:lnTo>
                  <a:pt x="153" y="169"/>
                </a:lnTo>
                <a:lnTo>
                  <a:pt x="204" y="101"/>
                </a:lnTo>
                <a:lnTo>
                  <a:pt x="255" y="0"/>
                </a:lnTo>
                <a:lnTo>
                  <a:pt x="288"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3" name="Freeform 35"/>
          <p:cNvSpPr/>
          <p:nvPr/>
        </p:nvSpPr>
        <p:spPr>
          <a:xfrm>
            <a:off x="2703985" y="3812858"/>
            <a:ext cx="774700" cy="2587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19" h="406">
                <a:moveTo>
                  <a:pt x="931" y="406"/>
                </a:moveTo>
                <a:lnTo>
                  <a:pt x="830" y="406"/>
                </a:lnTo>
                <a:lnTo>
                  <a:pt x="847" y="355"/>
                </a:lnTo>
                <a:lnTo>
                  <a:pt x="864" y="305"/>
                </a:lnTo>
                <a:lnTo>
                  <a:pt x="881" y="254"/>
                </a:lnTo>
                <a:lnTo>
                  <a:pt x="898" y="220"/>
                </a:lnTo>
                <a:lnTo>
                  <a:pt x="898" y="186"/>
                </a:lnTo>
                <a:lnTo>
                  <a:pt x="898" y="169"/>
                </a:lnTo>
                <a:lnTo>
                  <a:pt x="881" y="152"/>
                </a:lnTo>
                <a:lnTo>
                  <a:pt x="864" y="152"/>
                </a:lnTo>
                <a:lnTo>
                  <a:pt x="830" y="152"/>
                </a:lnTo>
                <a:lnTo>
                  <a:pt x="796" y="152"/>
                </a:lnTo>
                <a:lnTo>
                  <a:pt x="762" y="152"/>
                </a:lnTo>
                <a:lnTo>
                  <a:pt x="711" y="169"/>
                </a:lnTo>
                <a:lnTo>
                  <a:pt x="660" y="169"/>
                </a:lnTo>
                <a:lnTo>
                  <a:pt x="593" y="186"/>
                </a:lnTo>
                <a:lnTo>
                  <a:pt x="525" y="203"/>
                </a:lnTo>
                <a:lnTo>
                  <a:pt x="457" y="220"/>
                </a:lnTo>
                <a:lnTo>
                  <a:pt x="389" y="237"/>
                </a:lnTo>
                <a:lnTo>
                  <a:pt x="338" y="237"/>
                </a:lnTo>
                <a:lnTo>
                  <a:pt x="288" y="254"/>
                </a:lnTo>
                <a:lnTo>
                  <a:pt x="237" y="254"/>
                </a:lnTo>
                <a:lnTo>
                  <a:pt x="203" y="271"/>
                </a:lnTo>
                <a:lnTo>
                  <a:pt x="186" y="271"/>
                </a:lnTo>
                <a:lnTo>
                  <a:pt x="169" y="271"/>
                </a:lnTo>
                <a:lnTo>
                  <a:pt x="118" y="254"/>
                </a:lnTo>
                <a:lnTo>
                  <a:pt x="84" y="237"/>
                </a:lnTo>
                <a:lnTo>
                  <a:pt x="34" y="203"/>
                </a:lnTo>
                <a:lnTo>
                  <a:pt x="0" y="169"/>
                </a:lnTo>
                <a:lnTo>
                  <a:pt x="203" y="136"/>
                </a:lnTo>
                <a:lnTo>
                  <a:pt x="372" y="119"/>
                </a:lnTo>
                <a:lnTo>
                  <a:pt x="525" y="85"/>
                </a:lnTo>
                <a:lnTo>
                  <a:pt x="660" y="68"/>
                </a:lnTo>
                <a:lnTo>
                  <a:pt x="762" y="51"/>
                </a:lnTo>
                <a:lnTo>
                  <a:pt x="830" y="34"/>
                </a:lnTo>
                <a:lnTo>
                  <a:pt x="881" y="34"/>
                </a:lnTo>
                <a:lnTo>
                  <a:pt x="898" y="17"/>
                </a:lnTo>
                <a:lnTo>
                  <a:pt x="931" y="0"/>
                </a:lnTo>
                <a:lnTo>
                  <a:pt x="982" y="0"/>
                </a:lnTo>
                <a:lnTo>
                  <a:pt x="1016" y="0"/>
                </a:lnTo>
                <a:lnTo>
                  <a:pt x="1050" y="17"/>
                </a:lnTo>
                <a:lnTo>
                  <a:pt x="1084" y="17"/>
                </a:lnTo>
                <a:lnTo>
                  <a:pt x="1135" y="51"/>
                </a:lnTo>
                <a:lnTo>
                  <a:pt x="1169" y="68"/>
                </a:lnTo>
                <a:lnTo>
                  <a:pt x="1203" y="102"/>
                </a:lnTo>
                <a:lnTo>
                  <a:pt x="1219" y="119"/>
                </a:lnTo>
                <a:lnTo>
                  <a:pt x="1203" y="152"/>
                </a:lnTo>
                <a:lnTo>
                  <a:pt x="1152" y="169"/>
                </a:lnTo>
                <a:lnTo>
                  <a:pt x="1118" y="203"/>
                </a:lnTo>
                <a:lnTo>
                  <a:pt x="1067" y="237"/>
                </a:lnTo>
                <a:lnTo>
                  <a:pt x="999" y="321"/>
                </a:lnTo>
                <a:lnTo>
                  <a:pt x="931" y="40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5" name="Freeform 37"/>
          <p:cNvSpPr/>
          <p:nvPr/>
        </p:nvSpPr>
        <p:spPr>
          <a:xfrm>
            <a:off x="2823048" y="4038283"/>
            <a:ext cx="515937" cy="139700"/>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813" h="220">
                <a:moveTo>
                  <a:pt x="0" y="220"/>
                </a:moveTo>
                <a:lnTo>
                  <a:pt x="0" y="118"/>
                </a:lnTo>
                <a:lnTo>
                  <a:pt x="68" y="118"/>
                </a:lnTo>
                <a:lnTo>
                  <a:pt x="152" y="102"/>
                </a:lnTo>
                <a:lnTo>
                  <a:pt x="254" y="85"/>
                </a:lnTo>
                <a:lnTo>
                  <a:pt x="390" y="68"/>
                </a:lnTo>
                <a:lnTo>
                  <a:pt x="525" y="34"/>
                </a:lnTo>
                <a:lnTo>
                  <a:pt x="627" y="17"/>
                </a:lnTo>
                <a:lnTo>
                  <a:pt x="695" y="17"/>
                </a:lnTo>
                <a:lnTo>
                  <a:pt x="762" y="0"/>
                </a:lnTo>
                <a:lnTo>
                  <a:pt x="796" y="51"/>
                </a:lnTo>
                <a:lnTo>
                  <a:pt x="813" y="68"/>
                </a:lnTo>
                <a:lnTo>
                  <a:pt x="813" y="85"/>
                </a:lnTo>
                <a:lnTo>
                  <a:pt x="796" y="102"/>
                </a:lnTo>
                <a:lnTo>
                  <a:pt x="779" y="102"/>
                </a:lnTo>
                <a:lnTo>
                  <a:pt x="745" y="118"/>
                </a:lnTo>
                <a:lnTo>
                  <a:pt x="678" y="135"/>
                </a:lnTo>
                <a:lnTo>
                  <a:pt x="593" y="135"/>
                </a:lnTo>
                <a:lnTo>
                  <a:pt x="474" y="152"/>
                </a:lnTo>
                <a:lnTo>
                  <a:pt x="339" y="169"/>
                </a:lnTo>
                <a:lnTo>
                  <a:pt x="186" y="203"/>
                </a:lnTo>
                <a:lnTo>
                  <a:pt x="0" y="22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6" name="Freeform 38"/>
          <p:cNvSpPr/>
          <p:nvPr/>
        </p:nvSpPr>
        <p:spPr>
          <a:xfrm>
            <a:off x="2080098" y="3652520"/>
            <a:ext cx="258762" cy="225425"/>
          </a:xfrm>
          <a:custGeom>
            <a:avLst/>
            <a:gdLst/>
            <a:ahLst/>
            <a:cxnLst>
              <a:cxn ang="0">
                <a:pos x="0"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407" h="355">
                <a:moveTo>
                  <a:pt x="0" y="34"/>
                </a:moveTo>
                <a:lnTo>
                  <a:pt x="17" y="17"/>
                </a:lnTo>
                <a:lnTo>
                  <a:pt x="34" y="17"/>
                </a:lnTo>
                <a:lnTo>
                  <a:pt x="85" y="17"/>
                </a:lnTo>
                <a:lnTo>
                  <a:pt x="136" y="0"/>
                </a:lnTo>
                <a:lnTo>
                  <a:pt x="186" y="17"/>
                </a:lnTo>
                <a:lnTo>
                  <a:pt x="237" y="34"/>
                </a:lnTo>
                <a:lnTo>
                  <a:pt x="288" y="51"/>
                </a:lnTo>
                <a:lnTo>
                  <a:pt x="322" y="68"/>
                </a:lnTo>
                <a:lnTo>
                  <a:pt x="356" y="101"/>
                </a:lnTo>
                <a:lnTo>
                  <a:pt x="390" y="135"/>
                </a:lnTo>
                <a:lnTo>
                  <a:pt x="390" y="169"/>
                </a:lnTo>
                <a:lnTo>
                  <a:pt x="407" y="220"/>
                </a:lnTo>
                <a:lnTo>
                  <a:pt x="407" y="253"/>
                </a:lnTo>
                <a:lnTo>
                  <a:pt x="390" y="270"/>
                </a:lnTo>
                <a:lnTo>
                  <a:pt x="390" y="304"/>
                </a:lnTo>
                <a:lnTo>
                  <a:pt x="373" y="321"/>
                </a:lnTo>
                <a:lnTo>
                  <a:pt x="356" y="338"/>
                </a:lnTo>
                <a:lnTo>
                  <a:pt x="339" y="355"/>
                </a:lnTo>
                <a:lnTo>
                  <a:pt x="322" y="338"/>
                </a:lnTo>
                <a:lnTo>
                  <a:pt x="288" y="321"/>
                </a:lnTo>
                <a:lnTo>
                  <a:pt x="237" y="270"/>
                </a:lnTo>
                <a:lnTo>
                  <a:pt x="169" y="203"/>
                </a:lnTo>
                <a:lnTo>
                  <a:pt x="85" y="135"/>
                </a:lnTo>
                <a:lnTo>
                  <a:pt x="34" y="84"/>
                </a:lnTo>
                <a:lnTo>
                  <a:pt x="17" y="51"/>
                </a:lnTo>
                <a:lnTo>
                  <a:pt x="0"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7" name="Freeform 39"/>
          <p:cNvSpPr/>
          <p:nvPr/>
        </p:nvSpPr>
        <p:spPr>
          <a:xfrm>
            <a:off x="2134073" y="3920808"/>
            <a:ext cx="387350" cy="804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10" h="1268">
                <a:moveTo>
                  <a:pt x="355" y="440"/>
                </a:moveTo>
                <a:lnTo>
                  <a:pt x="406" y="338"/>
                </a:lnTo>
                <a:lnTo>
                  <a:pt x="440" y="254"/>
                </a:lnTo>
                <a:lnTo>
                  <a:pt x="474" y="169"/>
                </a:lnTo>
                <a:lnTo>
                  <a:pt x="508" y="102"/>
                </a:lnTo>
                <a:lnTo>
                  <a:pt x="542" y="51"/>
                </a:lnTo>
                <a:lnTo>
                  <a:pt x="559" y="17"/>
                </a:lnTo>
                <a:lnTo>
                  <a:pt x="593" y="0"/>
                </a:lnTo>
                <a:lnTo>
                  <a:pt x="610" y="0"/>
                </a:lnTo>
                <a:lnTo>
                  <a:pt x="610" y="17"/>
                </a:lnTo>
                <a:lnTo>
                  <a:pt x="610" y="34"/>
                </a:lnTo>
                <a:lnTo>
                  <a:pt x="593" y="85"/>
                </a:lnTo>
                <a:lnTo>
                  <a:pt x="576" y="169"/>
                </a:lnTo>
                <a:lnTo>
                  <a:pt x="559" y="254"/>
                </a:lnTo>
                <a:lnTo>
                  <a:pt x="525" y="355"/>
                </a:lnTo>
                <a:lnTo>
                  <a:pt x="491" y="490"/>
                </a:lnTo>
                <a:lnTo>
                  <a:pt x="457" y="642"/>
                </a:lnTo>
                <a:lnTo>
                  <a:pt x="406" y="778"/>
                </a:lnTo>
                <a:lnTo>
                  <a:pt x="372" y="913"/>
                </a:lnTo>
                <a:lnTo>
                  <a:pt x="339" y="1014"/>
                </a:lnTo>
                <a:lnTo>
                  <a:pt x="305" y="1115"/>
                </a:lnTo>
                <a:lnTo>
                  <a:pt x="271" y="1183"/>
                </a:lnTo>
                <a:lnTo>
                  <a:pt x="254" y="1234"/>
                </a:lnTo>
                <a:lnTo>
                  <a:pt x="237" y="1268"/>
                </a:lnTo>
                <a:lnTo>
                  <a:pt x="203" y="1268"/>
                </a:lnTo>
                <a:lnTo>
                  <a:pt x="169" y="1251"/>
                </a:lnTo>
                <a:lnTo>
                  <a:pt x="135" y="1200"/>
                </a:lnTo>
                <a:lnTo>
                  <a:pt x="84" y="1149"/>
                </a:lnTo>
                <a:lnTo>
                  <a:pt x="51" y="1082"/>
                </a:lnTo>
                <a:lnTo>
                  <a:pt x="17" y="1031"/>
                </a:lnTo>
                <a:lnTo>
                  <a:pt x="0" y="997"/>
                </a:lnTo>
                <a:lnTo>
                  <a:pt x="0" y="963"/>
                </a:lnTo>
                <a:lnTo>
                  <a:pt x="17" y="946"/>
                </a:lnTo>
                <a:lnTo>
                  <a:pt x="34" y="930"/>
                </a:lnTo>
                <a:lnTo>
                  <a:pt x="84" y="930"/>
                </a:lnTo>
                <a:lnTo>
                  <a:pt x="118" y="913"/>
                </a:lnTo>
                <a:lnTo>
                  <a:pt x="135" y="896"/>
                </a:lnTo>
                <a:lnTo>
                  <a:pt x="152" y="862"/>
                </a:lnTo>
                <a:lnTo>
                  <a:pt x="169" y="828"/>
                </a:lnTo>
                <a:lnTo>
                  <a:pt x="186" y="778"/>
                </a:lnTo>
                <a:lnTo>
                  <a:pt x="220" y="710"/>
                </a:lnTo>
                <a:lnTo>
                  <a:pt x="271" y="642"/>
                </a:lnTo>
                <a:lnTo>
                  <a:pt x="305" y="541"/>
                </a:lnTo>
                <a:lnTo>
                  <a:pt x="355" y="44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9" name="Freeform 41"/>
          <p:cNvSpPr/>
          <p:nvPr/>
        </p:nvSpPr>
        <p:spPr>
          <a:xfrm>
            <a:off x="2638898" y="3255645"/>
            <a:ext cx="1065212" cy="2143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Lst>
            <a:rect l="0" t="0" r="0" b="0"/>
            <a:pathLst>
              <a:path w="1677" h="338">
                <a:moveTo>
                  <a:pt x="1609" y="50"/>
                </a:moveTo>
                <a:lnTo>
                  <a:pt x="1643" y="84"/>
                </a:lnTo>
                <a:lnTo>
                  <a:pt x="1660" y="101"/>
                </a:lnTo>
                <a:lnTo>
                  <a:pt x="1677" y="118"/>
                </a:lnTo>
                <a:lnTo>
                  <a:pt x="1677" y="135"/>
                </a:lnTo>
                <a:lnTo>
                  <a:pt x="1643" y="135"/>
                </a:lnTo>
                <a:lnTo>
                  <a:pt x="1593" y="152"/>
                </a:lnTo>
                <a:lnTo>
                  <a:pt x="1525" y="152"/>
                </a:lnTo>
                <a:lnTo>
                  <a:pt x="1372" y="152"/>
                </a:lnTo>
                <a:lnTo>
                  <a:pt x="1203" y="169"/>
                </a:lnTo>
                <a:lnTo>
                  <a:pt x="1152" y="186"/>
                </a:lnTo>
                <a:lnTo>
                  <a:pt x="1101" y="186"/>
                </a:lnTo>
                <a:lnTo>
                  <a:pt x="1033" y="203"/>
                </a:lnTo>
                <a:lnTo>
                  <a:pt x="966" y="203"/>
                </a:lnTo>
                <a:lnTo>
                  <a:pt x="898" y="219"/>
                </a:lnTo>
                <a:lnTo>
                  <a:pt x="813" y="236"/>
                </a:lnTo>
                <a:lnTo>
                  <a:pt x="712" y="253"/>
                </a:lnTo>
                <a:lnTo>
                  <a:pt x="610" y="270"/>
                </a:lnTo>
                <a:lnTo>
                  <a:pt x="508" y="287"/>
                </a:lnTo>
                <a:lnTo>
                  <a:pt x="424" y="304"/>
                </a:lnTo>
                <a:lnTo>
                  <a:pt x="356" y="304"/>
                </a:lnTo>
                <a:lnTo>
                  <a:pt x="288" y="321"/>
                </a:lnTo>
                <a:lnTo>
                  <a:pt x="237" y="321"/>
                </a:lnTo>
                <a:lnTo>
                  <a:pt x="203" y="338"/>
                </a:lnTo>
                <a:lnTo>
                  <a:pt x="186" y="338"/>
                </a:lnTo>
                <a:lnTo>
                  <a:pt x="169" y="338"/>
                </a:lnTo>
                <a:lnTo>
                  <a:pt x="119" y="321"/>
                </a:lnTo>
                <a:lnTo>
                  <a:pt x="68" y="304"/>
                </a:lnTo>
                <a:lnTo>
                  <a:pt x="34" y="287"/>
                </a:lnTo>
                <a:lnTo>
                  <a:pt x="17" y="270"/>
                </a:lnTo>
                <a:lnTo>
                  <a:pt x="0" y="253"/>
                </a:lnTo>
                <a:lnTo>
                  <a:pt x="0" y="236"/>
                </a:lnTo>
                <a:lnTo>
                  <a:pt x="17" y="236"/>
                </a:lnTo>
                <a:lnTo>
                  <a:pt x="51" y="236"/>
                </a:lnTo>
                <a:lnTo>
                  <a:pt x="68" y="236"/>
                </a:lnTo>
                <a:lnTo>
                  <a:pt x="102" y="236"/>
                </a:lnTo>
                <a:lnTo>
                  <a:pt x="169" y="219"/>
                </a:lnTo>
                <a:lnTo>
                  <a:pt x="237" y="203"/>
                </a:lnTo>
                <a:lnTo>
                  <a:pt x="339" y="186"/>
                </a:lnTo>
                <a:lnTo>
                  <a:pt x="457" y="169"/>
                </a:lnTo>
                <a:lnTo>
                  <a:pt x="593" y="135"/>
                </a:lnTo>
                <a:lnTo>
                  <a:pt x="745" y="101"/>
                </a:lnTo>
                <a:lnTo>
                  <a:pt x="898" y="84"/>
                </a:lnTo>
                <a:lnTo>
                  <a:pt x="1033" y="50"/>
                </a:lnTo>
                <a:lnTo>
                  <a:pt x="1152" y="34"/>
                </a:lnTo>
                <a:lnTo>
                  <a:pt x="1254" y="17"/>
                </a:lnTo>
                <a:lnTo>
                  <a:pt x="1338" y="17"/>
                </a:lnTo>
                <a:lnTo>
                  <a:pt x="1389" y="0"/>
                </a:lnTo>
                <a:lnTo>
                  <a:pt x="1440" y="0"/>
                </a:lnTo>
                <a:lnTo>
                  <a:pt x="1474" y="0"/>
                </a:lnTo>
                <a:lnTo>
                  <a:pt x="1508" y="0"/>
                </a:lnTo>
                <a:lnTo>
                  <a:pt x="1542" y="17"/>
                </a:lnTo>
                <a:lnTo>
                  <a:pt x="1576" y="34"/>
                </a:lnTo>
                <a:lnTo>
                  <a:pt x="1609" y="5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2" name="Freeform 34"/>
          <p:cNvSpPr/>
          <p:nvPr/>
        </p:nvSpPr>
        <p:spPr>
          <a:xfrm>
            <a:off x="2897660" y="3395345"/>
            <a:ext cx="96838" cy="4826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2" h="761">
                <a:moveTo>
                  <a:pt x="135" y="372"/>
                </a:moveTo>
                <a:lnTo>
                  <a:pt x="135" y="490"/>
                </a:lnTo>
                <a:lnTo>
                  <a:pt x="118" y="575"/>
                </a:lnTo>
                <a:lnTo>
                  <a:pt x="118" y="642"/>
                </a:lnTo>
                <a:lnTo>
                  <a:pt x="118" y="693"/>
                </a:lnTo>
                <a:lnTo>
                  <a:pt x="101" y="727"/>
                </a:lnTo>
                <a:lnTo>
                  <a:pt x="84" y="761"/>
                </a:lnTo>
                <a:lnTo>
                  <a:pt x="67" y="761"/>
                </a:lnTo>
                <a:lnTo>
                  <a:pt x="33" y="727"/>
                </a:lnTo>
                <a:lnTo>
                  <a:pt x="17" y="693"/>
                </a:lnTo>
                <a:lnTo>
                  <a:pt x="0" y="642"/>
                </a:lnTo>
                <a:lnTo>
                  <a:pt x="0" y="575"/>
                </a:lnTo>
                <a:lnTo>
                  <a:pt x="17" y="490"/>
                </a:lnTo>
                <a:lnTo>
                  <a:pt x="17" y="389"/>
                </a:lnTo>
                <a:lnTo>
                  <a:pt x="17" y="288"/>
                </a:lnTo>
                <a:lnTo>
                  <a:pt x="17" y="153"/>
                </a:lnTo>
                <a:lnTo>
                  <a:pt x="17" y="0"/>
                </a:lnTo>
                <a:lnTo>
                  <a:pt x="67" y="34"/>
                </a:lnTo>
                <a:lnTo>
                  <a:pt x="101" y="68"/>
                </a:lnTo>
                <a:lnTo>
                  <a:pt x="135" y="85"/>
                </a:lnTo>
                <a:lnTo>
                  <a:pt x="152" y="102"/>
                </a:lnTo>
                <a:lnTo>
                  <a:pt x="152" y="119"/>
                </a:lnTo>
                <a:lnTo>
                  <a:pt x="152" y="136"/>
                </a:lnTo>
                <a:lnTo>
                  <a:pt x="152" y="153"/>
                </a:lnTo>
                <a:lnTo>
                  <a:pt x="152" y="186"/>
                </a:lnTo>
                <a:lnTo>
                  <a:pt x="152" y="220"/>
                </a:lnTo>
                <a:lnTo>
                  <a:pt x="135" y="271"/>
                </a:lnTo>
                <a:lnTo>
                  <a:pt x="135" y="321"/>
                </a:lnTo>
                <a:lnTo>
                  <a:pt x="135" y="37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8" name="Freeform 40"/>
          <p:cNvSpPr/>
          <p:nvPr/>
        </p:nvSpPr>
        <p:spPr>
          <a:xfrm>
            <a:off x="3145310" y="3352483"/>
            <a:ext cx="85725" cy="460375"/>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0"/>
              </a:cxn>
              <a:cxn ang="0">
                <a:pos x="0" y="0"/>
              </a:cxn>
            </a:cxnLst>
            <a:rect l="0" t="0" r="0" b="0"/>
            <a:pathLst>
              <a:path w="136" h="726">
                <a:moveTo>
                  <a:pt x="0" y="0"/>
                </a:moveTo>
                <a:lnTo>
                  <a:pt x="136" y="0"/>
                </a:lnTo>
                <a:lnTo>
                  <a:pt x="136" y="169"/>
                </a:lnTo>
                <a:lnTo>
                  <a:pt x="136" y="321"/>
                </a:lnTo>
                <a:lnTo>
                  <a:pt x="136" y="439"/>
                </a:lnTo>
                <a:lnTo>
                  <a:pt x="119" y="541"/>
                </a:lnTo>
                <a:lnTo>
                  <a:pt x="119" y="625"/>
                </a:lnTo>
                <a:lnTo>
                  <a:pt x="119" y="676"/>
                </a:lnTo>
                <a:lnTo>
                  <a:pt x="102" y="709"/>
                </a:lnTo>
                <a:lnTo>
                  <a:pt x="102" y="726"/>
                </a:lnTo>
                <a:lnTo>
                  <a:pt x="85" y="726"/>
                </a:lnTo>
                <a:lnTo>
                  <a:pt x="68" y="709"/>
                </a:lnTo>
                <a:lnTo>
                  <a:pt x="51" y="693"/>
                </a:lnTo>
                <a:lnTo>
                  <a:pt x="34" y="676"/>
                </a:lnTo>
                <a:lnTo>
                  <a:pt x="17" y="659"/>
                </a:lnTo>
                <a:lnTo>
                  <a:pt x="17" y="608"/>
                </a:lnTo>
                <a:lnTo>
                  <a:pt x="17" y="557"/>
                </a:lnTo>
                <a:lnTo>
                  <a:pt x="0" y="473"/>
                </a:lnTo>
                <a:lnTo>
                  <a:pt x="0" y="388"/>
                </a:lnTo>
                <a:lnTo>
                  <a:pt x="0" y="287"/>
                </a:lnTo>
                <a:lnTo>
                  <a:pt x="0" y="152"/>
                </a:lnTo>
                <a:lnTo>
                  <a:pt x="0"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7684" name="Freeform 36"/>
          <p:cNvSpPr/>
          <p:nvPr/>
        </p:nvSpPr>
        <p:spPr>
          <a:xfrm>
            <a:off x="2672235" y="4081145"/>
            <a:ext cx="892175" cy="8794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06" h="1385">
                <a:moveTo>
                  <a:pt x="542" y="490"/>
                </a:moveTo>
                <a:lnTo>
                  <a:pt x="423" y="524"/>
                </a:lnTo>
                <a:lnTo>
                  <a:pt x="322" y="557"/>
                </a:lnTo>
                <a:lnTo>
                  <a:pt x="254" y="591"/>
                </a:lnTo>
                <a:lnTo>
                  <a:pt x="203" y="608"/>
                </a:lnTo>
                <a:lnTo>
                  <a:pt x="169" y="642"/>
                </a:lnTo>
                <a:lnTo>
                  <a:pt x="135" y="659"/>
                </a:lnTo>
                <a:lnTo>
                  <a:pt x="118" y="676"/>
                </a:lnTo>
                <a:lnTo>
                  <a:pt x="101" y="676"/>
                </a:lnTo>
                <a:lnTo>
                  <a:pt x="85" y="676"/>
                </a:lnTo>
                <a:lnTo>
                  <a:pt x="68" y="659"/>
                </a:lnTo>
                <a:lnTo>
                  <a:pt x="51" y="642"/>
                </a:lnTo>
                <a:lnTo>
                  <a:pt x="51" y="625"/>
                </a:lnTo>
                <a:lnTo>
                  <a:pt x="17" y="574"/>
                </a:lnTo>
                <a:lnTo>
                  <a:pt x="0" y="540"/>
                </a:lnTo>
                <a:lnTo>
                  <a:pt x="17" y="540"/>
                </a:lnTo>
                <a:lnTo>
                  <a:pt x="17" y="524"/>
                </a:lnTo>
                <a:lnTo>
                  <a:pt x="51" y="490"/>
                </a:lnTo>
                <a:lnTo>
                  <a:pt x="85" y="473"/>
                </a:lnTo>
                <a:lnTo>
                  <a:pt x="101" y="439"/>
                </a:lnTo>
                <a:lnTo>
                  <a:pt x="135" y="388"/>
                </a:lnTo>
                <a:lnTo>
                  <a:pt x="152" y="338"/>
                </a:lnTo>
                <a:lnTo>
                  <a:pt x="169" y="287"/>
                </a:lnTo>
                <a:lnTo>
                  <a:pt x="186" y="169"/>
                </a:lnTo>
                <a:lnTo>
                  <a:pt x="186" y="135"/>
                </a:lnTo>
                <a:lnTo>
                  <a:pt x="186" y="84"/>
                </a:lnTo>
                <a:lnTo>
                  <a:pt x="169" y="50"/>
                </a:lnTo>
                <a:lnTo>
                  <a:pt x="169" y="34"/>
                </a:lnTo>
                <a:lnTo>
                  <a:pt x="169" y="17"/>
                </a:lnTo>
                <a:lnTo>
                  <a:pt x="186" y="0"/>
                </a:lnTo>
                <a:lnTo>
                  <a:pt x="220" y="17"/>
                </a:lnTo>
                <a:lnTo>
                  <a:pt x="254" y="34"/>
                </a:lnTo>
                <a:lnTo>
                  <a:pt x="305" y="67"/>
                </a:lnTo>
                <a:lnTo>
                  <a:pt x="305" y="169"/>
                </a:lnTo>
                <a:lnTo>
                  <a:pt x="305" y="253"/>
                </a:lnTo>
                <a:lnTo>
                  <a:pt x="305" y="304"/>
                </a:lnTo>
                <a:lnTo>
                  <a:pt x="288" y="338"/>
                </a:lnTo>
                <a:lnTo>
                  <a:pt x="288" y="371"/>
                </a:lnTo>
                <a:lnTo>
                  <a:pt x="288" y="388"/>
                </a:lnTo>
                <a:lnTo>
                  <a:pt x="288" y="405"/>
                </a:lnTo>
                <a:lnTo>
                  <a:pt x="305" y="422"/>
                </a:lnTo>
                <a:lnTo>
                  <a:pt x="322" y="422"/>
                </a:lnTo>
                <a:lnTo>
                  <a:pt x="356" y="422"/>
                </a:lnTo>
                <a:lnTo>
                  <a:pt x="389" y="405"/>
                </a:lnTo>
                <a:lnTo>
                  <a:pt x="440" y="405"/>
                </a:lnTo>
                <a:lnTo>
                  <a:pt x="508" y="388"/>
                </a:lnTo>
                <a:lnTo>
                  <a:pt x="610" y="371"/>
                </a:lnTo>
                <a:lnTo>
                  <a:pt x="745" y="338"/>
                </a:lnTo>
                <a:lnTo>
                  <a:pt x="813" y="338"/>
                </a:lnTo>
                <a:lnTo>
                  <a:pt x="864" y="321"/>
                </a:lnTo>
                <a:lnTo>
                  <a:pt x="915" y="321"/>
                </a:lnTo>
                <a:lnTo>
                  <a:pt x="966" y="304"/>
                </a:lnTo>
                <a:lnTo>
                  <a:pt x="1033" y="287"/>
                </a:lnTo>
                <a:lnTo>
                  <a:pt x="1067" y="287"/>
                </a:lnTo>
                <a:lnTo>
                  <a:pt x="1101" y="270"/>
                </a:lnTo>
                <a:lnTo>
                  <a:pt x="1135" y="270"/>
                </a:lnTo>
                <a:lnTo>
                  <a:pt x="1152" y="270"/>
                </a:lnTo>
                <a:lnTo>
                  <a:pt x="1169" y="287"/>
                </a:lnTo>
                <a:lnTo>
                  <a:pt x="1220" y="304"/>
                </a:lnTo>
                <a:lnTo>
                  <a:pt x="1270" y="338"/>
                </a:lnTo>
                <a:lnTo>
                  <a:pt x="1338" y="388"/>
                </a:lnTo>
                <a:lnTo>
                  <a:pt x="1372" y="422"/>
                </a:lnTo>
                <a:lnTo>
                  <a:pt x="1389" y="439"/>
                </a:lnTo>
                <a:lnTo>
                  <a:pt x="1406" y="456"/>
                </a:lnTo>
                <a:lnTo>
                  <a:pt x="1389" y="490"/>
                </a:lnTo>
                <a:lnTo>
                  <a:pt x="1372" y="507"/>
                </a:lnTo>
                <a:lnTo>
                  <a:pt x="1338" y="524"/>
                </a:lnTo>
                <a:lnTo>
                  <a:pt x="1321" y="557"/>
                </a:lnTo>
                <a:lnTo>
                  <a:pt x="1304" y="608"/>
                </a:lnTo>
                <a:lnTo>
                  <a:pt x="1287" y="676"/>
                </a:lnTo>
                <a:lnTo>
                  <a:pt x="1270" y="760"/>
                </a:lnTo>
                <a:lnTo>
                  <a:pt x="1237" y="845"/>
                </a:lnTo>
                <a:lnTo>
                  <a:pt x="1203" y="929"/>
                </a:lnTo>
                <a:lnTo>
                  <a:pt x="1169" y="1030"/>
                </a:lnTo>
                <a:lnTo>
                  <a:pt x="1118" y="1132"/>
                </a:lnTo>
                <a:lnTo>
                  <a:pt x="1067" y="1216"/>
                </a:lnTo>
                <a:lnTo>
                  <a:pt x="1033" y="1284"/>
                </a:lnTo>
                <a:lnTo>
                  <a:pt x="982" y="1335"/>
                </a:lnTo>
                <a:lnTo>
                  <a:pt x="932" y="1351"/>
                </a:lnTo>
                <a:lnTo>
                  <a:pt x="898" y="1368"/>
                </a:lnTo>
                <a:lnTo>
                  <a:pt x="881" y="1385"/>
                </a:lnTo>
                <a:lnTo>
                  <a:pt x="847" y="1385"/>
                </a:lnTo>
                <a:lnTo>
                  <a:pt x="830" y="1385"/>
                </a:lnTo>
                <a:lnTo>
                  <a:pt x="830" y="1368"/>
                </a:lnTo>
                <a:lnTo>
                  <a:pt x="813" y="1351"/>
                </a:lnTo>
                <a:lnTo>
                  <a:pt x="813" y="1335"/>
                </a:lnTo>
                <a:lnTo>
                  <a:pt x="813" y="1284"/>
                </a:lnTo>
                <a:lnTo>
                  <a:pt x="779" y="1250"/>
                </a:lnTo>
                <a:lnTo>
                  <a:pt x="745" y="1199"/>
                </a:lnTo>
                <a:lnTo>
                  <a:pt x="694" y="1132"/>
                </a:lnTo>
                <a:lnTo>
                  <a:pt x="644" y="1081"/>
                </a:lnTo>
                <a:lnTo>
                  <a:pt x="610" y="1030"/>
                </a:lnTo>
                <a:lnTo>
                  <a:pt x="593" y="997"/>
                </a:lnTo>
                <a:lnTo>
                  <a:pt x="593" y="980"/>
                </a:lnTo>
                <a:lnTo>
                  <a:pt x="610" y="980"/>
                </a:lnTo>
                <a:lnTo>
                  <a:pt x="644" y="980"/>
                </a:lnTo>
                <a:lnTo>
                  <a:pt x="678" y="997"/>
                </a:lnTo>
                <a:lnTo>
                  <a:pt x="745" y="1014"/>
                </a:lnTo>
                <a:lnTo>
                  <a:pt x="796" y="1047"/>
                </a:lnTo>
                <a:lnTo>
                  <a:pt x="847" y="1064"/>
                </a:lnTo>
                <a:lnTo>
                  <a:pt x="898" y="1081"/>
                </a:lnTo>
                <a:lnTo>
                  <a:pt x="915" y="1081"/>
                </a:lnTo>
                <a:lnTo>
                  <a:pt x="932" y="1047"/>
                </a:lnTo>
                <a:lnTo>
                  <a:pt x="949" y="997"/>
                </a:lnTo>
                <a:lnTo>
                  <a:pt x="982" y="929"/>
                </a:lnTo>
                <a:lnTo>
                  <a:pt x="999" y="878"/>
                </a:lnTo>
                <a:lnTo>
                  <a:pt x="1033" y="828"/>
                </a:lnTo>
                <a:lnTo>
                  <a:pt x="1067" y="726"/>
                </a:lnTo>
                <a:lnTo>
                  <a:pt x="1101" y="642"/>
                </a:lnTo>
                <a:lnTo>
                  <a:pt x="1118" y="574"/>
                </a:lnTo>
                <a:lnTo>
                  <a:pt x="1135" y="524"/>
                </a:lnTo>
                <a:lnTo>
                  <a:pt x="1118" y="490"/>
                </a:lnTo>
                <a:lnTo>
                  <a:pt x="1118" y="456"/>
                </a:lnTo>
                <a:lnTo>
                  <a:pt x="1101" y="439"/>
                </a:lnTo>
                <a:lnTo>
                  <a:pt x="1084" y="439"/>
                </a:lnTo>
                <a:lnTo>
                  <a:pt x="1016" y="422"/>
                </a:lnTo>
                <a:lnTo>
                  <a:pt x="932" y="422"/>
                </a:lnTo>
                <a:lnTo>
                  <a:pt x="864" y="439"/>
                </a:lnTo>
                <a:lnTo>
                  <a:pt x="779" y="456"/>
                </a:lnTo>
                <a:lnTo>
                  <a:pt x="678" y="473"/>
                </a:lnTo>
                <a:lnTo>
                  <a:pt x="542" y="49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7678"/>
                                        </p:tgtEl>
                                        <p:attrNameLst>
                                          <p:attrName>style.visibility</p:attrName>
                                        </p:attrNameLst>
                                      </p:cBhvr>
                                      <p:to>
                                        <p:strVal val="visible"/>
                                      </p:to>
                                    </p:set>
                                    <p:animEffect transition="in" filter="wipe(up)">
                                      <p:cBhvr>
                                        <p:cTn id="44" dur="500"/>
                                        <p:tgtEl>
                                          <p:spTgt spid="276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7686"/>
                                        </p:tgtEl>
                                        <p:attrNameLst>
                                          <p:attrName>style.visibility</p:attrName>
                                        </p:attrNameLst>
                                      </p:cBhvr>
                                      <p:to>
                                        <p:strVal val="visible"/>
                                      </p:to>
                                    </p:set>
                                    <p:animEffect transition="in" filter="wipe(up)">
                                      <p:cBhvr>
                                        <p:cTn id="49" dur="500"/>
                                        <p:tgtEl>
                                          <p:spTgt spid="2768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7687"/>
                                        </p:tgtEl>
                                        <p:attrNameLst>
                                          <p:attrName>style.visibility</p:attrName>
                                        </p:attrNameLst>
                                      </p:cBhvr>
                                      <p:to>
                                        <p:strVal val="visible"/>
                                      </p:to>
                                    </p:set>
                                    <p:animEffect transition="in" filter="wipe(down)">
                                      <p:cBhvr>
                                        <p:cTn id="54" dur="500"/>
                                        <p:tgtEl>
                                          <p:spTgt spid="2768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7689"/>
                                        </p:tgtEl>
                                        <p:attrNameLst>
                                          <p:attrName>style.visibility</p:attrName>
                                        </p:attrNameLst>
                                      </p:cBhvr>
                                      <p:to>
                                        <p:strVal val="visible"/>
                                      </p:to>
                                    </p:set>
                                    <p:animEffect transition="in" filter="wipe(left)">
                                      <p:cBhvr>
                                        <p:cTn id="64" dur="500"/>
                                        <p:tgtEl>
                                          <p:spTgt spid="2768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7682"/>
                                        </p:tgtEl>
                                        <p:attrNameLst>
                                          <p:attrName>style.visibility</p:attrName>
                                        </p:attrNameLst>
                                      </p:cBhvr>
                                      <p:to>
                                        <p:strVal val="visible"/>
                                      </p:to>
                                    </p:set>
                                    <p:animEffect transition="in" filter="wipe(up)">
                                      <p:cBhvr>
                                        <p:cTn id="69" dur="500"/>
                                        <p:tgtEl>
                                          <p:spTgt spid="2768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7688"/>
                                        </p:tgtEl>
                                        <p:attrNameLst>
                                          <p:attrName>style.visibility</p:attrName>
                                        </p:attrNameLst>
                                      </p:cBhvr>
                                      <p:to>
                                        <p:strVal val="visible"/>
                                      </p:to>
                                    </p:set>
                                    <p:animEffect transition="in" filter="wipe(up)">
                                      <p:cBhvr>
                                        <p:cTn id="74" dur="500"/>
                                        <p:tgtEl>
                                          <p:spTgt spid="2768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up)">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7683"/>
                                        </p:tgtEl>
                                        <p:attrNameLst>
                                          <p:attrName>style.visibility</p:attrName>
                                        </p:attrNameLst>
                                      </p:cBhvr>
                                      <p:to>
                                        <p:strVal val="visible"/>
                                      </p:to>
                                    </p:set>
                                    <p:animEffect transition="in" filter="wipe(left)">
                                      <p:cBhvr>
                                        <p:cTn id="89" dur="500"/>
                                        <p:tgtEl>
                                          <p:spTgt spid="2768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7685"/>
                                        </p:tgtEl>
                                        <p:attrNameLst>
                                          <p:attrName>style.visibility</p:attrName>
                                        </p:attrNameLst>
                                      </p:cBhvr>
                                      <p:to>
                                        <p:strVal val="visible"/>
                                      </p:to>
                                    </p:set>
                                    <p:animEffect transition="in" filter="wipe(left)">
                                      <p:cBhvr>
                                        <p:cTn id="94" dur="500"/>
                                        <p:tgtEl>
                                          <p:spTgt spid="2768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27684"/>
                                        </p:tgtEl>
                                        <p:attrNameLst>
                                          <p:attrName>style.visibility</p:attrName>
                                        </p:attrNameLst>
                                      </p:cBhvr>
                                      <p:to>
                                        <p:strVal val="visible"/>
                                      </p:to>
                                    </p:set>
                                    <p:animEffect transition="in" filter="wipe(up)">
                                      <p:cBhvr>
                                        <p:cTn id="99" dur="500"/>
                                        <p:tgtEl>
                                          <p:spTgt spid="2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50045" y="1443355"/>
            <a:ext cx="14039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dǎo</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5055346" y="2626250"/>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6024356" y="2626250"/>
            <a:ext cx="434467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半包围</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山</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小岛   海岛   岛屿</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我国境内分布了很多岛屿。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“山”稍小，左部稍突出。</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岛</a:t>
            </a:r>
          </a:p>
        </p:txBody>
      </p:sp>
      <p:grpSp>
        <p:nvGrpSpPr>
          <p:cNvPr id="32771" name="Group 4"/>
          <p:cNvGrpSpPr/>
          <p:nvPr/>
        </p:nvGrpSpPr>
        <p:grpSpPr>
          <a:xfrm>
            <a:off x="1691116" y="2607835"/>
            <a:ext cx="2879725" cy="2879725"/>
            <a:chOff x="1474" y="663"/>
            <a:chExt cx="2948" cy="2835"/>
          </a:xfrm>
        </p:grpSpPr>
        <p:sp>
          <p:nvSpPr>
            <p:cNvPr id="32772"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3"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4"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5"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2776"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77"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78"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79"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2780"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2781"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3" name="Freeform 6"/>
          <p:cNvSpPr/>
          <p:nvPr/>
        </p:nvSpPr>
        <p:spPr>
          <a:xfrm>
            <a:off x="2721403" y="2769760"/>
            <a:ext cx="527050" cy="552450"/>
          </a:xfrm>
          <a:custGeom>
            <a:avLst/>
            <a:gdLst/>
            <a:ahLst/>
            <a:cxnLst>
              <a:cxn ang="0">
                <a:pos x="527050" y="125053"/>
              </a:cxn>
              <a:cxn ang="0">
                <a:pos x="522288" y="133759"/>
              </a:cxn>
              <a:cxn ang="0">
                <a:pos x="515938" y="144840"/>
              </a:cxn>
              <a:cxn ang="0">
                <a:pos x="505619" y="158295"/>
              </a:cxn>
              <a:cxn ang="0">
                <a:pos x="492125" y="174916"/>
              </a:cxn>
              <a:cxn ang="0">
                <a:pos x="473869" y="193120"/>
              </a:cxn>
              <a:cxn ang="0">
                <a:pos x="454025" y="214490"/>
              </a:cxn>
              <a:cxn ang="0">
                <a:pos x="429419" y="238234"/>
              </a:cxn>
              <a:cxn ang="0">
                <a:pos x="400844" y="265936"/>
              </a:cxn>
              <a:cxn ang="0">
                <a:pos x="369888" y="294429"/>
              </a:cxn>
              <a:cxn ang="0">
                <a:pos x="334963" y="327671"/>
              </a:cxn>
              <a:cxn ang="0">
                <a:pos x="296863" y="362496"/>
              </a:cxn>
              <a:cxn ang="0">
                <a:pos x="254000" y="398904"/>
              </a:cxn>
              <a:cxn ang="0">
                <a:pos x="208756" y="440060"/>
              </a:cxn>
              <a:cxn ang="0">
                <a:pos x="159544" y="482800"/>
              </a:cxn>
              <a:cxn ang="0">
                <a:pos x="107950" y="527914"/>
              </a:cxn>
              <a:cxn ang="0">
                <a:pos x="0" y="552450"/>
              </a:cxn>
              <a:cxn ang="0">
                <a:pos x="26988" y="523957"/>
              </a:cxn>
              <a:cxn ang="0">
                <a:pos x="54769" y="494672"/>
              </a:cxn>
              <a:cxn ang="0">
                <a:pos x="83344" y="463013"/>
              </a:cxn>
              <a:cxn ang="0">
                <a:pos x="112713" y="428188"/>
              </a:cxn>
              <a:cxn ang="0">
                <a:pos x="139700" y="393363"/>
              </a:cxn>
              <a:cxn ang="0">
                <a:pos x="169069" y="355373"/>
              </a:cxn>
              <a:cxn ang="0">
                <a:pos x="199231" y="315799"/>
              </a:cxn>
              <a:cxn ang="0">
                <a:pos x="228600" y="274642"/>
              </a:cxn>
              <a:cxn ang="0">
                <a:pos x="255588" y="235068"/>
              </a:cxn>
              <a:cxn ang="0">
                <a:pos x="278606" y="198660"/>
              </a:cxn>
              <a:cxn ang="0">
                <a:pos x="295275" y="167001"/>
              </a:cxn>
              <a:cxn ang="0">
                <a:pos x="307181" y="138508"/>
              </a:cxn>
              <a:cxn ang="0">
                <a:pos x="315119" y="113972"/>
              </a:cxn>
              <a:cxn ang="0">
                <a:pos x="318294" y="92603"/>
              </a:cxn>
              <a:cxn ang="0">
                <a:pos x="315119" y="75982"/>
              </a:cxn>
              <a:cxn ang="0">
                <a:pos x="307181" y="62527"/>
              </a:cxn>
              <a:cxn ang="0">
                <a:pos x="298450" y="52237"/>
              </a:cxn>
              <a:cxn ang="0">
                <a:pos x="292100" y="42740"/>
              </a:cxn>
              <a:cxn ang="0">
                <a:pos x="288925" y="34033"/>
              </a:cxn>
              <a:cxn ang="0">
                <a:pos x="287338" y="26119"/>
              </a:cxn>
              <a:cxn ang="0">
                <a:pos x="288925" y="18204"/>
              </a:cxn>
              <a:cxn ang="0">
                <a:pos x="292100" y="12664"/>
              </a:cxn>
              <a:cxn ang="0">
                <a:pos x="298450" y="7915"/>
              </a:cxn>
              <a:cxn ang="0">
                <a:pos x="307181" y="3166"/>
              </a:cxn>
              <a:cxn ang="0">
                <a:pos x="318294" y="0"/>
              </a:cxn>
              <a:cxn ang="0">
                <a:pos x="330200" y="0"/>
              </a:cxn>
              <a:cxn ang="0">
                <a:pos x="345281" y="0"/>
              </a:cxn>
              <a:cxn ang="0">
                <a:pos x="361156" y="3166"/>
              </a:cxn>
              <a:cxn ang="0">
                <a:pos x="377825" y="7915"/>
              </a:cxn>
              <a:cxn ang="0">
                <a:pos x="396081" y="15830"/>
              </a:cxn>
              <a:cxn ang="0">
                <a:pos x="415925" y="22953"/>
              </a:cxn>
              <a:cxn ang="0">
                <a:pos x="437356" y="34033"/>
              </a:cxn>
              <a:cxn ang="0">
                <a:pos x="457994" y="44323"/>
              </a:cxn>
              <a:cxn ang="0">
                <a:pos x="476250" y="54612"/>
              </a:cxn>
              <a:cxn ang="0">
                <a:pos x="492125" y="67275"/>
              </a:cxn>
              <a:cxn ang="0">
                <a:pos x="504031" y="77565"/>
              </a:cxn>
              <a:cxn ang="0">
                <a:pos x="514350" y="88645"/>
              </a:cxn>
              <a:cxn ang="0">
                <a:pos x="520700" y="100517"/>
              </a:cxn>
              <a:cxn ang="0">
                <a:pos x="525463" y="110807"/>
              </a:cxn>
              <a:cxn ang="0">
                <a:pos x="527050" y="121887"/>
              </a:cxn>
              <a:cxn ang="0">
                <a:pos x="527050" y="121887"/>
              </a:cxn>
            </a:cxnLst>
            <a:rect l="0" t="0" r="0" b="0"/>
            <a:pathLst>
              <a:path w="664" h="698">
                <a:moveTo>
                  <a:pt x="664" y="154"/>
                </a:moveTo>
                <a:lnTo>
                  <a:pt x="664" y="158"/>
                </a:lnTo>
                <a:lnTo>
                  <a:pt x="662" y="163"/>
                </a:lnTo>
                <a:lnTo>
                  <a:pt x="658" y="169"/>
                </a:lnTo>
                <a:lnTo>
                  <a:pt x="654" y="175"/>
                </a:lnTo>
                <a:lnTo>
                  <a:pt x="650" y="183"/>
                </a:lnTo>
                <a:lnTo>
                  <a:pt x="645" y="190"/>
                </a:lnTo>
                <a:lnTo>
                  <a:pt x="637" y="200"/>
                </a:lnTo>
                <a:lnTo>
                  <a:pt x="629" y="209"/>
                </a:lnTo>
                <a:lnTo>
                  <a:pt x="620" y="221"/>
                </a:lnTo>
                <a:lnTo>
                  <a:pt x="608" y="232"/>
                </a:lnTo>
                <a:lnTo>
                  <a:pt x="597" y="244"/>
                </a:lnTo>
                <a:lnTo>
                  <a:pt x="585" y="257"/>
                </a:lnTo>
                <a:lnTo>
                  <a:pt x="572" y="271"/>
                </a:lnTo>
                <a:lnTo>
                  <a:pt x="556" y="286"/>
                </a:lnTo>
                <a:lnTo>
                  <a:pt x="541" y="301"/>
                </a:lnTo>
                <a:lnTo>
                  <a:pt x="524" y="319"/>
                </a:lnTo>
                <a:lnTo>
                  <a:pt x="505" y="336"/>
                </a:lnTo>
                <a:lnTo>
                  <a:pt x="485" y="353"/>
                </a:lnTo>
                <a:lnTo>
                  <a:pt x="466" y="372"/>
                </a:lnTo>
                <a:lnTo>
                  <a:pt x="443" y="393"/>
                </a:lnTo>
                <a:lnTo>
                  <a:pt x="422" y="414"/>
                </a:lnTo>
                <a:lnTo>
                  <a:pt x="397" y="435"/>
                </a:lnTo>
                <a:lnTo>
                  <a:pt x="374" y="458"/>
                </a:lnTo>
                <a:lnTo>
                  <a:pt x="347" y="481"/>
                </a:lnTo>
                <a:lnTo>
                  <a:pt x="320" y="504"/>
                </a:lnTo>
                <a:lnTo>
                  <a:pt x="291" y="529"/>
                </a:lnTo>
                <a:lnTo>
                  <a:pt x="263" y="556"/>
                </a:lnTo>
                <a:lnTo>
                  <a:pt x="234" y="583"/>
                </a:lnTo>
                <a:lnTo>
                  <a:pt x="201" y="610"/>
                </a:lnTo>
                <a:lnTo>
                  <a:pt x="169" y="639"/>
                </a:lnTo>
                <a:lnTo>
                  <a:pt x="136" y="667"/>
                </a:lnTo>
                <a:lnTo>
                  <a:pt x="101" y="698"/>
                </a:lnTo>
                <a:lnTo>
                  <a:pt x="0" y="698"/>
                </a:lnTo>
                <a:lnTo>
                  <a:pt x="17" y="681"/>
                </a:lnTo>
                <a:lnTo>
                  <a:pt x="34" y="662"/>
                </a:lnTo>
                <a:lnTo>
                  <a:pt x="51" y="644"/>
                </a:lnTo>
                <a:lnTo>
                  <a:pt x="69" y="625"/>
                </a:lnTo>
                <a:lnTo>
                  <a:pt x="88" y="604"/>
                </a:lnTo>
                <a:lnTo>
                  <a:pt x="105" y="585"/>
                </a:lnTo>
                <a:lnTo>
                  <a:pt x="122" y="564"/>
                </a:lnTo>
                <a:lnTo>
                  <a:pt x="142" y="541"/>
                </a:lnTo>
                <a:lnTo>
                  <a:pt x="159" y="520"/>
                </a:lnTo>
                <a:lnTo>
                  <a:pt x="176" y="497"/>
                </a:lnTo>
                <a:lnTo>
                  <a:pt x="195" y="474"/>
                </a:lnTo>
                <a:lnTo>
                  <a:pt x="213" y="449"/>
                </a:lnTo>
                <a:lnTo>
                  <a:pt x="232" y="424"/>
                </a:lnTo>
                <a:lnTo>
                  <a:pt x="251" y="399"/>
                </a:lnTo>
                <a:lnTo>
                  <a:pt x="268" y="374"/>
                </a:lnTo>
                <a:lnTo>
                  <a:pt x="288" y="347"/>
                </a:lnTo>
                <a:lnTo>
                  <a:pt x="305" y="322"/>
                </a:lnTo>
                <a:lnTo>
                  <a:pt x="322" y="297"/>
                </a:lnTo>
                <a:lnTo>
                  <a:pt x="337" y="274"/>
                </a:lnTo>
                <a:lnTo>
                  <a:pt x="351" y="251"/>
                </a:lnTo>
                <a:lnTo>
                  <a:pt x="362" y="230"/>
                </a:lnTo>
                <a:lnTo>
                  <a:pt x="372" y="211"/>
                </a:lnTo>
                <a:lnTo>
                  <a:pt x="382" y="192"/>
                </a:lnTo>
                <a:lnTo>
                  <a:pt x="387" y="175"/>
                </a:lnTo>
                <a:lnTo>
                  <a:pt x="393" y="160"/>
                </a:lnTo>
                <a:lnTo>
                  <a:pt x="397" y="144"/>
                </a:lnTo>
                <a:lnTo>
                  <a:pt x="399" y="131"/>
                </a:lnTo>
                <a:lnTo>
                  <a:pt x="401" y="117"/>
                </a:lnTo>
                <a:lnTo>
                  <a:pt x="399" y="106"/>
                </a:lnTo>
                <a:lnTo>
                  <a:pt x="397" y="96"/>
                </a:lnTo>
                <a:lnTo>
                  <a:pt x="393" y="87"/>
                </a:lnTo>
                <a:lnTo>
                  <a:pt x="387" y="79"/>
                </a:lnTo>
                <a:lnTo>
                  <a:pt x="382" y="73"/>
                </a:lnTo>
                <a:lnTo>
                  <a:pt x="376" y="66"/>
                </a:lnTo>
                <a:lnTo>
                  <a:pt x="372" y="60"/>
                </a:lnTo>
                <a:lnTo>
                  <a:pt x="368" y="54"/>
                </a:lnTo>
                <a:lnTo>
                  <a:pt x="366" y="48"/>
                </a:lnTo>
                <a:lnTo>
                  <a:pt x="364" y="43"/>
                </a:lnTo>
                <a:lnTo>
                  <a:pt x="362" y="39"/>
                </a:lnTo>
                <a:lnTo>
                  <a:pt x="362" y="33"/>
                </a:lnTo>
                <a:lnTo>
                  <a:pt x="362" y="29"/>
                </a:lnTo>
                <a:lnTo>
                  <a:pt x="364" y="23"/>
                </a:lnTo>
                <a:lnTo>
                  <a:pt x="366" y="20"/>
                </a:lnTo>
                <a:lnTo>
                  <a:pt x="368" y="16"/>
                </a:lnTo>
                <a:lnTo>
                  <a:pt x="372" y="14"/>
                </a:lnTo>
                <a:lnTo>
                  <a:pt x="376" y="10"/>
                </a:lnTo>
                <a:lnTo>
                  <a:pt x="382" y="6"/>
                </a:lnTo>
                <a:lnTo>
                  <a:pt x="387" y="4"/>
                </a:lnTo>
                <a:lnTo>
                  <a:pt x="395" y="2"/>
                </a:lnTo>
                <a:lnTo>
                  <a:pt x="401" y="0"/>
                </a:lnTo>
                <a:lnTo>
                  <a:pt x="409" y="0"/>
                </a:lnTo>
                <a:lnTo>
                  <a:pt x="416" y="0"/>
                </a:lnTo>
                <a:lnTo>
                  <a:pt x="426" y="0"/>
                </a:lnTo>
                <a:lnTo>
                  <a:pt x="435" y="0"/>
                </a:lnTo>
                <a:lnTo>
                  <a:pt x="443" y="2"/>
                </a:lnTo>
                <a:lnTo>
                  <a:pt x="455" y="4"/>
                </a:lnTo>
                <a:lnTo>
                  <a:pt x="464" y="8"/>
                </a:lnTo>
                <a:lnTo>
                  <a:pt x="476" y="10"/>
                </a:lnTo>
                <a:lnTo>
                  <a:pt x="487" y="14"/>
                </a:lnTo>
                <a:lnTo>
                  <a:pt x="499" y="20"/>
                </a:lnTo>
                <a:lnTo>
                  <a:pt x="510" y="23"/>
                </a:lnTo>
                <a:lnTo>
                  <a:pt x="524" y="29"/>
                </a:lnTo>
                <a:lnTo>
                  <a:pt x="537" y="35"/>
                </a:lnTo>
                <a:lnTo>
                  <a:pt x="551" y="43"/>
                </a:lnTo>
                <a:lnTo>
                  <a:pt x="564" y="50"/>
                </a:lnTo>
                <a:lnTo>
                  <a:pt x="577" y="56"/>
                </a:lnTo>
                <a:lnTo>
                  <a:pt x="589" y="64"/>
                </a:lnTo>
                <a:lnTo>
                  <a:pt x="600" y="69"/>
                </a:lnTo>
                <a:lnTo>
                  <a:pt x="610" y="77"/>
                </a:lnTo>
                <a:lnTo>
                  <a:pt x="620" y="85"/>
                </a:lnTo>
                <a:lnTo>
                  <a:pt x="627" y="91"/>
                </a:lnTo>
                <a:lnTo>
                  <a:pt x="635" y="98"/>
                </a:lnTo>
                <a:lnTo>
                  <a:pt x="643" y="106"/>
                </a:lnTo>
                <a:lnTo>
                  <a:pt x="648" y="112"/>
                </a:lnTo>
                <a:lnTo>
                  <a:pt x="652" y="119"/>
                </a:lnTo>
                <a:lnTo>
                  <a:pt x="656" y="127"/>
                </a:lnTo>
                <a:lnTo>
                  <a:pt x="660" y="133"/>
                </a:lnTo>
                <a:lnTo>
                  <a:pt x="662" y="140"/>
                </a:lnTo>
                <a:lnTo>
                  <a:pt x="664" y="146"/>
                </a:lnTo>
                <a:lnTo>
                  <a:pt x="664" y="154"/>
                </a:lnTo>
                <a:lnTo>
                  <a:pt x="664" y="154"/>
                </a:lnTo>
                <a:lnTo>
                  <a:pt x="664" y="154"/>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6" name="Freeform 7"/>
          <p:cNvSpPr/>
          <p:nvPr/>
        </p:nvSpPr>
        <p:spPr>
          <a:xfrm>
            <a:off x="2662666" y="3158697"/>
            <a:ext cx="954087" cy="827088"/>
          </a:xfrm>
          <a:custGeom>
            <a:avLst/>
            <a:gdLst/>
            <a:ahLst/>
            <a:cxnLst>
              <a:cxn ang="0">
                <a:pos x="483002" y="640557"/>
              </a:cxn>
              <a:cxn ang="0">
                <a:pos x="460759" y="614363"/>
              </a:cxn>
              <a:cxn ang="0">
                <a:pos x="459170" y="597694"/>
              </a:cxn>
              <a:cxn ang="0">
                <a:pos x="479030" y="588169"/>
              </a:cxn>
              <a:cxn ang="0">
                <a:pos x="515573" y="589757"/>
              </a:cxn>
              <a:cxn ang="0">
                <a:pos x="567210" y="599282"/>
              </a:cxn>
              <a:cxn ang="0">
                <a:pos x="608519" y="600869"/>
              </a:cxn>
              <a:cxn ang="0">
                <a:pos x="632351" y="591344"/>
              </a:cxn>
              <a:cxn ang="0">
                <a:pos x="649828" y="571500"/>
              </a:cxn>
              <a:cxn ang="0">
                <a:pos x="666511" y="534194"/>
              </a:cxn>
              <a:cxn ang="0">
                <a:pos x="686371" y="469900"/>
              </a:cxn>
              <a:cxn ang="0">
                <a:pos x="708615" y="317500"/>
              </a:cxn>
              <a:cxn ang="0">
                <a:pos x="711793" y="220663"/>
              </a:cxn>
              <a:cxn ang="0">
                <a:pos x="707026" y="169069"/>
              </a:cxn>
              <a:cxn ang="0">
                <a:pos x="699876" y="147638"/>
              </a:cxn>
              <a:cxn ang="0">
                <a:pos x="676838" y="139700"/>
              </a:cxn>
              <a:cxn ang="0">
                <a:pos x="640296" y="136525"/>
              </a:cxn>
              <a:cxn ang="0">
                <a:pos x="598986" y="139700"/>
              </a:cxn>
              <a:cxn ang="0">
                <a:pos x="539405" y="149225"/>
              </a:cxn>
              <a:cxn ang="0">
                <a:pos x="446459" y="164306"/>
              </a:cxn>
              <a:cxn ang="0">
                <a:pos x="320148" y="185738"/>
              </a:cxn>
              <a:cxn ang="0">
                <a:pos x="158088" y="214313"/>
              </a:cxn>
              <a:cxn ang="0">
                <a:pos x="0" y="164306"/>
              </a:cxn>
              <a:cxn ang="0">
                <a:pos x="27010" y="162719"/>
              </a:cxn>
              <a:cxn ang="0">
                <a:pos x="73086" y="156369"/>
              </a:cxn>
              <a:cxn ang="0">
                <a:pos x="134256" y="146050"/>
              </a:cxn>
              <a:cxn ang="0">
                <a:pos x="214491" y="130969"/>
              </a:cxn>
              <a:cxn ang="0">
                <a:pos x="310615" y="112713"/>
              </a:cxn>
              <a:cxn ang="0">
                <a:pos x="417860" y="91281"/>
              </a:cxn>
              <a:cxn ang="0">
                <a:pos x="509218" y="71438"/>
              </a:cxn>
              <a:cxn ang="0">
                <a:pos x="580715" y="53181"/>
              </a:cxn>
              <a:cxn ang="0">
                <a:pos x="635529" y="39688"/>
              </a:cxn>
              <a:cxn ang="0">
                <a:pos x="672072" y="26988"/>
              </a:cxn>
              <a:cxn ang="0">
                <a:pos x="706232" y="8731"/>
              </a:cxn>
              <a:cxn ang="0">
                <a:pos x="761046" y="0"/>
              </a:cxn>
              <a:cxn ang="0">
                <a:pos x="792823" y="10319"/>
              </a:cxn>
              <a:cxn ang="0">
                <a:pos x="837310" y="34925"/>
              </a:cxn>
              <a:cxn ang="0">
                <a:pos x="892124" y="73025"/>
              </a:cxn>
              <a:cxn ang="0">
                <a:pos x="935022" y="106363"/>
              </a:cxn>
              <a:cxn ang="0">
                <a:pos x="953294" y="129381"/>
              </a:cxn>
              <a:cxn ang="0">
                <a:pos x="945349" y="154781"/>
              </a:cxn>
              <a:cxn ang="0">
                <a:pos x="911984" y="185738"/>
              </a:cxn>
              <a:cxn ang="0">
                <a:pos x="892124" y="219075"/>
              </a:cxn>
              <a:cxn ang="0">
                <a:pos x="881002" y="270669"/>
              </a:cxn>
              <a:cxn ang="0">
                <a:pos x="875441" y="342106"/>
              </a:cxn>
              <a:cxn ang="0">
                <a:pos x="857170" y="436563"/>
              </a:cxn>
              <a:cxn ang="0">
                <a:pos x="824599" y="554832"/>
              </a:cxn>
              <a:cxn ang="0">
                <a:pos x="788056" y="667544"/>
              </a:cxn>
              <a:cxn ang="0">
                <a:pos x="753102" y="745332"/>
              </a:cxn>
              <a:cxn ang="0">
                <a:pos x="719737" y="788988"/>
              </a:cxn>
              <a:cxn ang="0">
                <a:pos x="690343" y="815182"/>
              </a:cxn>
              <a:cxn ang="0">
                <a:pos x="666511" y="827088"/>
              </a:cxn>
              <a:cxn ang="0">
                <a:pos x="649828" y="823913"/>
              </a:cxn>
              <a:cxn ang="0">
                <a:pos x="632351" y="805657"/>
              </a:cxn>
              <a:cxn ang="0">
                <a:pos x="615669" y="772319"/>
              </a:cxn>
              <a:cxn ang="0">
                <a:pos x="593425" y="733425"/>
              </a:cxn>
              <a:cxn ang="0">
                <a:pos x="555294" y="695325"/>
              </a:cxn>
              <a:cxn ang="0">
                <a:pos x="521134" y="669132"/>
              </a:cxn>
            </a:cxnLst>
            <a:rect l="0" t="0" r="0" b="0"/>
            <a:pathLst>
              <a:path w="1201" h="1042">
                <a:moveTo>
                  <a:pt x="656" y="843"/>
                </a:moveTo>
                <a:lnTo>
                  <a:pt x="645" y="835"/>
                </a:lnTo>
                <a:lnTo>
                  <a:pt x="635" y="828"/>
                </a:lnTo>
                <a:lnTo>
                  <a:pt x="626" y="820"/>
                </a:lnTo>
                <a:lnTo>
                  <a:pt x="616" y="814"/>
                </a:lnTo>
                <a:lnTo>
                  <a:pt x="608" y="807"/>
                </a:lnTo>
                <a:lnTo>
                  <a:pt x="603" y="801"/>
                </a:lnTo>
                <a:lnTo>
                  <a:pt x="595" y="795"/>
                </a:lnTo>
                <a:lnTo>
                  <a:pt x="591" y="789"/>
                </a:lnTo>
                <a:lnTo>
                  <a:pt x="585" y="784"/>
                </a:lnTo>
                <a:lnTo>
                  <a:pt x="581" y="780"/>
                </a:lnTo>
                <a:lnTo>
                  <a:pt x="580" y="774"/>
                </a:lnTo>
                <a:lnTo>
                  <a:pt x="576" y="770"/>
                </a:lnTo>
                <a:lnTo>
                  <a:pt x="576" y="766"/>
                </a:lnTo>
                <a:lnTo>
                  <a:pt x="574" y="763"/>
                </a:lnTo>
                <a:lnTo>
                  <a:pt x="574" y="759"/>
                </a:lnTo>
                <a:lnTo>
                  <a:pt x="576" y="755"/>
                </a:lnTo>
                <a:lnTo>
                  <a:pt x="578" y="753"/>
                </a:lnTo>
                <a:lnTo>
                  <a:pt x="580" y="749"/>
                </a:lnTo>
                <a:lnTo>
                  <a:pt x="583" y="747"/>
                </a:lnTo>
                <a:lnTo>
                  <a:pt x="587" y="745"/>
                </a:lnTo>
                <a:lnTo>
                  <a:pt x="591" y="743"/>
                </a:lnTo>
                <a:lnTo>
                  <a:pt x="597" y="743"/>
                </a:lnTo>
                <a:lnTo>
                  <a:pt x="603" y="741"/>
                </a:lnTo>
                <a:lnTo>
                  <a:pt x="608" y="741"/>
                </a:lnTo>
                <a:lnTo>
                  <a:pt x="616" y="741"/>
                </a:lnTo>
                <a:lnTo>
                  <a:pt x="624" y="741"/>
                </a:lnTo>
                <a:lnTo>
                  <a:pt x="631" y="741"/>
                </a:lnTo>
                <a:lnTo>
                  <a:pt x="639" y="741"/>
                </a:lnTo>
                <a:lnTo>
                  <a:pt x="649" y="743"/>
                </a:lnTo>
                <a:lnTo>
                  <a:pt x="660" y="745"/>
                </a:lnTo>
                <a:lnTo>
                  <a:pt x="670" y="747"/>
                </a:lnTo>
                <a:lnTo>
                  <a:pt x="681" y="749"/>
                </a:lnTo>
                <a:lnTo>
                  <a:pt x="693" y="751"/>
                </a:lnTo>
                <a:lnTo>
                  <a:pt x="704" y="753"/>
                </a:lnTo>
                <a:lnTo>
                  <a:pt x="714" y="755"/>
                </a:lnTo>
                <a:lnTo>
                  <a:pt x="725" y="757"/>
                </a:lnTo>
                <a:lnTo>
                  <a:pt x="733" y="757"/>
                </a:lnTo>
                <a:lnTo>
                  <a:pt x="743" y="757"/>
                </a:lnTo>
                <a:lnTo>
                  <a:pt x="750" y="757"/>
                </a:lnTo>
                <a:lnTo>
                  <a:pt x="758" y="757"/>
                </a:lnTo>
                <a:lnTo>
                  <a:pt x="766" y="757"/>
                </a:lnTo>
                <a:lnTo>
                  <a:pt x="773" y="755"/>
                </a:lnTo>
                <a:lnTo>
                  <a:pt x="779" y="755"/>
                </a:lnTo>
                <a:lnTo>
                  <a:pt x="785" y="753"/>
                </a:lnTo>
                <a:lnTo>
                  <a:pt x="789" y="751"/>
                </a:lnTo>
                <a:lnTo>
                  <a:pt x="793" y="749"/>
                </a:lnTo>
                <a:lnTo>
                  <a:pt x="796" y="745"/>
                </a:lnTo>
                <a:lnTo>
                  <a:pt x="800" y="743"/>
                </a:lnTo>
                <a:lnTo>
                  <a:pt x="804" y="740"/>
                </a:lnTo>
                <a:lnTo>
                  <a:pt x="806" y="736"/>
                </a:lnTo>
                <a:lnTo>
                  <a:pt x="810" y="732"/>
                </a:lnTo>
                <a:lnTo>
                  <a:pt x="814" y="726"/>
                </a:lnTo>
                <a:lnTo>
                  <a:pt x="818" y="720"/>
                </a:lnTo>
                <a:lnTo>
                  <a:pt x="821" y="713"/>
                </a:lnTo>
                <a:lnTo>
                  <a:pt x="823" y="707"/>
                </a:lnTo>
                <a:lnTo>
                  <a:pt x="827" y="699"/>
                </a:lnTo>
                <a:lnTo>
                  <a:pt x="831" y="692"/>
                </a:lnTo>
                <a:lnTo>
                  <a:pt x="835" y="682"/>
                </a:lnTo>
                <a:lnTo>
                  <a:pt x="839" y="673"/>
                </a:lnTo>
                <a:lnTo>
                  <a:pt x="842" y="663"/>
                </a:lnTo>
                <a:lnTo>
                  <a:pt x="844" y="653"/>
                </a:lnTo>
                <a:lnTo>
                  <a:pt x="848" y="642"/>
                </a:lnTo>
                <a:lnTo>
                  <a:pt x="852" y="630"/>
                </a:lnTo>
                <a:lnTo>
                  <a:pt x="856" y="619"/>
                </a:lnTo>
                <a:lnTo>
                  <a:pt x="864" y="592"/>
                </a:lnTo>
                <a:lnTo>
                  <a:pt x="871" y="565"/>
                </a:lnTo>
                <a:lnTo>
                  <a:pt x="877" y="535"/>
                </a:lnTo>
                <a:lnTo>
                  <a:pt x="881" y="504"/>
                </a:lnTo>
                <a:lnTo>
                  <a:pt x="887" y="471"/>
                </a:lnTo>
                <a:lnTo>
                  <a:pt x="890" y="437"/>
                </a:lnTo>
                <a:lnTo>
                  <a:pt x="892" y="400"/>
                </a:lnTo>
                <a:lnTo>
                  <a:pt x="894" y="362"/>
                </a:lnTo>
                <a:lnTo>
                  <a:pt x="894" y="343"/>
                </a:lnTo>
                <a:lnTo>
                  <a:pt x="896" y="326"/>
                </a:lnTo>
                <a:lnTo>
                  <a:pt x="896" y="308"/>
                </a:lnTo>
                <a:lnTo>
                  <a:pt x="896" y="293"/>
                </a:lnTo>
                <a:lnTo>
                  <a:pt x="896" y="278"/>
                </a:lnTo>
                <a:lnTo>
                  <a:pt x="896" y="264"/>
                </a:lnTo>
                <a:lnTo>
                  <a:pt x="894" y="253"/>
                </a:lnTo>
                <a:lnTo>
                  <a:pt x="894" y="241"/>
                </a:lnTo>
                <a:lnTo>
                  <a:pt x="894" y="230"/>
                </a:lnTo>
                <a:lnTo>
                  <a:pt x="892" y="220"/>
                </a:lnTo>
                <a:lnTo>
                  <a:pt x="890" y="213"/>
                </a:lnTo>
                <a:lnTo>
                  <a:pt x="890" y="205"/>
                </a:lnTo>
                <a:lnTo>
                  <a:pt x="889" y="199"/>
                </a:lnTo>
                <a:lnTo>
                  <a:pt x="887" y="194"/>
                </a:lnTo>
                <a:lnTo>
                  <a:pt x="885" y="190"/>
                </a:lnTo>
                <a:lnTo>
                  <a:pt x="883" y="188"/>
                </a:lnTo>
                <a:lnTo>
                  <a:pt x="881" y="186"/>
                </a:lnTo>
                <a:lnTo>
                  <a:pt x="877" y="184"/>
                </a:lnTo>
                <a:lnTo>
                  <a:pt x="873" y="182"/>
                </a:lnTo>
                <a:lnTo>
                  <a:pt x="869" y="180"/>
                </a:lnTo>
                <a:lnTo>
                  <a:pt x="864" y="178"/>
                </a:lnTo>
                <a:lnTo>
                  <a:pt x="858" y="176"/>
                </a:lnTo>
                <a:lnTo>
                  <a:pt x="852" y="176"/>
                </a:lnTo>
                <a:lnTo>
                  <a:pt x="846" y="174"/>
                </a:lnTo>
                <a:lnTo>
                  <a:pt x="839" y="174"/>
                </a:lnTo>
                <a:lnTo>
                  <a:pt x="833" y="174"/>
                </a:lnTo>
                <a:lnTo>
                  <a:pt x="823" y="172"/>
                </a:lnTo>
                <a:lnTo>
                  <a:pt x="816" y="172"/>
                </a:lnTo>
                <a:lnTo>
                  <a:pt x="806" y="172"/>
                </a:lnTo>
                <a:lnTo>
                  <a:pt x="796" y="172"/>
                </a:lnTo>
                <a:lnTo>
                  <a:pt x="787" y="174"/>
                </a:lnTo>
                <a:lnTo>
                  <a:pt x="775" y="174"/>
                </a:lnTo>
                <a:lnTo>
                  <a:pt x="770" y="174"/>
                </a:lnTo>
                <a:lnTo>
                  <a:pt x="762" y="176"/>
                </a:lnTo>
                <a:lnTo>
                  <a:pt x="754" y="176"/>
                </a:lnTo>
                <a:lnTo>
                  <a:pt x="745" y="178"/>
                </a:lnTo>
                <a:lnTo>
                  <a:pt x="733" y="180"/>
                </a:lnTo>
                <a:lnTo>
                  <a:pt x="722" y="182"/>
                </a:lnTo>
                <a:lnTo>
                  <a:pt x="708" y="184"/>
                </a:lnTo>
                <a:lnTo>
                  <a:pt x="695" y="186"/>
                </a:lnTo>
                <a:lnTo>
                  <a:pt x="679" y="188"/>
                </a:lnTo>
                <a:lnTo>
                  <a:pt x="662" y="190"/>
                </a:lnTo>
                <a:lnTo>
                  <a:pt x="645" y="194"/>
                </a:lnTo>
                <a:lnTo>
                  <a:pt x="626" y="197"/>
                </a:lnTo>
                <a:lnTo>
                  <a:pt x="606" y="199"/>
                </a:lnTo>
                <a:lnTo>
                  <a:pt x="583" y="203"/>
                </a:lnTo>
                <a:lnTo>
                  <a:pt x="562" y="207"/>
                </a:lnTo>
                <a:lnTo>
                  <a:pt x="537" y="211"/>
                </a:lnTo>
                <a:lnTo>
                  <a:pt x="512" y="215"/>
                </a:lnTo>
                <a:lnTo>
                  <a:pt x="487" y="220"/>
                </a:lnTo>
                <a:lnTo>
                  <a:pt x="460" y="224"/>
                </a:lnTo>
                <a:lnTo>
                  <a:pt x="432" y="230"/>
                </a:lnTo>
                <a:lnTo>
                  <a:pt x="403" y="234"/>
                </a:lnTo>
                <a:lnTo>
                  <a:pt x="372" y="239"/>
                </a:lnTo>
                <a:lnTo>
                  <a:pt x="340" y="245"/>
                </a:lnTo>
                <a:lnTo>
                  <a:pt x="307" y="251"/>
                </a:lnTo>
                <a:lnTo>
                  <a:pt x="272" y="257"/>
                </a:lnTo>
                <a:lnTo>
                  <a:pt x="236" y="264"/>
                </a:lnTo>
                <a:lnTo>
                  <a:pt x="199" y="270"/>
                </a:lnTo>
                <a:lnTo>
                  <a:pt x="163" y="278"/>
                </a:lnTo>
                <a:lnTo>
                  <a:pt x="123" y="284"/>
                </a:lnTo>
                <a:lnTo>
                  <a:pt x="84" y="291"/>
                </a:lnTo>
                <a:lnTo>
                  <a:pt x="42" y="299"/>
                </a:lnTo>
                <a:lnTo>
                  <a:pt x="0" y="307"/>
                </a:lnTo>
                <a:lnTo>
                  <a:pt x="0" y="207"/>
                </a:lnTo>
                <a:lnTo>
                  <a:pt x="4" y="207"/>
                </a:lnTo>
                <a:lnTo>
                  <a:pt x="9" y="207"/>
                </a:lnTo>
                <a:lnTo>
                  <a:pt x="15" y="207"/>
                </a:lnTo>
                <a:lnTo>
                  <a:pt x="21" y="205"/>
                </a:lnTo>
                <a:lnTo>
                  <a:pt x="27" y="205"/>
                </a:lnTo>
                <a:lnTo>
                  <a:pt x="34" y="205"/>
                </a:lnTo>
                <a:lnTo>
                  <a:pt x="42" y="203"/>
                </a:lnTo>
                <a:lnTo>
                  <a:pt x="52" y="203"/>
                </a:lnTo>
                <a:lnTo>
                  <a:pt x="59" y="201"/>
                </a:lnTo>
                <a:lnTo>
                  <a:pt x="69" y="199"/>
                </a:lnTo>
                <a:lnTo>
                  <a:pt x="80" y="197"/>
                </a:lnTo>
                <a:lnTo>
                  <a:pt x="92" y="197"/>
                </a:lnTo>
                <a:lnTo>
                  <a:pt x="103" y="195"/>
                </a:lnTo>
                <a:lnTo>
                  <a:pt x="115" y="194"/>
                </a:lnTo>
                <a:lnTo>
                  <a:pt x="128" y="190"/>
                </a:lnTo>
                <a:lnTo>
                  <a:pt x="142" y="188"/>
                </a:lnTo>
                <a:lnTo>
                  <a:pt x="155" y="186"/>
                </a:lnTo>
                <a:lnTo>
                  <a:pt x="169" y="184"/>
                </a:lnTo>
                <a:lnTo>
                  <a:pt x="184" y="180"/>
                </a:lnTo>
                <a:lnTo>
                  <a:pt x="201" y="178"/>
                </a:lnTo>
                <a:lnTo>
                  <a:pt x="217" y="174"/>
                </a:lnTo>
                <a:lnTo>
                  <a:pt x="234" y="172"/>
                </a:lnTo>
                <a:lnTo>
                  <a:pt x="251" y="169"/>
                </a:lnTo>
                <a:lnTo>
                  <a:pt x="270" y="165"/>
                </a:lnTo>
                <a:lnTo>
                  <a:pt x="288" y="161"/>
                </a:lnTo>
                <a:lnTo>
                  <a:pt x="309" y="157"/>
                </a:lnTo>
                <a:lnTo>
                  <a:pt x="328" y="153"/>
                </a:lnTo>
                <a:lnTo>
                  <a:pt x="349" y="149"/>
                </a:lnTo>
                <a:lnTo>
                  <a:pt x="370" y="146"/>
                </a:lnTo>
                <a:lnTo>
                  <a:pt x="391" y="142"/>
                </a:lnTo>
                <a:lnTo>
                  <a:pt x="414" y="136"/>
                </a:lnTo>
                <a:lnTo>
                  <a:pt x="437" y="132"/>
                </a:lnTo>
                <a:lnTo>
                  <a:pt x="460" y="128"/>
                </a:lnTo>
                <a:lnTo>
                  <a:pt x="484" y="123"/>
                </a:lnTo>
                <a:lnTo>
                  <a:pt x="505" y="119"/>
                </a:lnTo>
                <a:lnTo>
                  <a:pt x="526" y="115"/>
                </a:lnTo>
                <a:lnTo>
                  <a:pt x="547" y="109"/>
                </a:lnTo>
                <a:lnTo>
                  <a:pt x="568" y="105"/>
                </a:lnTo>
                <a:lnTo>
                  <a:pt x="587" y="102"/>
                </a:lnTo>
                <a:lnTo>
                  <a:pt x="604" y="98"/>
                </a:lnTo>
                <a:lnTo>
                  <a:pt x="624" y="94"/>
                </a:lnTo>
                <a:lnTo>
                  <a:pt x="641" y="90"/>
                </a:lnTo>
                <a:lnTo>
                  <a:pt x="658" y="86"/>
                </a:lnTo>
                <a:lnTo>
                  <a:pt x="674" y="82"/>
                </a:lnTo>
                <a:lnTo>
                  <a:pt x="689" y="79"/>
                </a:lnTo>
                <a:lnTo>
                  <a:pt x="704" y="75"/>
                </a:lnTo>
                <a:lnTo>
                  <a:pt x="718" y="71"/>
                </a:lnTo>
                <a:lnTo>
                  <a:pt x="731" y="67"/>
                </a:lnTo>
                <a:lnTo>
                  <a:pt x="745" y="65"/>
                </a:lnTo>
                <a:lnTo>
                  <a:pt x="758" y="61"/>
                </a:lnTo>
                <a:lnTo>
                  <a:pt x="770" y="57"/>
                </a:lnTo>
                <a:lnTo>
                  <a:pt x="779" y="56"/>
                </a:lnTo>
                <a:lnTo>
                  <a:pt x="791" y="52"/>
                </a:lnTo>
                <a:lnTo>
                  <a:pt x="800" y="50"/>
                </a:lnTo>
                <a:lnTo>
                  <a:pt x="810" y="46"/>
                </a:lnTo>
                <a:lnTo>
                  <a:pt x="818" y="44"/>
                </a:lnTo>
                <a:lnTo>
                  <a:pt x="825" y="40"/>
                </a:lnTo>
                <a:lnTo>
                  <a:pt x="833" y="38"/>
                </a:lnTo>
                <a:lnTo>
                  <a:pt x="841" y="36"/>
                </a:lnTo>
                <a:lnTo>
                  <a:pt x="846" y="34"/>
                </a:lnTo>
                <a:lnTo>
                  <a:pt x="852" y="31"/>
                </a:lnTo>
                <a:lnTo>
                  <a:pt x="856" y="29"/>
                </a:lnTo>
                <a:lnTo>
                  <a:pt x="860" y="27"/>
                </a:lnTo>
                <a:lnTo>
                  <a:pt x="864" y="25"/>
                </a:lnTo>
                <a:lnTo>
                  <a:pt x="875" y="17"/>
                </a:lnTo>
                <a:lnTo>
                  <a:pt x="889" y="11"/>
                </a:lnTo>
                <a:lnTo>
                  <a:pt x="900" y="8"/>
                </a:lnTo>
                <a:lnTo>
                  <a:pt x="912" y="4"/>
                </a:lnTo>
                <a:lnTo>
                  <a:pt x="923" y="0"/>
                </a:lnTo>
                <a:lnTo>
                  <a:pt x="935" y="0"/>
                </a:lnTo>
                <a:lnTo>
                  <a:pt x="946" y="0"/>
                </a:lnTo>
                <a:lnTo>
                  <a:pt x="958" y="0"/>
                </a:lnTo>
                <a:lnTo>
                  <a:pt x="963" y="2"/>
                </a:lnTo>
                <a:lnTo>
                  <a:pt x="969" y="2"/>
                </a:lnTo>
                <a:lnTo>
                  <a:pt x="977" y="4"/>
                </a:lnTo>
                <a:lnTo>
                  <a:pt x="983" y="8"/>
                </a:lnTo>
                <a:lnTo>
                  <a:pt x="990" y="10"/>
                </a:lnTo>
                <a:lnTo>
                  <a:pt x="998" y="13"/>
                </a:lnTo>
                <a:lnTo>
                  <a:pt x="1006" y="17"/>
                </a:lnTo>
                <a:lnTo>
                  <a:pt x="1015" y="21"/>
                </a:lnTo>
                <a:lnTo>
                  <a:pt x="1025" y="27"/>
                </a:lnTo>
                <a:lnTo>
                  <a:pt x="1034" y="33"/>
                </a:lnTo>
                <a:lnTo>
                  <a:pt x="1044" y="38"/>
                </a:lnTo>
                <a:lnTo>
                  <a:pt x="1054" y="44"/>
                </a:lnTo>
                <a:lnTo>
                  <a:pt x="1065" y="52"/>
                </a:lnTo>
                <a:lnTo>
                  <a:pt x="1077" y="59"/>
                </a:lnTo>
                <a:lnTo>
                  <a:pt x="1088" y="67"/>
                </a:lnTo>
                <a:lnTo>
                  <a:pt x="1100" y="75"/>
                </a:lnTo>
                <a:lnTo>
                  <a:pt x="1111" y="82"/>
                </a:lnTo>
                <a:lnTo>
                  <a:pt x="1123" y="92"/>
                </a:lnTo>
                <a:lnTo>
                  <a:pt x="1134" y="100"/>
                </a:lnTo>
                <a:lnTo>
                  <a:pt x="1144" y="107"/>
                </a:lnTo>
                <a:lnTo>
                  <a:pt x="1153" y="113"/>
                </a:lnTo>
                <a:lnTo>
                  <a:pt x="1161" y="121"/>
                </a:lnTo>
                <a:lnTo>
                  <a:pt x="1169" y="126"/>
                </a:lnTo>
                <a:lnTo>
                  <a:pt x="1177" y="134"/>
                </a:lnTo>
                <a:lnTo>
                  <a:pt x="1182" y="140"/>
                </a:lnTo>
                <a:lnTo>
                  <a:pt x="1186" y="144"/>
                </a:lnTo>
                <a:lnTo>
                  <a:pt x="1192" y="149"/>
                </a:lnTo>
                <a:lnTo>
                  <a:pt x="1196" y="153"/>
                </a:lnTo>
                <a:lnTo>
                  <a:pt x="1198" y="159"/>
                </a:lnTo>
                <a:lnTo>
                  <a:pt x="1200" y="163"/>
                </a:lnTo>
                <a:lnTo>
                  <a:pt x="1201" y="165"/>
                </a:lnTo>
                <a:lnTo>
                  <a:pt x="1201" y="169"/>
                </a:lnTo>
                <a:lnTo>
                  <a:pt x="1201" y="174"/>
                </a:lnTo>
                <a:lnTo>
                  <a:pt x="1200" y="182"/>
                </a:lnTo>
                <a:lnTo>
                  <a:pt x="1196" y="190"/>
                </a:lnTo>
                <a:lnTo>
                  <a:pt x="1190" y="195"/>
                </a:lnTo>
                <a:lnTo>
                  <a:pt x="1184" y="203"/>
                </a:lnTo>
                <a:lnTo>
                  <a:pt x="1177" y="211"/>
                </a:lnTo>
                <a:lnTo>
                  <a:pt x="1167" y="216"/>
                </a:lnTo>
                <a:lnTo>
                  <a:pt x="1157" y="224"/>
                </a:lnTo>
                <a:lnTo>
                  <a:pt x="1152" y="228"/>
                </a:lnTo>
                <a:lnTo>
                  <a:pt x="1148" y="234"/>
                </a:lnTo>
                <a:lnTo>
                  <a:pt x="1142" y="239"/>
                </a:lnTo>
                <a:lnTo>
                  <a:pt x="1138" y="245"/>
                </a:lnTo>
                <a:lnTo>
                  <a:pt x="1134" y="251"/>
                </a:lnTo>
                <a:lnTo>
                  <a:pt x="1130" y="259"/>
                </a:lnTo>
                <a:lnTo>
                  <a:pt x="1127" y="266"/>
                </a:lnTo>
                <a:lnTo>
                  <a:pt x="1123" y="276"/>
                </a:lnTo>
                <a:lnTo>
                  <a:pt x="1121" y="285"/>
                </a:lnTo>
                <a:lnTo>
                  <a:pt x="1117" y="295"/>
                </a:lnTo>
                <a:lnTo>
                  <a:pt x="1115" y="307"/>
                </a:lnTo>
                <a:lnTo>
                  <a:pt x="1113" y="316"/>
                </a:lnTo>
                <a:lnTo>
                  <a:pt x="1111" y="330"/>
                </a:lnTo>
                <a:lnTo>
                  <a:pt x="1109" y="341"/>
                </a:lnTo>
                <a:lnTo>
                  <a:pt x="1107" y="354"/>
                </a:lnTo>
                <a:lnTo>
                  <a:pt x="1107" y="368"/>
                </a:lnTo>
                <a:lnTo>
                  <a:pt x="1107" y="383"/>
                </a:lnTo>
                <a:lnTo>
                  <a:pt x="1105" y="399"/>
                </a:lnTo>
                <a:lnTo>
                  <a:pt x="1104" y="414"/>
                </a:lnTo>
                <a:lnTo>
                  <a:pt x="1102" y="431"/>
                </a:lnTo>
                <a:lnTo>
                  <a:pt x="1098" y="448"/>
                </a:lnTo>
                <a:lnTo>
                  <a:pt x="1096" y="467"/>
                </a:lnTo>
                <a:lnTo>
                  <a:pt x="1092" y="487"/>
                </a:lnTo>
                <a:lnTo>
                  <a:pt x="1088" y="508"/>
                </a:lnTo>
                <a:lnTo>
                  <a:pt x="1082" y="529"/>
                </a:lnTo>
                <a:lnTo>
                  <a:pt x="1079" y="550"/>
                </a:lnTo>
                <a:lnTo>
                  <a:pt x="1073" y="573"/>
                </a:lnTo>
                <a:lnTo>
                  <a:pt x="1067" y="596"/>
                </a:lnTo>
                <a:lnTo>
                  <a:pt x="1059" y="621"/>
                </a:lnTo>
                <a:lnTo>
                  <a:pt x="1054" y="646"/>
                </a:lnTo>
                <a:lnTo>
                  <a:pt x="1046" y="673"/>
                </a:lnTo>
                <a:lnTo>
                  <a:pt x="1038" y="699"/>
                </a:lnTo>
                <a:lnTo>
                  <a:pt x="1031" y="726"/>
                </a:lnTo>
                <a:lnTo>
                  <a:pt x="1023" y="751"/>
                </a:lnTo>
                <a:lnTo>
                  <a:pt x="1015" y="776"/>
                </a:lnTo>
                <a:lnTo>
                  <a:pt x="1008" y="799"/>
                </a:lnTo>
                <a:lnTo>
                  <a:pt x="1000" y="820"/>
                </a:lnTo>
                <a:lnTo>
                  <a:pt x="992" y="841"/>
                </a:lnTo>
                <a:lnTo>
                  <a:pt x="985" y="860"/>
                </a:lnTo>
                <a:lnTo>
                  <a:pt x="977" y="879"/>
                </a:lnTo>
                <a:lnTo>
                  <a:pt x="969" y="895"/>
                </a:lnTo>
                <a:lnTo>
                  <a:pt x="963" y="912"/>
                </a:lnTo>
                <a:lnTo>
                  <a:pt x="956" y="925"/>
                </a:lnTo>
                <a:lnTo>
                  <a:pt x="948" y="939"/>
                </a:lnTo>
                <a:lnTo>
                  <a:pt x="940" y="950"/>
                </a:lnTo>
                <a:lnTo>
                  <a:pt x="935" y="962"/>
                </a:lnTo>
                <a:lnTo>
                  <a:pt x="927" y="971"/>
                </a:lnTo>
                <a:lnTo>
                  <a:pt x="919" y="979"/>
                </a:lnTo>
                <a:lnTo>
                  <a:pt x="912" y="987"/>
                </a:lnTo>
                <a:lnTo>
                  <a:pt x="906" y="994"/>
                </a:lnTo>
                <a:lnTo>
                  <a:pt x="900" y="1000"/>
                </a:lnTo>
                <a:lnTo>
                  <a:pt x="892" y="1006"/>
                </a:lnTo>
                <a:lnTo>
                  <a:pt x="887" y="1012"/>
                </a:lnTo>
                <a:lnTo>
                  <a:pt x="881" y="1017"/>
                </a:lnTo>
                <a:lnTo>
                  <a:pt x="875" y="1023"/>
                </a:lnTo>
                <a:lnTo>
                  <a:pt x="869" y="1027"/>
                </a:lnTo>
                <a:lnTo>
                  <a:pt x="864" y="1031"/>
                </a:lnTo>
                <a:lnTo>
                  <a:pt x="858" y="1033"/>
                </a:lnTo>
                <a:lnTo>
                  <a:pt x="854" y="1037"/>
                </a:lnTo>
                <a:lnTo>
                  <a:pt x="848" y="1038"/>
                </a:lnTo>
                <a:lnTo>
                  <a:pt x="844" y="1040"/>
                </a:lnTo>
                <a:lnTo>
                  <a:pt x="839" y="1042"/>
                </a:lnTo>
                <a:lnTo>
                  <a:pt x="835" y="1042"/>
                </a:lnTo>
                <a:lnTo>
                  <a:pt x="831" y="1042"/>
                </a:lnTo>
                <a:lnTo>
                  <a:pt x="827" y="1042"/>
                </a:lnTo>
                <a:lnTo>
                  <a:pt x="823" y="1040"/>
                </a:lnTo>
                <a:lnTo>
                  <a:pt x="819" y="1040"/>
                </a:lnTo>
                <a:lnTo>
                  <a:pt x="818" y="1038"/>
                </a:lnTo>
                <a:lnTo>
                  <a:pt x="814" y="1037"/>
                </a:lnTo>
                <a:lnTo>
                  <a:pt x="810" y="1033"/>
                </a:lnTo>
                <a:lnTo>
                  <a:pt x="806" y="1029"/>
                </a:lnTo>
                <a:lnTo>
                  <a:pt x="802" y="1025"/>
                </a:lnTo>
                <a:lnTo>
                  <a:pt x="798" y="1021"/>
                </a:lnTo>
                <a:lnTo>
                  <a:pt x="796" y="1015"/>
                </a:lnTo>
                <a:lnTo>
                  <a:pt x="793" y="1010"/>
                </a:lnTo>
                <a:lnTo>
                  <a:pt x="789" y="1004"/>
                </a:lnTo>
                <a:lnTo>
                  <a:pt x="785" y="996"/>
                </a:lnTo>
                <a:lnTo>
                  <a:pt x="781" y="989"/>
                </a:lnTo>
                <a:lnTo>
                  <a:pt x="779" y="981"/>
                </a:lnTo>
                <a:lnTo>
                  <a:pt x="775" y="973"/>
                </a:lnTo>
                <a:lnTo>
                  <a:pt x="771" y="966"/>
                </a:lnTo>
                <a:lnTo>
                  <a:pt x="768" y="956"/>
                </a:lnTo>
                <a:lnTo>
                  <a:pt x="764" y="948"/>
                </a:lnTo>
                <a:lnTo>
                  <a:pt x="758" y="939"/>
                </a:lnTo>
                <a:lnTo>
                  <a:pt x="752" y="931"/>
                </a:lnTo>
                <a:lnTo>
                  <a:pt x="747" y="924"/>
                </a:lnTo>
                <a:lnTo>
                  <a:pt x="741" y="916"/>
                </a:lnTo>
                <a:lnTo>
                  <a:pt x="733" y="906"/>
                </a:lnTo>
                <a:lnTo>
                  <a:pt x="725" y="899"/>
                </a:lnTo>
                <a:lnTo>
                  <a:pt x="718" y="891"/>
                </a:lnTo>
                <a:lnTo>
                  <a:pt x="708" y="883"/>
                </a:lnTo>
                <a:lnTo>
                  <a:pt x="699" y="876"/>
                </a:lnTo>
                <a:lnTo>
                  <a:pt x="689" y="866"/>
                </a:lnTo>
                <a:lnTo>
                  <a:pt x="679" y="858"/>
                </a:lnTo>
                <a:lnTo>
                  <a:pt x="668" y="851"/>
                </a:lnTo>
                <a:lnTo>
                  <a:pt x="656" y="843"/>
                </a:lnTo>
                <a:lnTo>
                  <a:pt x="656" y="843"/>
                </a:lnTo>
                <a:lnTo>
                  <a:pt x="656" y="843"/>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7" name="Freeform 8"/>
          <p:cNvSpPr/>
          <p:nvPr/>
        </p:nvSpPr>
        <p:spPr>
          <a:xfrm>
            <a:off x="2857928" y="3507947"/>
            <a:ext cx="254000" cy="211138"/>
          </a:xfrm>
          <a:custGeom>
            <a:avLst/>
            <a:gdLst/>
            <a:ahLst/>
            <a:cxnLst>
              <a:cxn ang="0">
                <a:pos x="6330" y="51985"/>
              </a:cxn>
              <a:cxn ang="0">
                <a:pos x="1583" y="35190"/>
              </a:cxn>
              <a:cxn ang="0">
                <a:pos x="0" y="20794"/>
              </a:cxn>
              <a:cxn ang="0">
                <a:pos x="1583" y="11996"/>
              </a:cxn>
              <a:cxn ang="0">
                <a:pos x="6330" y="5598"/>
              </a:cxn>
              <a:cxn ang="0">
                <a:pos x="11078" y="3199"/>
              </a:cxn>
              <a:cxn ang="0">
                <a:pos x="17408" y="1600"/>
              </a:cxn>
              <a:cxn ang="0">
                <a:pos x="24530" y="0"/>
              </a:cxn>
              <a:cxn ang="0">
                <a:pos x="34025" y="0"/>
              </a:cxn>
              <a:cxn ang="0">
                <a:pos x="45894" y="1600"/>
              </a:cxn>
              <a:cxn ang="0">
                <a:pos x="59346" y="3199"/>
              </a:cxn>
              <a:cxn ang="0">
                <a:pos x="75171" y="5598"/>
              </a:cxn>
              <a:cxn ang="0">
                <a:pos x="100492" y="10397"/>
              </a:cxn>
              <a:cxn ang="0">
                <a:pos x="131352" y="18395"/>
              </a:cxn>
              <a:cxn ang="0">
                <a:pos x="158255" y="25592"/>
              </a:cxn>
              <a:cxn ang="0">
                <a:pos x="181202" y="33590"/>
              </a:cxn>
              <a:cxn ang="0">
                <a:pos x="200984" y="40788"/>
              </a:cxn>
              <a:cxn ang="0">
                <a:pos x="219184" y="51985"/>
              </a:cxn>
              <a:cxn ang="0">
                <a:pos x="232636" y="65581"/>
              </a:cxn>
              <a:cxn ang="0">
                <a:pos x="242131" y="82376"/>
              </a:cxn>
              <a:cxn ang="0">
                <a:pos x="249252" y="100770"/>
              </a:cxn>
              <a:cxn ang="0">
                <a:pos x="254000" y="120765"/>
              </a:cxn>
              <a:cxn ang="0">
                <a:pos x="254000" y="142358"/>
              </a:cxn>
              <a:cxn ang="0">
                <a:pos x="249252" y="162352"/>
              </a:cxn>
              <a:cxn ang="0">
                <a:pos x="243713" y="180747"/>
              </a:cxn>
              <a:cxn ang="0">
                <a:pos x="234218" y="195942"/>
              </a:cxn>
              <a:cxn ang="0">
                <a:pos x="223931" y="206339"/>
              </a:cxn>
              <a:cxn ang="0">
                <a:pos x="212854" y="211138"/>
              </a:cxn>
              <a:cxn ang="0">
                <a:pos x="204150" y="211138"/>
              </a:cxn>
              <a:cxn ang="0">
                <a:pos x="196237" y="209538"/>
              </a:cxn>
              <a:cxn ang="0">
                <a:pos x="185950" y="206339"/>
              </a:cxn>
              <a:cxn ang="0">
                <a:pos x="174872" y="200741"/>
              </a:cxn>
              <a:cxn ang="0">
                <a:pos x="163003" y="194343"/>
              </a:cxn>
              <a:cxn ang="0">
                <a:pos x="147969" y="185546"/>
              </a:cxn>
              <a:cxn ang="0">
                <a:pos x="131352" y="174349"/>
              </a:cxn>
              <a:cxn ang="0">
                <a:pos x="113153" y="162352"/>
              </a:cxn>
              <a:cxn ang="0">
                <a:pos x="94162" y="149556"/>
              </a:cxn>
              <a:cxn ang="0">
                <a:pos x="75963" y="135960"/>
              </a:cxn>
              <a:cxn ang="0">
                <a:pos x="59346" y="123964"/>
              </a:cxn>
              <a:cxn ang="0">
                <a:pos x="45894" y="111967"/>
              </a:cxn>
              <a:cxn ang="0">
                <a:pos x="34025" y="99171"/>
              </a:cxn>
              <a:cxn ang="0">
                <a:pos x="24530" y="88774"/>
              </a:cxn>
              <a:cxn ang="0">
                <a:pos x="17408" y="75978"/>
              </a:cxn>
              <a:cxn ang="0">
                <a:pos x="11078" y="65581"/>
              </a:cxn>
              <a:cxn ang="0">
                <a:pos x="9495" y="60782"/>
              </a:cxn>
            </a:cxnLst>
            <a:rect l="0" t="0" r="0" b="0"/>
            <a:pathLst>
              <a:path w="321" h="264">
                <a:moveTo>
                  <a:pt x="12" y="76"/>
                </a:moveTo>
                <a:lnTo>
                  <a:pt x="8" y="65"/>
                </a:lnTo>
                <a:lnTo>
                  <a:pt x="4" y="53"/>
                </a:lnTo>
                <a:lnTo>
                  <a:pt x="2" y="44"/>
                </a:lnTo>
                <a:lnTo>
                  <a:pt x="0" y="34"/>
                </a:lnTo>
                <a:lnTo>
                  <a:pt x="0" y="26"/>
                </a:lnTo>
                <a:lnTo>
                  <a:pt x="0" y="21"/>
                </a:lnTo>
                <a:lnTo>
                  <a:pt x="2" y="15"/>
                </a:lnTo>
                <a:lnTo>
                  <a:pt x="6" y="9"/>
                </a:lnTo>
                <a:lnTo>
                  <a:pt x="8" y="7"/>
                </a:lnTo>
                <a:lnTo>
                  <a:pt x="10" y="5"/>
                </a:lnTo>
                <a:lnTo>
                  <a:pt x="14" y="4"/>
                </a:lnTo>
                <a:lnTo>
                  <a:pt x="16" y="2"/>
                </a:lnTo>
                <a:lnTo>
                  <a:pt x="22" y="2"/>
                </a:lnTo>
                <a:lnTo>
                  <a:pt x="25" y="0"/>
                </a:lnTo>
                <a:lnTo>
                  <a:pt x="31" y="0"/>
                </a:lnTo>
                <a:lnTo>
                  <a:pt x="37" y="0"/>
                </a:lnTo>
                <a:lnTo>
                  <a:pt x="43" y="0"/>
                </a:lnTo>
                <a:lnTo>
                  <a:pt x="50" y="0"/>
                </a:lnTo>
                <a:lnTo>
                  <a:pt x="58" y="2"/>
                </a:lnTo>
                <a:lnTo>
                  <a:pt x="66" y="2"/>
                </a:lnTo>
                <a:lnTo>
                  <a:pt x="75" y="4"/>
                </a:lnTo>
                <a:lnTo>
                  <a:pt x="85" y="5"/>
                </a:lnTo>
                <a:lnTo>
                  <a:pt x="95" y="7"/>
                </a:lnTo>
                <a:lnTo>
                  <a:pt x="106" y="9"/>
                </a:lnTo>
                <a:lnTo>
                  <a:pt x="127" y="13"/>
                </a:lnTo>
                <a:lnTo>
                  <a:pt x="146" y="19"/>
                </a:lnTo>
                <a:lnTo>
                  <a:pt x="166" y="23"/>
                </a:lnTo>
                <a:lnTo>
                  <a:pt x="183" y="28"/>
                </a:lnTo>
                <a:lnTo>
                  <a:pt x="200" y="32"/>
                </a:lnTo>
                <a:lnTo>
                  <a:pt x="215" y="36"/>
                </a:lnTo>
                <a:lnTo>
                  <a:pt x="229" y="42"/>
                </a:lnTo>
                <a:lnTo>
                  <a:pt x="242" y="46"/>
                </a:lnTo>
                <a:lnTo>
                  <a:pt x="254" y="51"/>
                </a:lnTo>
                <a:lnTo>
                  <a:pt x="265" y="57"/>
                </a:lnTo>
                <a:lnTo>
                  <a:pt x="277" y="65"/>
                </a:lnTo>
                <a:lnTo>
                  <a:pt x="287" y="72"/>
                </a:lnTo>
                <a:lnTo>
                  <a:pt x="294" y="82"/>
                </a:lnTo>
                <a:lnTo>
                  <a:pt x="300" y="92"/>
                </a:lnTo>
                <a:lnTo>
                  <a:pt x="306" y="103"/>
                </a:lnTo>
                <a:lnTo>
                  <a:pt x="311" y="115"/>
                </a:lnTo>
                <a:lnTo>
                  <a:pt x="315" y="126"/>
                </a:lnTo>
                <a:lnTo>
                  <a:pt x="319" y="140"/>
                </a:lnTo>
                <a:lnTo>
                  <a:pt x="321" y="151"/>
                </a:lnTo>
                <a:lnTo>
                  <a:pt x="321" y="164"/>
                </a:lnTo>
                <a:lnTo>
                  <a:pt x="321" y="178"/>
                </a:lnTo>
                <a:lnTo>
                  <a:pt x="319" y="189"/>
                </a:lnTo>
                <a:lnTo>
                  <a:pt x="315" y="203"/>
                </a:lnTo>
                <a:lnTo>
                  <a:pt x="311" y="214"/>
                </a:lnTo>
                <a:lnTo>
                  <a:pt x="308" y="226"/>
                </a:lnTo>
                <a:lnTo>
                  <a:pt x="302" y="237"/>
                </a:lnTo>
                <a:lnTo>
                  <a:pt x="296" y="245"/>
                </a:lnTo>
                <a:lnTo>
                  <a:pt x="290" y="253"/>
                </a:lnTo>
                <a:lnTo>
                  <a:pt x="283" y="258"/>
                </a:lnTo>
                <a:lnTo>
                  <a:pt x="277" y="260"/>
                </a:lnTo>
                <a:lnTo>
                  <a:pt x="269" y="264"/>
                </a:lnTo>
                <a:lnTo>
                  <a:pt x="262" y="264"/>
                </a:lnTo>
                <a:lnTo>
                  <a:pt x="258" y="264"/>
                </a:lnTo>
                <a:lnTo>
                  <a:pt x="252" y="262"/>
                </a:lnTo>
                <a:lnTo>
                  <a:pt x="248" y="262"/>
                </a:lnTo>
                <a:lnTo>
                  <a:pt x="242" y="260"/>
                </a:lnTo>
                <a:lnTo>
                  <a:pt x="235" y="258"/>
                </a:lnTo>
                <a:lnTo>
                  <a:pt x="229" y="255"/>
                </a:lnTo>
                <a:lnTo>
                  <a:pt x="221" y="251"/>
                </a:lnTo>
                <a:lnTo>
                  <a:pt x="214" y="247"/>
                </a:lnTo>
                <a:lnTo>
                  <a:pt x="206" y="243"/>
                </a:lnTo>
                <a:lnTo>
                  <a:pt x="196" y="237"/>
                </a:lnTo>
                <a:lnTo>
                  <a:pt x="187" y="232"/>
                </a:lnTo>
                <a:lnTo>
                  <a:pt x="177" y="226"/>
                </a:lnTo>
                <a:lnTo>
                  <a:pt x="166" y="218"/>
                </a:lnTo>
                <a:lnTo>
                  <a:pt x="156" y="210"/>
                </a:lnTo>
                <a:lnTo>
                  <a:pt x="143" y="203"/>
                </a:lnTo>
                <a:lnTo>
                  <a:pt x="131" y="195"/>
                </a:lnTo>
                <a:lnTo>
                  <a:pt x="119" y="187"/>
                </a:lnTo>
                <a:lnTo>
                  <a:pt x="108" y="178"/>
                </a:lnTo>
                <a:lnTo>
                  <a:pt x="96" y="170"/>
                </a:lnTo>
                <a:lnTo>
                  <a:pt x="85" y="163"/>
                </a:lnTo>
                <a:lnTo>
                  <a:pt x="75" y="155"/>
                </a:lnTo>
                <a:lnTo>
                  <a:pt x="68" y="147"/>
                </a:lnTo>
                <a:lnTo>
                  <a:pt x="58" y="140"/>
                </a:lnTo>
                <a:lnTo>
                  <a:pt x="50" y="132"/>
                </a:lnTo>
                <a:lnTo>
                  <a:pt x="43" y="124"/>
                </a:lnTo>
                <a:lnTo>
                  <a:pt x="37" y="117"/>
                </a:lnTo>
                <a:lnTo>
                  <a:pt x="31" y="111"/>
                </a:lnTo>
                <a:lnTo>
                  <a:pt x="25" y="103"/>
                </a:lnTo>
                <a:lnTo>
                  <a:pt x="22" y="95"/>
                </a:lnTo>
                <a:lnTo>
                  <a:pt x="18" y="90"/>
                </a:lnTo>
                <a:lnTo>
                  <a:pt x="14" y="82"/>
                </a:lnTo>
                <a:lnTo>
                  <a:pt x="12" y="76"/>
                </a:lnTo>
                <a:lnTo>
                  <a:pt x="12" y="76"/>
                </a:lnTo>
                <a:lnTo>
                  <a:pt x="12" y="76"/>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8" name="Freeform 9"/>
          <p:cNvSpPr/>
          <p:nvPr/>
        </p:nvSpPr>
        <p:spPr>
          <a:xfrm>
            <a:off x="2246741" y="4371547"/>
            <a:ext cx="1101725" cy="538163"/>
          </a:xfrm>
          <a:custGeom>
            <a:avLst/>
            <a:gdLst/>
            <a:ahLst/>
            <a:cxnLst>
              <a:cxn ang="0">
                <a:pos x="134144" y="198229"/>
              </a:cxn>
              <a:cxn ang="0">
                <a:pos x="141288" y="153647"/>
              </a:cxn>
              <a:cxn ang="0">
                <a:pos x="141288" y="116230"/>
              </a:cxn>
              <a:cxn ang="0">
                <a:pos x="132556" y="85183"/>
              </a:cxn>
              <a:cxn ang="0">
                <a:pos x="112713" y="45378"/>
              </a:cxn>
              <a:cxn ang="0">
                <a:pos x="109538" y="18310"/>
              </a:cxn>
              <a:cxn ang="0">
                <a:pos x="118269" y="4777"/>
              </a:cxn>
              <a:cxn ang="0">
                <a:pos x="147638" y="0"/>
              </a:cxn>
              <a:cxn ang="0">
                <a:pos x="196056" y="15126"/>
              </a:cxn>
              <a:cxn ang="0">
                <a:pos x="242094" y="42989"/>
              </a:cxn>
              <a:cxn ang="0">
                <a:pos x="270669" y="74833"/>
              </a:cxn>
              <a:cxn ang="0">
                <a:pos x="278606" y="101901"/>
              </a:cxn>
              <a:cxn ang="0">
                <a:pos x="278606" y="140113"/>
              </a:cxn>
              <a:cxn ang="0">
                <a:pos x="266700" y="187879"/>
              </a:cxn>
              <a:cxn ang="0">
                <a:pos x="246856" y="242810"/>
              </a:cxn>
              <a:cxn ang="0">
                <a:pos x="230188" y="292964"/>
              </a:cxn>
              <a:cxn ang="0">
                <a:pos x="220663" y="327993"/>
              </a:cxn>
              <a:cxn ang="0">
                <a:pos x="219075" y="349488"/>
              </a:cxn>
              <a:cxn ang="0">
                <a:pos x="227013" y="359837"/>
              </a:cxn>
              <a:cxn ang="0">
                <a:pos x="250825" y="363021"/>
              </a:cxn>
              <a:cxn ang="0">
                <a:pos x="280194" y="356652"/>
              </a:cxn>
              <a:cxn ang="0">
                <a:pos x="307181" y="352672"/>
              </a:cxn>
              <a:cxn ang="0">
                <a:pos x="359569" y="346303"/>
              </a:cxn>
              <a:cxn ang="0">
                <a:pos x="432594" y="338342"/>
              </a:cxn>
              <a:cxn ang="0">
                <a:pos x="530225" y="327993"/>
              </a:cxn>
              <a:cxn ang="0">
                <a:pos x="650081" y="314459"/>
              </a:cxn>
              <a:cxn ang="0">
                <a:pos x="793750" y="300129"/>
              </a:cxn>
              <a:cxn ang="0">
                <a:pos x="961231" y="281819"/>
              </a:cxn>
              <a:cxn ang="0">
                <a:pos x="1101725" y="356652"/>
              </a:cxn>
              <a:cxn ang="0">
                <a:pos x="942975" y="371778"/>
              </a:cxn>
              <a:cxn ang="0">
                <a:pos x="800100" y="387700"/>
              </a:cxn>
              <a:cxn ang="0">
                <a:pos x="668338" y="401234"/>
              </a:cxn>
              <a:cxn ang="0">
                <a:pos x="550069" y="416360"/>
              </a:cxn>
              <a:cxn ang="0">
                <a:pos x="444500" y="433078"/>
              </a:cxn>
              <a:cxn ang="0">
                <a:pos x="348456" y="452980"/>
              </a:cxn>
              <a:cxn ang="0">
                <a:pos x="263525" y="476067"/>
              </a:cxn>
              <a:cxn ang="0">
                <a:pos x="188913" y="501542"/>
              </a:cxn>
              <a:cxn ang="0">
                <a:pos x="126206" y="524629"/>
              </a:cxn>
              <a:cxn ang="0">
                <a:pos x="77788" y="536571"/>
              </a:cxn>
              <a:cxn ang="0">
                <a:pos x="43656" y="538163"/>
              </a:cxn>
              <a:cxn ang="0">
                <a:pos x="23813" y="530998"/>
              </a:cxn>
              <a:cxn ang="0">
                <a:pos x="5556" y="499154"/>
              </a:cxn>
              <a:cxn ang="0">
                <a:pos x="0" y="451388"/>
              </a:cxn>
              <a:cxn ang="0">
                <a:pos x="10319" y="404418"/>
              </a:cxn>
              <a:cxn ang="0">
                <a:pos x="43656" y="371778"/>
              </a:cxn>
              <a:cxn ang="0">
                <a:pos x="65088" y="353468"/>
              </a:cxn>
              <a:cxn ang="0">
                <a:pos x="86519" y="326401"/>
              </a:cxn>
              <a:cxn ang="0">
                <a:pos x="104775" y="286596"/>
              </a:cxn>
              <a:cxn ang="0">
                <a:pos x="123031" y="238034"/>
              </a:cxn>
            </a:cxnLst>
            <a:rect l="0" t="0" r="0" b="0"/>
            <a:pathLst>
              <a:path w="1388" h="676">
                <a:moveTo>
                  <a:pt x="155" y="299"/>
                </a:moveTo>
                <a:lnTo>
                  <a:pt x="161" y="282"/>
                </a:lnTo>
                <a:lnTo>
                  <a:pt x="165" y="266"/>
                </a:lnTo>
                <a:lnTo>
                  <a:pt x="169" y="249"/>
                </a:lnTo>
                <a:lnTo>
                  <a:pt x="172" y="236"/>
                </a:lnTo>
                <a:lnTo>
                  <a:pt x="176" y="220"/>
                </a:lnTo>
                <a:lnTo>
                  <a:pt x="178" y="207"/>
                </a:lnTo>
                <a:lnTo>
                  <a:pt x="178" y="193"/>
                </a:lnTo>
                <a:lnTo>
                  <a:pt x="180" y="180"/>
                </a:lnTo>
                <a:lnTo>
                  <a:pt x="180" y="169"/>
                </a:lnTo>
                <a:lnTo>
                  <a:pt x="180" y="157"/>
                </a:lnTo>
                <a:lnTo>
                  <a:pt x="178" y="146"/>
                </a:lnTo>
                <a:lnTo>
                  <a:pt x="176" y="136"/>
                </a:lnTo>
                <a:lnTo>
                  <a:pt x="174" y="126"/>
                </a:lnTo>
                <a:lnTo>
                  <a:pt x="171" y="117"/>
                </a:lnTo>
                <a:lnTo>
                  <a:pt x="167" y="107"/>
                </a:lnTo>
                <a:lnTo>
                  <a:pt x="163" y="100"/>
                </a:lnTo>
                <a:lnTo>
                  <a:pt x="155" y="84"/>
                </a:lnTo>
                <a:lnTo>
                  <a:pt x="148" y="71"/>
                </a:lnTo>
                <a:lnTo>
                  <a:pt x="142" y="57"/>
                </a:lnTo>
                <a:lnTo>
                  <a:pt x="140" y="46"/>
                </a:lnTo>
                <a:lnTo>
                  <a:pt x="138" y="36"/>
                </a:lnTo>
                <a:lnTo>
                  <a:pt x="138" y="27"/>
                </a:lnTo>
                <a:lnTo>
                  <a:pt x="138" y="23"/>
                </a:lnTo>
                <a:lnTo>
                  <a:pt x="140" y="19"/>
                </a:lnTo>
                <a:lnTo>
                  <a:pt x="142" y="15"/>
                </a:lnTo>
                <a:lnTo>
                  <a:pt x="144" y="11"/>
                </a:lnTo>
                <a:lnTo>
                  <a:pt x="149" y="6"/>
                </a:lnTo>
                <a:lnTo>
                  <a:pt x="155" y="4"/>
                </a:lnTo>
                <a:lnTo>
                  <a:pt x="165" y="0"/>
                </a:lnTo>
                <a:lnTo>
                  <a:pt x="174" y="0"/>
                </a:lnTo>
                <a:lnTo>
                  <a:pt x="186" y="0"/>
                </a:lnTo>
                <a:lnTo>
                  <a:pt x="199" y="4"/>
                </a:lnTo>
                <a:lnTo>
                  <a:pt x="215" y="6"/>
                </a:lnTo>
                <a:lnTo>
                  <a:pt x="230" y="11"/>
                </a:lnTo>
                <a:lnTo>
                  <a:pt x="247" y="19"/>
                </a:lnTo>
                <a:lnTo>
                  <a:pt x="263" y="27"/>
                </a:lnTo>
                <a:lnTo>
                  <a:pt x="278" y="34"/>
                </a:lnTo>
                <a:lnTo>
                  <a:pt x="291" y="44"/>
                </a:lnTo>
                <a:lnTo>
                  <a:pt x="305" y="54"/>
                </a:lnTo>
                <a:lnTo>
                  <a:pt x="316" y="63"/>
                </a:lnTo>
                <a:lnTo>
                  <a:pt x="328" y="77"/>
                </a:lnTo>
                <a:lnTo>
                  <a:pt x="338" y="88"/>
                </a:lnTo>
                <a:lnTo>
                  <a:pt x="341" y="94"/>
                </a:lnTo>
                <a:lnTo>
                  <a:pt x="345" y="102"/>
                </a:lnTo>
                <a:lnTo>
                  <a:pt x="349" y="109"/>
                </a:lnTo>
                <a:lnTo>
                  <a:pt x="351" y="119"/>
                </a:lnTo>
                <a:lnTo>
                  <a:pt x="351" y="128"/>
                </a:lnTo>
                <a:lnTo>
                  <a:pt x="353" y="140"/>
                </a:lnTo>
                <a:lnTo>
                  <a:pt x="353" y="151"/>
                </a:lnTo>
                <a:lnTo>
                  <a:pt x="351" y="163"/>
                </a:lnTo>
                <a:lnTo>
                  <a:pt x="351" y="176"/>
                </a:lnTo>
                <a:lnTo>
                  <a:pt x="347" y="190"/>
                </a:lnTo>
                <a:lnTo>
                  <a:pt x="345" y="203"/>
                </a:lnTo>
                <a:lnTo>
                  <a:pt x="341" y="218"/>
                </a:lnTo>
                <a:lnTo>
                  <a:pt x="336" y="236"/>
                </a:lnTo>
                <a:lnTo>
                  <a:pt x="332" y="251"/>
                </a:lnTo>
                <a:lnTo>
                  <a:pt x="326" y="268"/>
                </a:lnTo>
                <a:lnTo>
                  <a:pt x="318" y="287"/>
                </a:lnTo>
                <a:lnTo>
                  <a:pt x="311" y="305"/>
                </a:lnTo>
                <a:lnTo>
                  <a:pt x="305" y="322"/>
                </a:lnTo>
                <a:lnTo>
                  <a:pt x="299" y="339"/>
                </a:lnTo>
                <a:lnTo>
                  <a:pt x="295" y="354"/>
                </a:lnTo>
                <a:lnTo>
                  <a:pt x="290" y="368"/>
                </a:lnTo>
                <a:lnTo>
                  <a:pt x="286" y="379"/>
                </a:lnTo>
                <a:lnTo>
                  <a:pt x="284" y="391"/>
                </a:lnTo>
                <a:lnTo>
                  <a:pt x="280" y="402"/>
                </a:lnTo>
                <a:lnTo>
                  <a:pt x="278" y="412"/>
                </a:lnTo>
                <a:lnTo>
                  <a:pt x="276" y="420"/>
                </a:lnTo>
                <a:lnTo>
                  <a:pt x="276" y="427"/>
                </a:lnTo>
                <a:lnTo>
                  <a:pt x="276" y="435"/>
                </a:lnTo>
                <a:lnTo>
                  <a:pt x="276" y="439"/>
                </a:lnTo>
                <a:lnTo>
                  <a:pt x="276" y="443"/>
                </a:lnTo>
                <a:lnTo>
                  <a:pt x="278" y="446"/>
                </a:lnTo>
                <a:lnTo>
                  <a:pt x="280" y="448"/>
                </a:lnTo>
                <a:lnTo>
                  <a:pt x="286" y="452"/>
                </a:lnTo>
                <a:lnTo>
                  <a:pt x="291" y="454"/>
                </a:lnTo>
                <a:lnTo>
                  <a:pt x="299" y="456"/>
                </a:lnTo>
                <a:lnTo>
                  <a:pt x="307" y="456"/>
                </a:lnTo>
                <a:lnTo>
                  <a:pt x="316" y="456"/>
                </a:lnTo>
                <a:lnTo>
                  <a:pt x="326" y="454"/>
                </a:lnTo>
                <a:lnTo>
                  <a:pt x="338" y="452"/>
                </a:lnTo>
                <a:lnTo>
                  <a:pt x="349" y="448"/>
                </a:lnTo>
                <a:lnTo>
                  <a:pt x="353" y="448"/>
                </a:lnTo>
                <a:lnTo>
                  <a:pt x="359" y="446"/>
                </a:lnTo>
                <a:lnTo>
                  <a:pt x="366" y="444"/>
                </a:lnTo>
                <a:lnTo>
                  <a:pt x="376" y="444"/>
                </a:lnTo>
                <a:lnTo>
                  <a:pt x="387" y="443"/>
                </a:lnTo>
                <a:lnTo>
                  <a:pt x="401" y="441"/>
                </a:lnTo>
                <a:lnTo>
                  <a:pt x="416" y="439"/>
                </a:lnTo>
                <a:lnTo>
                  <a:pt x="434" y="437"/>
                </a:lnTo>
                <a:lnTo>
                  <a:pt x="453" y="435"/>
                </a:lnTo>
                <a:lnTo>
                  <a:pt x="472" y="433"/>
                </a:lnTo>
                <a:lnTo>
                  <a:pt x="495" y="431"/>
                </a:lnTo>
                <a:lnTo>
                  <a:pt x="520" y="427"/>
                </a:lnTo>
                <a:lnTo>
                  <a:pt x="545" y="425"/>
                </a:lnTo>
                <a:lnTo>
                  <a:pt x="574" y="421"/>
                </a:lnTo>
                <a:lnTo>
                  <a:pt x="602" y="418"/>
                </a:lnTo>
                <a:lnTo>
                  <a:pt x="635" y="416"/>
                </a:lnTo>
                <a:lnTo>
                  <a:pt x="668" y="412"/>
                </a:lnTo>
                <a:lnTo>
                  <a:pt x="702" y="408"/>
                </a:lnTo>
                <a:lnTo>
                  <a:pt x="741" y="404"/>
                </a:lnTo>
                <a:lnTo>
                  <a:pt x="779" y="400"/>
                </a:lnTo>
                <a:lnTo>
                  <a:pt x="819" y="395"/>
                </a:lnTo>
                <a:lnTo>
                  <a:pt x="862" y="391"/>
                </a:lnTo>
                <a:lnTo>
                  <a:pt x="906" y="387"/>
                </a:lnTo>
                <a:lnTo>
                  <a:pt x="952" y="381"/>
                </a:lnTo>
                <a:lnTo>
                  <a:pt x="1000" y="377"/>
                </a:lnTo>
                <a:lnTo>
                  <a:pt x="1050" y="372"/>
                </a:lnTo>
                <a:lnTo>
                  <a:pt x="1102" y="366"/>
                </a:lnTo>
                <a:lnTo>
                  <a:pt x="1155" y="360"/>
                </a:lnTo>
                <a:lnTo>
                  <a:pt x="1211" y="354"/>
                </a:lnTo>
                <a:lnTo>
                  <a:pt x="1269" y="349"/>
                </a:lnTo>
                <a:lnTo>
                  <a:pt x="1326" y="343"/>
                </a:lnTo>
                <a:lnTo>
                  <a:pt x="1388" y="337"/>
                </a:lnTo>
                <a:lnTo>
                  <a:pt x="1388" y="448"/>
                </a:lnTo>
                <a:lnTo>
                  <a:pt x="1336" y="452"/>
                </a:lnTo>
                <a:lnTo>
                  <a:pt x="1286" y="458"/>
                </a:lnTo>
                <a:lnTo>
                  <a:pt x="1238" y="462"/>
                </a:lnTo>
                <a:lnTo>
                  <a:pt x="1188" y="467"/>
                </a:lnTo>
                <a:lnTo>
                  <a:pt x="1142" y="471"/>
                </a:lnTo>
                <a:lnTo>
                  <a:pt x="1096" y="477"/>
                </a:lnTo>
                <a:lnTo>
                  <a:pt x="1052" y="481"/>
                </a:lnTo>
                <a:lnTo>
                  <a:pt x="1008" y="487"/>
                </a:lnTo>
                <a:lnTo>
                  <a:pt x="963" y="490"/>
                </a:lnTo>
                <a:lnTo>
                  <a:pt x="923" y="494"/>
                </a:lnTo>
                <a:lnTo>
                  <a:pt x="881" y="500"/>
                </a:lnTo>
                <a:lnTo>
                  <a:pt x="842" y="504"/>
                </a:lnTo>
                <a:lnTo>
                  <a:pt x="802" y="510"/>
                </a:lnTo>
                <a:lnTo>
                  <a:pt x="766" y="513"/>
                </a:lnTo>
                <a:lnTo>
                  <a:pt x="729" y="519"/>
                </a:lnTo>
                <a:lnTo>
                  <a:pt x="693" y="523"/>
                </a:lnTo>
                <a:lnTo>
                  <a:pt x="658" y="529"/>
                </a:lnTo>
                <a:lnTo>
                  <a:pt x="624" y="533"/>
                </a:lnTo>
                <a:lnTo>
                  <a:pt x="591" y="538"/>
                </a:lnTo>
                <a:lnTo>
                  <a:pt x="560" y="544"/>
                </a:lnTo>
                <a:lnTo>
                  <a:pt x="528" y="550"/>
                </a:lnTo>
                <a:lnTo>
                  <a:pt x="497" y="556"/>
                </a:lnTo>
                <a:lnTo>
                  <a:pt x="468" y="561"/>
                </a:lnTo>
                <a:lnTo>
                  <a:pt x="439" y="569"/>
                </a:lnTo>
                <a:lnTo>
                  <a:pt x="410" y="575"/>
                </a:lnTo>
                <a:lnTo>
                  <a:pt x="384" y="582"/>
                </a:lnTo>
                <a:lnTo>
                  <a:pt x="357" y="590"/>
                </a:lnTo>
                <a:lnTo>
                  <a:pt x="332" y="598"/>
                </a:lnTo>
                <a:lnTo>
                  <a:pt x="307" y="605"/>
                </a:lnTo>
                <a:lnTo>
                  <a:pt x="282" y="613"/>
                </a:lnTo>
                <a:lnTo>
                  <a:pt x="261" y="623"/>
                </a:lnTo>
                <a:lnTo>
                  <a:pt x="238" y="630"/>
                </a:lnTo>
                <a:lnTo>
                  <a:pt x="217" y="638"/>
                </a:lnTo>
                <a:lnTo>
                  <a:pt x="195" y="646"/>
                </a:lnTo>
                <a:lnTo>
                  <a:pt x="176" y="653"/>
                </a:lnTo>
                <a:lnTo>
                  <a:pt x="159" y="659"/>
                </a:lnTo>
                <a:lnTo>
                  <a:pt x="142" y="663"/>
                </a:lnTo>
                <a:lnTo>
                  <a:pt x="126" y="667"/>
                </a:lnTo>
                <a:lnTo>
                  <a:pt x="111" y="671"/>
                </a:lnTo>
                <a:lnTo>
                  <a:pt x="98" y="674"/>
                </a:lnTo>
                <a:lnTo>
                  <a:pt x="86" y="676"/>
                </a:lnTo>
                <a:lnTo>
                  <a:pt x="75" y="676"/>
                </a:lnTo>
                <a:lnTo>
                  <a:pt x="65" y="676"/>
                </a:lnTo>
                <a:lnTo>
                  <a:pt x="55" y="676"/>
                </a:lnTo>
                <a:lnTo>
                  <a:pt x="48" y="674"/>
                </a:lnTo>
                <a:lnTo>
                  <a:pt x="40" y="672"/>
                </a:lnTo>
                <a:lnTo>
                  <a:pt x="34" y="671"/>
                </a:lnTo>
                <a:lnTo>
                  <a:pt x="30" y="667"/>
                </a:lnTo>
                <a:lnTo>
                  <a:pt x="23" y="659"/>
                </a:lnTo>
                <a:lnTo>
                  <a:pt x="17" y="650"/>
                </a:lnTo>
                <a:lnTo>
                  <a:pt x="11" y="640"/>
                </a:lnTo>
                <a:lnTo>
                  <a:pt x="7" y="627"/>
                </a:lnTo>
                <a:lnTo>
                  <a:pt x="4" y="613"/>
                </a:lnTo>
                <a:lnTo>
                  <a:pt x="2" y="600"/>
                </a:lnTo>
                <a:lnTo>
                  <a:pt x="0" y="584"/>
                </a:lnTo>
                <a:lnTo>
                  <a:pt x="0" y="567"/>
                </a:lnTo>
                <a:lnTo>
                  <a:pt x="0" y="550"/>
                </a:lnTo>
                <a:lnTo>
                  <a:pt x="4" y="535"/>
                </a:lnTo>
                <a:lnTo>
                  <a:pt x="7" y="521"/>
                </a:lnTo>
                <a:lnTo>
                  <a:pt x="13" y="508"/>
                </a:lnTo>
                <a:lnTo>
                  <a:pt x="21" y="496"/>
                </a:lnTo>
                <a:lnTo>
                  <a:pt x="30" y="485"/>
                </a:lnTo>
                <a:lnTo>
                  <a:pt x="42" y="475"/>
                </a:lnTo>
                <a:lnTo>
                  <a:pt x="55" y="467"/>
                </a:lnTo>
                <a:lnTo>
                  <a:pt x="63" y="464"/>
                </a:lnTo>
                <a:lnTo>
                  <a:pt x="69" y="458"/>
                </a:lnTo>
                <a:lnTo>
                  <a:pt x="76" y="452"/>
                </a:lnTo>
                <a:lnTo>
                  <a:pt x="82" y="444"/>
                </a:lnTo>
                <a:lnTo>
                  <a:pt x="90" y="437"/>
                </a:lnTo>
                <a:lnTo>
                  <a:pt x="96" y="429"/>
                </a:lnTo>
                <a:lnTo>
                  <a:pt x="103" y="420"/>
                </a:lnTo>
                <a:lnTo>
                  <a:pt x="109" y="410"/>
                </a:lnTo>
                <a:lnTo>
                  <a:pt x="115" y="399"/>
                </a:lnTo>
                <a:lnTo>
                  <a:pt x="121" y="387"/>
                </a:lnTo>
                <a:lnTo>
                  <a:pt x="126" y="374"/>
                </a:lnTo>
                <a:lnTo>
                  <a:pt x="132" y="360"/>
                </a:lnTo>
                <a:lnTo>
                  <a:pt x="138" y="347"/>
                </a:lnTo>
                <a:lnTo>
                  <a:pt x="144" y="331"/>
                </a:lnTo>
                <a:lnTo>
                  <a:pt x="149" y="316"/>
                </a:lnTo>
                <a:lnTo>
                  <a:pt x="155" y="299"/>
                </a:lnTo>
                <a:lnTo>
                  <a:pt x="155" y="299"/>
                </a:lnTo>
                <a:lnTo>
                  <a:pt x="155" y="299"/>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 name="Freeform 10"/>
          <p:cNvSpPr/>
          <p:nvPr/>
        </p:nvSpPr>
        <p:spPr>
          <a:xfrm>
            <a:off x="2770616" y="4163585"/>
            <a:ext cx="182562" cy="555625"/>
          </a:xfrm>
          <a:custGeom>
            <a:avLst/>
            <a:gdLst/>
            <a:ahLst/>
            <a:cxnLst>
              <a:cxn ang="0">
                <a:pos x="9525" y="67469"/>
              </a:cxn>
              <a:cxn ang="0">
                <a:pos x="3175" y="57944"/>
              </a:cxn>
              <a:cxn ang="0">
                <a:pos x="0" y="50800"/>
              </a:cxn>
              <a:cxn ang="0">
                <a:pos x="0" y="42863"/>
              </a:cxn>
              <a:cxn ang="0">
                <a:pos x="0" y="34131"/>
              </a:cxn>
              <a:cxn ang="0">
                <a:pos x="3175" y="24606"/>
              </a:cxn>
              <a:cxn ang="0">
                <a:pos x="9525" y="15875"/>
              </a:cxn>
              <a:cxn ang="0">
                <a:pos x="16669" y="4763"/>
              </a:cxn>
              <a:cxn ang="0">
                <a:pos x="36513" y="6350"/>
              </a:cxn>
              <a:cxn ang="0">
                <a:pos x="67469" y="18256"/>
              </a:cxn>
              <a:cxn ang="0">
                <a:pos x="91282" y="30956"/>
              </a:cxn>
              <a:cxn ang="0">
                <a:pos x="114300" y="41275"/>
              </a:cxn>
              <a:cxn ang="0">
                <a:pos x="134144" y="53975"/>
              </a:cxn>
              <a:cxn ang="0">
                <a:pos x="149225" y="64294"/>
              </a:cxn>
              <a:cxn ang="0">
                <a:pos x="161925" y="74613"/>
              </a:cxn>
              <a:cxn ang="0">
                <a:pos x="172244" y="85725"/>
              </a:cxn>
              <a:cxn ang="0">
                <a:pos x="177007" y="92869"/>
              </a:cxn>
              <a:cxn ang="0">
                <a:pos x="180182" y="100806"/>
              </a:cxn>
              <a:cxn ang="0">
                <a:pos x="180975" y="111125"/>
              </a:cxn>
              <a:cxn ang="0">
                <a:pos x="182563" y="125413"/>
              </a:cxn>
              <a:cxn ang="0">
                <a:pos x="182563" y="143669"/>
              </a:cxn>
              <a:cxn ang="0">
                <a:pos x="182563" y="162719"/>
              </a:cxn>
              <a:cxn ang="0">
                <a:pos x="182563" y="185738"/>
              </a:cxn>
              <a:cxn ang="0">
                <a:pos x="180975" y="211931"/>
              </a:cxn>
              <a:cxn ang="0">
                <a:pos x="180182" y="240506"/>
              </a:cxn>
              <a:cxn ang="0">
                <a:pos x="178594" y="272256"/>
              </a:cxn>
              <a:cxn ang="0">
                <a:pos x="175419" y="307975"/>
              </a:cxn>
              <a:cxn ang="0">
                <a:pos x="172244" y="345281"/>
              </a:cxn>
              <a:cxn ang="0">
                <a:pos x="169069" y="388144"/>
              </a:cxn>
              <a:cxn ang="0">
                <a:pos x="164307" y="432594"/>
              </a:cxn>
              <a:cxn ang="0">
                <a:pos x="160338" y="479425"/>
              </a:cxn>
              <a:cxn ang="0">
                <a:pos x="153988" y="529431"/>
              </a:cxn>
              <a:cxn ang="0">
                <a:pos x="51594" y="555625"/>
              </a:cxn>
              <a:cxn ang="0">
                <a:pos x="51594" y="491331"/>
              </a:cxn>
              <a:cxn ang="0">
                <a:pos x="51594" y="432594"/>
              </a:cxn>
              <a:cxn ang="0">
                <a:pos x="51594" y="379413"/>
              </a:cxn>
              <a:cxn ang="0">
                <a:pos x="50006" y="331788"/>
              </a:cxn>
              <a:cxn ang="0">
                <a:pos x="50006" y="288131"/>
              </a:cxn>
              <a:cxn ang="0">
                <a:pos x="48419" y="251619"/>
              </a:cxn>
              <a:cxn ang="0">
                <a:pos x="47625" y="219075"/>
              </a:cxn>
              <a:cxn ang="0">
                <a:pos x="46038" y="193675"/>
              </a:cxn>
              <a:cxn ang="0">
                <a:pos x="44450" y="170656"/>
              </a:cxn>
              <a:cxn ang="0">
                <a:pos x="42863" y="150813"/>
              </a:cxn>
              <a:cxn ang="0">
                <a:pos x="39688" y="132556"/>
              </a:cxn>
              <a:cxn ang="0">
                <a:pos x="34925" y="115888"/>
              </a:cxn>
              <a:cxn ang="0">
                <a:pos x="30163" y="102394"/>
              </a:cxn>
              <a:cxn ang="0">
                <a:pos x="26194" y="88900"/>
              </a:cxn>
              <a:cxn ang="0">
                <a:pos x="19844" y="79375"/>
              </a:cxn>
              <a:cxn ang="0">
                <a:pos x="11906" y="70644"/>
              </a:cxn>
              <a:cxn ang="0">
                <a:pos x="11906" y="70644"/>
              </a:cxn>
            </a:cxnLst>
            <a:rect l="0" t="0" r="0" b="0"/>
            <a:pathLst>
              <a:path w="230" h="700">
                <a:moveTo>
                  <a:pt x="15" y="89"/>
                </a:moveTo>
                <a:lnTo>
                  <a:pt x="12" y="85"/>
                </a:lnTo>
                <a:lnTo>
                  <a:pt x="8" y="79"/>
                </a:lnTo>
                <a:lnTo>
                  <a:pt x="4" y="73"/>
                </a:lnTo>
                <a:lnTo>
                  <a:pt x="2" y="69"/>
                </a:lnTo>
                <a:lnTo>
                  <a:pt x="0" y="64"/>
                </a:lnTo>
                <a:lnTo>
                  <a:pt x="0" y="58"/>
                </a:lnTo>
                <a:lnTo>
                  <a:pt x="0" y="54"/>
                </a:lnTo>
                <a:lnTo>
                  <a:pt x="0" y="48"/>
                </a:lnTo>
                <a:lnTo>
                  <a:pt x="0" y="43"/>
                </a:lnTo>
                <a:lnTo>
                  <a:pt x="2" y="37"/>
                </a:lnTo>
                <a:lnTo>
                  <a:pt x="4" y="31"/>
                </a:lnTo>
                <a:lnTo>
                  <a:pt x="8" y="25"/>
                </a:lnTo>
                <a:lnTo>
                  <a:pt x="12" y="20"/>
                </a:lnTo>
                <a:lnTo>
                  <a:pt x="15" y="14"/>
                </a:lnTo>
                <a:lnTo>
                  <a:pt x="21" y="6"/>
                </a:lnTo>
                <a:lnTo>
                  <a:pt x="27" y="0"/>
                </a:lnTo>
                <a:lnTo>
                  <a:pt x="46" y="8"/>
                </a:lnTo>
                <a:lnTo>
                  <a:pt x="65" y="16"/>
                </a:lnTo>
                <a:lnTo>
                  <a:pt x="85" y="23"/>
                </a:lnTo>
                <a:lnTo>
                  <a:pt x="100" y="31"/>
                </a:lnTo>
                <a:lnTo>
                  <a:pt x="115" y="39"/>
                </a:lnTo>
                <a:lnTo>
                  <a:pt x="131" y="46"/>
                </a:lnTo>
                <a:lnTo>
                  <a:pt x="144" y="52"/>
                </a:lnTo>
                <a:lnTo>
                  <a:pt x="157" y="60"/>
                </a:lnTo>
                <a:lnTo>
                  <a:pt x="169" y="68"/>
                </a:lnTo>
                <a:lnTo>
                  <a:pt x="179" y="73"/>
                </a:lnTo>
                <a:lnTo>
                  <a:pt x="188" y="81"/>
                </a:lnTo>
                <a:lnTo>
                  <a:pt x="198" y="87"/>
                </a:lnTo>
                <a:lnTo>
                  <a:pt x="204" y="94"/>
                </a:lnTo>
                <a:lnTo>
                  <a:pt x="211" y="100"/>
                </a:lnTo>
                <a:lnTo>
                  <a:pt x="217" y="108"/>
                </a:lnTo>
                <a:lnTo>
                  <a:pt x="221" y="114"/>
                </a:lnTo>
                <a:lnTo>
                  <a:pt x="223" y="117"/>
                </a:lnTo>
                <a:lnTo>
                  <a:pt x="225" y="121"/>
                </a:lnTo>
                <a:lnTo>
                  <a:pt x="227" y="127"/>
                </a:lnTo>
                <a:lnTo>
                  <a:pt x="227" y="133"/>
                </a:lnTo>
                <a:lnTo>
                  <a:pt x="228" y="140"/>
                </a:lnTo>
                <a:lnTo>
                  <a:pt x="228" y="150"/>
                </a:lnTo>
                <a:lnTo>
                  <a:pt x="230" y="158"/>
                </a:lnTo>
                <a:lnTo>
                  <a:pt x="230" y="169"/>
                </a:lnTo>
                <a:lnTo>
                  <a:pt x="230" y="181"/>
                </a:lnTo>
                <a:lnTo>
                  <a:pt x="230" y="192"/>
                </a:lnTo>
                <a:lnTo>
                  <a:pt x="230" y="205"/>
                </a:lnTo>
                <a:lnTo>
                  <a:pt x="230" y="219"/>
                </a:lnTo>
                <a:lnTo>
                  <a:pt x="230" y="234"/>
                </a:lnTo>
                <a:lnTo>
                  <a:pt x="230" y="250"/>
                </a:lnTo>
                <a:lnTo>
                  <a:pt x="228" y="267"/>
                </a:lnTo>
                <a:lnTo>
                  <a:pt x="228" y="284"/>
                </a:lnTo>
                <a:lnTo>
                  <a:pt x="227" y="303"/>
                </a:lnTo>
                <a:lnTo>
                  <a:pt x="227" y="322"/>
                </a:lnTo>
                <a:lnTo>
                  <a:pt x="225" y="343"/>
                </a:lnTo>
                <a:lnTo>
                  <a:pt x="223" y="366"/>
                </a:lnTo>
                <a:lnTo>
                  <a:pt x="221" y="388"/>
                </a:lnTo>
                <a:lnTo>
                  <a:pt x="219" y="412"/>
                </a:lnTo>
                <a:lnTo>
                  <a:pt x="217" y="435"/>
                </a:lnTo>
                <a:lnTo>
                  <a:pt x="215" y="462"/>
                </a:lnTo>
                <a:lnTo>
                  <a:pt x="213" y="489"/>
                </a:lnTo>
                <a:lnTo>
                  <a:pt x="209" y="516"/>
                </a:lnTo>
                <a:lnTo>
                  <a:pt x="207" y="545"/>
                </a:lnTo>
                <a:lnTo>
                  <a:pt x="204" y="573"/>
                </a:lnTo>
                <a:lnTo>
                  <a:pt x="202" y="604"/>
                </a:lnTo>
                <a:lnTo>
                  <a:pt x="198" y="635"/>
                </a:lnTo>
                <a:lnTo>
                  <a:pt x="194" y="667"/>
                </a:lnTo>
                <a:lnTo>
                  <a:pt x="190" y="700"/>
                </a:lnTo>
                <a:lnTo>
                  <a:pt x="65" y="700"/>
                </a:lnTo>
                <a:lnTo>
                  <a:pt x="65" y="660"/>
                </a:lnTo>
                <a:lnTo>
                  <a:pt x="65" y="619"/>
                </a:lnTo>
                <a:lnTo>
                  <a:pt x="65" y="581"/>
                </a:lnTo>
                <a:lnTo>
                  <a:pt x="65" y="545"/>
                </a:lnTo>
                <a:lnTo>
                  <a:pt x="65" y="510"/>
                </a:lnTo>
                <a:lnTo>
                  <a:pt x="65" y="478"/>
                </a:lnTo>
                <a:lnTo>
                  <a:pt x="63" y="447"/>
                </a:lnTo>
                <a:lnTo>
                  <a:pt x="63" y="418"/>
                </a:lnTo>
                <a:lnTo>
                  <a:pt x="63" y="389"/>
                </a:lnTo>
                <a:lnTo>
                  <a:pt x="63" y="363"/>
                </a:lnTo>
                <a:lnTo>
                  <a:pt x="61" y="340"/>
                </a:lnTo>
                <a:lnTo>
                  <a:pt x="61" y="317"/>
                </a:lnTo>
                <a:lnTo>
                  <a:pt x="61" y="296"/>
                </a:lnTo>
                <a:lnTo>
                  <a:pt x="60" y="276"/>
                </a:lnTo>
                <a:lnTo>
                  <a:pt x="60" y="259"/>
                </a:lnTo>
                <a:lnTo>
                  <a:pt x="58" y="244"/>
                </a:lnTo>
                <a:lnTo>
                  <a:pt x="58" y="228"/>
                </a:lnTo>
                <a:lnTo>
                  <a:pt x="56" y="215"/>
                </a:lnTo>
                <a:lnTo>
                  <a:pt x="54" y="202"/>
                </a:lnTo>
                <a:lnTo>
                  <a:pt x="54" y="190"/>
                </a:lnTo>
                <a:lnTo>
                  <a:pt x="52" y="179"/>
                </a:lnTo>
                <a:lnTo>
                  <a:pt x="50" y="167"/>
                </a:lnTo>
                <a:lnTo>
                  <a:pt x="46" y="156"/>
                </a:lnTo>
                <a:lnTo>
                  <a:pt x="44" y="146"/>
                </a:lnTo>
                <a:lnTo>
                  <a:pt x="42" y="137"/>
                </a:lnTo>
                <a:lnTo>
                  <a:pt x="38" y="129"/>
                </a:lnTo>
                <a:lnTo>
                  <a:pt x="35" y="119"/>
                </a:lnTo>
                <a:lnTo>
                  <a:pt x="33" y="112"/>
                </a:lnTo>
                <a:lnTo>
                  <a:pt x="29" y="106"/>
                </a:lnTo>
                <a:lnTo>
                  <a:pt x="25" y="100"/>
                </a:lnTo>
                <a:lnTo>
                  <a:pt x="19" y="94"/>
                </a:lnTo>
                <a:lnTo>
                  <a:pt x="15" y="89"/>
                </a:lnTo>
                <a:lnTo>
                  <a:pt x="15" y="89"/>
                </a:lnTo>
                <a:lnTo>
                  <a:pt x="15" y="89"/>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Freeform 11"/>
          <p:cNvSpPr/>
          <p:nvPr/>
        </p:nvSpPr>
        <p:spPr>
          <a:xfrm>
            <a:off x="3265916" y="4301697"/>
            <a:ext cx="196850" cy="635000"/>
          </a:xfrm>
          <a:custGeom>
            <a:avLst/>
            <a:gdLst/>
            <a:ahLst/>
            <a:cxnLst>
              <a:cxn ang="0">
                <a:pos x="6350" y="8742"/>
              </a:cxn>
              <a:cxn ang="0">
                <a:pos x="13494" y="1589"/>
              </a:cxn>
              <a:cxn ang="0">
                <a:pos x="26194" y="0"/>
              </a:cxn>
              <a:cxn ang="0">
                <a:pos x="42863" y="3179"/>
              </a:cxn>
              <a:cxn ang="0">
                <a:pos x="62706" y="10332"/>
              </a:cxn>
              <a:cxn ang="0">
                <a:pos x="84138" y="19869"/>
              </a:cxn>
              <a:cxn ang="0">
                <a:pos x="107950" y="33379"/>
              </a:cxn>
              <a:cxn ang="0">
                <a:pos x="132556" y="50069"/>
              </a:cxn>
              <a:cxn ang="0">
                <a:pos x="152400" y="63579"/>
              </a:cxn>
              <a:cxn ang="0">
                <a:pos x="164306" y="74706"/>
              </a:cxn>
              <a:cxn ang="0">
                <a:pos x="175419" y="85038"/>
              </a:cxn>
              <a:cxn ang="0">
                <a:pos x="182563" y="94574"/>
              </a:cxn>
              <a:cxn ang="0">
                <a:pos x="188913" y="104906"/>
              </a:cxn>
              <a:cxn ang="0">
                <a:pos x="193675" y="114443"/>
              </a:cxn>
              <a:cxn ang="0">
                <a:pos x="196850" y="124775"/>
              </a:cxn>
              <a:cxn ang="0">
                <a:pos x="196850" y="135106"/>
              </a:cxn>
              <a:cxn ang="0">
                <a:pos x="195263" y="144643"/>
              </a:cxn>
              <a:cxn ang="0">
                <a:pos x="193675" y="156564"/>
              </a:cxn>
              <a:cxn ang="0">
                <a:pos x="190500" y="171665"/>
              </a:cxn>
              <a:cxn ang="0">
                <a:pos x="187325" y="189944"/>
              </a:cxn>
              <a:cxn ang="0">
                <a:pos x="184150" y="209812"/>
              </a:cxn>
              <a:cxn ang="0">
                <a:pos x="179388" y="231270"/>
              </a:cxn>
              <a:cxn ang="0">
                <a:pos x="175419" y="257497"/>
              </a:cxn>
              <a:cxn ang="0">
                <a:pos x="169069" y="282929"/>
              </a:cxn>
              <a:cxn ang="0">
                <a:pos x="153988" y="357635"/>
              </a:cxn>
              <a:cxn ang="0">
                <a:pos x="130969" y="473667"/>
              </a:cxn>
              <a:cxn ang="0">
                <a:pos x="119063" y="545194"/>
              </a:cxn>
              <a:cxn ang="0">
                <a:pos x="114300" y="569036"/>
              </a:cxn>
              <a:cxn ang="0">
                <a:pos x="107950" y="590494"/>
              </a:cxn>
              <a:cxn ang="0">
                <a:pos x="102394" y="607184"/>
              </a:cxn>
              <a:cxn ang="0">
                <a:pos x="96044" y="619900"/>
              </a:cxn>
              <a:cxn ang="0">
                <a:pos x="89694" y="628642"/>
              </a:cxn>
              <a:cxn ang="0">
                <a:pos x="82550" y="635000"/>
              </a:cxn>
              <a:cxn ang="0">
                <a:pos x="74613" y="635000"/>
              </a:cxn>
              <a:cxn ang="0">
                <a:pos x="69850" y="635000"/>
              </a:cxn>
              <a:cxn ang="0">
                <a:pos x="66675" y="631821"/>
              </a:cxn>
              <a:cxn ang="0">
                <a:pos x="62706" y="627053"/>
              </a:cxn>
              <a:cxn ang="0">
                <a:pos x="59531" y="621489"/>
              </a:cxn>
              <a:cxn ang="0">
                <a:pos x="57944" y="611952"/>
              </a:cxn>
              <a:cxn ang="0">
                <a:pos x="54769" y="603210"/>
              </a:cxn>
              <a:cxn ang="0">
                <a:pos x="53181" y="592084"/>
              </a:cxn>
              <a:cxn ang="0">
                <a:pos x="50006" y="578573"/>
              </a:cxn>
              <a:cxn ang="0">
                <a:pos x="48419" y="565063"/>
              </a:cxn>
              <a:cxn ang="0">
                <a:pos x="46831" y="548373"/>
              </a:cxn>
              <a:cxn ang="0">
                <a:pos x="46038" y="530094"/>
              </a:cxn>
              <a:cxn ang="0">
                <a:pos x="44450" y="511815"/>
              </a:cxn>
              <a:cxn ang="0">
                <a:pos x="44450" y="490357"/>
              </a:cxn>
              <a:cxn ang="0">
                <a:pos x="42863" y="467309"/>
              </a:cxn>
              <a:cxn ang="0">
                <a:pos x="42863" y="441083"/>
              </a:cxn>
              <a:cxn ang="0">
                <a:pos x="42863" y="415651"/>
              </a:cxn>
              <a:cxn ang="0">
                <a:pos x="42863" y="374324"/>
              </a:cxn>
              <a:cxn ang="0">
                <a:pos x="41275" y="322666"/>
              </a:cxn>
              <a:cxn ang="0">
                <a:pos x="39688" y="277365"/>
              </a:cxn>
              <a:cxn ang="0">
                <a:pos x="38100" y="236039"/>
              </a:cxn>
              <a:cxn ang="0">
                <a:pos x="34925" y="199481"/>
              </a:cxn>
              <a:cxn ang="0">
                <a:pos x="30163" y="167691"/>
              </a:cxn>
              <a:cxn ang="0">
                <a:pos x="26194" y="139875"/>
              </a:cxn>
              <a:cxn ang="0">
                <a:pos x="19844" y="118417"/>
              </a:cxn>
              <a:cxn ang="0">
                <a:pos x="11906" y="92985"/>
              </a:cxn>
              <a:cxn ang="0">
                <a:pos x="3175" y="63579"/>
              </a:cxn>
              <a:cxn ang="0">
                <a:pos x="0" y="41327"/>
              </a:cxn>
              <a:cxn ang="0">
                <a:pos x="1588" y="23048"/>
              </a:cxn>
              <a:cxn ang="0">
                <a:pos x="3175" y="15100"/>
              </a:cxn>
            </a:cxnLst>
            <a:rect l="0" t="0" r="0" b="0"/>
            <a:pathLst>
              <a:path w="248" h="799">
                <a:moveTo>
                  <a:pt x="4" y="19"/>
                </a:moveTo>
                <a:lnTo>
                  <a:pt x="8" y="11"/>
                </a:lnTo>
                <a:lnTo>
                  <a:pt x="11" y="6"/>
                </a:lnTo>
                <a:lnTo>
                  <a:pt x="17" y="2"/>
                </a:lnTo>
                <a:lnTo>
                  <a:pt x="25" y="0"/>
                </a:lnTo>
                <a:lnTo>
                  <a:pt x="33" y="0"/>
                </a:lnTo>
                <a:lnTo>
                  <a:pt x="42" y="0"/>
                </a:lnTo>
                <a:lnTo>
                  <a:pt x="54" y="4"/>
                </a:lnTo>
                <a:lnTo>
                  <a:pt x="65" y="7"/>
                </a:lnTo>
                <a:lnTo>
                  <a:pt x="79" y="13"/>
                </a:lnTo>
                <a:lnTo>
                  <a:pt x="92" y="19"/>
                </a:lnTo>
                <a:lnTo>
                  <a:pt x="106" y="25"/>
                </a:lnTo>
                <a:lnTo>
                  <a:pt x="121" y="32"/>
                </a:lnTo>
                <a:lnTo>
                  <a:pt x="136" y="42"/>
                </a:lnTo>
                <a:lnTo>
                  <a:pt x="152" y="52"/>
                </a:lnTo>
                <a:lnTo>
                  <a:pt x="167" y="63"/>
                </a:lnTo>
                <a:lnTo>
                  <a:pt x="184" y="75"/>
                </a:lnTo>
                <a:lnTo>
                  <a:pt x="192" y="80"/>
                </a:lnTo>
                <a:lnTo>
                  <a:pt x="200" y="88"/>
                </a:lnTo>
                <a:lnTo>
                  <a:pt x="207" y="94"/>
                </a:lnTo>
                <a:lnTo>
                  <a:pt x="215" y="99"/>
                </a:lnTo>
                <a:lnTo>
                  <a:pt x="221" y="107"/>
                </a:lnTo>
                <a:lnTo>
                  <a:pt x="226" y="113"/>
                </a:lnTo>
                <a:lnTo>
                  <a:pt x="230" y="119"/>
                </a:lnTo>
                <a:lnTo>
                  <a:pt x="234" y="126"/>
                </a:lnTo>
                <a:lnTo>
                  <a:pt x="238" y="132"/>
                </a:lnTo>
                <a:lnTo>
                  <a:pt x="242" y="138"/>
                </a:lnTo>
                <a:lnTo>
                  <a:pt x="244" y="144"/>
                </a:lnTo>
                <a:lnTo>
                  <a:pt x="246" y="151"/>
                </a:lnTo>
                <a:lnTo>
                  <a:pt x="248" y="157"/>
                </a:lnTo>
                <a:lnTo>
                  <a:pt x="248" y="163"/>
                </a:lnTo>
                <a:lnTo>
                  <a:pt x="248" y="170"/>
                </a:lnTo>
                <a:lnTo>
                  <a:pt x="248" y="176"/>
                </a:lnTo>
                <a:lnTo>
                  <a:pt x="246" y="182"/>
                </a:lnTo>
                <a:lnTo>
                  <a:pt x="246" y="190"/>
                </a:lnTo>
                <a:lnTo>
                  <a:pt x="244" y="197"/>
                </a:lnTo>
                <a:lnTo>
                  <a:pt x="242" y="207"/>
                </a:lnTo>
                <a:lnTo>
                  <a:pt x="240" y="216"/>
                </a:lnTo>
                <a:lnTo>
                  <a:pt x="238" y="228"/>
                </a:lnTo>
                <a:lnTo>
                  <a:pt x="236" y="239"/>
                </a:lnTo>
                <a:lnTo>
                  <a:pt x="234" y="251"/>
                </a:lnTo>
                <a:lnTo>
                  <a:pt x="232" y="264"/>
                </a:lnTo>
                <a:lnTo>
                  <a:pt x="228" y="278"/>
                </a:lnTo>
                <a:lnTo>
                  <a:pt x="226" y="291"/>
                </a:lnTo>
                <a:lnTo>
                  <a:pt x="223" y="306"/>
                </a:lnTo>
                <a:lnTo>
                  <a:pt x="221" y="324"/>
                </a:lnTo>
                <a:lnTo>
                  <a:pt x="217" y="339"/>
                </a:lnTo>
                <a:lnTo>
                  <a:pt x="213" y="356"/>
                </a:lnTo>
                <a:lnTo>
                  <a:pt x="209" y="375"/>
                </a:lnTo>
                <a:lnTo>
                  <a:pt x="194" y="450"/>
                </a:lnTo>
                <a:lnTo>
                  <a:pt x="178" y="523"/>
                </a:lnTo>
                <a:lnTo>
                  <a:pt x="165" y="596"/>
                </a:lnTo>
                <a:lnTo>
                  <a:pt x="154" y="669"/>
                </a:lnTo>
                <a:lnTo>
                  <a:pt x="150" y="686"/>
                </a:lnTo>
                <a:lnTo>
                  <a:pt x="148" y="701"/>
                </a:lnTo>
                <a:lnTo>
                  <a:pt x="144" y="716"/>
                </a:lnTo>
                <a:lnTo>
                  <a:pt x="140" y="730"/>
                </a:lnTo>
                <a:lnTo>
                  <a:pt x="136" y="743"/>
                </a:lnTo>
                <a:lnTo>
                  <a:pt x="132" y="755"/>
                </a:lnTo>
                <a:lnTo>
                  <a:pt x="129" y="764"/>
                </a:lnTo>
                <a:lnTo>
                  <a:pt x="125" y="772"/>
                </a:lnTo>
                <a:lnTo>
                  <a:pt x="121" y="780"/>
                </a:lnTo>
                <a:lnTo>
                  <a:pt x="117" y="785"/>
                </a:lnTo>
                <a:lnTo>
                  <a:pt x="113" y="791"/>
                </a:lnTo>
                <a:lnTo>
                  <a:pt x="107" y="795"/>
                </a:lnTo>
                <a:lnTo>
                  <a:pt x="104" y="799"/>
                </a:lnTo>
                <a:lnTo>
                  <a:pt x="100" y="799"/>
                </a:lnTo>
                <a:lnTo>
                  <a:pt x="94" y="799"/>
                </a:lnTo>
                <a:lnTo>
                  <a:pt x="90" y="799"/>
                </a:lnTo>
                <a:lnTo>
                  <a:pt x="88" y="799"/>
                </a:lnTo>
                <a:lnTo>
                  <a:pt x="86" y="797"/>
                </a:lnTo>
                <a:lnTo>
                  <a:pt x="84" y="795"/>
                </a:lnTo>
                <a:lnTo>
                  <a:pt x="81" y="791"/>
                </a:lnTo>
                <a:lnTo>
                  <a:pt x="79" y="789"/>
                </a:lnTo>
                <a:lnTo>
                  <a:pt x="77" y="785"/>
                </a:lnTo>
                <a:lnTo>
                  <a:pt x="75" y="782"/>
                </a:lnTo>
                <a:lnTo>
                  <a:pt x="75" y="776"/>
                </a:lnTo>
                <a:lnTo>
                  <a:pt x="73" y="770"/>
                </a:lnTo>
                <a:lnTo>
                  <a:pt x="71" y="766"/>
                </a:lnTo>
                <a:lnTo>
                  <a:pt x="69" y="759"/>
                </a:lnTo>
                <a:lnTo>
                  <a:pt x="67" y="753"/>
                </a:lnTo>
                <a:lnTo>
                  <a:pt x="67" y="745"/>
                </a:lnTo>
                <a:lnTo>
                  <a:pt x="65" y="738"/>
                </a:lnTo>
                <a:lnTo>
                  <a:pt x="63" y="728"/>
                </a:lnTo>
                <a:lnTo>
                  <a:pt x="63" y="720"/>
                </a:lnTo>
                <a:lnTo>
                  <a:pt x="61" y="711"/>
                </a:lnTo>
                <a:lnTo>
                  <a:pt x="61" y="701"/>
                </a:lnTo>
                <a:lnTo>
                  <a:pt x="59" y="690"/>
                </a:lnTo>
                <a:lnTo>
                  <a:pt x="59" y="678"/>
                </a:lnTo>
                <a:lnTo>
                  <a:pt x="58" y="667"/>
                </a:lnTo>
                <a:lnTo>
                  <a:pt x="58" y="655"/>
                </a:lnTo>
                <a:lnTo>
                  <a:pt x="56" y="644"/>
                </a:lnTo>
                <a:lnTo>
                  <a:pt x="56" y="630"/>
                </a:lnTo>
                <a:lnTo>
                  <a:pt x="56" y="617"/>
                </a:lnTo>
                <a:lnTo>
                  <a:pt x="56" y="601"/>
                </a:lnTo>
                <a:lnTo>
                  <a:pt x="54" y="588"/>
                </a:lnTo>
                <a:lnTo>
                  <a:pt x="54" y="573"/>
                </a:lnTo>
                <a:lnTo>
                  <a:pt x="54" y="555"/>
                </a:lnTo>
                <a:lnTo>
                  <a:pt x="54" y="540"/>
                </a:lnTo>
                <a:lnTo>
                  <a:pt x="54" y="523"/>
                </a:lnTo>
                <a:lnTo>
                  <a:pt x="54" y="506"/>
                </a:lnTo>
                <a:lnTo>
                  <a:pt x="54" y="471"/>
                </a:lnTo>
                <a:lnTo>
                  <a:pt x="54" y="439"/>
                </a:lnTo>
                <a:lnTo>
                  <a:pt x="52" y="406"/>
                </a:lnTo>
                <a:lnTo>
                  <a:pt x="52" y="377"/>
                </a:lnTo>
                <a:lnTo>
                  <a:pt x="50" y="349"/>
                </a:lnTo>
                <a:lnTo>
                  <a:pt x="50" y="322"/>
                </a:lnTo>
                <a:lnTo>
                  <a:pt x="48" y="297"/>
                </a:lnTo>
                <a:lnTo>
                  <a:pt x="46" y="274"/>
                </a:lnTo>
                <a:lnTo>
                  <a:pt x="44" y="251"/>
                </a:lnTo>
                <a:lnTo>
                  <a:pt x="40" y="230"/>
                </a:lnTo>
                <a:lnTo>
                  <a:pt x="38" y="211"/>
                </a:lnTo>
                <a:lnTo>
                  <a:pt x="35" y="193"/>
                </a:lnTo>
                <a:lnTo>
                  <a:pt x="33" y="176"/>
                </a:lnTo>
                <a:lnTo>
                  <a:pt x="29" y="163"/>
                </a:lnTo>
                <a:lnTo>
                  <a:pt x="25" y="149"/>
                </a:lnTo>
                <a:lnTo>
                  <a:pt x="21" y="138"/>
                </a:lnTo>
                <a:lnTo>
                  <a:pt x="15" y="117"/>
                </a:lnTo>
                <a:lnTo>
                  <a:pt x="10" y="98"/>
                </a:lnTo>
                <a:lnTo>
                  <a:pt x="4" y="80"/>
                </a:lnTo>
                <a:lnTo>
                  <a:pt x="2" y="65"/>
                </a:lnTo>
                <a:lnTo>
                  <a:pt x="0" y="52"/>
                </a:lnTo>
                <a:lnTo>
                  <a:pt x="0" y="38"/>
                </a:lnTo>
                <a:lnTo>
                  <a:pt x="2" y="29"/>
                </a:lnTo>
                <a:lnTo>
                  <a:pt x="4" y="19"/>
                </a:lnTo>
                <a:lnTo>
                  <a:pt x="4" y="19"/>
                </a:lnTo>
                <a:lnTo>
                  <a:pt x="4" y="19"/>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Freeform 12"/>
          <p:cNvSpPr/>
          <p:nvPr/>
        </p:nvSpPr>
        <p:spPr>
          <a:xfrm>
            <a:off x="2534078" y="3244422"/>
            <a:ext cx="1636713" cy="2003425"/>
          </a:xfrm>
          <a:custGeom>
            <a:avLst/>
            <a:gdLst/>
            <a:ahLst/>
            <a:cxnLst>
              <a:cxn ang="0">
                <a:pos x="393097" y="940642"/>
              </a:cxn>
              <a:cxn ang="0">
                <a:pos x="297007" y="950160"/>
              </a:cxn>
              <a:cxn ang="0">
                <a:pos x="165974" y="1000126"/>
              </a:cxn>
              <a:cxn ang="0">
                <a:pos x="73060" y="1013609"/>
              </a:cxn>
              <a:cxn ang="0">
                <a:pos x="36530" y="981884"/>
              </a:cxn>
              <a:cxn ang="0">
                <a:pos x="0" y="905745"/>
              </a:cxn>
              <a:cxn ang="0">
                <a:pos x="43677" y="845468"/>
              </a:cxn>
              <a:cxn ang="0">
                <a:pos x="66707" y="808984"/>
              </a:cxn>
              <a:cxn ang="0">
                <a:pos x="83384" y="736017"/>
              </a:cxn>
              <a:cxn ang="0">
                <a:pos x="95296" y="628152"/>
              </a:cxn>
              <a:cxn ang="0">
                <a:pos x="100061" y="433044"/>
              </a:cxn>
              <a:cxn ang="0">
                <a:pos x="81796" y="232385"/>
              </a:cxn>
              <a:cxn ang="0">
                <a:pos x="43677" y="115796"/>
              </a:cxn>
              <a:cxn ang="0">
                <a:pos x="28589" y="44415"/>
              </a:cxn>
              <a:cxn ang="0">
                <a:pos x="68296" y="0"/>
              </a:cxn>
              <a:cxn ang="0">
                <a:pos x="132621" y="15069"/>
              </a:cxn>
              <a:cxn ang="0">
                <a:pos x="208858" y="138796"/>
              </a:cxn>
              <a:cxn ang="0">
                <a:pos x="209652" y="475873"/>
              </a:cxn>
              <a:cxn ang="0">
                <a:pos x="214417" y="701119"/>
              </a:cxn>
              <a:cxn ang="0">
                <a:pos x="219181" y="812950"/>
              </a:cxn>
              <a:cxn ang="0">
                <a:pos x="247770" y="845468"/>
              </a:cxn>
              <a:cxn ang="0">
                <a:pos x="342272" y="852606"/>
              </a:cxn>
              <a:cxn ang="0">
                <a:pos x="514600" y="832778"/>
              </a:cxn>
              <a:cxn ang="0">
                <a:pos x="787782" y="796294"/>
              </a:cxn>
              <a:cxn ang="0">
                <a:pos x="1034758" y="762983"/>
              </a:cxn>
              <a:cxn ang="0">
                <a:pos x="1179291" y="747914"/>
              </a:cxn>
              <a:cxn ang="0">
                <a:pos x="1263469" y="734431"/>
              </a:cxn>
              <a:cxn ang="0">
                <a:pos x="1336530" y="713016"/>
              </a:cxn>
              <a:cxn ang="0">
                <a:pos x="1402443" y="723327"/>
              </a:cxn>
              <a:cxn ang="0">
                <a:pos x="1513622" y="776466"/>
              </a:cxn>
              <a:cxn ang="0">
                <a:pos x="1613683" y="840709"/>
              </a:cxn>
              <a:cxn ang="0">
                <a:pos x="1635125" y="900193"/>
              </a:cxn>
              <a:cxn ang="0">
                <a:pos x="1597006" y="966815"/>
              </a:cxn>
              <a:cxn ang="0">
                <a:pos x="1563653" y="1071507"/>
              </a:cxn>
              <a:cxn ang="0">
                <a:pos x="1478680" y="1489482"/>
              </a:cxn>
              <a:cxn ang="0">
                <a:pos x="1431032" y="1667141"/>
              </a:cxn>
              <a:cxn ang="0">
                <a:pos x="1376237" y="1809903"/>
              </a:cxn>
              <a:cxn ang="0">
                <a:pos x="1311912" y="1913802"/>
              </a:cxn>
              <a:cxn ang="0">
                <a:pos x="1237263" y="1977252"/>
              </a:cxn>
              <a:cxn ang="0">
                <a:pos x="1182468" y="2003425"/>
              </a:cxn>
              <a:cxn ang="0">
                <a:pos x="1150702" y="1989149"/>
              </a:cxn>
              <a:cxn ang="0">
                <a:pos x="1132437" y="1932837"/>
              </a:cxn>
              <a:cxn ang="0">
                <a:pos x="1099083" y="1854318"/>
              </a:cxn>
              <a:cxn ang="0">
                <a:pos x="1008552" y="1782937"/>
              </a:cxn>
              <a:cxn ang="0">
                <a:pos x="938668" y="1729798"/>
              </a:cxn>
              <a:cxn ang="0">
                <a:pos x="933903" y="1698866"/>
              </a:cxn>
              <a:cxn ang="0">
                <a:pos x="999816" y="1700453"/>
              </a:cxn>
              <a:cxn ang="0">
                <a:pos x="1118937" y="1723453"/>
              </a:cxn>
              <a:cxn ang="0">
                <a:pos x="1202321" y="1711556"/>
              </a:cxn>
              <a:cxn ang="0">
                <a:pos x="1235675" y="1671900"/>
              </a:cxn>
              <a:cxn ang="0">
                <a:pos x="1265058" y="1595761"/>
              </a:cxn>
              <a:cxn ang="0">
                <a:pos x="1296823" y="1479172"/>
              </a:cxn>
              <a:cxn ang="0">
                <a:pos x="1331765" y="1323720"/>
              </a:cxn>
              <a:cxn ang="0">
                <a:pos x="1362736" y="1180958"/>
              </a:cxn>
              <a:cxn ang="0">
                <a:pos x="1382590" y="1074680"/>
              </a:cxn>
              <a:cxn ang="0">
                <a:pos x="1392913" y="1004885"/>
              </a:cxn>
              <a:cxn ang="0">
                <a:pos x="1384972" y="902572"/>
              </a:cxn>
              <a:cxn ang="0">
                <a:pos x="1339706" y="852606"/>
              </a:cxn>
              <a:cxn ang="0">
                <a:pos x="1255528" y="840709"/>
              </a:cxn>
              <a:cxn ang="0">
                <a:pos x="1121319" y="847054"/>
              </a:cxn>
              <a:cxn ang="0">
                <a:pos x="882284" y="870847"/>
              </a:cxn>
            </a:cxnLst>
            <a:rect l="0" t="0" r="0" b="0"/>
            <a:pathLst>
              <a:path w="2061" h="2526">
                <a:moveTo>
                  <a:pt x="717" y="1154"/>
                </a:moveTo>
                <a:lnTo>
                  <a:pt x="683" y="1159"/>
                </a:lnTo>
                <a:lnTo>
                  <a:pt x="650" y="1163"/>
                </a:lnTo>
                <a:lnTo>
                  <a:pt x="621" y="1169"/>
                </a:lnTo>
                <a:lnTo>
                  <a:pt x="593" y="1173"/>
                </a:lnTo>
                <a:lnTo>
                  <a:pt x="566" y="1177"/>
                </a:lnTo>
                <a:lnTo>
                  <a:pt x="539" y="1181"/>
                </a:lnTo>
                <a:lnTo>
                  <a:pt x="516" y="1184"/>
                </a:lnTo>
                <a:lnTo>
                  <a:pt x="495" y="1186"/>
                </a:lnTo>
                <a:lnTo>
                  <a:pt x="476" y="1190"/>
                </a:lnTo>
                <a:lnTo>
                  <a:pt x="456" y="1192"/>
                </a:lnTo>
                <a:lnTo>
                  <a:pt x="441" y="1194"/>
                </a:lnTo>
                <a:lnTo>
                  <a:pt x="426" y="1196"/>
                </a:lnTo>
                <a:lnTo>
                  <a:pt x="414" y="1196"/>
                </a:lnTo>
                <a:lnTo>
                  <a:pt x="403" y="1198"/>
                </a:lnTo>
                <a:lnTo>
                  <a:pt x="395" y="1198"/>
                </a:lnTo>
                <a:lnTo>
                  <a:pt x="387" y="1198"/>
                </a:lnTo>
                <a:lnTo>
                  <a:pt x="374" y="1198"/>
                </a:lnTo>
                <a:lnTo>
                  <a:pt x="358" y="1200"/>
                </a:lnTo>
                <a:lnTo>
                  <a:pt x="343" y="1204"/>
                </a:lnTo>
                <a:lnTo>
                  <a:pt x="328" y="1209"/>
                </a:lnTo>
                <a:lnTo>
                  <a:pt x="309" y="1215"/>
                </a:lnTo>
                <a:lnTo>
                  <a:pt x="289" y="1223"/>
                </a:lnTo>
                <a:lnTo>
                  <a:pt x="270" y="1230"/>
                </a:lnTo>
                <a:lnTo>
                  <a:pt x="249" y="1242"/>
                </a:lnTo>
                <a:lnTo>
                  <a:pt x="228" y="1251"/>
                </a:lnTo>
                <a:lnTo>
                  <a:pt x="209" y="1261"/>
                </a:lnTo>
                <a:lnTo>
                  <a:pt x="190" y="1269"/>
                </a:lnTo>
                <a:lnTo>
                  <a:pt x="172" y="1274"/>
                </a:lnTo>
                <a:lnTo>
                  <a:pt x="157" y="1278"/>
                </a:lnTo>
                <a:lnTo>
                  <a:pt x="143" y="1282"/>
                </a:lnTo>
                <a:lnTo>
                  <a:pt x="130" y="1284"/>
                </a:lnTo>
                <a:lnTo>
                  <a:pt x="119" y="1284"/>
                </a:lnTo>
                <a:lnTo>
                  <a:pt x="107" y="1284"/>
                </a:lnTo>
                <a:lnTo>
                  <a:pt x="95" y="1280"/>
                </a:lnTo>
                <a:lnTo>
                  <a:pt x="92" y="1278"/>
                </a:lnTo>
                <a:lnTo>
                  <a:pt x="86" y="1276"/>
                </a:lnTo>
                <a:lnTo>
                  <a:pt x="80" y="1273"/>
                </a:lnTo>
                <a:lnTo>
                  <a:pt x="74" y="1269"/>
                </a:lnTo>
                <a:lnTo>
                  <a:pt x="71" y="1265"/>
                </a:lnTo>
                <a:lnTo>
                  <a:pt x="65" y="1261"/>
                </a:lnTo>
                <a:lnTo>
                  <a:pt x="61" y="1255"/>
                </a:lnTo>
                <a:lnTo>
                  <a:pt x="55" y="1250"/>
                </a:lnTo>
                <a:lnTo>
                  <a:pt x="49" y="1244"/>
                </a:lnTo>
                <a:lnTo>
                  <a:pt x="46" y="1238"/>
                </a:lnTo>
                <a:lnTo>
                  <a:pt x="40" y="1230"/>
                </a:lnTo>
                <a:lnTo>
                  <a:pt x="36" y="1223"/>
                </a:lnTo>
                <a:lnTo>
                  <a:pt x="26" y="1207"/>
                </a:lnTo>
                <a:lnTo>
                  <a:pt x="21" y="1194"/>
                </a:lnTo>
                <a:lnTo>
                  <a:pt x="13" y="1181"/>
                </a:lnTo>
                <a:lnTo>
                  <a:pt x="9" y="1169"/>
                </a:lnTo>
                <a:lnTo>
                  <a:pt x="5" y="1159"/>
                </a:lnTo>
                <a:lnTo>
                  <a:pt x="1" y="1150"/>
                </a:lnTo>
                <a:lnTo>
                  <a:pt x="0" y="1142"/>
                </a:lnTo>
                <a:lnTo>
                  <a:pt x="0" y="1135"/>
                </a:lnTo>
                <a:lnTo>
                  <a:pt x="0" y="1129"/>
                </a:lnTo>
                <a:lnTo>
                  <a:pt x="3" y="1121"/>
                </a:lnTo>
                <a:lnTo>
                  <a:pt x="7" y="1113"/>
                </a:lnTo>
                <a:lnTo>
                  <a:pt x="13" y="1106"/>
                </a:lnTo>
                <a:lnTo>
                  <a:pt x="21" y="1096"/>
                </a:lnTo>
                <a:lnTo>
                  <a:pt x="30" y="1087"/>
                </a:lnTo>
                <a:lnTo>
                  <a:pt x="42" y="1077"/>
                </a:lnTo>
                <a:lnTo>
                  <a:pt x="55" y="1066"/>
                </a:lnTo>
                <a:lnTo>
                  <a:pt x="59" y="1062"/>
                </a:lnTo>
                <a:lnTo>
                  <a:pt x="63" y="1060"/>
                </a:lnTo>
                <a:lnTo>
                  <a:pt x="65" y="1056"/>
                </a:lnTo>
                <a:lnTo>
                  <a:pt x="69" y="1050"/>
                </a:lnTo>
                <a:lnTo>
                  <a:pt x="72" y="1045"/>
                </a:lnTo>
                <a:lnTo>
                  <a:pt x="74" y="1039"/>
                </a:lnTo>
                <a:lnTo>
                  <a:pt x="78" y="1033"/>
                </a:lnTo>
                <a:lnTo>
                  <a:pt x="82" y="1027"/>
                </a:lnTo>
                <a:lnTo>
                  <a:pt x="84" y="1020"/>
                </a:lnTo>
                <a:lnTo>
                  <a:pt x="86" y="1012"/>
                </a:lnTo>
                <a:lnTo>
                  <a:pt x="90" y="1002"/>
                </a:lnTo>
                <a:lnTo>
                  <a:pt x="92" y="993"/>
                </a:lnTo>
                <a:lnTo>
                  <a:pt x="94" y="983"/>
                </a:lnTo>
                <a:lnTo>
                  <a:pt x="97" y="974"/>
                </a:lnTo>
                <a:lnTo>
                  <a:pt x="99" y="964"/>
                </a:lnTo>
                <a:lnTo>
                  <a:pt x="101" y="953"/>
                </a:lnTo>
                <a:lnTo>
                  <a:pt x="103" y="941"/>
                </a:lnTo>
                <a:lnTo>
                  <a:pt x="105" y="928"/>
                </a:lnTo>
                <a:lnTo>
                  <a:pt x="107" y="914"/>
                </a:lnTo>
                <a:lnTo>
                  <a:pt x="109" y="901"/>
                </a:lnTo>
                <a:lnTo>
                  <a:pt x="111" y="887"/>
                </a:lnTo>
                <a:lnTo>
                  <a:pt x="113" y="874"/>
                </a:lnTo>
                <a:lnTo>
                  <a:pt x="115" y="859"/>
                </a:lnTo>
                <a:lnTo>
                  <a:pt x="117" y="843"/>
                </a:lnTo>
                <a:lnTo>
                  <a:pt x="117" y="826"/>
                </a:lnTo>
                <a:lnTo>
                  <a:pt x="119" y="809"/>
                </a:lnTo>
                <a:lnTo>
                  <a:pt x="120" y="792"/>
                </a:lnTo>
                <a:lnTo>
                  <a:pt x="120" y="774"/>
                </a:lnTo>
                <a:lnTo>
                  <a:pt x="122" y="757"/>
                </a:lnTo>
                <a:lnTo>
                  <a:pt x="122" y="738"/>
                </a:lnTo>
                <a:lnTo>
                  <a:pt x="124" y="717"/>
                </a:lnTo>
                <a:lnTo>
                  <a:pt x="124" y="698"/>
                </a:lnTo>
                <a:lnTo>
                  <a:pt x="126" y="657"/>
                </a:lnTo>
                <a:lnTo>
                  <a:pt x="126" y="619"/>
                </a:lnTo>
                <a:lnTo>
                  <a:pt x="126" y="583"/>
                </a:lnTo>
                <a:lnTo>
                  <a:pt x="126" y="546"/>
                </a:lnTo>
                <a:lnTo>
                  <a:pt x="126" y="514"/>
                </a:lnTo>
                <a:lnTo>
                  <a:pt x="124" y="481"/>
                </a:lnTo>
                <a:lnTo>
                  <a:pt x="122" y="451"/>
                </a:lnTo>
                <a:lnTo>
                  <a:pt x="120" y="420"/>
                </a:lnTo>
                <a:lnTo>
                  <a:pt x="119" y="391"/>
                </a:lnTo>
                <a:lnTo>
                  <a:pt x="115" y="366"/>
                </a:lnTo>
                <a:lnTo>
                  <a:pt x="111" y="339"/>
                </a:lnTo>
                <a:lnTo>
                  <a:pt x="107" y="316"/>
                </a:lnTo>
                <a:lnTo>
                  <a:pt x="103" y="293"/>
                </a:lnTo>
                <a:lnTo>
                  <a:pt x="97" y="274"/>
                </a:lnTo>
                <a:lnTo>
                  <a:pt x="92" y="253"/>
                </a:lnTo>
                <a:lnTo>
                  <a:pt x="86" y="236"/>
                </a:lnTo>
                <a:lnTo>
                  <a:pt x="80" y="219"/>
                </a:lnTo>
                <a:lnTo>
                  <a:pt x="74" y="203"/>
                </a:lnTo>
                <a:lnTo>
                  <a:pt x="69" y="188"/>
                </a:lnTo>
                <a:lnTo>
                  <a:pt x="65" y="173"/>
                </a:lnTo>
                <a:lnTo>
                  <a:pt x="59" y="159"/>
                </a:lnTo>
                <a:lnTo>
                  <a:pt x="55" y="146"/>
                </a:lnTo>
                <a:lnTo>
                  <a:pt x="51" y="134"/>
                </a:lnTo>
                <a:lnTo>
                  <a:pt x="49" y="121"/>
                </a:lnTo>
                <a:lnTo>
                  <a:pt x="46" y="109"/>
                </a:lnTo>
                <a:lnTo>
                  <a:pt x="44" y="100"/>
                </a:lnTo>
                <a:lnTo>
                  <a:pt x="42" y="90"/>
                </a:lnTo>
                <a:lnTo>
                  <a:pt x="40" y="81"/>
                </a:lnTo>
                <a:lnTo>
                  <a:pt x="38" y="71"/>
                </a:lnTo>
                <a:lnTo>
                  <a:pt x="36" y="64"/>
                </a:lnTo>
                <a:lnTo>
                  <a:pt x="36" y="56"/>
                </a:lnTo>
                <a:lnTo>
                  <a:pt x="36" y="50"/>
                </a:lnTo>
                <a:lnTo>
                  <a:pt x="36" y="39"/>
                </a:lnTo>
                <a:lnTo>
                  <a:pt x="40" y="27"/>
                </a:lnTo>
                <a:lnTo>
                  <a:pt x="44" y="19"/>
                </a:lnTo>
                <a:lnTo>
                  <a:pt x="49" y="12"/>
                </a:lnTo>
                <a:lnTo>
                  <a:pt x="55" y="8"/>
                </a:lnTo>
                <a:lnTo>
                  <a:pt x="65" y="4"/>
                </a:lnTo>
                <a:lnTo>
                  <a:pt x="74" y="0"/>
                </a:lnTo>
                <a:lnTo>
                  <a:pt x="86" y="0"/>
                </a:lnTo>
                <a:lnTo>
                  <a:pt x="94" y="0"/>
                </a:lnTo>
                <a:lnTo>
                  <a:pt x="99" y="2"/>
                </a:lnTo>
                <a:lnTo>
                  <a:pt x="107" y="2"/>
                </a:lnTo>
                <a:lnTo>
                  <a:pt x="117" y="4"/>
                </a:lnTo>
                <a:lnTo>
                  <a:pt x="124" y="6"/>
                </a:lnTo>
                <a:lnTo>
                  <a:pt x="134" y="10"/>
                </a:lnTo>
                <a:lnTo>
                  <a:pt x="145" y="12"/>
                </a:lnTo>
                <a:lnTo>
                  <a:pt x="155" y="16"/>
                </a:lnTo>
                <a:lnTo>
                  <a:pt x="167" y="19"/>
                </a:lnTo>
                <a:lnTo>
                  <a:pt x="178" y="25"/>
                </a:lnTo>
                <a:lnTo>
                  <a:pt x="191" y="29"/>
                </a:lnTo>
                <a:lnTo>
                  <a:pt x="205" y="35"/>
                </a:lnTo>
                <a:lnTo>
                  <a:pt x="218" y="41"/>
                </a:lnTo>
                <a:lnTo>
                  <a:pt x="232" y="48"/>
                </a:lnTo>
                <a:lnTo>
                  <a:pt x="247" y="54"/>
                </a:lnTo>
                <a:lnTo>
                  <a:pt x="263" y="62"/>
                </a:lnTo>
                <a:lnTo>
                  <a:pt x="263" y="119"/>
                </a:lnTo>
                <a:lnTo>
                  <a:pt x="263" y="175"/>
                </a:lnTo>
                <a:lnTo>
                  <a:pt x="263" y="230"/>
                </a:lnTo>
                <a:lnTo>
                  <a:pt x="263" y="282"/>
                </a:lnTo>
                <a:lnTo>
                  <a:pt x="263" y="332"/>
                </a:lnTo>
                <a:lnTo>
                  <a:pt x="263" y="382"/>
                </a:lnTo>
                <a:lnTo>
                  <a:pt x="263" y="429"/>
                </a:lnTo>
                <a:lnTo>
                  <a:pt x="264" y="474"/>
                </a:lnTo>
                <a:lnTo>
                  <a:pt x="264" y="518"/>
                </a:lnTo>
                <a:lnTo>
                  <a:pt x="264" y="560"/>
                </a:lnTo>
                <a:lnTo>
                  <a:pt x="264" y="600"/>
                </a:lnTo>
                <a:lnTo>
                  <a:pt x="264" y="638"/>
                </a:lnTo>
                <a:lnTo>
                  <a:pt x="266" y="675"/>
                </a:lnTo>
                <a:lnTo>
                  <a:pt x="266" y="709"/>
                </a:lnTo>
                <a:lnTo>
                  <a:pt x="266" y="744"/>
                </a:lnTo>
                <a:lnTo>
                  <a:pt x="266" y="774"/>
                </a:lnTo>
                <a:lnTo>
                  <a:pt x="268" y="805"/>
                </a:lnTo>
                <a:lnTo>
                  <a:pt x="268" y="832"/>
                </a:lnTo>
                <a:lnTo>
                  <a:pt x="268" y="859"/>
                </a:lnTo>
                <a:lnTo>
                  <a:pt x="270" y="884"/>
                </a:lnTo>
                <a:lnTo>
                  <a:pt x="270" y="907"/>
                </a:lnTo>
                <a:lnTo>
                  <a:pt x="270" y="928"/>
                </a:lnTo>
                <a:lnTo>
                  <a:pt x="272" y="947"/>
                </a:lnTo>
                <a:lnTo>
                  <a:pt x="272" y="964"/>
                </a:lnTo>
                <a:lnTo>
                  <a:pt x="274" y="979"/>
                </a:lnTo>
                <a:lnTo>
                  <a:pt x="274" y="993"/>
                </a:lnTo>
                <a:lnTo>
                  <a:pt x="274" y="1006"/>
                </a:lnTo>
                <a:lnTo>
                  <a:pt x="276" y="1016"/>
                </a:lnTo>
                <a:lnTo>
                  <a:pt x="276" y="1025"/>
                </a:lnTo>
                <a:lnTo>
                  <a:pt x="278" y="1031"/>
                </a:lnTo>
                <a:lnTo>
                  <a:pt x="278" y="1037"/>
                </a:lnTo>
                <a:lnTo>
                  <a:pt x="280" y="1041"/>
                </a:lnTo>
                <a:lnTo>
                  <a:pt x="284" y="1046"/>
                </a:lnTo>
                <a:lnTo>
                  <a:pt x="287" y="1052"/>
                </a:lnTo>
                <a:lnTo>
                  <a:pt x="291" y="1056"/>
                </a:lnTo>
                <a:lnTo>
                  <a:pt x="297" y="1060"/>
                </a:lnTo>
                <a:lnTo>
                  <a:pt x="305" y="1064"/>
                </a:lnTo>
                <a:lnTo>
                  <a:pt x="312" y="1066"/>
                </a:lnTo>
                <a:lnTo>
                  <a:pt x="322" y="1069"/>
                </a:lnTo>
                <a:lnTo>
                  <a:pt x="332" y="1071"/>
                </a:lnTo>
                <a:lnTo>
                  <a:pt x="343" y="1073"/>
                </a:lnTo>
                <a:lnTo>
                  <a:pt x="355" y="1075"/>
                </a:lnTo>
                <a:lnTo>
                  <a:pt x="368" y="1075"/>
                </a:lnTo>
                <a:lnTo>
                  <a:pt x="382" y="1075"/>
                </a:lnTo>
                <a:lnTo>
                  <a:pt x="397" y="1075"/>
                </a:lnTo>
                <a:lnTo>
                  <a:pt x="414" y="1075"/>
                </a:lnTo>
                <a:lnTo>
                  <a:pt x="431" y="1075"/>
                </a:lnTo>
                <a:lnTo>
                  <a:pt x="449" y="1073"/>
                </a:lnTo>
                <a:lnTo>
                  <a:pt x="468" y="1071"/>
                </a:lnTo>
                <a:lnTo>
                  <a:pt x="489" y="1069"/>
                </a:lnTo>
                <a:lnTo>
                  <a:pt x="512" y="1068"/>
                </a:lnTo>
                <a:lnTo>
                  <a:pt x="537" y="1064"/>
                </a:lnTo>
                <a:lnTo>
                  <a:pt x="562" y="1062"/>
                </a:lnTo>
                <a:lnTo>
                  <a:pt x="589" y="1058"/>
                </a:lnTo>
                <a:lnTo>
                  <a:pt x="618" y="1054"/>
                </a:lnTo>
                <a:lnTo>
                  <a:pt x="648" y="1050"/>
                </a:lnTo>
                <a:lnTo>
                  <a:pt x="681" y="1046"/>
                </a:lnTo>
                <a:lnTo>
                  <a:pt x="716" y="1043"/>
                </a:lnTo>
                <a:lnTo>
                  <a:pt x="750" y="1037"/>
                </a:lnTo>
                <a:lnTo>
                  <a:pt x="787" y="1033"/>
                </a:lnTo>
                <a:lnTo>
                  <a:pt x="825" y="1027"/>
                </a:lnTo>
                <a:lnTo>
                  <a:pt x="865" y="1022"/>
                </a:lnTo>
                <a:lnTo>
                  <a:pt x="908" y="1016"/>
                </a:lnTo>
                <a:lnTo>
                  <a:pt x="950" y="1010"/>
                </a:lnTo>
                <a:lnTo>
                  <a:pt x="992" y="1004"/>
                </a:lnTo>
                <a:lnTo>
                  <a:pt x="1034" y="999"/>
                </a:lnTo>
                <a:lnTo>
                  <a:pt x="1073" y="993"/>
                </a:lnTo>
                <a:lnTo>
                  <a:pt x="1111" y="987"/>
                </a:lnTo>
                <a:lnTo>
                  <a:pt x="1147" y="983"/>
                </a:lnTo>
                <a:lnTo>
                  <a:pt x="1182" y="977"/>
                </a:lnTo>
                <a:lnTo>
                  <a:pt x="1215" y="974"/>
                </a:lnTo>
                <a:lnTo>
                  <a:pt x="1245" y="970"/>
                </a:lnTo>
                <a:lnTo>
                  <a:pt x="1276" y="966"/>
                </a:lnTo>
                <a:lnTo>
                  <a:pt x="1303" y="962"/>
                </a:lnTo>
                <a:lnTo>
                  <a:pt x="1330" y="960"/>
                </a:lnTo>
                <a:lnTo>
                  <a:pt x="1355" y="956"/>
                </a:lnTo>
                <a:lnTo>
                  <a:pt x="1378" y="954"/>
                </a:lnTo>
                <a:lnTo>
                  <a:pt x="1399" y="953"/>
                </a:lnTo>
                <a:lnTo>
                  <a:pt x="1420" y="951"/>
                </a:lnTo>
                <a:lnTo>
                  <a:pt x="1437" y="949"/>
                </a:lnTo>
                <a:lnTo>
                  <a:pt x="1455" y="947"/>
                </a:lnTo>
                <a:lnTo>
                  <a:pt x="1470" y="945"/>
                </a:lnTo>
                <a:lnTo>
                  <a:pt x="1485" y="943"/>
                </a:lnTo>
                <a:lnTo>
                  <a:pt x="1499" y="941"/>
                </a:lnTo>
                <a:lnTo>
                  <a:pt x="1514" y="939"/>
                </a:lnTo>
                <a:lnTo>
                  <a:pt x="1526" y="937"/>
                </a:lnTo>
                <a:lnTo>
                  <a:pt x="1539" y="935"/>
                </a:lnTo>
                <a:lnTo>
                  <a:pt x="1551" y="933"/>
                </a:lnTo>
                <a:lnTo>
                  <a:pt x="1562" y="931"/>
                </a:lnTo>
                <a:lnTo>
                  <a:pt x="1572" y="930"/>
                </a:lnTo>
                <a:lnTo>
                  <a:pt x="1581" y="928"/>
                </a:lnTo>
                <a:lnTo>
                  <a:pt x="1591" y="926"/>
                </a:lnTo>
                <a:lnTo>
                  <a:pt x="1599" y="924"/>
                </a:lnTo>
                <a:lnTo>
                  <a:pt x="1606" y="922"/>
                </a:lnTo>
                <a:lnTo>
                  <a:pt x="1612" y="918"/>
                </a:lnTo>
                <a:lnTo>
                  <a:pt x="1618" y="916"/>
                </a:lnTo>
                <a:lnTo>
                  <a:pt x="1639" y="908"/>
                </a:lnTo>
                <a:lnTo>
                  <a:pt x="1650" y="905"/>
                </a:lnTo>
                <a:lnTo>
                  <a:pt x="1662" y="903"/>
                </a:lnTo>
                <a:lnTo>
                  <a:pt x="1672" y="901"/>
                </a:lnTo>
                <a:lnTo>
                  <a:pt x="1683" y="899"/>
                </a:lnTo>
                <a:lnTo>
                  <a:pt x="1695" y="897"/>
                </a:lnTo>
                <a:lnTo>
                  <a:pt x="1706" y="897"/>
                </a:lnTo>
                <a:lnTo>
                  <a:pt x="1712" y="897"/>
                </a:lnTo>
                <a:lnTo>
                  <a:pt x="1720" y="899"/>
                </a:lnTo>
                <a:lnTo>
                  <a:pt x="1727" y="901"/>
                </a:lnTo>
                <a:lnTo>
                  <a:pt x="1735" y="903"/>
                </a:lnTo>
                <a:lnTo>
                  <a:pt x="1744" y="905"/>
                </a:lnTo>
                <a:lnTo>
                  <a:pt x="1754" y="908"/>
                </a:lnTo>
                <a:lnTo>
                  <a:pt x="1766" y="912"/>
                </a:lnTo>
                <a:lnTo>
                  <a:pt x="1777" y="918"/>
                </a:lnTo>
                <a:lnTo>
                  <a:pt x="1791" y="924"/>
                </a:lnTo>
                <a:lnTo>
                  <a:pt x="1804" y="930"/>
                </a:lnTo>
                <a:lnTo>
                  <a:pt x="1819" y="937"/>
                </a:lnTo>
                <a:lnTo>
                  <a:pt x="1835" y="943"/>
                </a:lnTo>
                <a:lnTo>
                  <a:pt x="1852" y="953"/>
                </a:lnTo>
                <a:lnTo>
                  <a:pt x="1869" y="960"/>
                </a:lnTo>
                <a:lnTo>
                  <a:pt x="1887" y="970"/>
                </a:lnTo>
                <a:lnTo>
                  <a:pt x="1906" y="979"/>
                </a:lnTo>
                <a:lnTo>
                  <a:pt x="1925" y="989"/>
                </a:lnTo>
                <a:lnTo>
                  <a:pt x="1942" y="999"/>
                </a:lnTo>
                <a:lnTo>
                  <a:pt x="1959" y="1008"/>
                </a:lnTo>
                <a:lnTo>
                  <a:pt x="1973" y="1018"/>
                </a:lnTo>
                <a:lnTo>
                  <a:pt x="1988" y="1027"/>
                </a:lnTo>
                <a:lnTo>
                  <a:pt x="2000" y="1035"/>
                </a:lnTo>
                <a:lnTo>
                  <a:pt x="2011" y="1045"/>
                </a:lnTo>
                <a:lnTo>
                  <a:pt x="2023" y="1052"/>
                </a:lnTo>
                <a:lnTo>
                  <a:pt x="2032" y="1060"/>
                </a:lnTo>
                <a:lnTo>
                  <a:pt x="2040" y="1068"/>
                </a:lnTo>
                <a:lnTo>
                  <a:pt x="2046" y="1075"/>
                </a:lnTo>
                <a:lnTo>
                  <a:pt x="2052" y="1083"/>
                </a:lnTo>
                <a:lnTo>
                  <a:pt x="2055" y="1090"/>
                </a:lnTo>
                <a:lnTo>
                  <a:pt x="2059" y="1096"/>
                </a:lnTo>
                <a:lnTo>
                  <a:pt x="2061" y="1104"/>
                </a:lnTo>
                <a:lnTo>
                  <a:pt x="2061" y="1110"/>
                </a:lnTo>
                <a:lnTo>
                  <a:pt x="2061" y="1123"/>
                </a:lnTo>
                <a:lnTo>
                  <a:pt x="2059" y="1135"/>
                </a:lnTo>
                <a:lnTo>
                  <a:pt x="2055" y="1146"/>
                </a:lnTo>
                <a:lnTo>
                  <a:pt x="2052" y="1158"/>
                </a:lnTo>
                <a:lnTo>
                  <a:pt x="2048" y="1167"/>
                </a:lnTo>
                <a:lnTo>
                  <a:pt x="2040" y="1179"/>
                </a:lnTo>
                <a:lnTo>
                  <a:pt x="2034" y="1188"/>
                </a:lnTo>
                <a:lnTo>
                  <a:pt x="2025" y="1198"/>
                </a:lnTo>
                <a:lnTo>
                  <a:pt x="2021" y="1204"/>
                </a:lnTo>
                <a:lnTo>
                  <a:pt x="2015" y="1209"/>
                </a:lnTo>
                <a:lnTo>
                  <a:pt x="2011" y="1219"/>
                </a:lnTo>
                <a:lnTo>
                  <a:pt x="2006" y="1227"/>
                </a:lnTo>
                <a:lnTo>
                  <a:pt x="2002" y="1238"/>
                </a:lnTo>
                <a:lnTo>
                  <a:pt x="1996" y="1250"/>
                </a:lnTo>
                <a:lnTo>
                  <a:pt x="1992" y="1263"/>
                </a:lnTo>
                <a:lnTo>
                  <a:pt x="1988" y="1278"/>
                </a:lnTo>
                <a:lnTo>
                  <a:pt x="1983" y="1296"/>
                </a:lnTo>
                <a:lnTo>
                  <a:pt x="1979" y="1313"/>
                </a:lnTo>
                <a:lnTo>
                  <a:pt x="1973" y="1332"/>
                </a:lnTo>
                <a:lnTo>
                  <a:pt x="1969" y="1351"/>
                </a:lnTo>
                <a:lnTo>
                  <a:pt x="1963" y="1374"/>
                </a:lnTo>
                <a:lnTo>
                  <a:pt x="1959" y="1397"/>
                </a:lnTo>
                <a:lnTo>
                  <a:pt x="1954" y="1422"/>
                </a:lnTo>
                <a:lnTo>
                  <a:pt x="1950" y="1447"/>
                </a:lnTo>
                <a:lnTo>
                  <a:pt x="1940" y="1501"/>
                </a:lnTo>
                <a:lnTo>
                  <a:pt x="1931" y="1554"/>
                </a:lnTo>
                <a:lnTo>
                  <a:pt x="1910" y="1661"/>
                </a:lnTo>
                <a:lnTo>
                  <a:pt x="1887" y="1769"/>
                </a:lnTo>
                <a:lnTo>
                  <a:pt x="1862" y="1878"/>
                </a:lnTo>
                <a:lnTo>
                  <a:pt x="1856" y="1905"/>
                </a:lnTo>
                <a:lnTo>
                  <a:pt x="1850" y="1932"/>
                </a:lnTo>
                <a:lnTo>
                  <a:pt x="1842" y="1958"/>
                </a:lnTo>
                <a:lnTo>
                  <a:pt x="1837" y="1983"/>
                </a:lnTo>
                <a:lnTo>
                  <a:pt x="1829" y="2008"/>
                </a:lnTo>
                <a:lnTo>
                  <a:pt x="1823" y="2031"/>
                </a:lnTo>
                <a:lnTo>
                  <a:pt x="1816" y="2056"/>
                </a:lnTo>
                <a:lnTo>
                  <a:pt x="1808" y="2079"/>
                </a:lnTo>
                <a:lnTo>
                  <a:pt x="1802" y="2102"/>
                </a:lnTo>
                <a:lnTo>
                  <a:pt x="1794" y="2123"/>
                </a:lnTo>
                <a:lnTo>
                  <a:pt x="1787" y="2146"/>
                </a:lnTo>
                <a:lnTo>
                  <a:pt x="1779" y="2167"/>
                </a:lnTo>
                <a:lnTo>
                  <a:pt x="1771" y="2188"/>
                </a:lnTo>
                <a:lnTo>
                  <a:pt x="1764" y="2208"/>
                </a:lnTo>
                <a:lnTo>
                  <a:pt x="1756" y="2227"/>
                </a:lnTo>
                <a:lnTo>
                  <a:pt x="1748" y="2246"/>
                </a:lnTo>
                <a:lnTo>
                  <a:pt x="1741" y="2265"/>
                </a:lnTo>
                <a:lnTo>
                  <a:pt x="1733" y="2282"/>
                </a:lnTo>
                <a:lnTo>
                  <a:pt x="1725" y="2300"/>
                </a:lnTo>
                <a:lnTo>
                  <a:pt x="1716" y="2315"/>
                </a:lnTo>
                <a:lnTo>
                  <a:pt x="1708" y="2332"/>
                </a:lnTo>
                <a:lnTo>
                  <a:pt x="1698" y="2347"/>
                </a:lnTo>
                <a:lnTo>
                  <a:pt x="1691" y="2361"/>
                </a:lnTo>
                <a:lnTo>
                  <a:pt x="1681" y="2376"/>
                </a:lnTo>
                <a:lnTo>
                  <a:pt x="1672" y="2388"/>
                </a:lnTo>
                <a:lnTo>
                  <a:pt x="1662" y="2401"/>
                </a:lnTo>
                <a:lnTo>
                  <a:pt x="1652" y="2413"/>
                </a:lnTo>
                <a:lnTo>
                  <a:pt x="1641" y="2424"/>
                </a:lnTo>
                <a:lnTo>
                  <a:pt x="1631" y="2436"/>
                </a:lnTo>
                <a:lnTo>
                  <a:pt x="1620" y="2445"/>
                </a:lnTo>
                <a:lnTo>
                  <a:pt x="1610" y="2455"/>
                </a:lnTo>
                <a:lnTo>
                  <a:pt x="1599" y="2464"/>
                </a:lnTo>
                <a:lnTo>
                  <a:pt x="1587" y="2472"/>
                </a:lnTo>
                <a:lnTo>
                  <a:pt x="1577" y="2480"/>
                </a:lnTo>
                <a:lnTo>
                  <a:pt x="1568" y="2487"/>
                </a:lnTo>
                <a:lnTo>
                  <a:pt x="1558" y="2493"/>
                </a:lnTo>
                <a:lnTo>
                  <a:pt x="1549" y="2499"/>
                </a:lnTo>
                <a:lnTo>
                  <a:pt x="1541" y="2505"/>
                </a:lnTo>
                <a:lnTo>
                  <a:pt x="1531" y="2510"/>
                </a:lnTo>
                <a:lnTo>
                  <a:pt x="1524" y="2514"/>
                </a:lnTo>
                <a:lnTo>
                  <a:pt x="1516" y="2518"/>
                </a:lnTo>
                <a:lnTo>
                  <a:pt x="1508" y="2520"/>
                </a:lnTo>
                <a:lnTo>
                  <a:pt x="1503" y="2522"/>
                </a:lnTo>
                <a:lnTo>
                  <a:pt x="1495" y="2524"/>
                </a:lnTo>
                <a:lnTo>
                  <a:pt x="1489" y="2526"/>
                </a:lnTo>
                <a:lnTo>
                  <a:pt x="1483" y="2526"/>
                </a:lnTo>
                <a:lnTo>
                  <a:pt x="1480" y="2526"/>
                </a:lnTo>
                <a:lnTo>
                  <a:pt x="1474" y="2526"/>
                </a:lnTo>
                <a:lnTo>
                  <a:pt x="1470" y="2524"/>
                </a:lnTo>
                <a:lnTo>
                  <a:pt x="1464" y="2524"/>
                </a:lnTo>
                <a:lnTo>
                  <a:pt x="1460" y="2520"/>
                </a:lnTo>
                <a:lnTo>
                  <a:pt x="1457" y="2518"/>
                </a:lnTo>
                <a:lnTo>
                  <a:pt x="1453" y="2514"/>
                </a:lnTo>
                <a:lnTo>
                  <a:pt x="1449" y="2508"/>
                </a:lnTo>
                <a:lnTo>
                  <a:pt x="1445" y="2505"/>
                </a:lnTo>
                <a:lnTo>
                  <a:pt x="1443" y="2499"/>
                </a:lnTo>
                <a:lnTo>
                  <a:pt x="1439" y="2491"/>
                </a:lnTo>
                <a:lnTo>
                  <a:pt x="1437" y="2483"/>
                </a:lnTo>
                <a:lnTo>
                  <a:pt x="1434" y="2476"/>
                </a:lnTo>
                <a:lnTo>
                  <a:pt x="1432" y="2468"/>
                </a:lnTo>
                <a:lnTo>
                  <a:pt x="1430" y="2459"/>
                </a:lnTo>
                <a:lnTo>
                  <a:pt x="1428" y="2449"/>
                </a:lnTo>
                <a:lnTo>
                  <a:pt x="1426" y="2437"/>
                </a:lnTo>
                <a:lnTo>
                  <a:pt x="1424" y="2426"/>
                </a:lnTo>
                <a:lnTo>
                  <a:pt x="1422" y="2414"/>
                </a:lnTo>
                <a:lnTo>
                  <a:pt x="1420" y="2403"/>
                </a:lnTo>
                <a:lnTo>
                  <a:pt x="1416" y="2391"/>
                </a:lnTo>
                <a:lnTo>
                  <a:pt x="1410" y="2380"/>
                </a:lnTo>
                <a:lnTo>
                  <a:pt x="1405" y="2370"/>
                </a:lnTo>
                <a:lnTo>
                  <a:pt x="1399" y="2359"/>
                </a:lnTo>
                <a:lnTo>
                  <a:pt x="1391" y="2347"/>
                </a:lnTo>
                <a:lnTo>
                  <a:pt x="1384" y="2338"/>
                </a:lnTo>
                <a:lnTo>
                  <a:pt x="1374" y="2326"/>
                </a:lnTo>
                <a:lnTo>
                  <a:pt x="1364" y="2317"/>
                </a:lnTo>
                <a:lnTo>
                  <a:pt x="1353" y="2307"/>
                </a:lnTo>
                <a:lnTo>
                  <a:pt x="1341" y="2296"/>
                </a:lnTo>
                <a:lnTo>
                  <a:pt x="1330" y="2286"/>
                </a:lnTo>
                <a:lnTo>
                  <a:pt x="1316" y="2277"/>
                </a:lnTo>
                <a:lnTo>
                  <a:pt x="1301" y="2267"/>
                </a:lnTo>
                <a:lnTo>
                  <a:pt x="1286" y="2257"/>
                </a:lnTo>
                <a:lnTo>
                  <a:pt x="1270" y="2248"/>
                </a:lnTo>
                <a:lnTo>
                  <a:pt x="1257" y="2240"/>
                </a:lnTo>
                <a:lnTo>
                  <a:pt x="1243" y="2231"/>
                </a:lnTo>
                <a:lnTo>
                  <a:pt x="1232" y="2223"/>
                </a:lnTo>
                <a:lnTo>
                  <a:pt x="1220" y="2215"/>
                </a:lnTo>
                <a:lnTo>
                  <a:pt x="1211" y="2208"/>
                </a:lnTo>
                <a:lnTo>
                  <a:pt x="1201" y="2200"/>
                </a:lnTo>
                <a:lnTo>
                  <a:pt x="1194" y="2194"/>
                </a:lnTo>
                <a:lnTo>
                  <a:pt x="1188" y="2188"/>
                </a:lnTo>
                <a:lnTo>
                  <a:pt x="1182" y="2181"/>
                </a:lnTo>
                <a:lnTo>
                  <a:pt x="1176" y="2175"/>
                </a:lnTo>
                <a:lnTo>
                  <a:pt x="1172" y="2171"/>
                </a:lnTo>
                <a:lnTo>
                  <a:pt x="1171" y="2165"/>
                </a:lnTo>
                <a:lnTo>
                  <a:pt x="1169" y="2160"/>
                </a:lnTo>
                <a:lnTo>
                  <a:pt x="1169" y="2156"/>
                </a:lnTo>
                <a:lnTo>
                  <a:pt x="1169" y="2152"/>
                </a:lnTo>
                <a:lnTo>
                  <a:pt x="1171" y="2148"/>
                </a:lnTo>
                <a:lnTo>
                  <a:pt x="1172" y="2144"/>
                </a:lnTo>
                <a:lnTo>
                  <a:pt x="1176" y="2142"/>
                </a:lnTo>
                <a:lnTo>
                  <a:pt x="1180" y="2140"/>
                </a:lnTo>
                <a:lnTo>
                  <a:pt x="1186" y="2139"/>
                </a:lnTo>
                <a:lnTo>
                  <a:pt x="1194" y="2139"/>
                </a:lnTo>
                <a:lnTo>
                  <a:pt x="1201" y="2137"/>
                </a:lnTo>
                <a:lnTo>
                  <a:pt x="1211" y="2139"/>
                </a:lnTo>
                <a:lnTo>
                  <a:pt x="1220" y="2139"/>
                </a:lnTo>
                <a:lnTo>
                  <a:pt x="1232" y="2139"/>
                </a:lnTo>
                <a:lnTo>
                  <a:pt x="1245" y="2140"/>
                </a:lnTo>
                <a:lnTo>
                  <a:pt x="1259" y="2144"/>
                </a:lnTo>
                <a:lnTo>
                  <a:pt x="1272" y="2146"/>
                </a:lnTo>
                <a:lnTo>
                  <a:pt x="1290" y="2150"/>
                </a:lnTo>
                <a:lnTo>
                  <a:pt x="1307" y="2154"/>
                </a:lnTo>
                <a:lnTo>
                  <a:pt x="1324" y="2158"/>
                </a:lnTo>
                <a:lnTo>
                  <a:pt x="1343" y="2162"/>
                </a:lnTo>
                <a:lnTo>
                  <a:pt x="1361" y="2165"/>
                </a:lnTo>
                <a:lnTo>
                  <a:pt x="1378" y="2169"/>
                </a:lnTo>
                <a:lnTo>
                  <a:pt x="1393" y="2171"/>
                </a:lnTo>
                <a:lnTo>
                  <a:pt x="1409" y="2173"/>
                </a:lnTo>
                <a:lnTo>
                  <a:pt x="1424" y="2173"/>
                </a:lnTo>
                <a:lnTo>
                  <a:pt x="1437" y="2173"/>
                </a:lnTo>
                <a:lnTo>
                  <a:pt x="1451" y="2173"/>
                </a:lnTo>
                <a:lnTo>
                  <a:pt x="1462" y="2173"/>
                </a:lnTo>
                <a:lnTo>
                  <a:pt x="1476" y="2171"/>
                </a:lnTo>
                <a:lnTo>
                  <a:pt x="1485" y="2169"/>
                </a:lnTo>
                <a:lnTo>
                  <a:pt x="1497" y="2165"/>
                </a:lnTo>
                <a:lnTo>
                  <a:pt x="1506" y="2162"/>
                </a:lnTo>
                <a:lnTo>
                  <a:pt x="1514" y="2158"/>
                </a:lnTo>
                <a:lnTo>
                  <a:pt x="1522" y="2152"/>
                </a:lnTo>
                <a:lnTo>
                  <a:pt x="1529" y="2146"/>
                </a:lnTo>
                <a:lnTo>
                  <a:pt x="1533" y="2142"/>
                </a:lnTo>
                <a:lnTo>
                  <a:pt x="1537" y="2139"/>
                </a:lnTo>
                <a:lnTo>
                  <a:pt x="1541" y="2133"/>
                </a:lnTo>
                <a:lnTo>
                  <a:pt x="1545" y="2129"/>
                </a:lnTo>
                <a:lnTo>
                  <a:pt x="1549" y="2121"/>
                </a:lnTo>
                <a:lnTo>
                  <a:pt x="1553" y="2116"/>
                </a:lnTo>
                <a:lnTo>
                  <a:pt x="1556" y="2108"/>
                </a:lnTo>
                <a:lnTo>
                  <a:pt x="1560" y="2100"/>
                </a:lnTo>
                <a:lnTo>
                  <a:pt x="1564" y="2091"/>
                </a:lnTo>
                <a:lnTo>
                  <a:pt x="1568" y="2081"/>
                </a:lnTo>
                <a:lnTo>
                  <a:pt x="1572" y="2072"/>
                </a:lnTo>
                <a:lnTo>
                  <a:pt x="1576" y="2062"/>
                </a:lnTo>
                <a:lnTo>
                  <a:pt x="1579" y="2050"/>
                </a:lnTo>
                <a:lnTo>
                  <a:pt x="1585" y="2039"/>
                </a:lnTo>
                <a:lnTo>
                  <a:pt x="1589" y="2026"/>
                </a:lnTo>
                <a:lnTo>
                  <a:pt x="1593" y="2012"/>
                </a:lnTo>
                <a:lnTo>
                  <a:pt x="1597" y="1999"/>
                </a:lnTo>
                <a:lnTo>
                  <a:pt x="1602" y="1985"/>
                </a:lnTo>
                <a:lnTo>
                  <a:pt x="1606" y="1970"/>
                </a:lnTo>
                <a:lnTo>
                  <a:pt x="1610" y="1953"/>
                </a:lnTo>
                <a:lnTo>
                  <a:pt x="1616" y="1937"/>
                </a:lnTo>
                <a:lnTo>
                  <a:pt x="1620" y="1920"/>
                </a:lnTo>
                <a:lnTo>
                  <a:pt x="1624" y="1903"/>
                </a:lnTo>
                <a:lnTo>
                  <a:pt x="1629" y="1884"/>
                </a:lnTo>
                <a:lnTo>
                  <a:pt x="1633" y="1865"/>
                </a:lnTo>
                <a:lnTo>
                  <a:pt x="1639" y="1845"/>
                </a:lnTo>
                <a:lnTo>
                  <a:pt x="1643" y="1826"/>
                </a:lnTo>
                <a:lnTo>
                  <a:pt x="1649" y="1805"/>
                </a:lnTo>
                <a:lnTo>
                  <a:pt x="1652" y="1784"/>
                </a:lnTo>
                <a:lnTo>
                  <a:pt x="1658" y="1761"/>
                </a:lnTo>
                <a:lnTo>
                  <a:pt x="1662" y="1738"/>
                </a:lnTo>
                <a:lnTo>
                  <a:pt x="1668" y="1715"/>
                </a:lnTo>
                <a:lnTo>
                  <a:pt x="1673" y="1692"/>
                </a:lnTo>
                <a:lnTo>
                  <a:pt x="1677" y="1669"/>
                </a:lnTo>
                <a:lnTo>
                  <a:pt x="1683" y="1646"/>
                </a:lnTo>
                <a:lnTo>
                  <a:pt x="1687" y="1625"/>
                </a:lnTo>
                <a:lnTo>
                  <a:pt x="1691" y="1604"/>
                </a:lnTo>
                <a:lnTo>
                  <a:pt x="1695" y="1583"/>
                </a:lnTo>
                <a:lnTo>
                  <a:pt x="1700" y="1564"/>
                </a:lnTo>
                <a:lnTo>
                  <a:pt x="1704" y="1543"/>
                </a:lnTo>
                <a:lnTo>
                  <a:pt x="1708" y="1525"/>
                </a:lnTo>
                <a:lnTo>
                  <a:pt x="1712" y="1506"/>
                </a:lnTo>
                <a:lnTo>
                  <a:pt x="1716" y="1489"/>
                </a:lnTo>
                <a:lnTo>
                  <a:pt x="1718" y="1472"/>
                </a:lnTo>
                <a:lnTo>
                  <a:pt x="1721" y="1455"/>
                </a:lnTo>
                <a:lnTo>
                  <a:pt x="1725" y="1439"/>
                </a:lnTo>
                <a:lnTo>
                  <a:pt x="1727" y="1424"/>
                </a:lnTo>
                <a:lnTo>
                  <a:pt x="1731" y="1409"/>
                </a:lnTo>
                <a:lnTo>
                  <a:pt x="1733" y="1393"/>
                </a:lnTo>
                <a:lnTo>
                  <a:pt x="1737" y="1380"/>
                </a:lnTo>
                <a:lnTo>
                  <a:pt x="1739" y="1366"/>
                </a:lnTo>
                <a:lnTo>
                  <a:pt x="1741" y="1355"/>
                </a:lnTo>
                <a:lnTo>
                  <a:pt x="1743" y="1341"/>
                </a:lnTo>
                <a:lnTo>
                  <a:pt x="1744" y="1330"/>
                </a:lnTo>
                <a:lnTo>
                  <a:pt x="1746" y="1320"/>
                </a:lnTo>
                <a:lnTo>
                  <a:pt x="1748" y="1309"/>
                </a:lnTo>
                <a:lnTo>
                  <a:pt x="1750" y="1299"/>
                </a:lnTo>
                <a:lnTo>
                  <a:pt x="1750" y="1290"/>
                </a:lnTo>
                <a:lnTo>
                  <a:pt x="1752" y="1282"/>
                </a:lnTo>
                <a:lnTo>
                  <a:pt x="1754" y="1274"/>
                </a:lnTo>
                <a:lnTo>
                  <a:pt x="1754" y="1267"/>
                </a:lnTo>
                <a:lnTo>
                  <a:pt x="1754" y="1259"/>
                </a:lnTo>
                <a:lnTo>
                  <a:pt x="1756" y="1253"/>
                </a:lnTo>
                <a:lnTo>
                  <a:pt x="1756" y="1248"/>
                </a:lnTo>
                <a:lnTo>
                  <a:pt x="1756" y="1227"/>
                </a:lnTo>
                <a:lnTo>
                  <a:pt x="1756" y="1205"/>
                </a:lnTo>
                <a:lnTo>
                  <a:pt x="1756" y="1186"/>
                </a:lnTo>
                <a:lnTo>
                  <a:pt x="1752" y="1169"/>
                </a:lnTo>
                <a:lnTo>
                  <a:pt x="1748" y="1154"/>
                </a:lnTo>
                <a:lnTo>
                  <a:pt x="1744" y="1138"/>
                </a:lnTo>
                <a:lnTo>
                  <a:pt x="1739" y="1123"/>
                </a:lnTo>
                <a:lnTo>
                  <a:pt x="1731" y="1110"/>
                </a:lnTo>
                <a:lnTo>
                  <a:pt x="1727" y="1104"/>
                </a:lnTo>
                <a:lnTo>
                  <a:pt x="1721" y="1098"/>
                </a:lnTo>
                <a:lnTo>
                  <a:pt x="1716" y="1092"/>
                </a:lnTo>
                <a:lnTo>
                  <a:pt x="1710" y="1089"/>
                </a:lnTo>
                <a:lnTo>
                  <a:pt x="1702" y="1083"/>
                </a:lnTo>
                <a:lnTo>
                  <a:pt x="1695" y="1079"/>
                </a:lnTo>
                <a:lnTo>
                  <a:pt x="1687" y="1075"/>
                </a:lnTo>
                <a:lnTo>
                  <a:pt x="1677" y="1073"/>
                </a:lnTo>
                <a:lnTo>
                  <a:pt x="1668" y="1069"/>
                </a:lnTo>
                <a:lnTo>
                  <a:pt x="1658" y="1068"/>
                </a:lnTo>
                <a:lnTo>
                  <a:pt x="1647" y="1066"/>
                </a:lnTo>
                <a:lnTo>
                  <a:pt x="1635" y="1064"/>
                </a:lnTo>
                <a:lnTo>
                  <a:pt x="1624" y="1062"/>
                </a:lnTo>
                <a:lnTo>
                  <a:pt x="1610" y="1060"/>
                </a:lnTo>
                <a:lnTo>
                  <a:pt x="1597" y="1060"/>
                </a:lnTo>
                <a:lnTo>
                  <a:pt x="1581" y="1060"/>
                </a:lnTo>
                <a:lnTo>
                  <a:pt x="1566" y="1060"/>
                </a:lnTo>
                <a:lnTo>
                  <a:pt x="1549" y="1060"/>
                </a:lnTo>
                <a:lnTo>
                  <a:pt x="1531" y="1062"/>
                </a:lnTo>
                <a:lnTo>
                  <a:pt x="1514" y="1062"/>
                </a:lnTo>
                <a:lnTo>
                  <a:pt x="1495" y="1062"/>
                </a:lnTo>
                <a:lnTo>
                  <a:pt x="1476" y="1064"/>
                </a:lnTo>
                <a:lnTo>
                  <a:pt x="1455" y="1066"/>
                </a:lnTo>
                <a:lnTo>
                  <a:pt x="1434" y="1068"/>
                </a:lnTo>
                <a:lnTo>
                  <a:pt x="1412" y="1068"/>
                </a:lnTo>
                <a:lnTo>
                  <a:pt x="1387" y="1069"/>
                </a:lnTo>
                <a:lnTo>
                  <a:pt x="1364" y="1071"/>
                </a:lnTo>
                <a:lnTo>
                  <a:pt x="1339" y="1075"/>
                </a:lnTo>
                <a:lnTo>
                  <a:pt x="1313" y="1077"/>
                </a:lnTo>
                <a:lnTo>
                  <a:pt x="1286" y="1079"/>
                </a:lnTo>
                <a:lnTo>
                  <a:pt x="1259" y="1083"/>
                </a:lnTo>
                <a:lnTo>
                  <a:pt x="1230" y="1085"/>
                </a:lnTo>
                <a:lnTo>
                  <a:pt x="1172" y="1092"/>
                </a:lnTo>
                <a:lnTo>
                  <a:pt x="1111" y="1098"/>
                </a:lnTo>
                <a:lnTo>
                  <a:pt x="1050" y="1106"/>
                </a:lnTo>
                <a:lnTo>
                  <a:pt x="986" y="1115"/>
                </a:lnTo>
                <a:lnTo>
                  <a:pt x="921" y="1123"/>
                </a:lnTo>
                <a:lnTo>
                  <a:pt x="856" y="1133"/>
                </a:lnTo>
                <a:lnTo>
                  <a:pt x="787" y="1144"/>
                </a:lnTo>
                <a:lnTo>
                  <a:pt x="717" y="1154"/>
                </a:lnTo>
                <a:lnTo>
                  <a:pt x="717" y="1154"/>
                </a:lnTo>
                <a:lnTo>
                  <a:pt x="717" y="1154"/>
                </a:lnTo>
              </a:path>
            </a:pathLst>
          </a:custGeom>
          <a:solidFill>
            <a:srgbClr val="FF0000"/>
          </a:solidFill>
          <a:ln w="1"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strips(downRight)">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up)">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left)">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11325" y="1393190"/>
            <a:ext cx="10255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xiá </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4946015" y="2559297"/>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915025" y="2559297"/>
            <a:ext cx="556006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山</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海峡   峡谷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一条小溪潺潺流过峡谷。</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左窄右宽，左边的</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山</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稍小。</a:t>
            </a:r>
          </a:p>
        </p:txBody>
      </p:sp>
      <p:graphicFrame>
        <p:nvGraphicFramePr>
          <p:cNvPr id="41" name="Group 47"/>
          <p:cNvGraphicFramePr>
            <a:graphicFrameLocks noGrp="1"/>
          </p:cNvGraphicFramePr>
          <p:nvPr/>
        </p:nvGraphicFramePr>
        <p:xfrm>
          <a:off x="9377695" y="1976755"/>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388161" y="1986182"/>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峡</a:t>
            </a:r>
          </a:p>
        </p:txBody>
      </p:sp>
      <p:sp>
        <p:nvSpPr>
          <p:cNvPr id="28717" name="Freeform 45"/>
          <p:cNvSpPr/>
          <p:nvPr/>
        </p:nvSpPr>
        <p:spPr>
          <a:xfrm>
            <a:off x="3381650" y="3661657"/>
            <a:ext cx="258763" cy="300037"/>
          </a:xfrm>
          <a:custGeom>
            <a:avLst/>
            <a:gdLst/>
            <a:ahLst/>
            <a:cxnLst>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07" h="473">
                <a:moveTo>
                  <a:pt x="186" y="34"/>
                </a:moveTo>
                <a:lnTo>
                  <a:pt x="186" y="17"/>
                </a:lnTo>
                <a:lnTo>
                  <a:pt x="186" y="0"/>
                </a:lnTo>
                <a:lnTo>
                  <a:pt x="203" y="0"/>
                </a:lnTo>
                <a:lnTo>
                  <a:pt x="220" y="0"/>
                </a:lnTo>
                <a:lnTo>
                  <a:pt x="254" y="0"/>
                </a:lnTo>
                <a:lnTo>
                  <a:pt x="271" y="0"/>
                </a:lnTo>
                <a:lnTo>
                  <a:pt x="305" y="17"/>
                </a:lnTo>
                <a:lnTo>
                  <a:pt x="339" y="51"/>
                </a:lnTo>
                <a:lnTo>
                  <a:pt x="390" y="85"/>
                </a:lnTo>
                <a:lnTo>
                  <a:pt x="407" y="102"/>
                </a:lnTo>
                <a:lnTo>
                  <a:pt x="407" y="118"/>
                </a:lnTo>
                <a:lnTo>
                  <a:pt x="407" y="135"/>
                </a:lnTo>
                <a:lnTo>
                  <a:pt x="390" y="169"/>
                </a:lnTo>
                <a:lnTo>
                  <a:pt x="356" y="203"/>
                </a:lnTo>
                <a:lnTo>
                  <a:pt x="322" y="254"/>
                </a:lnTo>
                <a:lnTo>
                  <a:pt x="220" y="338"/>
                </a:lnTo>
                <a:lnTo>
                  <a:pt x="169" y="389"/>
                </a:lnTo>
                <a:lnTo>
                  <a:pt x="119" y="423"/>
                </a:lnTo>
                <a:lnTo>
                  <a:pt x="68" y="440"/>
                </a:lnTo>
                <a:lnTo>
                  <a:pt x="34" y="456"/>
                </a:lnTo>
                <a:lnTo>
                  <a:pt x="17" y="473"/>
                </a:lnTo>
                <a:lnTo>
                  <a:pt x="0" y="473"/>
                </a:lnTo>
                <a:lnTo>
                  <a:pt x="0" y="456"/>
                </a:lnTo>
                <a:lnTo>
                  <a:pt x="0" y="423"/>
                </a:lnTo>
                <a:lnTo>
                  <a:pt x="34" y="389"/>
                </a:lnTo>
                <a:lnTo>
                  <a:pt x="68" y="338"/>
                </a:lnTo>
                <a:lnTo>
                  <a:pt x="119" y="287"/>
                </a:lnTo>
                <a:lnTo>
                  <a:pt x="152" y="237"/>
                </a:lnTo>
                <a:lnTo>
                  <a:pt x="186" y="152"/>
                </a:lnTo>
                <a:lnTo>
                  <a:pt x="203" y="85"/>
                </a:lnTo>
                <a:lnTo>
                  <a:pt x="186"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3796" name="Group 4"/>
          <p:cNvGrpSpPr/>
          <p:nvPr/>
        </p:nvGrpSpPr>
        <p:grpSpPr>
          <a:xfrm>
            <a:off x="1665563" y="2540882"/>
            <a:ext cx="2879725" cy="2879725"/>
            <a:chOff x="1474" y="663"/>
            <a:chExt cx="2948" cy="2835"/>
          </a:xfrm>
        </p:grpSpPr>
        <p:sp>
          <p:nvSpPr>
            <p:cNvPr id="33797"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798"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799"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800"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3801"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2"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3"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4"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3805"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3806"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8715" name="Freeform 43"/>
          <p:cNvSpPr/>
          <p:nvPr/>
        </p:nvSpPr>
        <p:spPr>
          <a:xfrm>
            <a:off x="2940325" y="3415594"/>
            <a:ext cx="720725" cy="20320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1135" h="321">
                <a:moveTo>
                  <a:pt x="407" y="152"/>
                </a:moveTo>
                <a:lnTo>
                  <a:pt x="593" y="101"/>
                </a:lnTo>
                <a:lnTo>
                  <a:pt x="780" y="50"/>
                </a:lnTo>
                <a:lnTo>
                  <a:pt x="847" y="17"/>
                </a:lnTo>
                <a:lnTo>
                  <a:pt x="915" y="0"/>
                </a:lnTo>
                <a:lnTo>
                  <a:pt x="983" y="0"/>
                </a:lnTo>
                <a:lnTo>
                  <a:pt x="1034" y="0"/>
                </a:lnTo>
                <a:lnTo>
                  <a:pt x="1085" y="0"/>
                </a:lnTo>
                <a:lnTo>
                  <a:pt x="1118" y="17"/>
                </a:lnTo>
                <a:lnTo>
                  <a:pt x="1135" y="50"/>
                </a:lnTo>
                <a:lnTo>
                  <a:pt x="1135" y="67"/>
                </a:lnTo>
                <a:lnTo>
                  <a:pt x="1135" y="84"/>
                </a:lnTo>
                <a:lnTo>
                  <a:pt x="1118" y="101"/>
                </a:lnTo>
                <a:lnTo>
                  <a:pt x="1102" y="101"/>
                </a:lnTo>
                <a:lnTo>
                  <a:pt x="1068" y="118"/>
                </a:lnTo>
                <a:lnTo>
                  <a:pt x="1034" y="135"/>
                </a:lnTo>
                <a:lnTo>
                  <a:pt x="1000" y="152"/>
                </a:lnTo>
                <a:lnTo>
                  <a:pt x="949" y="169"/>
                </a:lnTo>
                <a:lnTo>
                  <a:pt x="881" y="169"/>
                </a:lnTo>
                <a:lnTo>
                  <a:pt x="763" y="219"/>
                </a:lnTo>
                <a:lnTo>
                  <a:pt x="644" y="236"/>
                </a:lnTo>
                <a:lnTo>
                  <a:pt x="542" y="270"/>
                </a:lnTo>
                <a:lnTo>
                  <a:pt x="424" y="270"/>
                </a:lnTo>
                <a:lnTo>
                  <a:pt x="322" y="287"/>
                </a:lnTo>
                <a:lnTo>
                  <a:pt x="254" y="304"/>
                </a:lnTo>
                <a:lnTo>
                  <a:pt x="204" y="321"/>
                </a:lnTo>
                <a:lnTo>
                  <a:pt x="170" y="321"/>
                </a:lnTo>
                <a:lnTo>
                  <a:pt x="153" y="304"/>
                </a:lnTo>
                <a:lnTo>
                  <a:pt x="119" y="304"/>
                </a:lnTo>
                <a:lnTo>
                  <a:pt x="68" y="270"/>
                </a:lnTo>
                <a:lnTo>
                  <a:pt x="0" y="236"/>
                </a:lnTo>
                <a:lnTo>
                  <a:pt x="221" y="185"/>
                </a:lnTo>
                <a:lnTo>
                  <a:pt x="407" y="15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6" name="Freeform 44"/>
          <p:cNvSpPr/>
          <p:nvPr/>
        </p:nvSpPr>
        <p:spPr>
          <a:xfrm>
            <a:off x="2929213" y="3790244"/>
            <a:ext cx="184150" cy="20478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0"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8" h="321">
                <a:moveTo>
                  <a:pt x="221" y="321"/>
                </a:moveTo>
                <a:lnTo>
                  <a:pt x="204" y="304"/>
                </a:lnTo>
                <a:lnTo>
                  <a:pt x="170" y="287"/>
                </a:lnTo>
                <a:lnTo>
                  <a:pt x="136" y="237"/>
                </a:lnTo>
                <a:lnTo>
                  <a:pt x="102" y="169"/>
                </a:lnTo>
                <a:lnTo>
                  <a:pt x="51" y="118"/>
                </a:lnTo>
                <a:lnTo>
                  <a:pt x="17" y="68"/>
                </a:lnTo>
                <a:lnTo>
                  <a:pt x="0" y="34"/>
                </a:lnTo>
                <a:lnTo>
                  <a:pt x="0" y="0"/>
                </a:lnTo>
                <a:lnTo>
                  <a:pt x="17" y="0"/>
                </a:lnTo>
                <a:lnTo>
                  <a:pt x="51" y="0"/>
                </a:lnTo>
                <a:lnTo>
                  <a:pt x="85" y="0"/>
                </a:lnTo>
                <a:lnTo>
                  <a:pt x="119" y="0"/>
                </a:lnTo>
                <a:lnTo>
                  <a:pt x="153" y="17"/>
                </a:lnTo>
                <a:lnTo>
                  <a:pt x="204" y="34"/>
                </a:lnTo>
                <a:lnTo>
                  <a:pt x="238" y="51"/>
                </a:lnTo>
                <a:lnTo>
                  <a:pt x="271" y="84"/>
                </a:lnTo>
                <a:lnTo>
                  <a:pt x="288" y="118"/>
                </a:lnTo>
                <a:lnTo>
                  <a:pt x="288" y="169"/>
                </a:lnTo>
                <a:lnTo>
                  <a:pt x="288" y="220"/>
                </a:lnTo>
                <a:lnTo>
                  <a:pt x="271" y="253"/>
                </a:lnTo>
                <a:lnTo>
                  <a:pt x="254" y="287"/>
                </a:lnTo>
                <a:lnTo>
                  <a:pt x="238" y="304"/>
                </a:lnTo>
                <a:lnTo>
                  <a:pt x="221" y="32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20" name="Freeform 48"/>
          <p:cNvSpPr/>
          <p:nvPr/>
        </p:nvSpPr>
        <p:spPr>
          <a:xfrm>
            <a:off x="2392638" y="3329869"/>
            <a:ext cx="193675" cy="890588"/>
          </a:xfrm>
          <a:custGeom>
            <a:avLst/>
            <a:gdLst/>
            <a:ahLst/>
            <a:cxnLst>
              <a:cxn ang="0">
                <a:pos x="2147483647" y="2147483647"/>
              </a:cxn>
              <a:cxn ang="0">
                <a:pos x="0" y="2147483647"/>
              </a:cxn>
              <a:cxn ang="0">
                <a:pos x="0" y="2147483647"/>
              </a:cxn>
              <a:cxn ang="0">
                <a:pos x="0"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05" h="1403">
                <a:moveTo>
                  <a:pt x="34" y="102"/>
                </a:moveTo>
                <a:lnTo>
                  <a:pt x="0" y="68"/>
                </a:lnTo>
                <a:lnTo>
                  <a:pt x="0" y="51"/>
                </a:lnTo>
                <a:lnTo>
                  <a:pt x="0" y="17"/>
                </a:lnTo>
                <a:lnTo>
                  <a:pt x="17" y="0"/>
                </a:lnTo>
                <a:lnTo>
                  <a:pt x="34" y="0"/>
                </a:lnTo>
                <a:lnTo>
                  <a:pt x="85" y="0"/>
                </a:lnTo>
                <a:lnTo>
                  <a:pt x="136" y="17"/>
                </a:lnTo>
                <a:lnTo>
                  <a:pt x="204" y="34"/>
                </a:lnTo>
                <a:lnTo>
                  <a:pt x="254" y="51"/>
                </a:lnTo>
                <a:lnTo>
                  <a:pt x="271" y="68"/>
                </a:lnTo>
                <a:lnTo>
                  <a:pt x="288" y="85"/>
                </a:lnTo>
                <a:lnTo>
                  <a:pt x="305" y="119"/>
                </a:lnTo>
                <a:lnTo>
                  <a:pt x="288" y="169"/>
                </a:lnTo>
                <a:lnTo>
                  <a:pt x="288" y="203"/>
                </a:lnTo>
                <a:lnTo>
                  <a:pt x="271" y="271"/>
                </a:lnTo>
                <a:lnTo>
                  <a:pt x="271" y="338"/>
                </a:lnTo>
                <a:lnTo>
                  <a:pt x="254" y="440"/>
                </a:lnTo>
                <a:lnTo>
                  <a:pt x="254" y="507"/>
                </a:lnTo>
                <a:lnTo>
                  <a:pt x="254" y="575"/>
                </a:lnTo>
                <a:lnTo>
                  <a:pt x="254" y="676"/>
                </a:lnTo>
                <a:lnTo>
                  <a:pt x="237" y="778"/>
                </a:lnTo>
                <a:lnTo>
                  <a:pt x="237" y="913"/>
                </a:lnTo>
                <a:lnTo>
                  <a:pt x="237" y="1048"/>
                </a:lnTo>
                <a:lnTo>
                  <a:pt x="237" y="1200"/>
                </a:lnTo>
                <a:lnTo>
                  <a:pt x="237" y="1369"/>
                </a:lnTo>
                <a:lnTo>
                  <a:pt x="119" y="1403"/>
                </a:lnTo>
                <a:lnTo>
                  <a:pt x="119" y="1200"/>
                </a:lnTo>
                <a:lnTo>
                  <a:pt x="119" y="1014"/>
                </a:lnTo>
                <a:lnTo>
                  <a:pt x="119" y="845"/>
                </a:lnTo>
                <a:lnTo>
                  <a:pt x="119" y="710"/>
                </a:lnTo>
                <a:lnTo>
                  <a:pt x="102" y="592"/>
                </a:lnTo>
                <a:lnTo>
                  <a:pt x="102" y="474"/>
                </a:lnTo>
                <a:lnTo>
                  <a:pt x="102" y="389"/>
                </a:lnTo>
                <a:lnTo>
                  <a:pt x="102" y="321"/>
                </a:lnTo>
                <a:lnTo>
                  <a:pt x="85" y="237"/>
                </a:lnTo>
                <a:lnTo>
                  <a:pt x="68" y="169"/>
                </a:lnTo>
                <a:lnTo>
                  <a:pt x="51" y="119"/>
                </a:lnTo>
                <a:lnTo>
                  <a:pt x="34" y="10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21" name="Freeform 49"/>
          <p:cNvSpPr/>
          <p:nvPr/>
        </p:nvSpPr>
        <p:spPr>
          <a:xfrm>
            <a:off x="2144988" y="3812469"/>
            <a:ext cx="623887" cy="6334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82" h="997">
                <a:moveTo>
                  <a:pt x="203" y="929"/>
                </a:moveTo>
                <a:lnTo>
                  <a:pt x="169" y="963"/>
                </a:lnTo>
                <a:lnTo>
                  <a:pt x="152" y="980"/>
                </a:lnTo>
                <a:lnTo>
                  <a:pt x="135" y="997"/>
                </a:lnTo>
                <a:lnTo>
                  <a:pt x="118" y="997"/>
                </a:lnTo>
                <a:lnTo>
                  <a:pt x="101" y="997"/>
                </a:lnTo>
                <a:lnTo>
                  <a:pt x="84" y="980"/>
                </a:lnTo>
                <a:lnTo>
                  <a:pt x="67" y="963"/>
                </a:lnTo>
                <a:lnTo>
                  <a:pt x="50" y="929"/>
                </a:lnTo>
                <a:lnTo>
                  <a:pt x="17" y="912"/>
                </a:lnTo>
                <a:lnTo>
                  <a:pt x="0" y="878"/>
                </a:lnTo>
                <a:lnTo>
                  <a:pt x="0" y="828"/>
                </a:lnTo>
                <a:lnTo>
                  <a:pt x="0" y="777"/>
                </a:lnTo>
                <a:lnTo>
                  <a:pt x="17" y="760"/>
                </a:lnTo>
                <a:lnTo>
                  <a:pt x="50" y="726"/>
                </a:lnTo>
                <a:lnTo>
                  <a:pt x="50" y="709"/>
                </a:lnTo>
                <a:lnTo>
                  <a:pt x="67" y="692"/>
                </a:lnTo>
                <a:lnTo>
                  <a:pt x="84" y="608"/>
                </a:lnTo>
                <a:lnTo>
                  <a:pt x="101" y="524"/>
                </a:lnTo>
                <a:lnTo>
                  <a:pt x="101" y="405"/>
                </a:lnTo>
                <a:lnTo>
                  <a:pt x="101" y="355"/>
                </a:lnTo>
                <a:lnTo>
                  <a:pt x="101" y="304"/>
                </a:lnTo>
                <a:lnTo>
                  <a:pt x="101" y="219"/>
                </a:lnTo>
                <a:lnTo>
                  <a:pt x="84" y="152"/>
                </a:lnTo>
                <a:lnTo>
                  <a:pt x="67" y="118"/>
                </a:lnTo>
                <a:lnTo>
                  <a:pt x="50" y="67"/>
                </a:lnTo>
                <a:lnTo>
                  <a:pt x="33" y="50"/>
                </a:lnTo>
                <a:lnTo>
                  <a:pt x="50" y="34"/>
                </a:lnTo>
                <a:lnTo>
                  <a:pt x="50" y="17"/>
                </a:lnTo>
                <a:lnTo>
                  <a:pt x="67" y="17"/>
                </a:lnTo>
                <a:lnTo>
                  <a:pt x="84" y="0"/>
                </a:lnTo>
                <a:lnTo>
                  <a:pt x="118" y="17"/>
                </a:lnTo>
                <a:lnTo>
                  <a:pt x="237" y="50"/>
                </a:lnTo>
                <a:lnTo>
                  <a:pt x="271" y="67"/>
                </a:lnTo>
                <a:lnTo>
                  <a:pt x="288" y="101"/>
                </a:lnTo>
                <a:lnTo>
                  <a:pt x="288" y="118"/>
                </a:lnTo>
                <a:lnTo>
                  <a:pt x="288" y="135"/>
                </a:lnTo>
                <a:lnTo>
                  <a:pt x="288" y="203"/>
                </a:lnTo>
                <a:lnTo>
                  <a:pt x="271" y="253"/>
                </a:lnTo>
                <a:lnTo>
                  <a:pt x="271" y="321"/>
                </a:lnTo>
                <a:lnTo>
                  <a:pt x="254" y="388"/>
                </a:lnTo>
                <a:lnTo>
                  <a:pt x="254" y="473"/>
                </a:lnTo>
                <a:lnTo>
                  <a:pt x="237" y="557"/>
                </a:lnTo>
                <a:lnTo>
                  <a:pt x="237" y="608"/>
                </a:lnTo>
                <a:lnTo>
                  <a:pt x="237" y="642"/>
                </a:lnTo>
                <a:lnTo>
                  <a:pt x="254" y="659"/>
                </a:lnTo>
                <a:lnTo>
                  <a:pt x="254" y="676"/>
                </a:lnTo>
                <a:lnTo>
                  <a:pt x="271" y="659"/>
                </a:lnTo>
                <a:lnTo>
                  <a:pt x="305" y="659"/>
                </a:lnTo>
                <a:lnTo>
                  <a:pt x="338" y="659"/>
                </a:lnTo>
                <a:lnTo>
                  <a:pt x="372" y="642"/>
                </a:lnTo>
                <a:lnTo>
                  <a:pt x="423" y="625"/>
                </a:lnTo>
                <a:lnTo>
                  <a:pt x="491" y="608"/>
                </a:lnTo>
                <a:lnTo>
                  <a:pt x="576" y="574"/>
                </a:lnTo>
                <a:lnTo>
                  <a:pt x="711" y="524"/>
                </a:lnTo>
                <a:lnTo>
                  <a:pt x="830" y="507"/>
                </a:lnTo>
                <a:lnTo>
                  <a:pt x="914" y="473"/>
                </a:lnTo>
                <a:lnTo>
                  <a:pt x="982" y="473"/>
                </a:lnTo>
                <a:lnTo>
                  <a:pt x="982" y="557"/>
                </a:lnTo>
                <a:lnTo>
                  <a:pt x="847" y="608"/>
                </a:lnTo>
                <a:lnTo>
                  <a:pt x="745" y="642"/>
                </a:lnTo>
                <a:lnTo>
                  <a:pt x="643" y="692"/>
                </a:lnTo>
                <a:lnTo>
                  <a:pt x="559" y="726"/>
                </a:lnTo>
                <a:lnTo>
                  <a:pt x="474" y="760"/>
                </a:lnTo>
                <a:lnTo>
                  <a:pt x="423" y="777"/>
                </a:lnTo>
                <a:lnTo>
                  <a:pt x="372" y="794"/>
                </a:lnTo>
                <a:lnTo>
                  <a:pt x="338" y="811"/>
                </a:lnTo>
                <a:lnTo>
                  <a:pt x="254" y="878"/>
                </a:lnTo>
                <a:lnTo>
                  <a:pt x="203" y="92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22" name="Freeform 50"/>
          <p:cNvSpPr/>
          <p:nvPr/>
        </p:nvSpPr>
        <p:spPr>
          <a:xfrm>
            <a:off x="2833963" y="3983919"/>
            <a:ext cx="989012" cy="236538"/>
          </a:xfrm>
          <a:custGeom>
            <a:avLst/>
            <a:gdLst/>
            <a:ahLst/>
            <a:cxnLst>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59" h="372">
                <a:moveTo>
                  <a:pt x="51" y="338"/>
                </a:moveTo>
                <a:lnTo>
                  <a:pt x="17" y="321"/>
                </a:lnTo>
                <a:lnTo>
                  <a:pt x="17" y="304"/>
                </a:lnTo>
                <a:lnTo>
                  <a:pt x="0" y="270"/>
                </a:lnTo>
                <a:lnTo>
                  <a:pt x="135" y="237"/>
                </a:lnTo>
                <a:lnTo>
                  <a:pt x="288" y="203"/>
                </a:lnTo>
                <a:lnTo>
                  <a:pt x="406" y="169"/>
                </a:lnTo>
                <a:lnTo>
                  <a:pt x="525" y="152"/>
                </a:lnTo>
                <a:lnTo>
                  <a:pt x="644" y="118"/>
                </a:lnTo>
                <a:lnTo>
                  <a:pt x="745" y="101"/>
                </a:lnTo>
                <a:lnTo>
                  <a:pt x="847" y="85"/>
                </a:lnTo>
                <a:lnTo>
                  <a:pt x="932" y="68"/>
                </a:lnTo>
                <a:lnTo>
                  <a:pt x="999" y="51"/>
                </a:lnTo>
                <a:lnTo>
                  <a:pt x="1067" y="34"/>
                </a:lnTo>
                <a:lnTo>
                  <a:pt x="1135" y="17"/>
                </a:lnTo>
                <a:lnTo>
                  <a:pt x="1186" y="17"/>
                </a:lnTo>
                <a:lnTo>
                  <a:pt x="1237" y="0"/>
                </a:lnTo>
                <a:lnTo>
                  <a:pt x="1271" y="0"/>
                </a:lnTo>
                <a:lnTo>
                  <a:pt x="1304" y="0"/>
                </a:lnTo>
                <a:lnTo>
                  <a:pt x="1321" y="0"/>
                </a:lnTo>
                <a:lnTo>
                  <a:pt x="1423" y="0"/>
                </a:lnTo>
                <a:lnTo>
                  <a:pt x="1457" y="17"/>
                </a:lnTo>
                <a:lnTo>
                  <a:pt x="1491" y="34"/>
                </a:lnTo>
                <a:lnTo>
                  <a:pt x="1542" y="85"/>
                </a:lnTo>
                <a:lnTo>
                  <a:pt x="1559" y="101"/>
                </a:lnTo>
                <a:lnTo>
                  <a:pt x="1559" y="118"/>
                </a:lnTo>
                <a:lnTo>
                  <a:pt x="1542" y="135"/>
                </a:lnTo>
                <a:lnTo>
                  <a:pt x="1525" y="135"/>
                </a:lnTo>
                <a:lnTo>
                  <a:pt x="1508" y="152"/>
                </a:lnTo>
                <a:lnTo>
                  <a:pt x="1474" y="152"/>
                </a:lnTo>
                <a:lnTo>
                  <a:pt x="1423" y="169"/>
                </a:lnTo>
                <a:lnTo>
                  <a:pt x="1355" y="169"/>
                </a:lnTo>
                <a:lnTo>
                  <a:pt x="1287" y="169"/>
                </a:lnTo>
                <a:lnTo>
                  <a:pt x="1237" y="169"/>
                </a:lnTo>
                <a:lnTo>
                  <a:pt x="1169" y="169"/>
                </a:lnTo>
                <a:lnTo>
                  <a:pt x="1101" y="186"/>
                </a:lnTo>
                <a:lnTo>
                  <a:pt x="1033" y="186"/>
                </a:lnTo>
                <a:lnTo>
                  <a:pt x="949" y="203"/>
                </a:lnTo>
                <a:lnTo>
                  <a:pt x="847" y="220"/>
                </a:lnTo>
                <a:lnTo>
                  <a:pt x="745" y="237"/>
                </a:lnTo>
                <a:lnTo>
                  <a:pt x="627" y="270"/>
                </a:lnTo>
                <a:lnTo>
                  <a:pt x="525" y="287"/>
                </a:lnTo>
                <a:lnTo>
                  <a:pt x="423" y="304"/>
                </a:lnTo>
                <a:lnTo>
                  <a:pt x="339" y="321"/>
                </a:lnTo>
                <a:lnTo>
                  <a:pt x="271" y="338"/>
                </a:lnTo>
                <a:lnTo>
                  <a:pt x="220" y="355"/>
                </a:lnTo>
                <a:lnTo>
                  <a:pt x="169" y="355"/>
                </a:lnTo>
                <a:lnTo>
                  <a:pt x="152" y="372"/>
                </a:lnTo>
                <a:lnTo>
                  <a:pt x="135" y="372"/>
                </a:lnTo>
                <a:lnTo>
                  <a:pt x="102" y="355"/>
                </a:lnTo>
                <a:lnTo>
                  <a:pt x="51" y="33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8" name="Freeform 46"/>
          <p:cNvSpPr/>
          <p:nvPr/>
        </p:nvSpPr>
        <p:spPr>
          <a:xfrm>
            <a:off x="2703788" y="3715632"/>
            <a:ext cx="150812" cy="601662"/>
          </a:xfrm>
          <a:custGeom>
            <a:avLst/>
            <a:gdLst/>
            <a:ahLst/>
            <a:cxnLst>
              <a:cxn ang="0">
                <a:pos x="0" y="2147483647"/>
              </a:cxn>
              <a:cxn ang="0">
                <a:pos x="0" y="2147483647"/>
              </a:cxn>
              <a:cxn ang="0">
                <a:pos x="0"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37" h="946">
                <a:moveTo>
                  <a:pt x="0" y="67"/>
                </a:moveTo>
                <a:lnTo>
                  <a:pt x="0" y="33"/>
                </a:lnTo>
                <a:lnTo>
                  <a:pt x="0" y="0"/>
                </a:lnTo>
                <a:lnTo>
                  <a:pt x="17" y="0"/>
                </a:lnTo>
                <a:lnTo>
                  <a:pt x="50" y="0"/>
                </a:lnTo>
                <a:lnTo>
                  <a:pt x="84" y="0"/>
                </a:lnTo>
                <a:lnTo>
                  <a:pt x="118" y="17"/>
                </a:lnTo>
                <a:lnTo>
                  <a:pt x="169" y="50"/>
                </a:lnTo>
                <a:lnTo>
                  <a:pt x="203" y="67"/>
                </a:lnTo>
                <a:lnTo>
                  <a:pt x="220" y="101"/>
                </a:lnTo>
                <a:lnTo>
                  <a:pt x="237" y="118"/>
                </a:lnTo>
                <a:lnTo>
                  <a:pt x="237" y="135"/>
                </a:lnTo>
                <a:lnTo>
                  <a:pt x="237" y="202"/>
                </a:lnTo>
                <a:lnTo>
                  <a:pt x="220" y="270"/>
                </a:lnTo>
                <a:lnTo>
                  <a:pt x="220" y="371"/>
                </a:lnTo>
                <a:lnTo>
                  <a:pt x="169" y="574"/>
                </a:lnTo>
                <a:lnTo>
                  <a:pt x="152" y="676"/>
                </a:lnTo>
                <a:lnTo>
                  <a:pt x="118" y="760"/>
                </a:lnTo>
                <a:lnTo>
                  <a:pt x="101" y="844"/>
                </a:lnTo>
                <a:lnTo>
                  <a:pt x="84" y="895"/>
                </a:lnTo>
                <a:lnTo>
                  <a:pt x="67" y="929"/>
                </a:lnTo>
                <a:lnTo>
                  <a:pt x="50" y="946"/>
                </a:lnTo>
                <a:lnTo>
                  <a:pt x="33" y="929"/>
                </a:lnTo>
                <a:lnTo>
                  <a:pt x="33" y="912"/>
                </a:lnTo>
                <a:lnTo>
                  <a:pt x="17" y="878"/>
                </a:lnTo>
                <a:lnTo>
                  <a:pt x="17" y="844"/>
                </a:lnTo>
                <a:lnTo>
                  <a:pt x="17" y="811"/>
                </a:lnTo>
                <a:lnTo>
                  <a:pt x="17" y="760"/>
                </a:lnTo>
                <a:lnTo>
                  <a:pt x="33" y="709"/>
                </a:lnTo>
                <a:lnTo>
                  <a:pt x="33" y="591"/>
                </a:lnTo>
                <a:lnTo>
                  <a:pt x="33" y="473"/>
                </a:lnTo>
                <a:lnTo>
                  <a:pt x="33" y="388"/>
                </a:lnTo>
                <a:lnTo>
                  <a:pt x="33" y="287"/>
                </a:lnTo>
                <a:lnTo>
                  <a:pt x="33" y="219"/>
                </a:lnTo>
                <a:lnTo>
                  <a:pt x="33" y="152"/>
                </a:lnTo>
                <a:lnTo>
                  <a:pt x="17" y="118"/>
                </a:lnTo>
                <a:lnTo>
                  <a:pt x="0" y="6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4" name="Freeform 42"/>
          <p:cNvSpPr/>
          <p:nvPr/>
        </p:nvSpPr>
        <p:spPr>
          <a:xfrm>
            <a:off x="2606950" y="3082219"/>
            <a:ext cx="731838" cy="1749425"/>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52" h="2754">
                <a:moveTo>
                  <a:pt x="881" y="67"/>
                </a:moveTo>
                <a:lnTo>
                  <a:pt x="864" y="67"/>
                </a:lnTo>
                <a:lnTo>
                  <a:pt x="864" y="51"/>
                </a:lnTo>
                <a:lnTo>
                  <a:pt x="864" y="17"/>
                </a:lnTo>
                <a:lnTo>
                  <a:pt x="881" y="0"/>
                </a:lnTo>
                <a:lnTo>
                  <a:pt x="898" y="0"/>
                </a:lnTo>
                <a:lnTo>
                  <a:pt x="932" y="0"/>
                </a:lnTo>
                <a:lnTo>
                  <a:pt x="983" y="17"/>
                </a:lnTo>
                <a:lnTo>
                  <a:pt x="1067" y="34"/>
                </a:lnTo>
                <a:lnTo>
                  <a:pt x="1084" y="51"/>
                </a:lnTo>
                <a:lnTo>
                  <a:pt x="1118" y="67"/>
                </a:lnTo>
                <a:lnTo>
                  <a:pt x="1135" y="101"/>
                </a:lnTo>
                <a:lnTo>
                  <a:pt x="1152" y="118"/>
                </a:lnTo>
                <a:lnTo>
                  <a:pt x="1135" y="152"/>
                </a:lnTo>
                <a:lnTo>
                  <a:pt x="1135" y="169"/>
                </a:lnTo>
                <a:lnTo>
                  <a:pt x="1135" y="203"/>
                </a:lnTo>
                <a:lnTo>
                  <a:pt x="1135" y="236"/>
                </a:lnTo>
                <a:lnTo>
                  <a:pt x="1118" y="287"/>
                </a:lnTo>
                <a:lnTo>
                  <a:pt x="1118" y="355"/>
                </a:lnTo>
                <a:lnTo>
                  <a:pt x="1118" y="422"/>
                </a:lnTo>
                <a:lnTo>
                  <a:pt x="1118" y="507"/>
                </a:lnTo>
                <a:lnTo>
                  <a:pt x="1118" y="608"/>
                </a:lnTo>
                <a:lnTo>
                  <a:pt x="1118" y="811"/>
                </a:lnTo>
                <a:lnTo>
                  <a:pt x="1101" y="980"/>
                </a:lnTo>
                <a:lnTo>
                  <a:pt x="1101" y="1149"/>
                </a:lnTo>
                <a:lnTo>
                  <a:pt x="1084" y="1284"/>
                </a:lnTo>
                <a:lnTo>
                  <a:pt x="1084" y="1419"/>
                </a:lnTo>
                <a:lnTo>
                  <a:pt x="1051" y="1554"/>
                </a:lnTo>
                <a:lnTo>
                  <a:pt x="983" y="1808"/>
                </a:lnTo>
                <a:lnTo>
                  <a:pt x="932" y="1943"/>
                </a:lnTo>
                <a:lnTo>
                  <a:pt x="881" y="2061"/>
                </a:lnTo>
                <a:lnTo>
                  <a:pt x="796" y="2179"/>
                </a:lnTo>
                <a:lnTo>
                  <a:pt x="695" y="2298"/>
                </a:lnTo>
                <a:lnTo>
                  <a:pt x="593" y="2416"/>
                </a:lnTo>
                <a:lnTo>
                  <a:pt x="491" y="2517"/>
                </a:lnTo>
                <a:lnTo>
                  <a:pt x="373" y="2585"/>
                </a:lnTo>
                <a:lnTo>
                  <a:pt x="254" y="2652"/>
                </a:lnTo>
                <a:lnTo>
                  <a:pt x="153" y="2703"/>
                </a:lnTo>
                <a:lnTo>
                  <a:pt x="68" y="2737"/>
                </a:lnTo>
                <a:lnTo>
                  <a:pt x="17" y="2754"/>
                </a:lnTo>
                <a:lnTo>
                  <a:pt x="0" y="2754"/>
                </a:lnTo>
                <a:lnTo>
                  <a:pt x="0" y="2737"/>
                </a:lnTo>
                <a:lnTo>
                  <a:pt x="17" y="2720"/>
                </a:lnTo>
                <a:lnTo>
                  <a:pt x="51" y="2686"/>
                </a:lnTo>
                <a:lnTo>
                  <a:pt x="85" y="2669"/>
                </a:lnTo>
                <a:lnTo>
                  <a:pt x="136" y="2636"/>
                </a:lnTo>
                <a:lnTo>
                  <a:pt x="186" y="2602"/>
                </a:lnTo>
                <a:lnTo>
                  <a:pt x="237" y="2551"/>
                </a:lnTo>
                <a:lnTo>
                  <a:pt x="356" y="2467"/>
                </a:lnTo>
                <a:lnTo>
                  <a:pt x="474" y="2348"/>
                </a:lnTo>
                <a:lnTo>
                  <a:pt x="593" y="2230"/>
                </a:lnTo>
                <a:lnTo>
                  <a:pt x="695" y="2078"/>
                </a:lnTo>
                <a:lnTo>
                  <a:pt x="779" y="1926"/>
                </a:lnTo>
                <a:lnTo>
                  <a:pt x="847" y="1740"/>
                </a:lnTo>
                <a:lnTo>
                  <a:pt x="881" y="1554"/>
                </a:lnTo>
                <a:lnTo>
                  <a:pt x="915" y="1368"/>
                </a:lnTo>
                <a:lnTo>
                  <a:pt x="932" y="1267"/>
                </a:lnTo>
                <a:lnTo>
                  <a:pt x="932" y="1183"/>
                </a:lnTo>
                <a:lnTo>
                  <a:pt x="932" y="1098"/>
                </a:lnTo>
                <a:lnTo>
                  <a:pt x="949" y="1030"/>
                </a:lnTo>
                <a:lnTo>
                  <a:pt x="949" y="963"/>
                </a:lnTo>
                <a:lnTo>
                  <a:pt x="949" y="912"/>
                </a:lnTo>
                <a:lnTo>
                  <a:pt x="949" y="862"/>
                </a:lnTo>
                <a:lnTo>
                  <a:pt x="949" y="811"/>
                </a:lnTo>
                <a:lnTo>
                  <a:pt x="949" y="743"/>
                </a:lnTo>
                <a:lnTo>
                  <a:pt x="949" y="642"/>
                </a:lnTo>
                <a:lnTo>
                  <a:pt x="949" y="524"/>
                </a:lnTo>
                <a:lnTo>
                  <a:pt x="932" y="372"/>
                </a:lnTo>
                <a:lnTo>
                  <a:pt x="932" y="304"/>
                </a:lnTo>
                <a:lnTo>
                  <a:pt x="932" y="253"/>
                </a:lnTo>
                <a:lnTo>
                  <a:pt x="915" y="203"/>
                </a:lnTo>
                <a:lnTo>
                  <a:pt x="915" y="152"/>
                </a:lnTo>
                <a:lnTo>
                  <a:pt x="898" y="118"/>
                </a:lnTo>
                <a:lnTo>
                  <a:pt x="898" y="101"/>
                </a:lnTo>
                <a:lnTo>
                  <a:pt x="881" y="84"/>
                </a:lnTo>
                <a:lnTo>
                  <a:pt x="881" y="6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8719" name="Freeform 47"/>
          <p:cNvSpPr/>
          <p:nvPr/>
        </p:nvSpPr>
        <p:spPr>
          <a:xfrm>
            <a:off x="3210200" y="4134732"/>
            <a:ext cx="892175" cy="6969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406" h="1098">
                <a:moveTo>
                  <a:pt x="1220" y="1081"/>
                </a:moveTo>
                <a:lnTo>
                  <a:pt x="1067" y="1098"/>
                </a:lnTo>
                <a:lnTo>
                  <a:pt x="915" y="1098"/>
                </a:lnTo>
                <a:lnTo>
                  <a:pt x="847" y="1081"/>
                </a:lnTo>
                <a:lnTo>
                  <a:pt x="796" y="1064"/>
                </a:lnTo>
                <a:lnTo>
                  <a:pt x="745" y="1064"/>
                </a:lnTo>
                <a:lnTo>
                  <a:pt x="711" y="1047"/>
                </a:lnTo>
                <a:lnTo>
                  <a:pt x="678" y="1013"/>
                </a:lnTo>
                <a:lnTo>
                  <a:pt x="661" y="980"/>
                </a:lnTo>
                <a:lnTo>
                  <a:pt x="627" y="946"/>
                </a:lnTo>
                <a:lnTo>
                  <a:pt x="593" y="895"/>
                </a:lnTo>
                <a:lnTo>
                  <a:pt x="559" y="861"/>
                </a:lnTo>
                <a:lnTo>
                  <a:pt x="525" y="794"/>
                </a:lnTo>
                <a:lnTo>
                  <a:pt x="474" y="726"/>
                </a:lnTo>
                <a:lnTo>
                  <a:pt x="373" y="591"/>
                </a:lnTo>
                <a:lnTo>
                  <a:pt x="271" y="456"/>
                </a:lnTo>
                <a:lnTo>
                  <a:pt x="135" y="287"/>
                </a:lnTo>
                <a:lnTo>
                  <a:pt x="0" y="101"/>
                </a:lnTo>
                <a:lnTo>
                  <a:pt x="51" y="0"/>
                </a:lnTo>
                <a:lnTo>
                  <a:pt x="152" y="118"/>
                </a:lnTo>
                <a:lnTo>
                  <a:pt x="237" y="202"/>
                </a:lnTo>
                <a:lnTo>
                  <a:pt x="322" y="304"/>
                </a:lnTo>
                <a:lnTo>
                  <a:pt x="390" y="371"/>
                </a:lnTo>
                <a:lnTo>
                  <a:pt x="457" y="456"/>
                </a:lnTo>
                <a:lnTo>
                  <a:pt x="525" y="506"/>
                </a:lnTo>
                <a:lnTo>
                  <a:pt x="593" y="557"/>
                </a:lnTo>
                <a:lnTo>
                  <a:pt x="644" y="608"/>
                </a:lnTo>
                <a:lnTo>
                  <a:pt x="745" y="675"/>
                </a:lnTo>
                <a:lnTo>
                  <a:pt x="864" y="743"/>
                </a:lnTo>
                <a:lnTo>
                  <a:pt x="999" y="811"/>
                </a:lnTo>
                <a:lnTo>
                  <a:pt x="1135" y="878"/>
                </a:lnTo>
                <a:lnTo>
                  <a:pt x="1186" y="895"/>
                </a:lnTo>
                <a:lnTo>
                  <a:pt x="1254" y="929"/>
                </a:lnTo>
                <a:lnTo>
                  <a:pt x="1304" y="946"/>
                </a:lnTo>
                <a:lnTo>
                  <a:pt x="1338" y="963"/>
                </a:lnTo>
                <a:lnTo>
                  <a:pt x="1372" y="996"/>
                </a:lnTo>
                <a:lnTo>
                  <a:pt x="1389" y="996"/>
                </a:lnTo>
                <a:lnTo>
                  <a:pt x="1389" y="1013"/>
                </a:lnTo>
                <a:lnTo>
                  <a:pt x="1406" y="1030"/>
                </a:lnTo>
                <a:lnTo>
                  <a:pt x="1389" y="1047"/>
                </a:lnTo>
                <a:lnTo>
                  <a:pt x="1355" y="1047"/>
                </a:lnTo>
                <a:lnTo>
                  <a:pt x="1304" y="1064"/>
                </a:lnTo>
                <a:lnTo>
                  <a:pt x="1220" y="108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8720"/>
                                        </p:tgtEl>
                                        <p:attrNameLst>
                                          <p:attrName>style.visibility</p:attrName>
                                        </p:attrNameLst>
                                      </p:cBhvr>
                                      <p:to>
                                        <p:strVal val="visible"/>
                                      </p:to>
                                    </p:set>
                                    <p:animEffect transition="in" filter="wipe(up)">
                                      <p:cBhvr>
                                        <p:cTn id="39" dur="500"/>
                                        <p:tgtEl>
                                          <p:spTgt spid="287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721"/>
                                        </p:tgtEl>
                                        <p:attrNameLst>
                                          <p:attrName>style.visibility</p:attrName>
                                        </p:attrNameLst>
                                      </p:cBhvr>
                                      <p:to>
                                        <p:strVal val="visible"/>
                                      </p:to>
                                    </p:set>
                                    <p:animEffect transition="in" filter="wipe(left)">
                                      <p:cBhvr>
                                        <p:cTn id="44" dur="500"/>
                                        <p:tgtEl>
                                          <p:spTgt spid="287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8718"/>
                                        </p:tgtEl>
                                        <p:attrNameLst>
                                          <p:attrName>style.visibility</p:attrName>
                                        </p:attrNameLst>
                                      </p:cBhvr>
                                      <p:to>
                                        <p:strVal val="visible"/>
                                      </p:to>
                                    </p:set>
                                    <p:animEffect transition="in" filter="wipe(up)">
                                      <p:cBhvr>
                                        <p:cTn id="49" dur="500"/>
                                        <p:tgtEl>
                                          <p:spTgt spid="287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8715"/>
                                        </p:tgtEl>
                                        <p:attrNameLst>
                                          <p:attrName>style.visibility</p:attrName>
                                        </p:attrNameLst>
                                      </p:cBhvr>
                                      <p:to>
                                        <p:strVal val="visible"/>
                                      </p:to>
                                    </p:set>
                                    <p:animEffect transition="in" filter="wipe(left)">
                                      <p:cBhvr>
                                        <p:cTn id="54" dur="500"/>
                                        <p:tgtEl>
                                          <p:spTgt spid="287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8716"/>
                                        </p:tgtEl>
                                        <p:attrNameLst>
                                          <p:attrName>style.visibility</p:attrName>
                                        </p:attrNameLst>
                                      </p:cBhvr>
                                      <p:to>
                                        <p:strVal val="visible"/>
                                      </p:to>
                                    </p:set>
                                    <p:animEffect transition="in" filter="wipe(up)">
                                      <p:cBhvr>
                                        <p:cTn id="59" dur="500"/>
                                        <p:tgtEl>
                                          <p:spTgt spid="287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717"/>
                                        </p:tgtEl>
                                        <p:attrNameLst>
                                          <p:attrName>style.visibility</p:attrName>
                                        </p:attrNameLst>
                                      </p:cBhvr>
                                      <p:to>
                                        <p:strVal val="visible"/>
                                      </p:to>
                                    </p:set>
                                    <p:animEffect transition="in" filter="wipe(up)">
                                      <p:cBhvr>
                                        <p:cTn id="64" dur="500"/>
                                        <p:tgtEl>
                                          <p:spTgt spid="287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722"/>
                                        </p:tgtEl>
                                        <p:attrNameLst>
                                          <p:attrName>style.visibility</p:attrName>
                                        </p:attrNameLst>
                                      </p:cBhvr>
                                      <p:to>
                                        <p:strVal val="visible"/>
                                      </p:to>
                                    </p:set>
                                    <p:animEffect transition="in" filter="wipe(left)">
                                      <p:cBhvr>
                                        <p:cTn id="69" dur="500"/>
                                        <p:tgtEl>
                                          <p:spTgt spid="287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8714"/>
                                        </p:tgtEl>
                                        <p:attrNameLst>
                                          <p:attrName>style.visibility</p:attrName>
                                        </p:attrNameLst>
                                      </p:cBhvr>
                                      <p:to>
                                        <p:strVal val="visible"/>
                                      </p:to>
                                    </p:set>
                                    <p:animEffect transition="in" filter="wipe(up)">
                                      <p:cBhvr>
                                        <p:cTn id="74" dur="500"/>
                                        <p:tgtEl>
                                          <p:spTgt spid="2871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8719"/>
                                        </p:tgtEl>
                                        <p:attrNameLst>
                                          <p:attrName>style.visibility</p:attrName>
                                        </p:attrNameLst>
                                      </p:cBhvr>
                                      <p:to>
                                        <p:strVal val="visible"/>
                                      </p:to>
                                    </p:set>
                                    <p:animEffect transition="in" filter="wipe(left)">
                                      <p:cBhvr>
                                        <p:cTn id="79" dur="500"/>
                                        <p:tgtEl>
                                          <p:spTgt spid="28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149080" y="1443355"/>
            <a:ext cx="14039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mín</a:t>
            </a:r>
          </a:p>
        </p:txBody>
      </p:sp>
      <p:sp>
        <p:nvSpPr>
          <p:cNvPr id="11" name="文本框 10"/>
          <p:cNvSpPr txBox="1"/>
          <p:nvPr/>
        </p:nvSpPr>
        <p:spPr>
          <a:xfrm>
            <a:off x="4914077" y="2405171"/>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83087" y="2405171"/>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独体</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乛</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民族  农民</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他的父母都是普通的农民。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上窄下宽，第四笔横向右上方倾斜，</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斜钩舒展有力。</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民</a:t>
            </a:r>
          </a:p>
        </p:txBody>
      </p:sp>
      <p:grpSp>
        <p:nvGrpSpPr>
          <p:cNvPr id="34819" name="Group 4"/>
          <p:cNvGrpSpPr/>
          <p:nvPr/>
        </p:nvGrpSpPr>
        <p:grpSpPr>
          <a:xfrm>
            <a:off x="1679387" y="2426625"/>
            <a:ext cx="2879725" cy="2879725"/>
            <a:chOff x="1474" y="663"/>
            <a:chExt cx="2948" cy="2835"/>
          </a:xfrm>
        </p:grpSpPr>
        <p:sp>
          <p:nvSpPr>
            <p:cNvPr id="34820"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1"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2"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3"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4824"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5"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6"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7"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4828"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4829"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29727" name="Freeform 31"/>
          <p:cNvSpPr/>
          <p:nvPr/>
        </p:nvSpPr>
        <p:spPr>
          <a:xfrm>
            <a:off x="2406462" y="2913987"/>
            <a:ext cx="957262" cy="450850"/>
          </a:xfrm>
          <a:custGeom>
            <a:avLst/>
            <a:gdLst/>
            <a:ahLst/>
            <a:cxnLst>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08" h="710">
                <a:moveTo>
                  <a:pt x="1051" y="34"/>
                </a:moveTo>
                <a:lnTo>
                  <a:pt x="1101" y="0"/>
                </a:lnTo>
                <a:lnTo>
                  <a:pt x="1152" y="0"/>
                </a:lnTo>
                <a:lnTo>
                  <a:pt x="1169" y="17"/>
                </a:lnTo>
                <a:lnTo>
                  <a:pt x="1220" y="34"/>
                </a:lnTo>
                <a:lnTo>
                  <a:pt x="1271" y="51"/>
                </a:lnTo>
                <a:lnTo>
                  <a:pt x="1356" y="85"/>
                </a:lnTo>
                <a:lnTo>
                  <a:pt x="1423" y="119"/>
                </a:lnTo>
                <a:lnTo>
                  <a:pt x="1474" y="152"/>
                </a:lnTo>
                <a:lnTo>
                  <a:pt x="1491" y="186"/>
                </a:lnTo>
                <a:lnTo>
                  <a:pt x="1508" y="203"/>
                </a:lnTo>
                <a:lnTo>
                  <a:pt x="1491" y="220"/>
                </a:lnTo>
                <a:lnTo>
                  <a:pt x="1474" y="237"/>
                </a:lnTo>
                <a:lnTo>
                  <a:pt x="1440" y="254"/>
                </a:lnTo>
                <a:lnTo>
                  <a:pt x="1406" y="271"/>
                </a:lnTo>
                <a:lnTo>
                  <a:pt x="1389" y="288"/>
                </a:lnTo>
                <a:lnTo>
                  <a:pt x="1356" y="321"/>
                </a:lnTo>
                <a:lnTo>
                  <a:pt x="1322" y="355"/>
                </a:lnTo>
                <a:lnTo>
                  <a:pt x="1288" y="406"/>
                </a:lnTo>
                <a:lnTo>
                  <a:pt x="1271" y="473"/>
                </a:lnTo>
                <a:lnTo>
                  <a:pt x="1220" y="541"/>
                </a:lnTo>
                <a:lnTo>
                  <a:pt x="1186" y="626"/>
                </a:lnTo>
                <a:lnTo>
                  <a:pt x="1152" y="710"/>
                </a:lnTo>
                <a:lnTo>
                  <a:pt x="1034" y="710"/>
                </a:lnTo>
                <a:lnTo>
                  <a:pt x="1034" y="659"/>
                </a:lnTo>
                <a:lnTo>
                  <a:pt x="1034" y="609"/>
                </a:lnTo>
                <a:lnTo>
                  <a:pt x="1051" y="541"/>
                </a:lnTo>
                <a:lnTo>
                  <a:pt x="1068" y="457"/>
                </a:lnTo>
                <a:lnTo>
                  <a:pt x="1084" y="372"/>
                </a:lnTo>
                <a:lnTo>
                  <a:pt x="1084" y="304"/>
                </a:lnTo>
                <a:lnTo>
                  <a:pt x="1084" y="271"/>
                </a:lnTo>
                <a:lnTo>
                  <a:pt x="1084" y="254"/>
                </a:lnTo>
                <a:lnTo>
                  <a:pt x="1068" y="237"/>
                </a:lnTo>
                <a:lnTo>
                  <a:pt x="1051" y="237"/>
                </a:lnTo>
                <a:lnTo>
                  <a:pt x="1017" y="254"/>
                </a:lnTo>
                <a:lnTo>
                  <a:pt x="966" y="254"/>
                </a:lnTo>
                <a:lnTo>
                  <a:pt x="898" y="271"/>
                </a:lnTo>
                <a:lnTo>
                  <a:pt x="830" y="271"/>
                </a:lnTo>
                <a:lnTo>
                  <a:pt x="746" y="288"/>
                </a:lnTo>
                <a:lnTo>
                  <a:pt x="644" y="321"/>
                </a:lnTo>
                <a:lnTo>
                  <a:pt x="542" y="338"/>
                </a:lnTo>
                <a:lnTo>
                  <a:pt x="441" y="355"/>
                </a:lnTo>
                <a:lnTo>
                  <a:pt x="339" y="372"/>
                </a:lnTo>
                <a:lnTo>
                  <a:pt x="254" y="389"/>
                </a:lnTo>
                <a:lnTo>
                  <a:pt x="187" y="406"/>
                </a:lnTo>
                <a:lnTo>
                  <a:pt x="119" y="406"/>
                </a:lnTo>
                <a:lnTo>
                  <a:pt x="0" y="406"/>
                </a:lnTo>
                <a:lnTo>
                  <a:pt x="0" y="288"/>
                </a:lnTo>
                <a:lnTo>
                  <a:pt x="136" y="271"/>
                </a:lnTo>
                <a:lnTo>
                  <a:pt x="271" y="254"/>
                </a:lnTo>
                <a:lnTo>
                  <a:pt x="559" y="203"/>
                </a:lnTo>
                <a:lnTo>
                  <a:pt x="678" y="169"/>
                </a:lnTo>
                <a:lnTo>
                  <a:pt x="796" y="152"/>
                </a:lnTo>
                <a:lnTo>
                  <a:pt x="881" y="136"/>
                </a:lnTo>
                <a:lnTo>
                  <a:pt x="932" y="102"/>
                </a:lnTo>
                <a:lnTo>
                  <a:pt x="983" y="102"/>
                </a:lnTo>
                <a:lnTo>
                  <a:pt x="1017" y="85"/>
                </a:lnTo>
                <a:lnTo>
                  <a:pt x="1051" y="68"/>
                </a:lnTo>
                <a:lnTo>
                  <a:pt x="1051"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8" name="Freeform 32"/>
          <p:cNvSpPr/>
          <p:nvPr/>
        </p:nvSpPr>
        <p:spPr>
          <a:xfrm>
            <a:off x="2449324" y="3312450"/>
            <a:ext cx="785813" cy="2238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237" h="354">
                <a:moveTo>
                  <a:pt x="542" y="101"/>
                </a:moveTo>
                <a:lnTo>
                  <a:pt x="644" y="84"/>
                </a:lnTo>
                <a:lnTo>
                  <a:pt x="728" y="50"/>
                </a:lnTo>
                <a:lnTo>
                  <a:pt x="813" y="33"/>
                </a:lnTo>
                <a:lnTo>
                  <a:pt x="881" y="16"/>
                </a:lnTo>
                <a:lnTo>
                  <a:pt x="932" y="16"/>
                </a:lnTo>
                <a:lnTo>
                  <a:pt x="983" y="0"/>
                </a:lnTo>
                <a:lnTo>
                  <a:pt x="1016" y="0"/>
                </a:lnTo>
                <a:lnTo>
                  <a:pt x="1050" y="0"/>
                </a:lnTo>
                <a:lnTo>
                  <a:pt x="1118" y="0"/>
                </a:lnTo>
                <a:lnTo>
                  <a:pt x="1186" y="0"/>
                </a:lnTo>
                <a:lnTo>
                  <a:pt x="1203" y="16"/>
                </a:lnTo>
                <a:lnTo>
                  <a:pt x="1220" y="33"/>
                </a:lnTo>
                <a:lnTo>
                  <a:pt x="1237" y="50"/>
                </a:lnTo>
                <a:lnTo>
                  <a:pt x="1237" y="67"/>
                </a:lnTo>
                <a:lnTo>
                  <a:pt x="1220" y="67"/>
                </a:lnTo>
                <a:lnTo>
                  <a:pt x="1203" y="84"/>
                </a:lnTo>
                <a:lnTo>
                  <a:pt x="1152" y="101"/>
                </a:lnTo>
                <a:lnTo>
                  <a:pt x="1084" y="118"/>
                </a:lnTo>
                <a:lnTo>
                  <a:pt x="1016" y="152"/>
                </a:lnTo>
                <a:lnTo>
                  <a:pt x="915" y="168"/>
                </a:lnTo>
                <a:lnTo>
                  <a:pt x="796" y="202"/>
                </a:lnTo>
                <a:lnTo>
                  <a:pt x="661" y="219"/>
                </a:lnTo>
                <a:lnTo>
                  <a:pt x="525" y="253"/>
                </a:lnTo>
                <a:lnTo>
                  <a:pt x="407" y="287"/>
                </a:lnTo>
                <a:lnTo>
                  <a:pt x="305" y="304"/>
                </a:lnTo>
                <a:lnTo>
                  <a:pt x="220" y="321"/>
                </a:lnTo>
                <a:lnTo>
                  <a:pt x="135" y="337"/>
                </a:lnTo>
                <a:lnTo>
                  <a:pt x="68" y="337"/>
                </a:lnTo>
                <a:lnTo>
                  <a:pt x="34" y="354"/>
                </a:lnTo>
                <a:lnTo>
                  <a:pt x="0" y="354"/>
                </a:lnTo>
                <a:lnTo>
                  <a:pt x="0" y="219"/>
                </a:lnTo>
                <a:lnTo>
                  <a:pt x="34" y="219"/>
                </a:lnTo>
                <a:lnTo>
                  <a:pt x="85" y="219"/>
                </a:lnTo>
                <a:lnTo>
                  <a:pt x="135" y="202"/>
                </a:lnTo>
                <a:lnTo>
                  <a:pt x="203" y="185"/>
                </a:lnTo>
                <a:lnTo>
                  <a:pt x="271" y="168"/>
                </a:lnTo>
                <a:lnTo>
                  <a:pt x="356" y="152"/>
                </a:lnTo>
                <a:lnTo>
                  <a:pt x="457" y="135"/>
                </a:lnTo>
                <a:lnTo>
                  <a:pt x="542"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30" name="Freeform 34"/>
          <p:cNvSpPr/>
          <p:nvPr/>
        </p:nvSpPr>
        <p:spPr>
          <a:xfrm>
            <a:off x="2535049" y="3644237"/>
            <a:ext cx="957263" cy="311150"/>
          </a:xfrm>
          <a:custGeom>
            <a:avLst/>
            <a:gdLst/>
            <a:ahLst/>
            <a:cxnLst>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08" h="490">
                <a:moveTo>
                  <a:pt x="51" y="473"/>
                </a:moveTo>
                <a:lnTo>
                  <a:pt x="34" y="456"/>
                </a:lnTo>
                <a:lnTo>
                  <a:pt x="17" y="440"/>
                </a:lnTo>
                <a:lnTo>
                  <a:pt x="0" y="406"/>
                </a:lnTo>
                <a:lnTo>
                  <a:pt x="17" y="389"/>
                </a:lnTo>
                <a:lnTo>
                  <a:pt x="51" y="389"/>
                </a:lnTo>
                <a:lnTo>
                  <a:pt x="102" y="372"/>
                </a:lnTo>
                <a:lnTo>
                  <a:pt x="187" y="355"/>
                </a:lnTo>
                <a:lnTo>
                  <a:pt x="238" y="338"/>
                </a:lnTo>
                <a:lnTo>
                  <a:pt x="305" y="338"/>
                </a:lnTo>
                <a:lnTo>
                  <a:pt x="373" y="321"/>
                </a:lnTo>
                <a:lnTo>
                  <a:pt x="441" y="288"/>
                </a:lnTo>
                <a:lnTo>
                  <a:pt x="526" y="271"/>
                </a:lnTo>
                <a:lnTo>
                  <a:pt x="627" y="237"/>
                </a:lnTo>
                <a:lnTo>
                  <a:pt x="729" y="203"/>
                </a:lnTo>
                <a:lnTo>
                  <a:pt x="848" y="152"/>
                </a:lnTo>
                <a:lnTo>
                  <a:pt x="949" y="119"/>
                </a:lnTo>
                <a:lnTo>
                  <a:pt x="1051" y="85"/>
                </a:lnTo>
                <a:lnTo>
                  <a:pt x="1136" y="51"/>
                </a:lnTo>
                <a:lnTo>
                  <a:pt x="1203" y="34"/>
                </a:lnTo>
                <a:lnTo>
                  <a:pt x="1254" y="17"/>
                </a:lnTo>
                <a:lnTo>
                  <a:pt x="1305" y="0"/>
                </a:lnTo>
                <a:lnTo>
                  <a:pt x="1322" y="0"/>
                </a:lnTo>
                <a:lnTo>
                  <a:pt x="1339" y="0"/>
                </a:lnTo>
                <a:lnTo>
                  <a:pt x="1390" y="0"/>
                </a:lnTo>
                <a:lnTo>
                  <a:pt x="1441" y="17"/>
                </a:lnTo>
                <a:lnTo>
                  <a:pt x="1491" y="68"/>
                </a:lnTo>
                <a:lnTo>
                  <a:pt x="1508" y="85"/>
                </a:lnTo>
                <a:lnTo>
                  <a:pt x="1508" y="102"/>
                </a:lnTo>
                <a:lnTo>
                  <a:pt x="1491" y="102"/>
                </a:lnTo>
                <a:lnTo>
                  <a:pt x="1474" y="119"/>
                </a:lnTo>
                <a:lnTo>
                  <a:pt x="1441" y="135"/>
                </a:lnTo>
                <a:lnTo>
                  <a:pt x="1407" y="135"/>
                </a:lnTo>
                <a:lnTo>
                  <a:pt x="1373" y="152"/>
                </a:lnTo>
                <a:lnTo>
                  <a:pt x="1322" y="186"/>
                </a:lnTo>
                <a:lnTo>
                  <a:pt x="1254" y="203"/>
                </a:lnTo>
                <a:lnTo>
                  <a:pt x="1119" y="254"/>
                </a:lnTo>
                <a:lnTo>
                  <a:pt x="983" y="304"/>
                </a:lnTo>
                <a:lnTo>
                  <a:pt x="831" y="338"/>
                </a:lnTo>
                <a:lnTo>
                  <a:pt x="678" y="389"/>
                </a:lnTo>
                <a:lnTo>
                  <a:pt x="543" y="440"/>
                </a:lnTo>
                <a:lnTo>
                  <a:pt x="424" y="473"/>
                </a:lnTo>
                <a:lnTo>
                  <a:pt x="322" y="490"/>
                </a:lnTo>
                <a:lnTo>
                  <a:pt x="255" y="490"/>
                </a:lnTo>
                <a:lnTo>
                  <a:pt x="187" y="490"/>
                </a:lnTo>
                <a:lnTo>
                  <a:pt x="136" y="490"/>
                </a:lnTo>
                <a:lnTo>
                  <a:pt x="85" y="490"/>
                </a:lnTo>
                <a:lnTo>
                  <a:pt x="51" y="47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6" name="Freeform 30"/>
          <p:cNvSpPr/>
          <p:nvPr/>
        </p:nvSpPr>
        <p:spPr>
          <a:xfrm>
            <a:off x="2266762" y="3075912"/>
            <a:ext cx="644525" cy="16303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16" h="2568">
                <a:moveTo>
                  <a:pt x="678" y="2129"/>
                </a:moveTo>
                <a:lnTo>
                  <a:pt x="610" y="2196"/>
                </a:lnTo>
                <a:lnTo>
                  <a:pt x="525" y="2247"/>
                </a:lnTo>
                <a:lnTo>
                  <a:pt x="474" y="2298"/>
                </a:lnTo>
                <a:lnTo>
                  <a:pt x="407" y="2348"/>
                </a:lnTo>
                <a:lnTo>
                  <a:pt x="373" y="2382"/>
                </a:lnTo>
                <a:lnTo>
                  <a:pt x="322" y="2433"/>
                </a:lnTo>
                <a:lnTo>
                  <a:pt x="288" y="2467"/>
                </a:lnTo>
                <a:lnTo>
                  <a:pt x="271" y="2483"/>
                </a:lnTo>
                <a:lnTo>
                  <a:pt x="237" y="2517"/>
                </a:lnTo>
                <a:lnTo>
                  <a:pt x="203" y="2551"/>
                </a:lnTo>
                <a:lnTo>
                  <a:pt x="169" y="2568"/>
                </a:lnTo>
                <a:lnTo>
                  <a:pt x="152" y="2568"/>
                </a:lnTo>
                <a:lnTo>
                  <a:pt x="135" y="2568"/>
                </a:lnTo>
                <a:lnTo>
                  <a:pt x="102" y="2551"/>
                </a:lnTo>
                <a:lnTo>
                  <a:pt x="85" y="2517"/>
                </a:lnTo>
                <a:lnTo>
                  <a:pt x="51" y="2483"/>
                </a:lnTo>
                <a:lnTo>
                  <a:pt x="17" y="2450"/>
                </a:lnTo>
                <a:lnTo>
                  <a:pt x="0" y="2416"/>
                </a:lnTo>
                <a:lnTo>
                  <a:pt x="0" y="2382"/>
                </a:lnTo>
                <a:lnTo>
                  <a:pt x="0" y="2348"/>
                </a:lnTo>
                <a:lnTo>
                  <a:pt x="17" y="2331"/>
                </a:lnTo>
                <a:lnTo>
                  <a:pt x="34" y="2298"/>
                </a:lnTo>
                <a:lnTo>
                  <a:pt x="51" y="2264"/>
                </a:lnTo>
                <a:lnTo>
                  <a:pt x="68" y="2213"/>
                </a:lnTo>
                <a:lnTo>
                  <a:pt x="85" y="2179"/>
                </a:lnTo>
                <a:lnTo>
                  <a:pt x="102" y="2146"/>
                </a:lnTo>
                <a:lnTo>
                  <a:pt x="119" y="2095"/>
                </a:lnTo>
                <a:lnTo>
                  <a:pt x="119" y="2044"/>
                </a:lnTo>
                <a:lnTo>
                  <a:pt x="135" y="1977"/>
                </a:lnTo>
                <a:lnTo>
                  <a:pt x="152" y="1909"/>
                </a:lnTo>
                <a:lnTo>
                  <a:pt x="152" y="1825"/>
                </a:lnTo>
                <a:lnTo>
                  <a:pt x="169" y="1723"/>
                </a:lnTo>
                <a:lnTo>
                  <a:pt x="169" y="1537"/>
                </a:lnTo>
                <a:lnTo>
                  <a:pt x="186" y="1368"/>
                </a:lnTo>
                <a:lnTo>
                  <a:pt x="186" y="1199"/>
                </a:lnTo>
                <a:lnTo>
                  <a:pt x="186" y="1047"/>
                </a:lnTo>
                <a:lnTo>
                  <a:pt x="186" y="743"/>
                </a:lnTo>
                <a:lnTo>
                  <a:pt x="169" y="439"/>
                </a:lnTo>
                <a:lnTo>
                  <a:pt x="152" y="321"/>
                </a:lnTo>
                <a:lnTo>
                  <a:pt x="135" y="219"/>
                </a:lnTo>
                <a:lnTo>
                  <a:pt x="119" y="152"/>
                </a:lnTo>
                <a:lnTo>
                  <a:pt x="119" y="118"/>
                </a:lnTo>
                <a:lnTo>
                  <a:pt x="102" y="101"/>
                </a:lnTo>
                <a:lnTo>
                  <a:pt x="85" y="67"/>
                </a:lnTo>
                <a:lnTo>
                  <a:pt x="68" y="50"/>
                </a:lnTo>
                <a:lnTo>
                  <a:pt x="51" y="0"/>
                </a:lnTo>
                <a:lnTo>
                  <a:pt x="85" y="0"/>
                </a:lnTo>
                <a:lnTo>
                  <a:pt x="119" y="0"/>
                </a:lnTo>
                <a:lnTo>
                  <a:pt x="186" y="0"/>
                </a:lnTo>
                <a:lnTo>
                  <a:pt x="237" y="17"/>
                </a:lnTo>
                <a:lnTo>
                  <a:pt x="288" y="17"/>
                </a:lnTo>
                <a:lnTo>
                  <a:pt x="322" y="34"/>
                </a:lnTo>
                <a:lnTo>
                  <a:pt x="339" y="34"/>
                </a:lnTo>
                <a:lnTo>
                  <a:pt x="339" y="50"/>
                </a:lnTo>
                <a:lnTo>
                  <a:pt x="339" y="67"/>
                </a:lnTo>
                <a:lnTo>
                  <a:pt x="339" y="101"/>
                </a:lnTo>
                <a:lnTo>
                  <a:pt x="339" y="152"/>
                </a:lnTo>
                <a:lnTo>
                  <a:pt x="339" y="203"/>
                </a:lnTo>
                <a:lnTo>
                  <a:pt x="339" y="270"/>
                </a:lnTo>
                <a:lnTo>
                  <a:pt x="339" y="355"/>
                </a:lnTo>
                <a:lnTo>
                  <a:pt x="339" y="439"/>
                </a:lnTo>
                <a:lnTo>
                  <a:pt x="339" y="557"/>
                </a:lnTo>
                <a:lnTo>
                  <a:pt x="339" y="659"/>
                </a:lnTo>
                <a:lnTo>
                  <a:pt x="339" y="895"/>
                </a:lnTo>
                <a:lnTo>
                  <a:pt x="339" y="1166"/>
                </a:lnTo>
                <a:lnTo>
                  <a:pt x="339" y="1453"/>
                </a:lnTo>
                <a:lnTo>
                  <a:pt x="322" y="1588"/>
                </a:lnTo>
                <a:lnTo>
                  <a:pt x="322" y="1723"/>
                </a:lnTo>
                <a:lnTo>
                  <a:pt x="322" y="1825"/>
                </a:lnTo>
                <a:lnTo>
                  <a:pt x="322" y="1909"/>
                </a:lnTo>
                <a:lnTo>
                  <a:pt x="322" y="1993"/>
                </a:lnTo>
                <a:lnTo>
                  <a:pt x="322" y="2044"/>
                </a:lnTo>
                <a:lnTo>
                  <a:pt x="322" y="2078"/>
                </a:lnTo>
                <a:lnTo>
                  <a:pt x="339" y="2095"/>
                </a:lnTo>
                <a:lnTo>
                  <a:pt x="356" y="2095"/>
                </a:lnTo>
                <a:lnTo>
                  <a:pt x="390" y="2078"/>
                </a:lnTo>
                <a:lnTo>
                  <a:pt x="423" y="2061"/>
                </a:lnTo>
                <a:lnTo>
                  <a:pt x="474" y="2044"/>
                </a:lnTo>
                <a:lnTo>
                  <a:pt x="525" y="2027"/>
                </a:lnTo>
                <a:lnTo>
                  <a:pt x="593" y="1993"/>
                </a:lnTo>
                <a:lnTo>
                  <a:pt x="678" y="1943"/>
                </a:lnTo>
                <a:lnTo>
                  <a:pt x="745" y="1909"/>
                </a:lnTo>
                <a:lnTo>
                  <a:pt x="813" y="1875"/>
                </a:lnTo>
                <a:lnTo>
                  <a:pt x="881" y="1858"/>
                </a:lnTo>
                <a:lnTo>
                  <a:pt x="915" y="1825"/>
                </a:lnTo>
                <a:lnTo>
                  <a:pt x="966" y="1825"/>
                </a:lnTo>
                <a:lnTo>
                  <a:pt x="983" y="1808"/>
                </a:lnTo>
                <a:lnTo>
                  <a:pt x="1016" y="1808"/>
                </a:lnTo>
                <a:lnTo>
                  <a:pt x="1016" y="1825"/>
                </a:lnTo>
                <a:lnTo>
                  <a:pt x="1000" y="1841"/>
                </a:lnTo>
                <a:lnTo>
                  <a:pt x="983" y="1875"/>
                </a:lnTo>
                <a:lnTo>
                  <a:pt x="949" y="1909"/>
                </a:lnTo>
                <a:lnTo>
                  <a:pt x="898" y="1960"/>
                </a:lnTo>
                <a:lnTo>
                  <a:pt x="830" y="2010"/>
                </a:lnTo>
                <a:lnTo>
                  <a:pt x="762" y="2061"/>
                </a:lnTo>
                <a:lnTo>
                  <a:pt x="678" y="212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729" name="Freeform 33"/>
          <p:cNvSpPr/>
          <p:nvPr/>
        </p:nvSpPr>
        <p:spPr>
          <a:xfrm>
            <a:off x="2825562" y="3409287"/>
            <a:ext cx="1150937" cy="13716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813" h="2162">
                <a:moveTo>
                  <a:pt x="1508" y="1807"/>
                </a:moveTo>
                <a:lnTo>
                  <a:pt x="1525" y="1807"/>
                </a:lnTo>
                <a:lnTo>
                  <a:pt x="1525" y="1791"/>
                </a:lnTo>
                <a:lnTo>
                  <a:pt x="1542" y="1757"/>
                </a:lnTo>
                <a:lnTo>
                  <a:pt x="1559" y="1723"/>
                </a:lnTo>
                <a:lnTo>
                  <a:pt x="1576" y="1689"/>
                </a:lnTo>
                <a:lnTo>
                  <a:pt x="1576" y="1638"/>
                </a:lnTo>
                <a:lnTo>
                  <a:pt x="1592" y="1588"/>
                </a:lnTo>
                <a:lnTo>
                  <a:pt x="1609" y="1520"/>
                </a:lnTo>
                <a:lnTo>
                  <a:pt x="1626" y="1453"/>
                </a:lnTo>
                <a:lnTo>
                  <a:pt x="1643" y="1402"/>
                </a:lnTo>
                <a:lnTo>
                  <a:pt x="1643" y="1351"/>
                </a:lnTo>
                <a:lnTo>
                  <a:pt x="1660" y="1317"/>
                </a:lnTo>
                <a:lnTo>
                  <a:pt x="1660" y="1301"/>
                </a:lnTo>
                <a:lnTo>
                  <a:pt x="1677" y="1267"/>
                </a:lnTo>
                <a:lnTo>
                  <a:pt x="1694" y="1267"/>
                </a:lnTo>
                <a:lnTo>
                  <a:pt x="1711" y="1317"/>
                </a:lnTo>
                <a:lnTo>
                  <a:pt x="1711" y="1351"/>
                </a:lnTo>
                <a:lnTo>
                  <a:pt x="1711" y="1385"/>
                </a:lnTo>
                <a:lnTo>
                  <a:pt x="1728" y="1419"/>
                </a:lnTo>
                <a:lnTo>
                  <a:pt x="1728" y="1486"/>
                </a:lnTo>
                <a:lnTo>
                  <a:pt x="1745" y="1706"/>
                </a:lnTo>
                <a:lnTo>
                  <a:pt x="1762" y="1807"/>
                </a:lnTo>
                <a:lnTo>
                  <a:pt x="1779" y="1909"/>
                </a:lnTo>
                <a:lnTo>
                  <a:pt x="1796" y="1993"/>
                </a:lnTo>
                <a:lnTo>
                  <a:pt x="1813" y="2061"/>
                </a:lnTo>
                <a:lnTo>
                  <a:pt x="1813" y="2095"/>
                </a:lnTo>
                <a:lnTo>
                  <a:pt x="1796" y="2128"/>
                </a:lnTo>
                <a:lnTo>
                  <a:pt x="1762" y="2145"/>
                </a:lnTo>
                <a:lnTo>
                  <a:pt x="1728" y="2162"/>
                </a:lnTo>
                <a:lnTo>
                  <a:pt x="1660" y="2162"/>
                </a:lnTo>
                <a:lnTo>
                  <a:pt x="1592" y="2162"/>
                </a:lnTo>
                <a:lnTo>
                  <a:pt x="1491" y="2145"/>
                </a:lnTo>
                <a:lnTo>
                  <a:pt x="1406" y="2112"/>
                </a:lnTo>
                <a:lnTo>
                  <a:pt x="1288" y="2061"/>
                </a:lnTo>
                <a:lnTo>
                  <a:pt x="1186" y="1993"/>
                </a:lnTo>
                <a:lnTo>
                  <a:pt x="1067" y="1909"/>
                </a:lnTo>
                <a:lnTo>
                  <a:pt x="966" y="1824"/>
                </a:lnTo>
                <a:lnTo>
                  <a:pt x="864" y="1740"/>
                </a:lnTo>
                <a:lnTo>
                  <a:pt x="779" y="1638"/>
                </a:lnTo>
                <a:lnTo>
                  <a:pt x="678" y="1503"/>
                </a:lnTo>
                <a:lnTo>
                  <a:pt x="593" y="1368"/>
                </a:lnTo>
                <a:lnTo>
                  <a:pt x="508" y="1216"/>
                </a:lnTo>
                <a:lnTo>
                  <a:pt x="423" y="1047"/>
                </a:lnTo>
                <a:lnTo>
                  <a:pt x="339" y="878"/>
                </a:lnTo>
                <a:lnTo>
                  <a:pt x="271" y="726"/>
                </a:lnTo>
                <a:lnTo>
                  <a:pt x="220" y="574"/>
                </a:lnTo>
                <a:lnTo>
                  <a:pt x="169" y="439"/>
                </a:lnTo>
                <a:lnTo>
                  <a:pt x="135" y="304"/>
                </a:lnTo>
                <a:lnTo>
                  <a:pt x="85" y="185"/>
                </a:lnTo>
                <a:lnTo>
                  <a:pt x="51" y="101"/>
                </a:lnTo>
                <a:lnTo>
                  <a:pt x="0" y="0"/>
                </a:lnTo>
                <a:lnTo>
                  <a:pt x="51" y="16"/>
                </a:lnTo>
                <a:lnTo>
                  <a:pt x="102" y="33"/>
                </a:lnTo>
                <a:lnTo>
                  <a:pt x="152" y="33"/>
                </a:lnTo>
                <a:lnTo>
                  <a:pt x="186" y="50"/>
                </a:lnTo>
                <a:lnTo>
                  <a:pt x="220" y="50"/>
                </a:lnTo>
                <a:lnTo>
                  <a:pt x="237" y="67"/>
                </a:lnTo>
                <a:lnTo>
                  <a:pt x="254" y="67"/>
                </a:lnTo>
                <a:lnTo>
                  <a:pt x="271" y="67"/>
                </a:lnTo>
                <a:lnTo>
                  <a:pt x="271" y="84"/>
                </a:lnTo>
                <a:lnTo>
                  <a:pt x="271" y="118"/>
                </a:lnTo>
                <a:lnTo>
                  <a:pt x="288" y="135"/>
                </a:lnTo>
                <a:lnTo>
                  <a:pt x="305" y="185"/>
                </a:lnTo>
                <a:lnTo>
                  <a:pt x="305" y="219"/>
                </a:lnTo>
                <a:lnTo>
                  <a:pt x="322" y="287"/>
                </a:lnTo>
                <a:lnTo>
                  <a:pt x="356" y="354"/>
                </a:lnTo>
                <a:lnTo>
                  <a:pt x="373" y="422"/>
                </a:lnTo>
                <a:lnTo>
                  <a:pt x="423" y="574"/>
                </a:lnTo>
                <a:lnTo>
                  <a:pt x="474" y="743"/>
                </a:lnTo>
                <a:lnTo>
                  <a:pt x="559" y="895"/>
                </a:lnTo>
                <a:lnTo>
                  <a:pt x="644" y="1064"/>
                </a:lnTo>
                <a:lnTo>
                  <a:pt x="728" y="1216"/>
                </a:lnTo>
                <a:lnTo>
                  <a:pt x="830" y="1351"/>
                </a:lnTo>
                <a:lnTo>
                  <a:pt x="915" y="1469"/>
                </a:lnTo>
                <a:lnTo>
                  <a:pt x="1000" y="1571"/>
                </a:lnTo>
                <a:lnTo>
                  <a:pt x="1084" y="1638"/>
                </a:lnTo>
                <a:lnTo>
                  <a:pt x="1169" y="1689"/>
                </a:lnTo>
                <a:lnTo>
                  <a:pt x="1254" y="1740"/>
                </a:lnTo>
                <a:lnTo>
                  <a:pt x="1321" y="1774"/>
                </a:lnTo>
                <a:lnTo>
                  <a:pt x="1389" y="1791"/>
                </a:lnTo>
                <a:lnTo>
                  <a:pt x="1457" y="1807"/>
                </a:lnTo>
                <a:lnTo>
                  <a:pt x="1491" y="1824"/>
                </a:lnTo>
                <a:lnTo>
                  <a:pt x="1508" y="180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727"/>
                                        </p:tgtEl>
                                        <p:attrNameLst>
                                          <p:attrName>style.visibility</p:attrName>
                                        </p:attrNameLst>
                                      </p:cBhvr>
                                      <p:to>
                                        <p:strVal val="visible"/>
                                      </p:to>
                                    </p:set>
                                    <p:animEffect transition="in" filter="wipe(left)">
                                      <p:cBhvr>
                                        <p:cTn id="44" dur="500"/>
                                        <p:tgtEl>
                                          <p:spTgt spid="297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9728"/>
                                        </p:tgtEl>
                                        <p:attrNameLst>
                                          <p:attrName>style.visibility</p:attrName>
                                        </p:attrNameLst>
                                      </p:cBhvr>
                                      <p:to>
                                        <p:strVal val="visible"/>
                                      </p:to>
                                    </p:set>
                                    <p:animEffect transition="in" filter="wipe(left)">
                                      <p:cBhvr>
                                        <p:cTn id="49" dur="500"/>
                                        <p:tgtEl>
                                          <p:spTgt spid="297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9726"/>
                                        </p:tgtEl>
                                        <p:attrNameLst>
                                          <p:attrName>style.visibility</p:attrName>
                                        </p:attrNameLst>
                                      </p:cBhvr>
                                      <p:to>
                                        <p:strVal val="visible"/>
                                      </p:to>
                                    </p:set>
                                    <p:animEffect transition="in" filter="wipe(up)">
                                      <p:cBhvr>
                                        <p:cTn id="54" dur="500"/>
                                        <p:tgtEl>
                                          <p:spTgt spid="297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730"/>
                                        </p:tgtEl>
                                        <p:attrNameLst>
                                          <p:attrName>style.visibility</p:attrName>
                                        </p:attrNameLst>
                                      </p:cBhvr>
                                      <p:to>
                                        <p:strVal val="visible"/>
                                      </p:to>
                                    </p:set>
                                    <p:animEffect transition="in" filter="wipe(left)">
                                      <p:cBhvr>
                                        <p:cTn id="59" dur="500"/>
                                        <p:tgtEl>
                                          <p:spTgt spid="297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9729"/>
                                        </p:tgtEl>
                                        <p:attrNameLst>
                                          <p:attrName>style.visibility</p:attrName>
                                        </p:attrNameLst>
                                      </p:cBhvr>
                                      <p:to>
                                        <p:strVal val="visible"/>
                                      </p:to>
                                    </p:set>
                                    <p:animEffect transition="in" filter="wipe(up)">
                                      <p:cBhvr>
                                        <p:cTn id="64" dur="500"/>
                                        <p:tgtEl>
                                          <p:spTgt spid="29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20530" y="1443355"/>
            <a:ext cx="14039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zú</a:t>
            </a:r>
          </a:p>
        </p:txBody>
      </p:sp>
      <p:sp>
        <p:nvSpPr>
          <p:cNvPr id="11" name="文本框 10"/>
          <p:cNvSpPr txBox="1"/>
          <p:nvPr/>
        </p:nvSpPr>
        <p:spPr>
          <a:xfrm>
            <a:off x="5041810" y="2346987"/>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6010820" y="2346987"/>
            <a:ext cx="4829175"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方</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民族   汉族</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我们国家有56个民族。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方</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略向右上扬，</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右部笔画紧凑。</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族</a:t>
            </a:r>
          </a:p>
        </p:txBody>
      </p:sp>
      <p:sp>
        <p:nvSpPr>
          <p:cNvPr id="30755" name="Freeform 35"/>
          <p:cNvSpPr/>
          <p:nvPr/>
        </p:nvSpPr>
        <p:spPr>
          <a:xfrm>
            <a:off x="2582059" y="2992465"/>
            <a:ext cx="279400" cy="257175"/>
          </a:xfrm>
          <a:custGeom>
            <a:avLst/>
            <a:gdLst/>
            <a:ahLst/>
            <a:cxnLst>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rect l="0" t="0" r="0" b="0"/>
            <a:pathLst>
              <a:path w="440" h="405">
                <a:moveTo>
                  <a:pt x="0" y="33"/>
                </a:moveTo>
                <a:lnTo>
                  <a:pt x="16" y="16"/>
                </a:lnTo>
                <a:lnTo>
                  <a:pt x="33" y="16"/>
                </a:lnTo>
                <a:lnTo>
                  <a:pt x="67" y="0"/>
                </a:lnTo>
                <a:lnTo>
                  <a:pt x="101" y="0"/>
                </a:lnTo>
                <a:lnTo>
                  <a:pt x="186" y="16"/>
                </a:lnTo>
                <a:lnTo>
                  <a:pt x="271" y="33"/>
                </a:lnTo>
                <a:lnTo>
                  <a:pt x="321" y="67"/>
                </a:lnTo>
                <a:lnTo>
                  <a:pt x="355" y="101"/>
                </a:lnTo>
                <a:lnTo>
                  <a:pt x="389" y="135"/>
                </a:lnTo>
                <a:lnTo>
                  <a:pt x="406" y="185"/>
                </a:lnTo>
                <a:lnTo>
                  <a:pt x="440" y="236"/>
                </a:lnTo>
                <a:lnTo>
                  <a:pt x="440" y="270"/>
                </a:lnTo>
                <a:lnTo>
                  <a:pt x="440" y="304"/>
                </a:lnTo>
                <a:lnTo>
                  <a:pt x="440" y="337"/>
                </a:lnTo>
                <a:lnTo>
                  <a:pt x="423" y="371"/>
                </a:lnTo>
                <a:lnTo>
                  <a:pt x="389" y="388"/>
                </a:lnTo>
                <a:lnTo>
                  <a:pt x="355" y="405"/>
                </a:lnTo>
                <a:lnTo>
                  <a:pt x="321" y="388"/>
                </a:lnTo>
                <a:lnTo>
                  <a:pt x="288" y="371"/>
                </a:lnTo>
                <a:lnTo>
                  <a:pt x="237" y="321"/>
                </a:lnTo>
                <a:lnTo>
                  <a:pt x="186" y="270"/>
                </a:lnTo>
                <a:lnTo>
                  <a:pt x="135" y="202"/>
                </a:lnTo>
                <a:lnTo>
                  <a:pt x="67" y="135"/>
                </a:lnTo>
                <a:lnTo>
                  <a:pt x="33" y="84"/>
                </a:lnTo>
                <a:lnTo>
                  <a:pt x="0" y="50"/>
                </a:lnTo>
                <a:lnTo>
                  <a:pt x="0" y="3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5844" name="Group 4"/>
          <p:cNvGrpSpPr/>
          <p:nvPr/>
        </p:nvGrpSpPr>
        <p:grpSpPr>
          <a:xfrm>
            <a:off x="1715284" y="2344765"/>
            <a:ext cx="2879725" cy="2879725"/>
            <a:chOff x="1474" y="663"/>
            <a:chExt cx="2948" cy="2835"/>
          </a:xfrm>
        </p:grpSpPr>
        <p:sp>
          <p:nvSpPr>
            <p:cNvPr id="35845"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5846"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5847"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5848"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5849"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5850"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5851"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5852"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5853"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5854"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0756" name="Freeform 36"/>
          <p:cNvSpPr/>
          <p:nvPr/>
        </p:nvSpPr>
        <p:spPr>
          <a:xfrm>
            <a:off x="3077359" y="2852765"/>
            <a:ext cx="407987" cy="6429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44" h="1014">
                <a:moveTo>
                  <a:pt x="288" y="456"/>
                </a:moveTo>
                <a:lnTo>
                  <a:pt x="356" y="321"/>
                </a:lnTo>
                <a:lnTo>
                  <a:pt x="390" y="203"/>
                </a:lnTo>
                <a:lnTo>
                  <a:pt x="406" y="152"/>
                </a:lnTo>
                <a:lnTo>
                  <a:pt x="406" y="118"/>
                </a:lnTo>
                <a:lnTo>
                  <a:pt x="406" y="84"/>
                </a:lnTo>
                <a:lnTo>
                  <a:pt x="390" y="67"/>
                </a:lnTo>
                <a:lnTo>
                  <a:pt x="373" y="51"/>
                </a:lnTo>
                <a:lnTo>
                  <a:pt x="356" y="34"/>
                </a:lnTo>
                <a:lnTo>
                  <a:pt x="373" y="17"/>
                </a:lnTo>
                <a:lnTo>
                  <a:pt x="390" y="0"/>
                </a:lnTo>
                <a:lnTo>
                  <a:pt x="406" y="0"/>
                </a:lnTo>
                <a:lnTo>
                  <a:pt x="423" y="0"/>
                </a:lnTo>
                <a:lnTo>
                  <a:pt x="457" y="0"/>
                </a:lnTo>
                <a:lnTo>
                  <a:pt x="525" y="34"/>
                </a:lnTo>
                <a:lnTo>
                  <a:pt x="593" y="84"/>
                </a:lnTo>
                <a:lnTo>
                  <a:pt x="610" y="118"/>
                </a:lnTo>
                <a:lnTo>
                  <a:pt x="644" y="135"/>
                </a:lnTo>
                <a:lnTo>
                  <a:pt x="644" y="169"/>
                </a:lnTo>
                <a:lnTo>
                  <a:pt x="644" y="186"/>
                </a:lnTo>
                <a:lnTo>
                  <a:pt x="627" y="236"/>
                </a:lnTo>
                <a:lnTo>
                  <a:pt x="576" y="304"/>
                </a:lnTo>
                <a:lnTo>
                  <a:pt x="525" y="388"/>
                </a:lnTo>
                <a:lnTo>
                  <a:pt x="440" y="507"/>
                </a:lnTo>
                <a:lnTo>
                  <a:pt x="373" y="625"/>
                </a:lnTo>
                <a:lnTo>
                  <a:pt x="288" y="726"/>
                </a:lnTo>
                <a:lnTo>
                  <a:pt x="220" y="811"/>
                </a:lnTo>
                <a:lnTo>
                  <a:pt x="152" y="895"/>
                </a:lnTo>
                <a:lnTo>
                  <a:pt x="85" y="963"/>
                </a:lnTo>
                <a:lnTo>
                  <a:pt x="51" y="997"/>
                </a:lnTo>
                <a:lnTo>
                  <a:pt x="17" y="1014"/>
                </a:lnTo>
                <a:lnTo>
                  <a:pt x="0" y="1014"/>
                </a:lnTo>
                <a:lnTo>
                  <a:pt x="17" y="963"/>
                </a:lnTo>
                <a:lnTo>
                  <a:pt x="17" y="929"/>
                </a:lnTo>
                <a:lnTo>
                  <a:pt x="51" y="895"/>
                </a:lnTo>
                <a:lnTo>
                  <a:pt x="68" y="845"/>
                </a:lnTo>
                <a:lnTo>
                  <a:pt x="101" y="794"/>
                </a:lnTo>
                <a:lnTo>
                  <a:pt x="169" y="693"/>
                </a:lnTo>
                <a:lnTo>
                  <a:pt x="220" y="608"/>
                </a:lnTo>
                <a:lnTo>
                  <a:pt x="254" y="524"/>
                </a:lnTo>
                <a:lnTo>
                  <a:pt x="288" y="45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57" name="Freeform 37"/>
          <p:cNvSpPr/>
          <p:nvPr/>
        </p:nvSpPr>
        <p:spPr>
          <a:xfrm>
            <a:off x="3205946" y="3184552"/>
            <a:ext cx="635000" cy="1936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00" h="304">
                <a:moveTo>
                  <a:pt x="441" y="84"/>
                </a:moveTo>
                <a:lnTo>
                  <a:pt x="525" y="67"/>
                </a:lnTo>
                <a:lnTo>
                  <a:pt x="593" y="50"/>
                </a:lnTo>
                <a:lnTo>
                  <a:pt x="644" y="33"/>
                </a:lnTo>
                <a:lnTo>
                  <a:pt x="695" y="17"/>
                </a:lnTo>
                <a:lnTo>
                  <a:pt x="746" y="17"/>
                </a:lnTo>
                <a:lnTo>
                  <a:pt x="779" y="0"/>
                </a:lnTo>
                <a:lnTo>
                  <a:pt x="813" y="0"/>
                </a:lnTo>
                <a:lnTo>
                  <a:pt x="830" y="0"/>
                </a:lnTo>
                <a:lnTo>
                  <a:pt x="881" y="0"/>
                </a:lnTo>
                <a:lnTo>
                  <a:pt x="949" y="33"/>
                </a:lnTo>
                <a:lnTo>
                  <a:pt x="966" y="33"/>
                </a:lnTo>
                <a:lnTo>
                  <a:pt x="983" y="50"/>
                </a:lnTo>
                <a:lnTo>
                  <a:pt x="1000" y="67"/>
                </a:lnTo>
                <a:lnTo>
                  <a:pt x="1000" y="84"/>
                </a:lnTo>
                <a:lnTo>
                  <a:pt x="983" y="101"/>
                </a:lnTo>
                <a:lnTo>
                  <a:pt x="983" y="118"/>
                </a:lnTo>
                <a:lnTo>
                  <a:pt x="949" y="135"/>
                </a:lnTo>
                <a:lnTo>
                  <a:pt x="915" y="152"/>
                </a:lnTo>
                <a:lnTo>
                  <a:pt x="881" y="169"/>
                </a:lnTo>
                <a:lnTo>
                  <a:pt x="830" y="169"/>
                </a:lnTo>
                <a:lnTo>
                  <a:pt x="746" y="186"/>
                </a:lnTo>
                <a:lnTo>
                  <a:pt x="644" y="202"/>
                </a:lnTo>
                <a:lnTo>
                  <a:pt x="525" y="236"/>
                </a:lnTo>
                <a:lnTo>
                  <a:pt x="373" y="253"/>
                </a:lnTo>
                <a:lnTo>
                  <a:pt x="203" y="270"/>
                </a:lnTo>
                <a:lnTo>
                  <a:pt x="0" y="304"/>
                </a:lnTo>
                <a:lnTo>
                  <a:pt x="0" y="186"/>
                </a:lnTo>
                <a:lnTo>
                  <a:pt x="85" y="169"/>
                </a:lnTo>
                <a:lnTo>
                  <a:pt x="170" y="152"/>
                </a:lnTo>
                <a:lnTo>
                  <a:pt x="288" y="118"/>
                </a:lnTo>
                <a:lnTo>
                  <a:pt x="441" y="8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58" name="Freeform 38"/>
          <p:cNvSpPr/>
          <p:nvPr/>
        </p:nvSpPr>
        <p:spPr>
          <a:xfrm>
            <a:off x="3086884" y="3475065"/>
            <a:ext cx="323850" cy="42862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508" h="676">
                <a:moveTo>
                  <a:pt x="271" y="84"/>
                </a:moveTo>
                <a:lnTo>
                  <a:pt x="254" y="67"/>
                </a:lnTo>
                <a:lnTo>
                  <a:pt x="254" y="51"/>
                </a:lnTo>
                <a:lnTo>
                  <a:pt x="254" y="34"/>
                </a:lnTo>
                <a:lnTo>
                  <a:pt x="271" y="17"/>
                </a:lnTo>
                <a:lnTo>
                  <a:pt x="288" y="0"/>
                </a:lnTo>
                <a:lnTo>
                  <a:pt x="322" y="0"/>
                </a:lnTo>
                <a:lnTo>
                  <a:pt x="339" y="0"/>
                </a:lnTo>
                <a:lnTo>
                  <a:pt x="373" y="0"/>
                </a:lnTo>
                <a:lnTo>
                  <a:pt x="389" y="17"/>
                </a:lnTo>
                <a:lnTo>
                  <a:pt x="423" y="17"/>
                </a:lnTo>
                <a:lnTo>
                  <a:pt x="474" y="67"/>
                </a:lnTo>
                <a:lnTo>
                  <a:pt x="508" y="118"/>
                </a:lnTo>
                <a:lnTo>
                  <a:pt x="491" y="152"/>
                </a:lnTo>
                <a:lnTo>
                  <a:pt x="474" y="203"/>
                </a:lnTo>
                <a:lnTo>
                  <a:pt x="423" y="270"/>
                </a:lnTo>
                <a:lnTo>
                  <a:pt x="373" y="338"/>
                </a:lnTo>
                <a:lnTo>
                  <a:pt x="305" y="422"/>
                </a:lnTo>
                <a:lnTo>
                  <a:pt x="237" y="507"/>
                </a:lnTo>
                <a:lnTo>
                  <a:pt x="186" y="557"/>
                </a:lnTo>
                <a:lnTo>
                  <a:pt x="135" y="608"/>
                </a:lnTo>
                <a:lnTo>
                  <a:pt x="84" y="642"/>
                </a:lnTo>
                <a:lnTo>
                  <a:pt x="51" y="659"/>
                </a:lnTo>
                <a:lnTo>
                  <a:pt x="17" y="676"/>
                </a:lnTo>
                <a:lnTo>
                  <a:pt x="0" y="676"/>
                </a:lnTo>
                <a:lnTo>
                  <a:pt x="0" y="659"/>
                </a:lnTo>
                <a:lnTo>
                  <a:pt x="17" y="625"/>
                </a:lnTo>
                <a:lnTo>
                  <a:pt x="51" y="557"/>
                </a:lnTo>
                <a:lnTo>
                  <a:pt x="101" y="473"/>
                </a:lnTo>
                <a:lnTo>
                  <a:pt x="152" y="388"/>
                </a:lnTo>
                <a:lnTo>
                  <a:pt x="186" y="321"/>
                </a:lnTo>
                <a:lnTo>
                  <a:pt x="237" y="253"/>
                </a:lnTo>
                <a:lnTo>
                  <a:pt x="271" y="186"/>
                </a:lnTo>
                <a:lnTo>
                  <a:pt x="288" y="152"/>
                </a:lnTo>
                <a:lnTo>
                  <a:pt x="288" y="118"/>
                </a:lnTo>
                <a:lnTo>
                  <a:pt x="288" y="101"/>
                </a:lnTo>
                <a:lnTo>
                  <a:pt x="271" y="8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1" name="Freeform 41"/>
          <p:cNvSpPr/>
          <p:nvPr/>
        </p:nvSpPr>
        <p:spPr>
          <a:xfrm>
            <a:off x="2990046" y="3892577"/>
            <a:ext cx="1033463" cy="2365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627" h="371">
                <a:moveTo>
                  <a:pt x="830" y="118"/>
                </a:moveTo>
                <a:lnTo>
                  <a:pt x="949" y="84"/>
                </a:lnTo>
                <a:lnTo>
                  <a:pt x="1051" y="67"/>
                </a:lnTo>
                <a:lnTo>
                  <a:pt x="1135" y="50"/>
                </a:lnTo>
                <a:lnTo>
                  <a:pt x="1203" y="34"/>
                </a:lnTo>
                <a:lnTo>
                  <a:pt x="1271" y="17"/>
                </a:lnTo>
                <a:lnTo>
                  <a:pt x="1322" y="0"/>
                </a:lnTo>
                <a:lnTo>
                  <a:pt x="1373" y="0"/>
                </a:lnTo>
                <a:lnTo>
                  <a:pt x="1407" y="0"/>
                </a:lnTo>
                <a:lnTo>
                  <a:pt x="1440" y="0"/>
                </a:lnTo>
                <a:lnTo>
                  <a:pt x="1491" y="17"/>
                </a:lnTo>
                <a:lnTo>
                  <a:pt x="1525" y="34"/>
                </a:lnTo>
                <a:lnTo>
                  <a:pt x="1559" y="50"/>
                </a:lnTo>
                <a:lnTo>
                  <a:pt x="1593" y="101"/>
                </a:lnTo>
                <a:lnTo>
                  <a:pt x="1610" y="118"/>
                </a:lnTo>
                <a:lnTo>
                  <a:pt x="1627" y="135"/>
                </a:lnTo>
                <a:lnTo>
                  <a:pt x="1610" y="152"/>
                </a:lnTo>
                <a:lnTo>
                  <a:pt x="1593" y="169"/>
                </a:lnTo>
                <a:lnTo>
                  <a:pt x="1559" y="169"/>
                </a:lnTo>
                <a:lnTo>
                  <a:pt x="1508" y="186"/>
                </a:lnTo>
                <a:lnTo>
                  <a:pt x="1440" y="186"/>
                </a:lnTo>
                <a:lnTo>
                  <a:pt x="1356" y="186"/>
                </a:lnTo>
                <a:lnTo>
                  <a:pt x="1271" y="186"/>
                </a:lnTo>
                <a:lnTo>
                  <a:pt x="1169" y="186"/>
                </a:lnTo>
                <a:lnTo>
                  <a:pt x="1051" y="203"/>
                </a:lnTo>
                <a:lnTo>
                  <a:pt x="915" y="236"/>
                </a:lnTo>
                <a:lnTo>
                  <a:pt x="780" y="253"/>
                </a:lnTo>
                <a:lnTo>
                  <a:pt x="627" y="287"/>
                </a:lnTo>
                <a:lnTo>
                  <a:pt x="542" y="304"/>
                </a:lnTo>
                <a:lnTo>
                  <a:pt x="475" y="321"/>
                </a:lnTo>
                <a:lnTo>
                  <a:pt x="424" y="338"/>
                </a:lnTo>
                <a:lnTo>
                  <a:pt x="373" y="355"/>
                </a:lnTo>
                <a:lnTo>
                  <a:pt x="322" y="355"/>
                </a:lnTo>
                <a:lnTo>
                  <a:pt x="288" y="371"/>
                </a:lnTo>
                <a:lnTo>
                  <a:pt x="254" y="371"/>
                </a:lnTo>
                <a:lnTo>
                  <a:pt x="237" y="371"/>
                </a:lnTo>
                <a:lnTo>
                  <a:pt x="153" y="355"/>
                </a:lnTo>
                <a:lnTo>
                  <a:pt x="85" y="338"/>
                </a:lnTo>
                <a:lnTo>
                  <a:pt x="51" y="304"/>
                </a:lnTo>
                <a:lnTo>
                  <a:pt x="17" y="304"/>
                </a:lnTo>
                <a:lnTo>
                  <a:pt x="0" y="287"/>
                </a:lnTo>
                <a:lnTo>
                  <a:pt x="0" y="270"/>
                </a:lnTo>
                <a:lnTo>
                  <a:pt x="17" y="270"/>
                </a:lnTo>
                <a:lnTo>
                  <a:pt x="51" y="253"/>
                </a:lnTo>
                <a:lnTo>
                  <a:pt x="102" y="253"/>
                </a:lnTo>
                <a:lnTo>
                  <a:pt x="187" y="236"/>
                </a:lnTo>
                <a:lnTo>
                  <a:pt x="237" y="236"/>
                </a:lnTo>
                <a:lnTo>
                  <a:pt x="288" y="219"/>
                </a:lnTo>
                <a:lnTo>
                  <a:pt x="356" y="203"/>
                </a:lnTo>
                <a:lnTo>
                  <a:pt x="424" y="186"/>
                </a:lnTo>
                <a:lnTo>
                  <a:pt x="509" y="169"/>
                </a:lnTo>
                <a:lnTo>
                  <a:pt x="610" y="152"/>
                </a:lnTo>
                <a:lnTo>
                  <a:pt x="712" y="135"/>
                </a:lnTo>
                <a:lnTo>
                  <a:pt x="830" y="11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2" name="Freeform 42"/>
          <p:cNvSpPr/>
          <p:nvPr/>
        </p:nvSpPr>
        <p:spPr>
          <a:xfrm>
            <a:off x="2248684" y="3421090"/>
            <a:ext cx="752475" cy="257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86" h="406">
                <a:moveTo>
                  <a:pt x="509" y="152"/>
                </a:moveTo>
                <a:lnTo>
                  <a:pt x="644" y="119"/>
                </a:lnTo>
                <a:lnTo>
                  <a:pt x="746" y="85"/>
                </a:lnTo>
                <a:lnTo>
                  <a:pt x="847" y="68"/>
                </a:lnTo>
                <a:lnTo>
                  <a:pt x="915" y="34"/>
                </a:lnTo>
                <a:lnTo>
                  <a:pt x="983" y="17"/>
                </a:lnTo>
                <a:lnTo>
                  <a:pt x="1034" y="17"/>
                </a:lnTo>
                <a:lnTo>
                  <a:pt x="1085" y="0"/>
                </a:lnTo>
                <a:lnTo>
                  <a:pt x="1102" y="0"/>
                </a:lnTo>
                <a:lnTo>
                  <a:pt x="1152" y="0"/>
                </a:lnTo>
                <a:lnTo>
                  <a:pt x="1186" y="34"/>
                </a:lnTo>
                <a:lnTo>
                  <a:pt x="1186" y="68"/>
                </a:lnTo>
                <a:lnTo>
                  <a:pt x="1186" y="102"/>
                </a:lnTo>
                <a:lnTo>
                  <a:pt x="1169" y="119"/>
                </a:lnTo>
                <a:lnTo>
                  <a:pt x="1152" y="136"/>
                </a:lnTo>
                <a:lnTo>
                  <a:pt x="1135" y="152"/>
                </a:lnTo>
                <a:lnTo>
                  <a:pt x="1102" y="169"/>
                </a:lnTo>
                <a:lnTo>
                  <a:pt x="1051" y="186"/>
                </a:lnTo>
                <a:lnTo>
                  <a:pt x="1000" y="203"/>
                </a:lnTo>
                <a:lnTo>
                  <a:pt x="932" y="220"/>
                </a:lnTo>
                <a:lnTo>
                  <a:pt x="864" y="237"/>
                </a:lnTo>
                <a:lnTo>
                  <a:pt x="712" y="288"/>
                </a:lnTo>
                <a:lnTo>
                  <a:pt x="593" y="321"/>
                </a:lnTo>
                <a:lnTo>
                  <a:pt x="475" y="338"/>
                </a:lnTo>
                <a:lnTo>
                  <a:pt x="390" y="355"/>
                </a:lnTo>
                <a:lnTo>
                  <a:pt x="305" y="372"/>
                </a:lnTo>
                <a:lnTo>
                  <a:pt x="237" y="389"/>
                </a:lnTo>
                <a:lnTo>
                  <a:pt x="204" y="389"/>
                </a:lnTo>
                <a:lnTo>
                  <a:pt x="170" y="406"/>
                </a:lnTo>
                <a:lnTo>
                  <a:pt x="136" y="389"/>
                </a:lnTo>
                <a:lnTo>
                  <a:pt x="68" y="355"/>
                </a:lnTo>
                <a:lnTo>
                  <a:pt x="34" y="338"/>
                </a:lnTo>
                <a:lnTo>
                  <a:pt x="17" y="338"/>
                </a:lnTo>
                <a:lnTo>
                  <a:pt x="0" y="321"/>
                </a:lnTo>
                <a:lnTo>
                  <a:pt x="0" y="304"/>
                </a:lnTo>
                <a:lnTo>
                  <a:pt x="34" y="288"/>
                </a:lnTo>
                <a:lnTo>
                  <a:pt x="68" y="271"/>
                </a:lnTo>
                <a:lnTo>
                  <a:pt x="119" y="254"/>
                </a:lnTo>
                <a:lnTo>
                  <a:pt x="204" y="237"/>
                </a:lnTo>
                <a:lnTo>
                  <a:pt x="288" y="220"/>
                </a:lnTo>
                <a:lnTo>
                  <a:pt x="390" y="186"/>
                </a:lnTo>
                <a:lnTo>
                  <a:pt x="509" y="15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4" name="Freeform 44"/>
          <p:cNvSpPr/>
          <p:nvPr/>
        </p:nvSpPr>
        <p:spPr>
          <a:xfrm>
            <a:off x="2528084" y="3763990"/>
            <a:ext cx="473075" cy="8270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rect l="0" t="0" r="0" b="0"/>
            <a:pathLst>
              <a:path w="745" h="1301">
                <a:moveTo>
                  <a:pt x="661" y="101"/>
                </a:moveTo>
                <a:lnTo>
                  <a:pt x="694" y="135"/>
                </a:lnTo>
                <a:lnTo>
                  <a:pt x="728" y="169"/>
                </a:lnTo>
                <a:lnTo>
                  <a:pt x="745" y="186"/>
                </a:lnTo>
                <a:lnTo>
                  <a:pt x="745" y="203"/>
                </a:lnTo>
                <a:lnTo>
                  <a:pt x="728" y="237"/>
                </a:lnTo>
                <a:lnTo>
                  <a:pt x="711" y="253"/>
                </a:lnTo>
                <a:lnTo>
                  <a:pt x="694" y="287"/>
                </a:lnTo>
                <a:lnTo>
                  <a:pt x="677" y="321"/>
                </a:lnTo>
                <a:lnTo>
                  <a:pt x="677" y="338"/>
                </a:lnTo>
                <a:lnTo>
                  <a:pt x="661" y="372"/>
                </a:lnTo>
                <a:lnTo>
                  <a:pt x="661" y="406"/>
                </a:lnTo>
                <a:lnTo>
                  <a:pt x="644" y="439"/>
                </a:lnTo>
                <a:lnTo>
                  <a:pt x="627" y="490"/>
                </a:lnTo>
                <a:lnTo>
                  <a:pt x="610" y="558"/>
                </a:lnTo>
                <a:lnTo>
                  <a:pt x="593" y="625"/>
                </a:lnTo>
                <a:lnTo>
                  <a:pt x="576" y="710"/>
                </a:lnTo>
                <a:lnTo>
                  <a:pt x="525" y="879"/>
                </a:lnTo>
                <a:lnTo>
                  <a:pt x="474" y="1014"/>
                </a:lnTo>
                <a:lnTo>
                  <a:pt x="457" y="1064"/>
                </a:lnTo>
                <a:lnTo>
                  <a:pt x="423" y="1115"/>
                </a:lnTo>
                <a:lnTo>
                  <a:pt x="406" y="1166"/>
                </a:lnTo>
                <a:lnTo>
                  <a:pt x="389" y="1200"/>
                </a:lnTo>
                <a:lnTo>
                  <a:pt x="339" y="1250"/>
                </a:lnTo>
                <a:lnTo>
                  <a:pt x="288" y="1284"/>
                </a:lnTo>
                <a:lnTo>
                  <a:pt x="254" y="1301"/>
                </a:lnTo>
                <a:lnTo>
                  <a:pt x="220" y="1301"/>
                </a:lnTo>
                <a:lnTo>
                  <a:pt x="203" y="1301"/>
                </a:lnTo>
                <a:lnTo>
                  <a:pt x="186" y="1284"/>
                </a:lnTo>
                <a:lnTo>
                  <a:pt x="186" y="1267"/>
                </a:lnTo>
                <a:lnTo>
                  <a:pt x="186" y="1217"/>
                </a:lnTo>
                <a:lnTo>
                  <a:pt x="186" y="1183"/>
                </a:lnTo>
                <a:lnTo>
                  <a:pt x="152" y="1149"/>
                </a:lnTo>
                <a:lnTo>
                  <a:pt x="135" y="1098"/>
                </a:lnTo>
                <a:lnTo>
                  <a:pt x="85" y="1048"/>
                </a:lnTo>
                <a:lnTo>
                  <a:pt x="34" y="997"/>
                </a:lnTo>
                <a:lnTo>
                  <a:pt x="0" y="946"/>
                </a:lnTo>
                <a:lnTo>
                  <a:pt x="0" y="929"/>
                </a:lnTo>
                <a:lnTo>
                  <a:pt x="0" y="912"/>
                </a:lnTo>
                <a:lnTo>
                  <a:pt x="17" y="895"/>
                </a:lnTo>
                <a:lnTo>
                  <a:pt x="34" y="912"/>
                </a:lnTo>
                <a:lnTo>
                  <a:pt x="85" y="929"/>
                </a:lnTo>
                <a:lnTo>
                  <a:pt x="135" y="946"/>
                </a:lnTo>
                <a:lnTo>
                  <a:pt x="186" y="963"/>
                </a:lnTo>
                <a:lnTo>
                  <a:pt x="237" y="980"/>
                </a:lnTo>
                <a:lnTo>
                  <a:pt x="271" y="980"/>
                </a:lnTo>
                <a:lnTo>
                  <a:pt x="288" y="963"/>
                </a:lnTo>
                <a:lnTo>
                  <a:pt x="305" y="946"/>
                </a:lnTo>
                <a:lnTo>
                  <a:pt x="339" y="895"/>
                </a:lnTo>
                <a:lnTo>
                  <a:pt x="373" y="845"/>
                </a:lnTo>
                <a:lnTo>
                  <a:pt x="389" y="760"/>
                </a:lnTo>
                <a:lnTo>
                  <a:pt x="440" y="574"/>
                </a:lnTo>
                <a:lnTo>
                  <a:pt x="491" y="389"/>
                </a:lnTo>
                <a:lnTo>
                  <a:pt x="491" y="304"/>
                </a:lnTo>
                <a:lnTo>
                  <a:pt x="491" y="237"/>
                </a:lnTo>
                <a:lnTo>
                  <a:pt x="474" y="186"/>
                </a:lnTo>
                <a:lnTo>
                  <a:pt x="457" y="152"/>
                </a:lnTo>
                <a:lnTo>
                  <a:pt x="423" y="135"/>
                </a:lnTo>
                <a:lnTo>
                  <a:pt x="356" y="135"/>
                </a:lnTo>
                <a:lnTo>
                  <a:pt x="271" y="118"/>
                </a:lnTo>
                <a:lnTo>
                  <a:pt x="169" y="118"/>
                </a:lnTo>
                <a:lnTo>
                  <a:pt x="169" y="17"/>
                </a:lnTo>
                <a:lnTo>
                  <a:pt x="203" y="17"/>
                </a:lnTo>
                <a:lnTo>
                  <a:pt x="254" y="17"/>
                </a:lnTo>
                <a:lnTo>
                  <a:pt x="339" y="17"/>
                </a:lnTo>
                <a:lnTo>
                  <a:pt x="389" y="34"/>
                </a:lnTo>
                <a:lnTo>
                  <a:pt x="423" y="34"/>
                </a:lnTo>
                <a:lnTo>
                  <a:pt x="457" y="17"/>
                </a:lnTo>
                <a:lnTo>
                  <a:pt x="491" y="17"/>
                </a:lnTo>
                <a:lnTo>
                  <a:pt x="525" y="0"/>
                </a:lnTo>
                <a:lnTo>
                  <a:pt x="559" y="17"/>
                </a:lnTo>
                <a:lnTo>
                  <a:pt x="576" y="17"/>
                </a:lnTo>
                <a:lnTo>
                  <a:pt x="610" y="51"/>
                </a:lnTo>
                <a:lnTo>
                  <a:pt x="644" y="68"/>
                </a:lnTo>
                <a:lnTo>
                  <a:pt x="661"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5" name="Freeform 45"/>
          <p:cNvSpPr/>
          <p:nvPr/>
        </p:nvSpPr>
        <p:spPr>
          <a:xfrm>
            <a:off x="3226584" y="3560790"/>
            <a:ext cx="571500" cy="1920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98" h="304">
                <a:moveTo>
                  <a:pt x="542" y="237"/>
                </a:moveTo>
                <a:lnTo>
                  <a:pt x="474" y="253"/>
                </a:lnTo>
                <a:lnTo>
                  <a:pt x="407" y="270"/>
                </a:lnTo>
                <a:lnTo>
                  <a:pt x="339" y="287"/>
                </a:lnTo>
                <a:lnTo>
                  <a:pt x="288" y="287"/>
                </a:lnTo>
                <a:lnTo>
                  <a:pt x="237" y="304"/>
                </a:lnTo>
                <a:lnTo>
                  <a:pt x="203" y="304"/>
                </a:lnTo>
                <a:lnTo>
                  <a:pt x="186" y="304"/>
                </a:lnTo>
                <a:lnTo>
                  <a:pt x="153" y="304"/>
                </a:lnTo>
                <a:lnTo>
                  <a:pt x="85" y="304"/>
                </a:lnTo>
                <a:lnTo>
                  <a:pt x="0" y="304"/>
                </a:lnTo>
                <a:lnTo>
                  <a:pt x="0" y="203"/>
                </a:lnTo>
                <a:lnTo>
                  <a:pt x="34" y="203"/>
                </a:lnTo>
                <a:lnTo>
                  <a:pt x="68" y="186"/>
                </a:lnTo>
                <a:lnTo>
                  <a:pt x="119" y="186"/>
                </a:lnTo>
                <a:lnTo>
                  <a:pt x="169" y="169"/>
                </a:lnTo>
                <a:lnTo>
                  <a:pt x="220" y="152"/>
                </a:lnTo>
                <a:lnTo>
                  <a:pt x="305" y="135"/>
                </a:lnTo>
                <a:lnTo>
                  <a:pt x="373" y="101"/>
                </a:lnTo>
                <a:lnTo>
                  <a:pt x="457" y="84"/>
                </a:lnTo>
                <a:lnTo>
                  <a:pt x="542" y="51"/>
                </a:lnTo>
                <a:lnTo>
                  <a:pt x="610" y="34"/>
                </a:lnTo>
                <a:lnTo>
                  <a:pt x="661" y="17"/>
                </a:lnTo>
                <a:lnTo>
                  <a:pt x="712" y="17"/>
                </a:lnTo>
                <a:lnTo>
                  <a:pt x="762" y="0"/>
                </a:lnTo>
                <a:lnTo>
                  <a:pt x="796" y="0"/>
                </a:lnTo>
                <a:lnTo>
                  <a:pt x="830" y="0"/>
                </a:lnTo>
                <a:lnTo>
                  <a:pt x="847" y="17"/>
                </a:lnTo>
                <a:lnTo>
                  <a:pt x="864" y="34"/>
                </a:lnTo>
                <a:lnTo>
                  <a:pt x="881" y="51"/>
                </a:lnTo>
                <a:lnTo>
                  <a:pt x="898" y="101"/>
                </a:lnTo>
                <a:lnTo>
                  <a:pt x="881" y="118"/>
                </a:lnTo>
                <a:lnTo>
                  <a:pt x="847" y="135"/>
                </a:lnTo>
                <a:lnTo>
                  <a:pt x="813" y="152"/>
                </a:lnTo>
                <a:lnTo>
                  <a:pt x="762" y="169"/>
                </a:lnTo>
                <a:lnTo>
                  <a:pt x="695" y="186"/>
                </a:lnTo>
                <a:lnTo>
                  <a:pt x="627" y="203"/>
                </a:lnTo>
                <a:lnTo>
                  <a:pt x="542" y="23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3" name="Freeform 43"/>
          <p:cNvSpPr/>
          <p:nvPr/>
        </p:nvSpPr>
        <p:spPr>
          <a:xfrm>
            <a:off x="2151846" y="3560790"/>
            <a:ext cx="601663" cy="9223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9" h="1453">
                <a:moveTo>
                  <a:pt x="542" y="963"/>
                </a:moveTo>
                <a:lnTo>
                  <a:pt x="457" y="1098"/>
                </a:lnTo>
                <a:lnTo>
                  <a:pt x="373" y="1200"/>
                </a:lnTo>
                <a:lnTo>
                  <a:pt x="288" y="1284"/>
                </a:lnTo>
                <a:lnTo>
                  <a:pt x="203" y="1352"/>
                </a:lnTo>
                <a:lnTo>
                  <a:pt x="118" y="1402"/>
                </a:lnTo>
                <a:lnTo>
                  <a:pt x="68" y="1436"/>
                </a:lnTo>
                <a:lnTo>
                  <a:pt x="17" y="1453"/>
                </a:lnTo>
                <a:lnTo>
                  <a:pt x="0" y="1453"/>
                </a:lnTo>
                <a:lnTo>
                  <a:pt x="0" y="1419"/>
                </a:lnTo>
                <a:lnTo>
                  <a:pt x="34" y="1385"/>
                </a:lnTo>
                <a:lnTo>
                  <a:pt x="85" y="1318"/>
                </a:lnTo>
                <a:lnTo>
                  <a:pt x="169" y="1233"/>
                </a:lnTo>
                <a:lnTo>
                  <a:pt x="220" y="1183"/>
                </a:lnTo>
                <a:lnTo>
                  <a:pt x="271" y="1115"/>
                </a:lnTo>
                <a:lnTo>
                  <a:pt x="305" y="1048"/>
                </a:lnTo>
                <a:lnTo>
                  <a:pt x="356" y="980"/>
                </a:lnTo>
                <a:lnTo>
                  <a:pt x="406" y="895"/>
                </a:lnTo>
                <a:lnTo>
                  <a:pt x="457" y="811"/>
                </a:lnTo>
                <a:lnTo>
                  <a:pt x="508" y="710"/>
                </a:lnTo>
                <a:lnTo>
                  <a:pt x="559" y="608"/>
                </a:lnTo>
                <a:lnTo>
                  <a:pt x="610" y="507"/>
                </a:lnTo>
                <a:lnTo>
                  <a:pt x="661" y="406"/>
                </a:lnTo>
                <a:lnTo>
                  <a:pt x="694" y="321"/>
                </a:lnTo>
                <a:lnTo>
                  <a:pt x="711" y="237"/>
                </a:lnTo>
                <a:lnTo>
                  <a:pt x="745" y="169"/>
                </a:lnTo>
                <a:lnTo>
                  <a:pt x="762" y="101"/>
                </a:lnTo>
                <a:lnTo>
                  <a:pt x="762" y="0"/>
                </a:lnTo>
                <a:lnTo>
                  <a:pt x="847" y="68"/>
                </a:lnTo>
                <a:lnTo>
                  <a:pt x="898" y="118"/>
                </a:lnTo>
                <a:lnTo>
                  <a:pt x="932" y="152"/>
                </a:lnTo>
                <a:lnTo>
                  <a:pt x="949" y="186"/>
                </a:lnTo>
                <a:lnTo>
                  <a:pt x="949" y="237"/>
                </a:lnTo>
                <a:lnTo>
                  <a:pt x="915" y="287"/>
                </a:lnTo>
                <a:lnTo>
                  <a:pt x="881" y="372"/>
                </a:lnTo>
                <a:lnTo>
                  <a:pt x="847" y="473"/>
                </a:lnTo>
                <a:lnTo>
                  <a:pt x="796" y="574"/>
                </a:lnTo>
                <a:lnTo>
                  <a:pt x="728" y="693"/>
                </a:lnTo>
                <a:lnTo>
                  <a:pt x="644" y="828"/>
                </a:lnTo>
                <a:lnTo>
                  <a:pt x="542" y="96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59" name="Freeform 39"/>
          <p:cNvSpPr/>
          <p:nvPr/>
        </p:nvSpPr>
        <p:spPr>
          <a:xfrm>
            <a:off x="2937659" y="3700490"/>
            <a:ext cx="612775" cy="933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65" h="1470">
                <a:moveTo>
                  <a:pt x="626" y="1064"/>
                </a:moveTo>
                <a:lnTo>
                  <a:pt x="542" y="1149"/>
                </a:lnTo>
                <a:lnTo>
                  <a:pt x="457" y="1233"/>
                </a:lnTo>
                <a:lnTo>
                  <a:pt x="355" y="1301"/>
                </a:lnTo>
                <a:lnTo>
                  <a:pt x="254" y="1368"/>
                </a:lnTo>
                <a:lnTo>
                  <a:pt x="152" y="1419"/>
                </a:lnTo>
                <a:lnTo>
                  <a:pt x="84" y="1470"/>
                </a:lnTo>
                <a:lnTo>
                  <a:pt x="33" y="1470"/>
                </a:lnTo>
                <a:lnTo>
                  <a:pt x="17" y="1470"/>
                </a:lnTo>
                <a:lnTo>
                  <a:pt x="0" y="1470"/>
                </a:lnTo>
                <a:lnTo>
                  <a:pt x="17" y="1453"/>
                </a:lnTo>
                <a:lnTo>
                  <a:pt x="33" y="1436"/>
                </a:lnTo>
                <a:lnTo>
                  <a:pt x="50" y="1402"/>
                </a:lnTo>
                <a:lnTo>
                  <a:pt x="84" y="1368"/>
                </a:lnTo>
                <a:lnTo>
                  <a:pt x="118" y="1334"/>
                </a:lnTo>
                <a:lnTo>
                  <a:pt x="169" y="1301"/>
                </a:lnTo>
                <a:lnTo>
                  <a:pt x="220" y="1250"/>
                </a:lnTo>
                <a:lnTo>
                  <a:pt x="321" y="1165"/>
                </a:lnTo>
                <a:lnTo>
                  <a:pt x="406" y="1064"/>
                </a:lnTo>
                <a:lnTo>
                  <a:pt x="491" y="980"/>
                </a:lnTo>
                <a:lnTo>
                  <a:pt x="542" y="878"/>
                </a:lnTo>
                <a:lnTo>
                  <a:pt x="626" y="709"/>
                </a:lnTo>
                <a:lnTo>
                  <a:pt x="694" y="507"/>
                </a:lnTo>
                <a:lnTo>
                  <a:pt x="711" y="405"/>
                </a:lnTo>
                <a:lnTo>
                  <a:pt x="728" y="287"/>
                </a:lnTo>
                <a:lnTo>
                  <a:pt x="745" y="152"/>
                </a:lnTo>
                <a:lnTo>
                  <a:pt x="745" y="0"/>
                </a:lnTo>
                <a:lnTo>
                  <a:pt x="830" y="50"/>
                </a:lnTo>
                <a:lnTo>
                  <a:pt x="898" y="101"/>
                </a:lnTo>
                <a:lnTo>
                  <a:pt x="948" y="135"/>
                </a:lnTo>
                <a:lnTo>
                  <a:pt x="965" y="169"/>
                </a:lnTo>
                <a:lnTo>
                  <a:pt x="965" y="186"/>
                </a:lnTo>
                <a:lnTo>
                  <a:pt x="965" y="202"/>
                </a:lnTo>
                <a:lnTo>
                  <a:pt x="948" y="236"/>
                </a:lnTo>
                <a:lnTo>
                  <a:pt x="948" y="287"/>
                </a:lnTo>
                <a:lnTo>
                  <a:pt x="931" y="338"/>
                </a:lnTo>
                <a:lnTo>
                  <a:pt x="914" y="388"/>
                </a:lnTo>
                <a:lnTo>
                  <a:pt x="898" y="456"/>
                </a:lnTo>
                <a:lnTo>
                  <a:pt x="881" y="540"/>
                </a:lnTo>
                <a:lnTo>
                  <a:pt x="830" y="709"/>
                </a:lnTo>
                <a:lnTo>
                  <a:pt x="762" y="844"/>
                </a:lnTo>
                <a:lnTo>
                  <a:pt x="694" y="963"/>
                </a:lnTo>
                <a:lnTo>
                  <a:pt x="626" y="106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0760" name="Freeform 40"/>
          <p:cNvSpPr/>
          <p:nvPr/>
        </p:nvSpPr>
        <p:spPr>
          <a:xfrm>
            <a:off x="3410734" y="4054502"/>
            <a:ext cx="741362" cy="6000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69" h="946">
                <a:moveTo>
                  <a:pt x="1169" y="896"/>
                </a:moveTo>
                <a:lnTo>
                  <a:pt x="1152" y="896"/>
                </a:lnTo>
                <a:lnTo>
                  <a:pt x="1101" y="913"/>
                </a:lnTo>
                <a:lnTo>
                  <a:pt x="1034" y="929"/>
                </a:lnTo>
                <a:lnTo>
                  <a:pt x="949" y="929"/>
                </a:lnTo>
                <a:lnTo>
                  <a:pt x="830" y="946"/>
                </a:lnTo>
                <a:lnTo>
                  <a:pt x="746" y="946"/>
                </a:lnTo>
                <a:lnTo>
                  <a:pt x="678" y="946"/>
                </a:lnTo>
                <a:lnTo>
                  <a:pt x="627" y="929"/>
                </a:lnTo>
                <a:lnTo>
                  <a:pt x="593" y="913"/>
                </a:lnTo>
                <a:lnTo>
                  <a:pt x="542" y="879"/>
                </a:lnTo>
                <a:lnTo>
                  <a:pt x="508" y="845"/>
                </a:lnTo>
                <a:lnTo>
                  <a:pt x="457" y="761"/>
                </a:lnTo>
                <a:lnTo>
                  <a:pt x="424" y="727"/>
                </a:lnTo>
                <a:lnTo>
                  <a:pt x="390" y="676"/>
                </a:lnTo>
                <a:lnTo>
                  <a:pt x="339" y="608"/>
                </a:lnTo>
                <a:lnTo>
                  <a:pt x="288" y="524"/>
                </a:lnTo>
                <a:lnTo>
                  <a:pt x="220" y="423"/>
                </a:lnTo>
                <a:lnTo>
                  <a:pt x="153" y="321"/>
                </a:lnTo>
                <a:lnTo>
                  <a:pt x="85" y="203"/>
                </a:lnTo>
                <a:lnTo>
                  <a:pt x="0" y="68"/>
                </a:lnTo>
                <a:lnTo>
                  <a:pt x="68" y="0"/>
                </a:lnTo>
                <a:lnTo>
                  <a:pt x="169" y="135"/>
                </a:lnTo>
                <a:lnTo>
                  <a:pt x="271" y="254"/>
                </a:lnTo>
                <a:lnTo>
                  <a:pt x="356" y="355"/>
                </a:lnTo>
                <a:lnTo>
                  <a:pt x="457" y="439"/>
                </a:lnTo>
                <a:lnTo>
                  <a:pt x="542" y="507"/>
                </a:lnTo>
                <a:lnTo>
                  <a:pt x="644" y="575"/>
                </a:lnTo>
                <a:lnTo>
                  <a:pt x="762" y="659"/>
                </a:lnTo>
                <a:lnTo>
                  <a:pt x="898" y="727"/>
                </a:lnTo>
                <a:lnTo>
                  <a:pt x="949" y="761"/>
                </a:lnTo>
                <a:lnTo>
                  <a:pt x="1017" y="794"/>
                </a:lnTo>
                <a:lnTo>
                  <a:pt x="1050" y="811"/>
                </a:lnTo>
                <a:lnTo>
                  <a:pt x="1101" y="845"/>
                </a:lnTo>
                <a:lnTo>
                  <a:pt x="1118" y="862"/>
                </a:lnTo>
                <a:lnTo>
                  <a:pt x="1152" y="879"/>
                </a:lnTo>
                <a:lnTo>
                  <a:pt x="1169" y="89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755"/>
                                        </p:tgtEl>
                                        <p:attrNameLst>
                                          <p:attrName>style.visibility</p:attrName>
                                        </p:attrNameLst>
                                      </p:cBhvr>
                                      <p:to>
                                        <p:strVal val="visible"/>
                                      </p:to>
                                    </p:set>
                                    <p:animEffect transition="in" filter="wipe(up)">
                                      <p:cBhvr>
                                        <p:cTn id="44" dur="500"/>
                                        <p:tgtEl>
                                          <p:spTgt spid="3075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762"/>
                                        </p:tgtEl>
                                        <p:attrNameLst>
                                          <p:attrName>style.visibility</p:attrName>
                                        </p:attrNameLst>
                                      </p:cBhvr>
                                      <p:to>
                                        <p:strVal val="visible"/>
                                      </p:to>
                                    </p:set>
                                    <p:animEffect transition="in" filter="wipe(left)">
                                      <p:cBhvr>
                                        <p:cTn id="49" dur="500"/>
                                        <p:tgtEl>
                                          <p:spTgt spid="307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0764"/>
                                        </p:tgtEl>
                                        <p:attrNameLst>
                                          <p:attrName>style.visibility</p:attrName>
                                        </p:attrNameLst>
                                      </p:cBhvr>
                                      <p:to>
                                        <p:strVal val="visible"/>
                                      </p:to>
                                    </p:set>
                                    <p:animEffect transition="in" filter="wipe(up)">
                                      <p:cBhvr>
                                        <p:cTn id="54" dur="500"/>
                                        <p:tgtEl>
                                          <p:spTgt spid="3076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0763"/>
                                        </p:tgtEl>
                                        <p:attrNameLst>
                                          <p:attrName>style.visibility</p:attrName>
                                        </p:attrNameLst>
                                      </p:cBhvr>
                                      <p:to>
                                        <p:strVal val="visible"/>
                                      </p:to>
                                    </p:set>
                                    <p:animEffect transition="in" filter="wipe(up)">
                                      <p:cBhvr>
                                        <p:cTn id="59" dur="500"/>
                                        <p:tgtEl>
                                          <p:spTgt spid="3076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0756"/>
                                        </p:tgtEl>
                                        <p:attrNameLst>
                                          <p:attrName>style.visibility</p:attrName>
                                        </p:attrNameLst>
                                      </p:cBhvr>
                                      <p:to>
                                        <p:strVal val="visible"/>
                                      </p:to>
                                    </p:set>
                                    <p:animEffect transition="in" filter="wipe(up)">
                                      <p:cBhvr>
                                        <p:cTn id="64" dur="500"/>
                                        <p:tgtEl>
                                          <p:spTgt spid="3075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757"/>
                                        </p:tgtEl>
                                        <p:attrNameLst>
                                          <p:attrName>style.visibility</p:attrName>
                                        </p:attrNameLst>
                                      </p:cBhvr>
                                      <p:to>
                                        <p:strVal val="visible"/>
                                      </p:to>
                                    </p:set>
                                    <p:animEffect transition="in" filter="wipe(left)">
                                      <p:cBhvr>
                                        <p:cTn id="69" dur="500"/>
                                        <p:tgtEl>
                                          <p:spTgt spid="3075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0758"/>
                                        </p:tgtEl>
                                        <p:attrNameLst>
                                          <p:attrName>style.visibility</p:attrName>
                                        </p:attrNameLst>
                                      </p:cBhvr>
                                      <p:to>
                                        <p:strVal val="visible"/>
                                      </p:to>
                                    </p:set>
                                    <p:animEffect transition="in" filter="wipe(up)">
                                      <p:cBhvr>
                                        <p:cTn id="74" dur="500"/>
                                        <p:tgtEl>
                                          <p:spTgt spid="3075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765"/>
                                        </p:tgtEl>
                                        <p:attrNameLst>
                                          <p:attrName>style.visibility</p:attrName>
                                        </p:attrNameLst>
                                      </p:cBhvr>
                                      <p:to>
                                        <p:strVal val="visible"/>
                                      </p:to>
                                    </p:set>
                                    <p:animEffect transition="in" filter="wipe(left)">
                                      <p:cBhvr>
                                        <p:cTn id="79" dur="500"/>
                                        <p:tgtEl>
                                          <p:spTgt spid="3076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0761"/>
                                        </p:tgtEl>
                                        <p:attrNameLst>
                                          <p:attrName>style.visibility</p:attrName>
                                        </p:attrNameLst>
                                      </p:cBhvr>
                                      <p:to>
                                        <p:strVal val="visible"/>
                                      </p:to>
                                    </p:set>
                                    <p:animEffect transition="in" filter="wipe(left)">
                                      <p:cBhvr>
                                        <p:cTn id="84" dur="500"/>
                                        <p:tgtEl>
                                          <p:spTgt spid="3076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0759"/>
                                        </p:tgtEl>
                                        <p:attrNameLst>
                                          <p:attrName>style.visibility</p:attrName>
                                        </p:attrNameLst>
                                      </p:cBhvr>
                                      <p:to>
                                        <p:strVal val="visible"/>
                                      </p:to>
                                    </p:set>
                                    <p:animEffect transition="in" filter="wipe(up)">
                                      <p:cBhvr>
                                        <p:cTn id="89" dur="500"/>
                                        <p:tgtEl>
                                          <p:spTgt spid="307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30760"/>
                                        </p:tgtEl>
                                        <p:attrNameLst>
                                          <p:attrName>style.visibility</p:attrName>
                                        </p:attrNameLst>
                                      </p:cBhvr>
                                      <p:to>
                                        <p:strVal val="visible"/>
                                      </p:to>
                                    </p:set>
                                    <p:animEffect transition="in" filter="wipe(up)">
                                      <p:cBhvr>
                                        <p:cTn id="94" dur="500"/>
                                        <p:tgtEl>
                                          <p:spTgt spid="30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994400" y="2147810"/>
            <a:ext cx="5181600" cy="3358035"/>
          </a:xfrm>
          <a:prstGeom prst="rect">
            <a:avLst/>
          </a:prstGeom>
          <a:noFill/>
          <a:ln w="9525">
            <a:noFill/>
          </a:ln>
        </p:spPr>
        <p:txBody>
          <a:bodyPr wrap="square">
            <a:spAutoFit/>
          </a:bodyPr>
          <a:lstStyle/>
          <a:p>
            <a:pPr marL="0" marR="0" lvl="0" indent="30480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泱泱华夏三万里河山，煌煌先哲五千年文明。我们的祖国历史悠久，地大物博，在这片美丽的土地上孕育了伟大的中华民族。我们的祖国景色秀美。今天学习的这篇课文，就是向我们介绍祖国的美丽山河。</a:t>
            </a:r>
          </a:p>
        </p:txBody>
      </p:sp>
      <p:sp>
        <p:nvSpPr>
          <p:cNvPr id="6" name="文本占位符 5"/>
          <p:cNvSpPr>
            <a:spLocks noGrp="1"/>
          </p:cNvSpPr>
          <p:nvPr>
            <p:ph type="body" sz="quarter" idx="10"/>
          </p:nvPr>
        </p:nvSpPr>
        <p:spPr/>
        <p:txBody>
          <a:bodyPr/>
          <a:lstStyle/>
          <a:p>
            <a:r>
              <a:rPr lang="en-US" altLang="zh-CN" dirty="0"/>
              <a:t>01  </a:t>
            </a:r>
            <a:r>
              <a:rPr lang="zh-CN" altLang="en-US" dirty="0"/>
              <a:t>课前导读</a:t>
            </a:r>
          </a:p>
        </p:txBody>
      </p:sp>
      <p:pic>
        <p:nvPicPr>
          <p:cNvPr id="11" name="图片 10" descr="图片包含 山, 户外, 自然, 草&#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9819" r="5436"/>
          <a:stretch>
            <a:fillRect/>
          </a:stretch>
        </p:blipFill>
        <p:spPr>
          <a:xfrm>
            <a:off x="1148740" y="2036127"/>
            <a:ext cx="4553560" cy="3581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20530" y="1443355"/>
            <a:ext cx="14039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yì</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5055228" y="2384743"/>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6009633" y="2384743"/>
            <a:ext cx="5211528"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讠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友谊 情谊</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我们的友谊天长地久。</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左窄右宽，右部的横画间隔均匀，</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最后一笔横稍长。</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谊</a:t>
            </a:r>
          </a:p>
        </p:txBody>
      </p:sp>
      <p:sp>
        <p:nvSpPr>
          <p:cNvPr id="31776" name="Freeform 32"/>
          <p:cNvSpPr/>
          <p:nvPr/>
        </p:nvSpPr>
        <p:spPr>
          <a:xfrm>
            <a:off x="3018465" y="3052445"/>
            <a:ext cx="258762" cy="257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07" h="406">
                <a:moveTo>
                  <a:pt x="322" y="406"/>
                </a:moveTo>
                <a:lnTo>
                  <a:pt x="305" y="389"/>
                </a:lnTo>
                <a:lnTo>
                  <a:pt x="271" y="355"/>
                </a:lnTo>
                <a:lnTo>
                  <a:pt x="221" y="304"/>
                </a:lnTo>
                <a:lnTo>
                  <a:pt x="153" y="237"/>
                </a:lnTo>
                <a:lnTo>
                  <a:pt x="85" y="152"/>
                </a:lnTo>
                <a:lnTo>
                  <a:pt x="34" y="85"/>
                </a:lnTo>
                <a:lnTo>
                  <a:pt x="0" y="51"/>
                </a:lnTo>
                <a:lnTo>
                  <a:pt x="0" y="17"/>
                </a:lnTo>
                <a:lnTo>
                  <a:pt x="17" y="0"/>
                </a:lnTo>
                <a:lnTo>
                  <a:pt x="34" y="0"/>
                </a:lnTo>
                <a:lnTo>
                  <a:pt x="85" y="0"/>
                </a:lnTo>
                <a:lnTo>
                  <a:pt x="136" y="0"/>
                </a:lnTo>
                <a:lnTo>
                  <a:pt x="170" y="0"/>
                </a:lnTo>
                <a:lnTo>
                  <a:pt x="221" y="17"/>
                </a:lnTo>
                <a:lnTo>
                  <a:pt x="271" y="51"/>
                </a:lnTo>
                <a:lnTo>
                  <a:pt x="305" y="85"/>
                </a:lnTo>
                <a:lnTo>
                  <a:pt x="339" y="101"/>
                </a:lnTo>
                <a:lnTo>
                  <a:pt x="390" y="186"/>
                </a:lnTo>
                <a:lnTo>
                  <a:pt x="407" y="220"/>
                </a:lnTo>
                <a:lnTo>
                  <a:pt x="407" y="270"/>
                </a:lnTo>
                <a:lnTo>
                  <a:pt x="407" y="304"/>
                </a:lnTo>
                <a:lnTo>
                  <a:pt x="390" y="338"/>
                </a:lnTo>
                <a:lnTo>
                  <a:pt x="373" y="372"/>
                </a:lnTo>
                <a:lnTo>
                  <a:pt x="356" y="389"/>
                </a:lnTo>
                <a:lnTo>
                  <a:pt x="339" y="406"/>
                </a:lnTo>
                <a:lnTo>
                  <a:pt x="322" y="40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36868" name="Group 4"/>
          <p:cNvGrpSpPr/>
          <p:nvPr/>
        </p:nvGrpSpPr>
        <p:grpSpPr>
          <a:xfrm>
            <a:off x="1538915" y="2450783"/>
            <a:ext cx="2879725" cy="2879725"/>
            <a:chOff x="1474" y="663"/>
            <a:chExt cx="2948" cy="2835"/>
          </a:xfrm>
        </p:grpSpPr>
        <p:sp>
          <p:nvSpPr>
            <p:cNvPr id="36869"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6870"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6871"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6872"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6873"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6874"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6875"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6876"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6877"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6878"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1774" name="Freeform 30"/>
          <p:cNvSpPr/>
          <p:nvPr/>
        </p:nvSpPr>
        <p:spPr>
          <a:xfrm>
            <a:off x="1953252" y="3652520"/>
            <a:ext cx="731838" cy="10080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152" h="1588">
                <a:moveTo>
                  <a:pt x="898" y="1183"/>
                </a:moveTo>
                <a:lnTo>
                  <a:pt x="779" y="1284"/>
                </a:lnTo>
                <a:lnTo>
                  <a:pt x="695" y="1386"/>
                </a:lnTo>
                <a:lnTo>
                  <a:pt x="644" y="1453"/>
                </a:lnTo>
                <a:lnTo>
                  <a:pt x="610" y="1487"/>
                </a:lnTo>
                <a:lnTo>
                  <a:pt x="610" y="1504"/>
                </a:lnTo>
                <a:lnTo>
                  <a:pt x="593" y="1555"/>
                </a:lnTo>
                <a:lnTo>
                  <a:pt x="576" y="1572"/>
                </a:lnTo>
                <a:lnTo>
                  <a:pt x="559" y="1588"/>
                </a:lnTo>
                <a:lnTo>
                  <a:pt x="542" y="1588"/>
                </a:lnTo>
                <a:lnTo>
                  <a:pt x="525" y="1588"/>
                </a:lnTo>
                <a:lnTo>
                  <a:pt x="508" y="1572"/>
                </a:lnTo>
                <a:lnTo>
                  <a:pt x="491" y="1538"/>
                </a:lnTo>
                <a:lnTo>
                  <a:pt x="474" y="1487"/>
                </a:lnTo>
                <a:lnTo>
                  <a:pt x="457" y="1436"/>
                </a:lnTo>
                <a:lnTo>
                  <a:pt x="457" y="1403"/>
                </a:lnTo>
                <a:lnTo>
                  <a:pt x="440" y="1369"/>
                </a:lnTo>
                <a:lnTo>
                  <a:pt x="440" y="1352"/>
                </a:lnTo>
                <a:lnTo>
                  <a:pt x="457" y="1318"/>
                </a:lnTo>
                <a:lnTo>
                  <a:pt x="474" y="1267"/>
                </a:lnTo>
                <a:lnTo>
                  <a:pt x="491" y="1250"/>
                </a:lnTo>
                <a:lnTo>
                  <a:pt x="491" y="1234"/>
                </a:lnTo>
                <a:lnTo>
                  <a:pt x="491" y="1200"/>
                </a:lnTo>
                <a:lnTo>
                  <a:pt x="508" y="1166"/>
                </a:lnTo>
                <a:lnTo>
                  <a:pt x="508" y="1115"/>
                </a:lnTo>
                <a:lnTo>
                  <a:pt x="525" y="1065"/>
                </a:lnTo>
                <a:lnTo>
                  <a:pt x="525" y="997"/>
                </a:lnTo>
                <a:lnTo>
                  <a:pt x="542" y="929"/>
                </a:lnTo>
                <a:lnTo>
                  <a:pt x="559" y="794"/>
                </a:lnTo>
                <a:lnTo>
                  <a:pt x="576" y="659"/>
                </a:lnTo>
                <a:lnTo>
                  <a:pt x="593" y="558"/>
                </a:lnTo>
                <a:lnTo>
                  <a:pt x="610" y="456"/>
                </a:lnTo>
                <a:lnTo>
                  <a:pt x="610" y="372"/>
                </a:lnTo>
                <a:lnTo>
                  <a:pt x="610" y="321"/>
                </a:lnTo>
                <a:lnTo>
                  <a:pt x="593" y="271"/>
                </a:lnTo>
                <a:lnTo>
                  <a:pt x="593" y="254"/>
                </a:lnTo>
                <a:lnTo>
                  <a:pt x="576" y="254"/>
                </a:lnTo>
                <a:lnTo>
                  <a:pt x="542" y="254"/>
                </a:lnTo>
                <a:lnTo>
                  <a:pt x="474" y="287"/>
                </a:lnTo>
                <a:lnTo>
                  <a:pt x="407" y="321"/>
                </a:lnTo>
                <a:lnTo>
                  <a:pt x="322" y="372"/>
                </a:lnTo>
                <a:lnTo>
                  <a:pt x="271" y="389"/>
                </a:lnTo>
                <a:lnTo>
                  <a:pt x="220" y="406"/>
                </a:lnTo>
                <a:lnTo>
                  <a:pt x="186" y="423"/>
                </a:lnTo>
                <a:lnTo>
                  <a:pt x="169" y="406"/>
                </a:lnTo>
                <a:lnTo>
                  <a:pt x="136" y="406"/>
                </a:lnTo>
                <a:lnTo>
                  <a:pt x="102" y="389"/>
                </a:lnTo>
                <a:lnTo>
                  <a:pt x="85" y="355"/>
                </a:lnTo>
                <a:lnTo>
                  <a:pt x="51" y="338"/>
                </a:lnTo>
                <a:lnTo>
                  <a:pt x="17" y="321"/>
                </a:lnTo>
                <a:lnTo>
                  <a:pt x="0" y="287"/>
                </a:lnTo>
                <a:lnTo>
                  <a:pt x="0" y="271"/>
                </a:lnTo>
                <a:lnTo>
                  <a:pt x="17" y="271"/>
                </a:lnTo>
                <a:lnTo>
                  <a:pt x="51" y="271"/>
                </a:lnTo>
                <a:lnTo>
                  <a:pt x="85" y="254"/>
                </a:lnTo>
                <a:lnTo>
                  <a:pt x="119" y="237"/>
                </a:lnTo>
                <a:lnTo>
                  <a:pt x="186" y="220"/>
                </a:lnTo>
                <a:lnTo>
                  <a:pt x="254" y="203"/>
                </a:lnTo>
                <a:lnTo>
                  <a:pt x="339" y="186"/>
                </a:lnTo>
                <a:lnTo>
                  <a:pt x="424" y="152"/>
                </a:lnTo>
                <a:lnTo>
                  <a:pt x="491" y="118"/>
                </a:lnTo>
                <a:lnTo>
                  <a:pt x="559" y="85"/>
                </a:lnTo>
                <a:lnTo>
                  <a:pt x="593" y="68"/>
                </a:lnTo>
                <a:lnTo>
                  <a:pt x="610" y="34"/>
                </a:lnTo>
                <a:lnTo>
                  <a:pt x="644" y="17"/>
                </a:lnTo>
                <a:lnTo>
                  <a:pt x="661" y="0"/>
                </a:lnTo>
                <a:lnTo>
                  <a:pt x="678" y="0"/>
                </a:lnTo>
                <a:lnTo>
                  <a:pt x="712" y="0"/>
                </a:lnTo>
                <a:lnTo>
                  <a:pt x="745" y="17"/>
                </a:lnTo>
                <a:lnTo>
                  <a:pt x="813" y="34"/>
                </a:lnTo>
                <a:lnTo>
                  <a:pt x="847" y="68"/>
                </a:lnTo>
                <a:lnTo>
                  <a:pt x="881" y="85"/>
                </a:lnTo>
                <a:lnTo>
                  <a:pt x="898" y="102"/>
                </a:lnTo>
                <a:lnTo>
                  <a:pt x="898" y="118"/>
                </a:lnTo>
                <a:lnTo>
                  <a:pt x="898" y="152"/>
                </a:lnTo>
                <a:lnTo>
                  <a:pt x="881" y="169"/>
                </a:lnTo>
                <a:lnTo>
                  <a:pt x="847" y="203"/>
                </a:lnTo>
                <a:lnTo>
                  <a:pt x="830" y="254"/>
                </a:lnTo>
                <a:lnTo>
                  <a:pt x="796" y="304"/>
                </a:lnTo>
                <a:lnTo>
                  <a:pt x="779" y="389"/>
                </a:lnTo>
                <a:lnTo>
                  <a:pt x="762" y="490"/>
                </a:lnTo>
                <a:lnTo>
                  <a:pt x="729" y="608"/>
                </a:lnTo>
                <a:lnTo>
                  <a:pt x="712" y="727"/>
                </a:lnTo>
                <a:lnTo>
                  <a:pt x="695" y="946"/>
                </a:lnTo>
                <a:lnTo>
                  <a:pt x="695" y="997"/>
                </a:lnTo>
                <a:lnTo>
                  <a:pt x="678" y="1031"/>
                </a:lnTo>
                <a:lnTo>
                  <a:pt x="678" y="1098"/>
                </a:lnTo>
                <a:lnTo>
                  <a:pt x="678" y="1149"/>
                </a:lnTo>
                <a:lnTo>
                  <a:pt x="695" y="1166"/>
                </a:lnTo>
                <a:lnTo>
                  <a:pt x="712" y="1166"/>
                </a:lnTo>
                <a:lnTo>
                  <a:pt x="729" y="1149"/>
                </a:lnTo>
                <a:lnTo>
                  <a:pt x="745" y="1132"/>
                </a:lnTo>
                <a:lnTo>
                  <a:pt x="762" y="1115"/>
                </a:lnTo>
                <a:lnTo>
                  <a:pt x="813" y="1082"/>
                </a:lnTo>
                <a:lnTo>
                  <a:pt x="881" y="1031"/>
                </a:lnTo>
                <a:lnTo>
                  <a:pt x="966" y="963"/>
                </a:lnTo>
                <a:lnTo>
                  <a:pt x="1050" y="913"/>
                </a:lnTo>
                <a:lnTo>
                  <a:pt x="1101" y="879"/>
                </a:lnTo>
                <a:lnTo>
                  <a:pt x="1135" y="862"/>
                </a:lnTo>
                <a:lnTo>
                  <a:pt x="1152" y="879"/>
                </a:lnTo>
                <a:lnTo>
                  <a:pt x="1135" y="896"/>
                </a:lnTo>
                <a:lnTo>
                  <a:pt x="1135" y="913"/>
                </a:lnTo>
                <a:lnTo>
                  <a:pt x="1101" y="946"/>
                </a:lnTo>
                <a:lnTo>
                  <a:pt x="1084" y="980"/>
                </a:lnTo>
                <a:lnTo>
                  <a:pt x="1050" y="1014"/>
                </a:lnTo>
                <a:lnTo>
                  <a:pt x="1000" y="1065"/>
                </a:lnTo>
                <a:lnTo>
                  <a:pt x="949" y="1115"/>
                </a:lnTo>
                <a:lnTo>
                  <a:pt x="898" y="118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5" name="Freeform 31"/>
          <p:cNvSpPr/>
          <p:nvPr/>
        </p:nvSpPr>
        <p:spPr>
          <a:xfrm>
            <a:off x="2651752" y="3417570"/>
            <a:ext cx="173038" cy="3857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71" h="608">
                <a:moveTo>
                  <a:pt x="254" y="287"/>
                </a:moveTo>
                <a:lnTo>
                  <a:pt x="220" y="388"/>
                </a:lnTo>
                <a:lnTo>
                  <a:pt x="187" y="489"/>
                </a:lnTo>
                <a:lnTo>
                  <a:pt x="153" y="540"/>
                </a:lnTo>
                <a:lnTo>
                  <a:pt x="136" y="574"/>
                </a:lnTo>
                <a:lnTo>
                  <a:pt x="102" y="591"/>
                </a:lnTo>
                <a:lnTo>
                  <a:pt x="85" y="608"/>
                </a:lnTo>
                <a:lnTo>
                  <a:pt x="85" y="591"/>
                </a:lnTo>
                <a:lnTo>
                  <a:pt x="68" y="574"/>
                </a:lnTo>
                <a:lnTo>
                  <a:pt x="51" y="557"/>
                </a:lnTo>
                <a:lnTo>
                  <a:pt x="34" y="523"/>
                </a:lnTo>
                <a:lnTo>
                  <a:pt x="17" y="489"/>
                </a:lnTo>
                <a:lnTo>
                  <a:pt x="0" y="456"/>
                </a:lnTo>
                <a:lnTo>
                  <a:pt x="0" y="439"/>
                </a:lnTo>
                <a:lnTo>
                  <a:pt x="0" y="422"/>
                </a:lnTo>
                <a:lnTo>
                  <a:pt x="0" y="405"/>
                </a:lnTo>
                <a:lnTo>
                  <a:pt x="0" y="388"/>
                </a:lnTo>
                <a:lnTo>
                  <a:pt x="17" y="354"/>
                </a:lnTo>
                <a:lnTo>
                  <a:pt x="51" y="321"/>
                </a:lnTo>
                <a:lnTo>
                  <a:pt x="68" y="287"/>
                </a:lnTo>
                <a:lnTo>
                  <a:pt x="85" y="236"/>
                </a:lnTo>
                <a:lnTo>
                  <a:pt x="119" y="185"/>
                </a:lnTo>
                <a:lnTo>
                  <a:pt x="136" y="118"/>
                </a:lnTo>
                <a:lnTo>
                  <a:pt x="153" y="50"/>
                </a:lnTo>
                <a:lnTo>
                  <a:pt x="170" y="16"/>
                </a:lnTo>
                <a:lnTo>
                  <a:pt x="187" y="0"/>
                </a:lnTo>
                <a:lnTo>
                  <a:pt x="204" y="0"/>
                </a:lnTo>
                <a:lnTo>
                  <a:pt x="220" y="16"/>
                </a:lnTo>
                <a:lnTo>
                  <a:pt x="237" y="33"/>
                </a:lnTo>
                <a:lnTo>
                  <a:pt x="254" y="84"/>
                </a:lnTo>
                <a:lnTo>
                  <a:pt x="271" y="185"/>
                </a:lnTo>
                <a:lnTo>
                  <a:pt x="254" y="28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7" name="Freeform 33"/>
          <p:cNvSpPr/>
          <p:nvPr/>
        </p:nvSpPr>
        <p:spPr>
          <a:xfrm>
            <a:off x="2781927" y="3320733"/>
            <a:ext cx="1011238" cy="288925"/>
          </a:xfrm>
          <a:custGeom>
            <a:avLst/>
            <a:gdLst/>
            <a:ahLst/>
            <a:cxnLst>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92" h="457">
                <a:moveTo>
                  <a:pt x="457" y="271"/>
                </a:moveTo>
                <a:lnTo>
                  <a:pt x="220" y="305"/>
                </a:lnTo>
                <a:lnTo>
                  <a:pt x="0" y="321"/>
                </a:lnTo>
                <a:lnTo>
                  <a:pt x="0" y="220"/>
                </a:lnTo>
                <a:lnTo>
                  <a:pt x="254" y="169"/>
                </a:lnTo>
                <a:lnTo>
                  <a:pt x="508" y="136"/>
                </a:lnTo>
                <a:lnTo>
                  <a:pt x="745" y="102"/>
                </a:lnTo>
                <a:lnTo>
                  <a:pt x="948" y="51"/>
                </a:lnTo>
                <a:lnTo>
                  <a:pt x="1050" y="51"/>
                </a:lnTo>
                <a:lnTo>
                  <a:pt x="1118" y="34"/>
                </a:lnTo>
                <a:lnTo>
                  <a:pt x="1169" y="17"/>
                </a:lnTo>
                <a:lnTo>
                  <a:pt x="1185" y="0"/>
                </a:lnTo>
                <a:lnTo>
                  <a:pt x="1202" y="0"/>
                </a:lnTo>
                <a:lnTo>
                  <a:pt x="1253" y="0"/>
                </a:lnTo>
                <a:lnTo>
                  <a:pt x="1287" y="0"/>
                </a:lnTo>
                <a:lnTo>
                  <a:pt x="1338" y="17"/>
                </a:lnTo>
                <a:lnTo>
                  <a:pt x="1389" y="51"/>
                </a:lnTo>
                <a:lnTo>
                  <a:pt x="1457" y="102"/>
                </a:lnTo>
                <a:lnTo>
                  <a:pt x="1524" y="153"/>
                </a:lnTo>
                <a:lnTo>
                  <a:pt x="1575" y="186"/>
                </a:lnTo>
                <a:lnTo>
                  <a:pt x="1592" y="220"/>
                </a:lnTo>
                <a:lnTo>
                  <a:pt x="1592" y="237"/>
                </a:lnTo>
                <a:lnTo>
                  <a:pt x="1575" y="254"/>
                </a:lnTo>
                <a:lnTo>
                  <a:pt x="1558" y="254"/>
                </a:lnTo>
                <a:lnTo>
                  <a:pt x="1490" y="271"/>
                </a:lnTo>
                <a:lnTo>
                  <a:pt x="1440" y="271"/>
                </a:lnTo>
                <a:lnTo>
                  <a:pt x="1389" y="305"/>
                </a:lnTo>
                <a:lnTo>
                  <a:pt x="1321" y="321"/>
                </a:lnTo>
                <a:lnTo>
                  <a:pt x="1253" y="372"/>
                </a:lnTo>
                <a:lnTo>
                  <a:pt x="1169" y="423"/>
                </a:lnTo>
                <a:lnTo>
                  <a:pt x="1118" y="440"/>
                </a:lnTo>
                <a:lnTo>
                  <a:pt x="1084" y="457"/>
                </a:lnTo>
                <a:lnTo>
                  <a:pt x="1067" y="440"/>
                </a:lnTo>
                <a:lnTo>
                  <a:pt x="1067" y="423"/>
                </a:lnTo>
                <a:lnTo>
                  <a:pt x="1084" y="389"/>
                </a:lnTo>
                <a:lnTo>
                  <a:pt x="1118" y="355"/>
                </a:lnTo>
                <a:lnTo>
                  <a:pt x="1152" y="305"/>
                </a:lnTo>
                <a:lnTo>
                  <a:pt x="1169" y="254"/>
                </a:lnTo>
                <a:lnTo>
                  <a:pt x="1185" y="220"/>
                </a:lnTo>
                <a:lnTo>
                  <a:pt x="1202" y="186"/>
                </a:lnTo>
                <a:lnTo>
                  <a:pt x="1202" y="169"/>
                </a:lnTo>
                <a:lnTo>
                  <a:pt x="1185" y="169"/>
                </a:lnTo>
                <a:lnTo>
                  <a:pt x="1152" y="169"/>
                </a:lnTo>
                <a:lnTo>
                  <a:pt x="1101" y="169"/>
                </a:lnTo>
                <a:lnTo>
                  <a:pt x="982" y="186"/>
                </a:lnTo>
                <a:lnTo>
                  <a:pt x="931" y="186"/>
                </a:lnTo>
                <a:lnTo>
                  <a:pt x="864" y="203"/>
                </a:lnTo>
                <a:lnTo>
                  <a:pt x="779" y="220"/>
                </a:lnTo>
                <a:lnTo>
                  <a:pt x="677" y="237"/>
                </a:lnTo>
                <a:lnTo>
                  <a:pt x="576" y="254"/>
                </a:lnTo>
                <a:lnTo>
                  <a:pt x="457" y="27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8" name="Freeform 34"/>
          <p:cNvSpPr/>
          <p:nvPr/>
        </p:nvSpPr>
        <p:spPr>
          <a:xfrm>
            <a:off x="2264402" y="3181033"/>
            <a:ext cx="312738" cy="225425"/>
          </a:xfrm>
          <a:custGeom>
            <a:avLst/>
            <a:gdLst/>
            <a:ahLst/>
            <a:cxnLst>
              <a:cxn ang="0">
                <a:pos x="0"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Lst>
            <a:rect l="0" t="0" r="0" b="0"/>
            <a:pathLst>
              <a:path w="492" h="355">
                <a:moveTo>
                  <a:pt x="0" y="34"/>
                </a:moveTo>
                <a:lnTo>
                  <a:pt x="17" y="17"/>
                </a:lnTo>
                <a:lnTo>
                  <a:pt x="51" y="17"/>
                </a:lnTo>
                <a:lnTo>
                  <a:pt x="85" y="0"/>
                </a:lnTo>
                <a:lnTo>
                  <a:pt x="153" y="0"/>
                </a:lnTo>
                <a:lnTo>
                  <a:pt x="221" y="0"/>
                </a:lnTo>
                <a:lnTo>
                  <a:pt x="271" y="17"/>
                </a:lnTo>
                <a:lnTo>
                  <a:pt x="322" y="34"/>
                </a:lnTo>
                <a:lnTo>
                  <a:pt x="356" y="50"/>
                </a:lnTo>
                <a:lnTo>
                  <a:pt x="407" y="84"/>
                </a:lnTo>
                <a:lnTo>
                  <a:pt x="441" y="118"/>
                </a:lnTo>
                <a:lnTo>
                  <a:pt x="458" y="135"/>
                </a:lnTo>
                <a:lnTo>
                  <a:pt x="475" y="169"/>
                </a:lnTo>
                <a:lnTo>
                  <a:pt x="492" y="236"/>
                </a:lnTo>
                <a:lnTo>
                  <a:pt x="475" y="304"/>
                </a:lnTo>
                <a:lnTo>
                  <a:pt x="458" y="321"/>
                </a:lnTo>
                <a:lnTo>
                  <a:pt x="458" y="338"/>
                </a:lnTo>
                <a:lnTo>
                  <a:pt x="441" y="355"/>
                </a:lnTo>
                <a:lnTo>
                  <a:pt x="407" y="355"/>
                </a:lnTo>
                <a:lnTo>
                  <a:pt x="390" y="355"/>
                </a:lnTo>
                <a:lnTo>
                  <a:pt x="356" y="338"/>
                </a:lnTo>
                <a:lnTo>
                  <a:pt x="305" y="304"/>
                </a:lnTo>
                <a:lnTo>
                  <a:pt x="254" y="270"/>
                </a:lnTo>
                <a:lnTo>
                  <a:pt x="187" y="219"/>
                </a:lnTo>
                <a:lnTo>
                  <a:pt x="136" y="169"/>
                </a:lnTo>
                <a:lnTo>
                  <a:pt x="102" y="135"/>
                </a:lnTo>
                <a:lnTo>
                  <a:pt x="68" y="101"/>
                </a:lnTo>
                <a:lnTo>
                  <a:pt x="17" y="50"/>
                </a:lnTo>
                <a:lnTo>
                  <a:pt x="0"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79" name="Freeform 35"/>
          <p:cNvSpPr/>
          <p:nvPr/>
        </p:nvSpPr>
        <p:spPr>
          <a:xfrm>
            <a:off x="2856540" y="3771583"/>
            <a:ext cx="128587" cy="8572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Lst>
            <a:rect l="0" t="0" r="0" b="0"/>
            <a:pathLst>
              <a:path w="203" h="1352">
                <a:moveTo>
                  <a:pt x="203" y="17"/>
                </a:moveTo>
                <a:lnTo>
                  <a:pt x="187" y="676"/>
                </a:lnTo>
                <a:lnTo>
                  <a:pt x="170" y="1352"/>
                </a:lnTo>
                <a:lnTo>
                  <a:pt x="51" y="1352"/>
                </a:lnTo>
                <a:lnTo>
                  <a:pt x="51" y="1200"/>
                </a:lnTo>
                <a:lnTo>
                  <a:pt x="51" y="1064"/>
                </a:lnTo>
                <a:lnTo>
                  <a:pt x="51" y="929"/>
                </a:lnTo>
                <a:lnTo>
                  <a:pt x="51" y="811"/>
                </a:lnTo>
                <a:lnTo>
                  <a:pt x="51" y="710"/>
                </a:lnTo>
                <a:lnTo>
                  <a:pt x="34" y="608"/>
                </a:lnTo>
                <a:lnTo>
                  <a:pt x="34" y="507"/>
                </a:lnTo>
                <a:lnTo>
                  <a:pt x="34" y="422"/>
                </a:lnTo>
                <a:lnTo>
                  <a:pt x="34" y="355"/>
                </a:lnTo>
                <a:lnTo>
                  <a:pt x="34" y="287"/>
                </a:lnTo>
                <a:lnTo>
                  <a:pt x="34" y="237"/>
                </a:lnTo>
                <a:lnTo>
                  <a:pt x="34" y="186"/>
                </a:lnTo>
                <a:lnTo>
                  <a:pt x="34" y="152"/>
                </a:lnTo>
                <a:lnTo>
                  <a:pt x="34" y="118"/>
                </a:lnTo>
                <a:lnTo>
                  <a:pt x="17" y="101"/>
                </a:lnTo>
                <a:lnTo>
                  <a:pt x="17" y="85"/>
                </a:lnTo>
                <a:lnTo>
                  <a:pt x="0" y="51"/>
                </a:lnTo>
                <a:lnTo>
                  <a:pt x="0" y="34"/>
                </a:lnTo>
                <a:lnTo>
                  <a:pt x="17" y="0"/>
                </a:lnTo>
                <a:lnTo>
                  <a:pt x="34" y="0"/>
                </a:lnTo>
                <a:lnTo>
                  <a:pt x="68" y="0"/>
                </a:lnTo>
                <a:lnTo>
                  <a:pt x="136" y="0"/>
                </a:lnTo>
                <a:lnTo>
                  <a:pt x="203" y="1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80" name="Freeform 36"/>
          <p:cNvSpPr/>
          <p:nvPr/>
        </p:nvSpPr>
        <p:spPr>
          <a:xfrm>
            <a:off x="2921627" y="3685858"/>
            <a:ext cx="538163" cy="900112"/>
          </a:xfrm>
          <a:custGeom>
            <a:avLst/>
            <a:gdLst/>
            <a:ahLst/>
            <a:cxnLst>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47" h="1419">
                <a:moveTo>
                  <a:pt x="491" y="34"/>
                </a:moveTo>
                <a:lnTo>
                  <a:pt x="542" y="0"/>
                </a:lnTo>
                <a:lnTo>
                  <a:pt x="576" y="0"/>
                </a:lnTo>
                <a:lnTo>
                  <a:pt x="593" y="17"/>
                </a:lnTo>
                <a:lnTo>
                  <a:pt x="627" y="34"/>
                </a:lnTo>
                <a:lnTo>
                  <a:pt x="677" y="51"/>
                </a:lnTo>
                <a:lnTo>
                  <a:pt x="728" y="67"/>
                </a:lnTo>
                <a:lnTo>
                  <a:pt x="779" y="118"/>
                </a:lnTo>
                <a:lnTo>
                  <a:pt x="813" y="135"/>
                </a:lnTo>
                <a:lnTo>
                  <a:pt x="847" y="169"/>
                </a:lnTo>
                <a:lnTo>
                  <a:pt x="847" y="186"/>
                </a:lnTo>
                <a:lnTo>
                  <a:pt x="847" y="203"/>
                </a:lnTo>
                <a:lnTo>
                  <a:pt x="830" y="253"/>
                </a:lnTo>
                <a:lnTo>
                  <a:pt x="813" y="270"/>
                </a:lnTo>
                <a:lnTo>
                  <a:pt x="813" y="304"/>
                </a:lnTo>
                <a:lnTo>
                  <a:pt x="796" y="338"/>
                </a:lnTo>
                <a:lnTo>
                  <a:pt x="796" y="389"/>
                </a:lnTo>
                <a:lnTo>
                  <a:pt x="796" y="456"/>
                </a:lnTo>
                <a:lnTo>
                  <a:pt x="779" y="507"/>
                </a:lnTo>
                <a:lnTo>
                  <a:pt x="779" y="591"/>
                </a:lnTo>
                <a:lnTo>
                  <a:pt x="779" y="659"/>
                </a:lnTo>
                <a:lnTo>
                  <a:pt x="762" y="1031"/>
                </a:lnTo>
                <a:lnTo>
                  <a:pt x="762" y="1419"/>
                </a:lnTo>
                <a:lnTo>
                  <a:pt x="610" y="1419"/>
                </a:lnTo>
                <a:lnTo>
                  <a:pt x="610" y="1267"/>
                </a:lnTo>
                <a:lnTo>
                  <a:pt x="610" y="1132"/>
                </a:lnTo>
                <a:lnTo>
                  <a:pt x="610" y="997"/>
                </a:lnTo>
                <a:lnTo>
                  <a:pt x="610" y="878"/>
                </a:lnTo>
                <a:lnTo>
                  <a:pt x="610" y="777"/>
                </a:lnTo>
                <a:lnTo>
                  <a:pt x="610" y="676"/>
                </a:lnTo>
                <a:lnTo>
                  <a:pt x="610" y="591"/>
                </a:lnTo>
                <a:lnTo>
                  <a:pt x="610" y="507"/>
                </a:lnTo>
                <a:lnTo>
                  <a:pt x="593" y="439"/>
                </a:lnTo>
                <a:lnTo>
                  <a:pt x="593" y="372"/>
                </a:lnTo>
                <a:lnTo>
                  <a:pt x="593" y="321"/>
                </a:lnTo>
                <a:lnTo>
                  <a:pt x="593" y="270"/>
                </a:lnTo>
                <a:lnTo>
                  <a:pt x="593" y="236"/>
                </a:lnTo>
                <a:lnTo>
                  <a:pt x="593" y="203"/>
                </a:lnTo>
                <a:lnTo>
                  <a:pt x="593" y="186"/>
                </a:lnTo>
                <a:lnTo>
                  <a:pt x="576" y="169"/>
                </a:lnTo>
                <a:lnTo>
                  <a:pt x="542" y="169"/>
                </a:lnTo>
                <a:lnTo>
                  <a:pt x="491" y="186"/>
                </a:lnTo>
                <a:lnTo>
                  <a:pt x="423" y="186"/>
                </a:lnTo>
                <a:lnTo>
                  <a:pt x="339" y="203"/>
                </a:lnTo>
                <a:lnTo>
                  <a:pt x="254" y="220"/>
                </a:lnTo>
                <a:lnTo>
                  <a:pt x="135" y="236"/>
                </a:lnTo>
                <a:lnTo>
                  <a:pt x="0" y="253"/>
                </a:lnTo>
                <a:lnTo>
                  <a:pt x="0" y="152"/>
                </a:lnTo>
                <a:lnTo>
                  <a:pt x="68" y="152"/>
                </a:lnTo>
                <a:lnTo>
                  <a:pt x="135" y="152"/>
                </a:lnTo>
                <a:lnTo>
                  <a:pt x="203" y="135"/>
                </a:lnTo>
                <a:lnTo>
                  <a:pt x="305" y="118"/>
                </a:lnTo>
                <a:lnTo>
                  <a:pt x="373" y="101"/>
                </a:lnTo>
                <a:lnTo>
                  <a:pt x="440" y="67"/>
                </a:lnTo>
                <a:lnTo>
                  <a:pt x="474" y="51"/>
                </a:lnTo>
                <a:lnTo>
                  <a:pt x="491"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81" name="Freeform 37"/>
          <p:cNvSpPr/>
          <p:nvPr/>
        </p:nvSpPr>
        <p:spPr>
          <a:xfrm>
            <a:off x="2953377" y="3997008"/>
            <a:ext cx="279400" cy="95250"/>
          </a:xfrm>
          <a:custGeom>
            <a:avLst/>
            <a:gdLst/>
            <a:ahLst/>
            <a:cxnLst>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40" h="152">
                <a:moveTo>
                  <a:pt x="338" y="118"/>
                </a:moveTo>
                <a:lnTo>
                  <a:pt x="288" y="135"/>
                </a:lnTo>
                <a:lnTo>
                  <a:pt x="220" y="135"/>
                </a:lnTo>
                <a:lnTo>
                  <a:pt x="118" y="152"/>
                </a:lnTo>
                <a:lnTo>
                  <a:pt x="0" y="152"/>
                </a:lnTo>
                <a:lnTo>
                  <a:pt x="0" y="51"/>
                </a:lnTo>
                <a:lnTo>
                  <a:pt x="84" y="34"/>
                </a:lnTo>
                <a:lnTo>
                  <a:pt x="152" y="17"/>
                </a:lnTo>
                <a:lnTo>
                  <a:pt x="203" y="0"/>
                </a:lnTo>
                <a:lnTo>
                  <a:pt x="271" y="0"/>
                </a:lnTo>
                <a:lnTo>
                  <a:pt x="322" y="0"/>
                </a:lnTo>
                <a:lnTo>
                  <a:pt x="389" y="17"/>
                </a:lnTo>
                <a:lnTo>
                  <a:pt x="406" y="34"/>
                </a:lnTo>
                <a:lnTo>
                  <a:pt x="423" y="51"/>
                </a:lnTo>
                <a:lnTo>
                  <a:pt x="440" y="67"/>
                </a:lnTo>
                <a:lnTo>
                  <a:pt x="423" y="84"/>
                </a:lnTo>
                <a:lnTo>
                  <a:pt x="406" y="101"/>
                </a:lnTo>
                <a:lnTo>
                  <a:pt x="389" y="118"/>
                </a:lnTo>
                <a:lnTo>
                  <a:pt x="338" y="11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82" name="Freeform 38"/>
          <p:cNvSpPr/>
          <p:nvPr/>
        </p:nvSpPr>
        <p:spPr>
          <a:xfrm>
            <a:off x="2953377" y="4263708"/>
            <a:ext cx="279400" cy="96837"/>
          </a:xfrm>
          <a:custGeom>
            <a:avLst/>
            <a:gdLst/>
            <a:ahLst/>
            <a:cxnLst>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440" h="152">
                <a:moveTo>
                  <a:pt x="0" y="152"/>
                </a:moveTo>
                <a:lnTo>
                  <a:pt x="0" y="34"/>
                </a:lnTo>
                <a:lnTo>
                  <a:pt x="50" y="34"/>
                </a:lnTo>
                <a:lnTo>
                  <a:pt x="101" y="34"/>
                </a:lnTo>
                <a:lnTo>
                  <a:pt x="152" y="17"/>
                </a:lnTo>
                <a:lnTo>
                  <a:pt x="186" y="17"/>
                </a:lnTo>
                <a:lnTo>
                  <a:pt x="237" y="0"/>
                </a:lnTo>
                <a:lnTo>
                  <a:pt x="288" y="0"/>
                </a:lnTo>
                <a:lnTo>
                  <a:pt x="338" y="17"/>
                </a:lnTo>
                <a:lnTo>
                  <a:pt x="389" y="34"/>
                </a:lnTo>
                <a:lnTo>
                  <a:pt x="406" y="34"/>
                </a:lnTo>
                <a:lnTo>
                  <a:pt x="423" y="51"/>
                </a:lnTo>
                <a:lnTo>
                  <a:pt x="440" y="85"/>
                </a:lnTo>
                <a:lnTo>
                  <a:pt x="423" y="85"/>
                </a:lnTo>
                <a:lnTo>
                  <a:pt x="406" y="102"/>
                </a:lnTo>
                <a:lnTo>
                  <a:pt x="372" y="119"/>
                </a:lnTo>
                <a:lnTo>
                  <a:pt x="322" y="119"/>
                </a:lnTo>
                <a:lnTo>
                  <a:pt x="254" y="135"/>
                </a:lnTo>
                <a:lnTo>
                  <a:pt x="186" y="135"/>
                </a:lnTo>
                <a:lnTo>
                  <a:pt x="101" y="135"/>
                </a:lnTo>
                <a:lnTo>
                  <a:pt x="0" y="152"/>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1783" name="Freeform 39"/>
          <p:cNvSpPr/>
          <p:nvPr/>
        </p:nvSpPr>
        <p:spPr>
          <a:xfrm>
            <a:off x="2523165" y="4511358"/>
            <a:ext cx="1258887" cy="2143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82" h="338">
                <a:moveTo>
                  <a:pt x="1271" y="186"/>
                </a:moveTo>
                <a:lnTo>
                  <a:pt x="1203" y="186"/>
                </a:lnTo>
                <a:lnTo>
                  <a:pt x="1118" y="186"/>
                </a:lnTo>
                <a:lnTo>
                  <a:pt x="1016" y="203"/>
                </a:lnTo>
                <a:lnTo>
                  <a:pt x="915" y="203"/>
                </a:lnTo>
                <a:lnTo>
                  <a:pt x="678" y="236"/>
                </a:lnTo>
                <a:lnTo>
                  <a:pt x="457" y="287"/>
                </a:lnTo>
                <a:lnTo>
                  <a:pt x="356" y="304"/>
                </a:lnTo>
                <a:lnTo>
                  <a:pt x="288" y="321"/>
                </a:lnTo>
                <a:lnTo>
                  <a:pt x="237" y="321"/>
                </a:lnTo>
                <a:lnTo>
                  <a:pt x="203" y="338"/>
                </a:lnTo>
                <a:lnTo>
                  <a:pt x="169" y="321"/>
                </a:lnTo>
                <a:lnTo>
                  <a:pt x="102" y="304"/>
                </a:lnTo>
                <a:lnTo>
                  <a:pt x="51" y="253"/>
                </a:lnTo>
                <a:lnTo>
                  <a:pt x="0" y="186"/>
                </a:lnTo>
                <a:lnTo>
                  <a:pt x="51" y="169"/>
                </a:lnTo>
                <a:lnTo>
                  <a:pt x="102" y="169"/>
                </a:lnTo>
                <a:lnTo>
                  <a:pt x="186" y="169"/>
                </a:lnTo>
                <a:lnTo>
                  <a:pt x="271" y="152"/>
                </a:lnTo>
                <a:lnTo>
                  <a:pt x="373" y="152"/>
                </a:lnTo>
                <a:lnTo>
                  <a:pt x="491" y="135"/>
                </a:lnTo>
                <a:lnTo>
                  <a:pt x="627" y="101"/>
                </a:lnTo>
                <a:lnTo>
                  <a:pt x="779" y="84"/>
                </a:lnTo>
                <a:lnTo>
                  <a:pt x="932" y="67"/>
                </a:lnTo>
                <a:lnTo>
                  <a:pt x="1067" y="51"/>
                </a:lnTo>
                <a:lnTo>
                  <a:pt x="1203" y="34"/>
                </a:lnTo>
                <a:lnTo>
                  <a:pt x="1321" y="34"/>
                </a:lnTo>
                <a:lnTo>
                  <a:pt x="1423" y="17"/>
                </a:lnTo>
                <a:lnTo>
                  <a:pt x="1508" y="17"/>
                </a:lnTo>
                <a:lnTo>
                  <a:pt x="1592" y="17"/>
                </a:lnTo>
                <a:lnTo>
                  <a:pt x="1660" y="0"/>
                </a:lnTo>
                <a:lnTo>
                  <a:pt x="1762" y="17"/>
                </a:lnTo>
                <a:lnTo>
                  <a:pt x="1830" y="34"/>
                </a:lnTo>
                <a:lnTo>
                  <a:pt x="1897" y="51"/>
                </a:lnTo>
                <a:lnTo>
                  <a:pt x="1931" y="84"/>
                </a:lnTo>
                <a:lnTo>
                  <a:pt x="1948" y="118"/>
                </a:lnTo>
                <a:lnTo>
                  <a:pt x="1965" y="152"/>
                </a:lnTo>
                <a:lnTo>
                  <a:pt x="1982" y="203"/>
                </a:lnTo>
                <a:lnTo>
                  <a:pt x="1982" y="220"/>
                </a:lnTo>
                <a:lnTo>
                  <a:pt x="1965" y="220"/>
                </a:lnTo>
                <a:lnTo>
                  <a:pt x="1931" y="236"/>
                </a:lnTo>
                <a:lnTo>
                  <a:pt x="1897" y="236"/>
                </a:lnTo>
                <a:lnTo>
                  <a:pt x="1864" y="236"/>
                </a:lnTo>
                <a:lnTo>
                  <a:pt x="1813" y="236"/>
                </a:lnTo>
                <a:lnTo>
                  <a:pt x="1745" y="220"/>
                </a:lnTo>
                <a:lnTo>
                  <a:pt x="1677" y="220"/>
                </a:lnTo>
                <a:lnTo>
                  <a:pt x="1542" y="203"/>
                </a:lnTo>
                <a:lnTo>
                  <a:pt x="1423" y="186"/>
                </a:lnTo>
                <a:lnTo>
                  <a:pt x="1338" y="186"/>
                </a:lnTo>
                <a:lnTo>
                  <a:pt x="1271" y="18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checkerboard(across)">
                                      <p:cBhvr>
                                        <p:cTn id="39" dur="500"/>
                                        <p:tgtEl>
                                          <p:spTgt spid="1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1778"/>
                                        </p:tgtEl>
                                        <p:attrNameLst>
                                          <p:attrName>style.visibility</p:attrName>
                                        </p:attrNameLst>
                                      </p:cBhvr>
                                      <p:to>
                                        <p:strVal val="visible"/>
                                      </p:to>
                                    </p:set>
                                    <p:animEffect transition="in" filter="wipe(up)">
                                      <p:cBhvr>
                                        <p:cTn id="44" dur="500"/>
                                        <p:tgtEl>
                                          <p:spTgt spid="317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1774"/>
                                        </p:tgtEl>
                                        <p:attrNameLst>
                                          <p:attrName>style.visibility</p:attrName>
                                        </p:attrNameLst>
                                      </p:cBhvr>
                                      <p:to>
                                        <p:strVal val="visible"/>
                                      </p:to>
                                    </p:set>
                                    <p:animEffect transition="in" filter="wipe(up)">
                                      <p:cBhvr>
                                        <p:cTn id="49" dur="500"/>
                                        <p:tgtEl>
                                          <p:spTgt spid="3177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1776"/>
                                        </p:tgtEl>
                                        <p:attrNameLst>
                                          <p:attrName>style.visibility</p:attrName>
                                        </p:attrNameLst>
                                      </p:cBhvr>
                                      <p:to>
                                        <p:strVal val="visible"/>
                                      </p:to>
                                    </p:set>
                                    <p:animEffect transition="in" filter="wipe(up)">
                                      <p:cBhvr>
                                        <p:cTn id="54" dur="500"/>
                                        <p:tgtEl>
                                          <p:spTgt spid="3177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1775"/>
                                        </p:tgtEl>
                                        <p:attrNameLst>
                                          <p:attrName>style.visibility</p:attrName>
                                        </p:attrNameLst>
                                      </p:cBhvr>
                                      <p:to>
                                        <p:strVal val="visible"/>
                                      </p:to>
                                    </p:set>
                                    <p:animEffect transition="in" filter="wipe(up)">
                                      <p:cBhvr>
                                        <p:cTn id="59" dur="500"/>
                                        <p:tgtEl>
                                          <p:spTgt spid="317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777"/>
                                        </p:tgtEl>
                                        <p:attrNameLst>
                                          <p:attrName>style.visibility</p:attrName>
                                        </p:attrNameLst>
                                      </p:cBhvr>
                                      <p:to>
                                        <p:strVal val="visible"/>
                                      </p:to>
                                    </p:set>
                                    <p:animEffect transition="in" filter="wipe(left)">
                                      <p:cBhvr>
                                        <p:cTn id="64" dur="500"/>
                                        <p:tgtEl>
                                          <p:spTgt spid="317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1779"/>
                                        </p:tgtEl>
                                        <p:attrNameLst>
                                          <p:attrName>style.visibility</p:attrName>
                                        </p:attrNameLst>
                                      </p:cBhvr>
                                      <p:to>
                                        <p:strVal val="visible"/>
                                      </p:to>
                                    </p:set>
                                    <p:animEffect transition="in" filter="wipe(up)">
                                      <p:cBhvr>
                                        <p:cTn id="69" dur="500"/>
                                        <p:tgtEl>
                                          <p:spTgt spid="3177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1780"/>
                                        </p:tgtEl>
                                        <p:attrNameLst>
                                          <p:attrName>style.visibility</p:attrName>
                                        </p:attrNameLst>
                                      </p:cBhvr>
                                      <p:to>
                                        <p:strVal val="visible"/>
                                      </p:to>
                                    </p:set>
                                    <p:animEffect transition="in" filter="wipe(left)">
                                      <p:cBhvr>
                                        <p:cTn id="74" dur="500"/>
                                        <p:tgtEl>
                                          <p:spTgt spid="3178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1781"/>
                                        </p:tgtEl>
                                        <p:attrNameLst>
                                          <p:attrName>style.visibility</p:attrName>
                                        </p:attrNameLst>
                                      </p:cBhvr>
                                      <p:to>
                                        <p:strVal val="visible"/>
                                      </p:to>
                                    </p:set>
                                    <p:animEffect transition="in" filter="wipe(left)">
                                      <p:cBhvr>
                                        <p:cTn id="79" dur="500"/>
                                        <p:tgtEl>
                                          <p:spTgt spid="3178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1782"/>
                                        </p:tgtEl>
                                        <p:attrNameLst>
                                          <p:attrName>style.visibility</p:attrName>
                                        </p:attrNameLst>
                                      </p:cBhvr>
                                      <p:to>
                                        <p:strVal val="visible"/>
                                      </p:to>
                                    </p:set>
                                    <p:animEffect transition="in" filter="wipe(left)">
                                      <p:cBhvr>
                                        <p:cTn id="84" dur="500"/>
                                        <p:tgtEl>
                                          <p:spTgt spid="3178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783"/>
                                        </p:tgtEl>
                                        <p:attrNameLst>
                                          <p:attrName>style.visibility</p:attrName>
                                        </p:attrNameLst>
                                      </p:cBhvr>
                                      <p:to>
                                        <p:strVal val="visible"/>
                                      </p:to>
                                    </p:set>
                                    <p:animEffect transition="in" filter="wipe(left)">
                                      <p:cBhvr>
                                        <p:cTn id="89" dur="500"/>
                                        <p:tgtEl>
                                          <p:spTgt spid="3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50045" y="1393190"/>
            <a:ext cx="14039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qí </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4816806" y="2603500"/>
            <a:ext cx="2127885" cy="3415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71211" y="260350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齐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整齐   齐全   一齐</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为了目标我们一齐奋发努力。</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“文”的撇捺舒展，第五笔为竖撇。</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齐</a:t>
            </a:r>
          </a:p>
        </p:txBody>
      </p:sp>
      <p:grpSp>
        <p:nvGrpSpPr>
          <p:cNvPr id="37891" name="Group 4"/>
          <p:cNvGrpSpPr/>
          <p:nvPr/>
        </p:nvGrpSpPr>
        <p:grpSpPr>
          <a:xfrm>
            <a:off x="1547509" y="2500644"/>
            <a:ext cx="2879725" cy="2879725"/>
            <a:chOff x="1474" y="663"/>
            <a:chExt cx="2948" cy="2835"/>
          </a:xfrm>
        </p:grpSpPr>
        <p:sp>
          <p:nvSpPr>
            <p:cNvPr id="37892"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7893"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7894"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7895"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7896"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7897"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7898"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7899"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7900"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7901"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2809" name="Freeform 41"/>
          <p:cNvSpPr/>
          <p:nvPr/>
        </p:nvSpPr>
        <p:spPr>
          <a:xfrm>
            <a:off x="2293634" y="3954794"/>
            <a:ext cx="527050" cy="762000"/>
          </a:xfrm>
          <a:custGeom>
            <a:avLst/>
            <a:gdLst/>
            <a:ahLst/>
            <a:cxnLst>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30" h="1200">
                <a:moveTo>
                  <a:pt x="203" y="1115"/>
                </a:moveTo>
                <a:lnTo>
                  <a:pt x="118" y="1166"/>
                </a:lnTo>
                <a:lnTo>
                  <a:pt x="51" y="1200"/>
                </a:lnTo>
                <a:lnTo>
                  <a:pt x="17" y="1200"/>
                </a:lnTo>
                <a:lnTo>
                  <a:pt x="0" y="1200"/>
                </a:lnTo>
                <a:lnTo>
                  <a:pt x="0" y="1183"/>
                </a:lnTo>
                <a:lnTo>
                  <a:pt x="17" y="1149"/>
                </a:lnTo>
                <a:lnTo>
                  <a:pt x="51" y="1132"/>
                </a:lnTo>
                <a:lnTo>
                  <a:pt x="102" y="1098"/>
                </a:lnTo>
                <a:lnTo>
                  <a:pt x="152" y="1048"/>
                </a:lnTo>
                <a:lnTo>
                  <a:pt x="203" y="997"/>
                </a:lnTo>
                <a:lnTo>
                  <a:pt x="288" y="912"/>
                </a:lnTo>
                <a:lnTo>
                  <a:pt x="356" y="828"/>
                </a:lnTo>
                <a:lnTo>
                  <a:pt x="423" y="726"/>
                </a:lnTo>
                <a:lnTo>
                  <a:pt x="491" y="608"/>
                </a:lnTo>
                <a:lnTo>
                  <a:pt x="542" y="490"/>
                </a:lnTo>
                <a:lnTo>
                  <a:pt x="576" y="355"/>
                </a:lnTo>
                <a:lnTo>
                  <a:pt x="593" y="304"/>
                </a:lnTo>
                <a:lnTo>
                  <a:pt x="593" y="253"/>
                </a:lnTo>
                <a:lnTo>
                  <a:pt x="610" y="169"/>
                </a:lnTo>
                <a:lnTo>
                  <a:pt x="610" y="101"/>
                </a:lnTo>
                <a:lnTo>
                  <a:pt x="593" y="68"/>
                </a:lnTo>
                <a:lnTo>
                  <a:pt x="576" y="51"/>
                </a:lnTo>
                <a:lnTo>
                  <a:pt x="576" y="34"/>
                </a:lnTo>
                <a:lnTo>
                  <a:pt x="576" y="17"/>
                </a:lnTo>
                <a:lnTo>
                  <a:pt x="593" y="17"/>
                </a:lnTo>
                <a:lnTo>
                  <a:pt x="627" y="0"/>
                </a:lnTo>
                <a:lnTo>
                  <a:pt x="661" y="0"/>
                </a:lnTo>
                <a:lnTo>
                  <a:pt x="694" y="17"/>
                </a:lnTo>
                <a:lnTo>
                  <a:pt x="745" y="34"/>
                </a:lnTo>
                <a:lnTo>
                  <a:pt x="779" y="68"/>
                </a:lnTo>
                <a:lnTo>
                  <a:pt x="796" y="84"/>
                </a:lnTo>
                <a:lnTo>
                  <a:pt x="813" y="101"/>
                </a:lnTo>
                <a:lnTo>
                  <a:pt x="830" y="135"/>
                </a:lnTo>
                <a:lnTo>
                  <a:pt x="830" y="152"/>
                </a:lnTo>
                <a:lnTo>
                  <a:pt x="813" y="203"/>
                </a:lnTo>
                <a:lnTo>
                  <a:pt x="796" y="270"/>
                </a:lnTo>
                <a:lnTo>
                  <a:pt x="779" y="355"/>
                </a:lnTo>
                <a:lnTo>
                  <a:pt x="762" y="473"/>
                </a:lnTo>
                <a:lnTo>
                  <a:pt x="711" y="574"/>
                </a:lnTo>
                <a:lnTo>
                  <a:pt x="661" y="676"/>
                </a:lnTo>
                <a:lnTo>
                  <a:pt x="593" y="777"/>
                </a:lnTo>
                <a:lnTo>
                  <a:pt x="508" y="879"/>
                </a:lnTo>
                <a:lnTo>
                  <a:pt x="406" y="980"/>
                </a:lnTo>
                <a:lnTo>
                  <a:pt x="305" y="1048"/>
                </a:lnTo>
                <a:lnTo>
                  <a:pt x="203" y="1115"/>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10" name="Freeform 42"/>
          <p:cNvSpPr/>
          <p:nvPr/>
        </p:nvSpPr>
        <p:spPr>
          <a:xfrm>
            <a:off x="3036584" y="3965906"/>
            <a:ext cx="182562" cy="889000"/>
          </a:xfrm>
          <a:custGeom>
            <a:avLst/>
            <a:gdLst/>
            <a:ahLst/>
            <a:cxnLst>
              <a:cxn ang="0">
                <a:pos x="2147483647" y="2147483647"/>
              </a:cxn>
              <a:cxn ang="0">
                <a:pos x="2147483647" y="2147483647"/>
              </a:cxn>
              <a:cxn ang="0">
                <a:pos x="0" y="2147483647"/>
              </a:cxn>
              <a:cxn ang="0">
                <a:pos x="0" y="2147483647"/>
              </a:cxn>
              <a:cxn ang="0">
                <a:pos x="0"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8" h="1402">
                <a:moveTo>
                  <a:pt x="34" y="84"/>
                </a:moveTo>
                <a:lnTo>
                  <a:pt x="17" y="67"/>
                </a:lnTo>
                <a:lnTo>
                  <a:pt x="0" y="51"/>
                </a:lnTo>
                <a:lnTo>
                  <a:pt x="0" y="17"/>
                </a:lnTo>
                <a:lnTo>
                  <a:pt x="0" y="0"/>
                </a:lnTo>
                <a:lnTo>
                  <a:pt x="17" y="0"/>
                </a:lnTo>
                <a:lnTo>
                  <a:pt x="51" y="0"/>
                </a:lnTo>
                <a:lnTo>
                  <a:pt x="85" y="0"/>
                </a:lnTo>
                <a:lnTo>
                  <a:pt x="118" y="0"/>
                </a:lnTo>
                <a:lnTo>
                  <a:pt x="169" y="17"/>
                </a:lnTo>
                <a:lnTo>
                  <a:pt x="203" y="34"/>
                </a:lnTo>
                <a:lnTo>
                  <a:pt x="220" y="51"/>
                </a:lnTo>
                <a:lnTo>
                  <a:pt x="237" y="51"/>
                </a:lnTo>
                <a:lnTo>
                  <a:pt x="254" y="84"/>
                </a:lnTo>
                <a:lnTo>
                  <a:pt x="271" y="118"/>
                </a:lnTo>
                <a:lnTo>
                  <a:pt x="288" y="152"/>
                </a:lnTo>
                <a:lnTo>
                  <a:pt x="271" y="186"/>
                </a:lnTo>
                <a:lnTo>
                  <a:pt x="271" y="203"/>
                </a:lnTo>
                <a:lnTo>
                  <a:pt x="271" y="236"/>
                </a:lnTo>
                <a:lnTo>
                  <a:pt x="254" y="270"/>
                </a:lnTo>
                <a:lnTo>
                  <a:pt x="254" y="321"/>
                </a:lnTo>
                <a:lnTo>
                  <a:pt x="254" y="372"/>
                </a:lnTo>
                <a:lnTo>
                  <a:pt x="254" y="439"/>
                </a:lnTo>
                <a:lnTo>
                  <a:pt x="254" y="524"/>
                </a:lnTo>
                <a:lnTo>
                  <a:pt x="254" y="608"/>
                </a:lnTo>
                <a:lnTo>
                  <a:pt x="254" y="794"/>
                </a:lnTo>
                <a:lnTo>
                  <a:pt x="254" y="946"/>
                </a:lnTo>
                <a:lnTo>
                  <a:pt x="237" y="1081"/>
                </a:lnTo>
                <a:lnTo>
                  <a:pt x="220" y="1199"/>
                </a:lnTo>
                <a:lnTo>
                  <a:pt x="220" y="1250"/>
                </a:lnTo>
                <a:lnTo>
                  <a:pt x="203" y="1301"/>
                </a:lnTo>
                <a:lnTo>
                  <a:pt x="186" y="1352"/>
                </a:lnTo>
                <a:lnTo>
                  <a:pt x="169" y="1402"/>
                </a:lnTo>
                <a:lnTo>
                  <a:pt x="152" y="1402"/>
                </a:lnTo>
                <a:lnTo>
                  <a:pt x="135" y="1402"/>
                </a:lnTo>
                <a:lnTo>
                  <a:pt x="135" y="1352"/>
                </a:lnTo>
                <a:lnTo>
                  <a:pt x="118" y="1284"/>
                </a:lnTo>
                <a:lnTo>
                  <a:pt x="102" y="1183"/>
                </a:lnTo>
                <a:lnTo>
                  <a:pt x="102" y="1132"/>
                </a:lnTo>
                <a:lnTo>
                  <a:pt x="102" y="1064"/>
                </a:lnTo>
                <a:lnTo>
                  <a:pt x="85" y="912"/>
                </a:lnTo>
                <a:lnTo>
                  <a:pt x="85" y="743"/>
                </a:lnTo>
                <a:lnTo>
                  <a:pt x="85" y="541"/>
                </a:lnTo>
                <a:lnTo>
                  <a:pt x="85" y="439"/>
                </a:lnTo>
                <a:lnTo>
                  <a:pt x="85" y="355"/>
                </a:lnTo>
                <a:lnTo>
                  <a:pt x="85" y="287"/>
                </a:lnTo>
                <a:lnTo>
                  <a:pt x="68" y="220"/>
                </a:lnTo>
                <a:lnTo>
                  <a:pt x="68" y="169"/>
                </a:lnTo>
                <a:lnTo>
                  <a:pt x="51" y="135"/>
                </a:lnTo>
                <a:lnTo>
                  <a:pt x="51" y="101"/>
                </a:lnTo>
                <a:lnTo>
                  <a:pt x="34" y="8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12" name="Freeform 44"/>
          <p:cNvSpPr/>
          <p:nvPr/>
        </p:nvSpPr>
        <p:spPr>
          <a:xfrm>
            <a:off x="2336496" y="3149931"/>
            <a:ext cx="1258888" cy="268288"/>
          </a:xfrm>
          <a:custGeom>
            <a:avLst/>
            <a:gdLst/>
            <a:ahLst/>
            <a:cxnLst>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82" h="422">
                <a:moveTo>
                  <a:pt x="84" y="388"/>
                </a:moveTo>
                <a:lnTo>
                  <a:pt x="34" y="372"/>
                </a:lnTo>
                <a:lnTo>
                  <a:pt x="17" y="355"/>
                </a:lnTo>
                <a:lnTo>
                  <a:pt x="0" y="338"/>
                </a:lnTo>
                <a:lnTo>
                  <a:pt x="0" y="321"/>
                </a:lnTo>
                <a:lnTo>
                  <a:pt x="271" y="270"/>
                </a:lnTo>
                <a:lnTo>
                  <a:pt x="542" y="219"/>
                </a:lnTo>
                <a:lnTo>
                  <a:pt x="694" y="203"/>
                </a:lnTo>
                <a:lnTo>
                  <a:pt x="847" y="169"/>
                </a:lnTo>
                <a:lnTo>
                  <a:pt x="1016" y="118"/>
                </a:lnTo>
                <a:lnTo>
                  <a:pt x="1203" y="84"/>
                </a:lnTo>
                <a:lnTo>
                  <a:pt x="1355" y="50"/>
                </a:lnTo>
                <a:lnTo>
                  <a:pt x="1507" y="17"/>
                </a:lnTo>
                <a:lnTo>
                  <a:pt x="1558" y="17"/>
                </a:lnTo>
                <a:lnTo>
                  <a:pt x="1609" y="0"/>
                </a:lnTo>
                <a:lnTo>
                  <a:pt x="1660" y="0"/>
                </a:lnTo>
                <a:lnTo>
                  <a:pt x="1694" y="0"/>
                </a:lnTo>
                <a:lnTo>
                  <a:pt x="1762" y="0"/>
                </a:lnTo>
                <a:lnTo>
                  <a:pt x="1812" y="17"/>
                </a:lnTo>
                <a:lnTo>
                  <a:pt x="1863" y="34"/>
                </a:lnTo>
                <a:lnTo>
                  <a:pt x="1914" y="50"/>
                </a:lnTo>
                <a:lnTo>
                  <a:pt x="1965" y="101"/>
                </a:lnTo>
                <a:lnTo>
                  <a:pt x="1965" y="118"/>
                </a:lnTo>
                <a:lnTo>
                  <a:pt x="1982" y="135"/>
                </a:lnTo>
                <a:lnTo>
                  <a:pt x="1948" y="152"/>
                </a:lnTo>
                <a:lnTo>
                  <a:pt x="1914" y="169"/>
                </a:lnTo>
                <a:lnTo>
                  <a:pt x="1846" y="169"/>
                </a:lnTo>
                <a:lnTo>
                  <a:pt x="1762" y="169"/>
                </a:lnTo>
                <a:lnTo>
                  <a:pt x="1558" y="186"/>
                </a:lnTo>
                <a:lnTo>
                  <a:pt x="1389" y="219"/>
                </a:lnTo>
                <a:lnTo>
                  <a:pt x="1287" y="236"/>
                </a:lnTo>
                <a:lnTo>
                  <a:pt x="1152" y="253"/>
                </a:lnTo>
                <a:lnTo>
                  <a:pt x="1016" y="287"/>
                </a:lnTo>
                <a:lnTo>
                  <a:pt x="864" y="321"/>
                </a:lnTo>
                <a:lnTo>
                  <a:pt x="694" y="338"/>
                </a:lnTo>
                <a:lnTo>
                  <a:pt x="576" y="372"/>
                </a:lnTo>
                <a:lnTo>
                  <a:pt x="474" y="388"/>
                </a:lnTo>
                <a:lnTo>
                  <a:pt x="389" y="388"/>
                </a:lnTo>
                <a:lnTo>
                  <a:pt x="338" y="405"/>
                </a:lnTo>
                <a:lnTo>
                  <a:pt x="288" y="422"/>
                </a:lnTo>
                <a:lnTo>
                  <a:pt x="237" y="422"/>
                </a:lnTo>
                <a:lnTo>
                  <a:pt x="220" y="422"/>
                </a:lnTo>
                <a:lnTo>
                  <a:pt x="152" y="422"/>
                </a:lnTo>
                <a:lnTo>
                  <a:pt x="118" y="405"/>
                </a:lnTo>
                <a:lnTo>
                  <a:pt x="84" y="388"/>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13" name="Freeform 45"/>
          <p:cNvSpPr/>
          <p:nvPr/>
        </p:nvSpPr>
        <p:spPr>
          <a:xfrm>
            <a:off x="2800046" y="2935619"/>
            <a:ext cx="290513" cy="2143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0"/>
              </a:cxn>
              <a:cxn ang="0">
                <a:pos x="2147483647" y="0"/>
              </a:cxn>
              <a:cxn ang="0">
                <a:pos x="2147483647" y="0"/>
              </a:cxn>
              <a:cxn ang="0">
                <a:pos x="2147483647" y="0"/>
              </a:cxn>
              <a:cxn ang="0">
                <a:pos x="2147483647" y="2147483647"/>
              </a:cxn>
              <a:cxn ang="0">
                <a:pos x="2147483647" y="2147483647"/>
              </a:cxn>
            </a:cxnLst>
            <a:rect l="0" t="0" r="0" b="0"/>
            <a:pathLst>
              <a:path w="458" h="338">
                <a:moveTo>
                  <a:pt x="170" y="17"/>
                </a:moveTo>
                <a:lnTo>
                  <a:pt x="237" y="17"/>
                </a:lnTo>
                <a:lnTo>
                  <a:pt x="305" y="34"/>
                </a:lnTo>
                <a:lnTo>
                  <a:pt x="356" y="67"/>
                </a:lnTo>
                <a:lnTo>
                  <a:pt x="407" y="84"/>
                </a:lnTo>
                <a:lnTo>
                  <a:pt x="424" y="118"/>
                </a:lnTo>
                <a:lnTo>
                  <a:pt x="458" y="152"/>
                </a:lnTo>
                <a:lnTo>
                  <a:pt x="458" y="203"/>
                </a:lnTo>
                <a:lnTo>
                  <a:pt x="458" y="253"/>
                </a:lnTo>
                <a:lnTo>
                  <a:pt x="441" y="287"/>
                </a:lnTo>
                <a:lnTo>
                  <a:pt x="424" y="321"/>
                </a:lnTo>
                <a:lnTo>
                  <a:pt x="407" y="338"/>
                </a:lnTo>
                <a:lnTo>
                  <a:pt x="390" y="338"/>
                </a:lnTo>
                <a:lnTo>
                  <a:pt x="373" y="338"/>
                </a:lnTo>
                <a:lnTo>
                  <a:pt x="322" y="321"/>
                </a:lnTo>
                <a:lnTo>
                  <a:pt x="271" y="287"/>
                </a:lnTo>
                <a:lnTo>
                  <a:pt x="220" y="236"/>
                </a:lnTo>
                <a:lnTo>
                  <a:pt x="153" y="186"/>
                </a:lnTo>
                <a:lnTo>
                  <a:pt x="102" y="152"/>
                </a:lnTo>
                <a:lnTo>
                  <a:pt x="51" y="101"/>
                </a:lnTo>
                <a:lnTo>
                  <a:pt x="34" y="84"/>
                </a:lnTo>
                <a:lnTo>
                  <a:pt x="0" y="34"/>
                </a:lnTo>
                <a:lnTo>
                  <a:pt x="0" y="17"/>
                </a:lnTo>
                <a:lnTo>
                  <a:pt x="0" y="0"/>
                </a:lnTo>
                <a:lnTo>
                  <a:pt x="17" y="0"/>
                </a:lnTo>
                <a:lnTo>
                  <a:pt x="51" y="0"/>
                </a:lnTo>
                <a:lnTo>
                  <a:pt x="102" y="0"/>
                </a:lnTo>
                <a:lnTo>
                  <a:pt x="170" y="17"/>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11" name="Freeform 43"/>
          <p:cNvSpPr/>
          <p:nvPr/>
        </p:nvSpPr>
        <p:spPr>
          <a:xfrm>
            <a:off x="2185684" y="3257881"/>
            <a:ext cx="1033462" cy="79375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rect l="0" t="0" r="0" b="0"/>
            <a:pathLst>
              <a:path w="1627" h="1250">
                <a:moveTo>
                  <a:pt x="1491" y="0"/>
                </a:moveTo>
                <a:lnTo>
                  <a:pt x="1559" y="84"/>
                </a:lnTo>
                <a:lnTo>
                  <a:pt x="1593" y="152"/>
                </a:lnTo>
                <a:lnTo>
                  <a:pt x="1610" y="186"/>
                </a:lnTo>
                <a:lnTo>
                  <a:pt x="1627" y="219"/>
                </a:lnTo>
                <a:lnTo>
                  <a:pt x="1610" y="253"/>
                </a:lnTo>
                <a:lnTo>
                  <a:pt x="1576" y="304"/>
                </a:lnTo>
                <a:lnTo>
                  <a:pt x="1525" y="355"/>
                </a:lnTo>
                <a:lnTo>
                  <a:pt x="1474" y="422"/>
                </a:lnTo>
                <a:lnTo>
                  <a:pt x="1407" y="507"/>
                </a:lnTo>
                <a:lnTo>
                  <a:pt x="1322" y="574"/>
                </a:lnTo>
                <a:lnTo>
                  <a:pt x="1237" y="659"/>
                </a:lnTo>
                <a:lnTo>
                  <a:pt x="1136" y="743"/>
                </a:lnTo>
                <a:lnTo>
                  <a:pt x="1034" y="828"/>
                </a:lnTo>
                <a:lnTo>
                  <a:pt x="915" y="895"/>
                </a:lnTo>
                <a:lnTo>
                  <a:pt x="797" y="963"/>
                </a:lnTo>
                <a:lnTo>
                  <a:pt x="678" y="1030"/>
                </a:lnTo>
                <a:lnTo>
                  <a:pt x="560" y="1081"/>
                </a:lnTo>
                <a:lnTo>
                  <a:pt x="441" y="1132"/>
                </a:lnTo>
                <a:lnTo>
                  <a:pt x="322" y="1182"/>
                </a:lnTo>
                <a:lnTo>
                  <a:pt x="221" y="1216"/>
                </a:lnTo>
                <a:lnTo>
                  <a:pt x="119" y="1233"/>
                </a:lnTo>
                <a:lnTo>
                  <a:pt x="51" y="1250"/>
                </a:lnTo>
                <a:lnTo>
                  <a:pt x="17" y="1250"/>
                </a:lnTo>
                <a:lnTo>
                  <a:pt x="0" y="1250"/>
                </a:lnTo>
                <a:lnTo>
                  <a:pt x="0" y="1233"/>
                </a:lnTo>
                <a:lnTo>
                  <a:pt x="34" y="1216"/>
                </a:lnTo>
                <a:lnTo>
                  <a:pt x="102" y="1182"/>
                </a:lnTo>
                <a:lnTo>
                  <a:pt x="187" y="1149"/>
                </a:lnTo>
                <a:lnTo>
                  <a:pt x="272" y="1115"/>
                </a:lnTo>
                <a:lnTo>
                  <a:pt x="373" y="1064"/>
                </a:lnTo>
                <a:lnTo>
                  <a:pt x="492" y="997"/>
                </a:lnTo>
                <a:lnTo>
                  <a:pt x="627" y="929"/>
                </a:lnTo>
                <a:lnTo>
                  <a:pt x="763" y="845"/>
                </a:lnTo>
                <a:lnTo>
                  <a:pt x="881" y="760"/>
                </a:lnTo>
                <a:lnTo>
                  <a:pt x="1000" y="659"/>
                </a:lnTo>
                <a:lnTo>
                  <a:pt x="1102" y="557"/>
                </a:lnTo>
                <a:lnTo>
                  <a:pt x="1203" y="439"/>
                </a:lnTo>
                <a:lnTo>
                  <a:pt x="1305" y="304"/>
                </a:lnTo>
                <a:lnTo>
                  <a:pt x="1407" y="169"/>
                </a:lnTo>
                <a:lnTo>
                  <a:pt x="1491"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2808" name="Freeform 40"/>
          <p:cNvSpPr/>
          <p:nvPr/>
        </p:nvSpPr>
        <p:spPr>
          <a:xfrm>
            <a:off x="2561921" y="3461081"/>
            <a:ext cx="1355725" cy="6223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135" h="980">
                <a:moveTo>
                  <a:pt x="2135" y="811"/>
                </a:moveTo>
                <a:lnTo>
                  <a:pt x="2135" y="828"/>
                </a:lnTo>
                <a:lnTo>
                  <a:pt x="2101" y="845"/>
                </a:lnTo>
                <a:lnTo>
                  <a:pt x="2067" y="861"/>
                </a:lnTo>
                <a:lnTo>
                  <a:pt x="2000" y="895"/>
                </a:lnTo>
                <a:lnTo>
                  <a:pt x="1915" y="912"/>
                </a:lnTo>
                <a:lnTo>
                  <a:pt x="1847" y="929"/>
                </a:lnTo>
                <a:lnTo>
                  <a:pt x="1712" y="963"/>
                </a:lnTo>
                <a:lnTo>
                  <a:pt x="1644" y="963"/>
                </a:lnTo>
                <a:lnTo>
                  <a:pt x="1593" y="980"/>
                </a:lnTo>
                <a:lnTo>
                  <a:pt x="1559" y="980"/>
                </a:lnTo>
                <a:lnTo>
                  <a:pt x="1525" y="980"/>
                </a:lnTo>
                <a:lnTo>
                  <a:pt x="1491" y="980"/>
                </a:lnTo>
                <a:lnTo>
                  <a:pt x="1457" y="963"/>
                </a:lnTo>
                <a:lnTo>
                  <a:pt x="1424" y="946"/>
                </a:lnTo>
                <a:lnTo>
                  <a:pt x="1373" y="912"/>
                </a:lnTo>
                <a:lnTo>
                  <a:pt x="1339" y="895"/>
                </a:lnTo>
                <a:lnTo>
                  <a:pt x="1305" y="878"/>
                </a:lnTo>
                <a:lnTo>
                  <a:pt x="1220" y="811"/>
                </a:lnTo>
                <a:lnTo>
                  <a:pt x="1119" y="743"/>
                </a:lnTo>
                <a:lnTo>
                  <a:pt x="983" y="642"/>
                </a:lnTo>
                <a:lnTo>
                  <a:pt x="661" y="439"/>
                </a:lnTo>
                <a:lnTo>
                  <a:pt x="339" y="253"/>
                </a:lnTo>
                <a:lnTo>
                  <a:pt x="255" y="203"/>
                </a:lnTo>
                <a:lnTo>
                  <a:pt x="187" y="169"/>
                </a:lnTo>
                <a:lnTo>
                  <a:pt x="136" y="135"/>
                </a:lnTo>
                <a:lnTo>
                  <a:pt x="85" y="101"/>
                </a:lnTo>
                <a:lnTo>
                  <a:pt x="51" y="67"/>
                </a:lnTo>
                <a:lnTo>
                  <a:pt x="17" y="50"/>
                </a:lnTo>
                <a:lnTo>
                  <a:pt x="0" y="34"/>
                </a:lnTo>
                <a:lnTo>
                  <a:pt x="0" y="17"/>
                </a:lnTo>
                <a:lnTo>
                  <a:pt x="17" y="0"/>
                </a:lnTo>
                <a:lnTo>
                  <a:pt x="51" y="0"/>
                </a:lnTo>
                <a:lnTo>
                  <a:pt x="85" y="0"/>
                </a:lnTo>
                <a:lnTo>
                  <a:pt x="119" y="0"/>
                </a:lnTo>
                <a:lnTo>
                  <a:pt x="136" y="17"/>
                </a:lnTo>
                <a:lnTo>
                  <a:pt x="187" y="17"/>
                </a:lnTo>
                <a:lnTo>
                  <a:pt x="221" y="50"/>
                </a:lnTo>
                <a:lnTo>
                  <a:pt x="288" y="67"/>
                </a:lnTo>
                <a:lnTo>
                  <a:pt x="339" y="101"/>
                </a:lnTo>
                <a:lnTo>
                  <a:pt x="407" y="135"/>
                </a:lnTo>
                <a:lnTo>
                  <a:pt x="492" y="186"/>
                </a:lnTo>
                <a:lnTo>
                  <a:pt x="661" y="270"/>
                </a:lnTo>
                <a:lnTo>
                  <a:pt x="831" y="371"/>
                </a:lnTo>
                <a:lnTo>
                  <a:pt x="1000" y="456"/>
                </a:lnTo>
                <a:lnTo>
                  <a:pt x="1186" y="540"/>
                </a:lnTo>
                <a:lnTo>
                  <a:pt x="1373" y="608"/>
                </a:lnTo>
                <a:lnTo>
                  <a:pt x="1542" y="659"/>
                </a:lnTo>
                <a:lnTo>
                  <a:pt x="1712" y="709"/>
                </a:lnTo>
                <a:lnTo>
                  <a:pt x="1864" y="726"/>
                </a:lnTo>
                <a:lnTo>
                  <a:pt x="1932" y="743"/>
                </a:lnTo>
                <a:lnTo>
                  <a:pt x="1983" y="760"/>
                </a:lnTo>
                <a:lnTo>
                  <a:pt x="2033" y="777"/>
                </a:lnTo>
                <a:lnTo>
                  <a:pt x="2067" y="777"/>
                </a:lnTo>
                <a:lnTo>
                  <a:pt x="2101" y="794"/>
                </a:lnTo>
                <a:lnTo>
                  <a:pt x="2118" y="794"/>
                </a:lnTo>
                <a:lnTo>
                  <a:pt x="2135" y="81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4"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2813"/>
                                        </p:tgtEl>
                                        <p:attrNameLst>
                                          <p:attrName>style.visibility</p:attrName>
                                        </p:attrNameLst>
                                      </p:cBhvr>
                                      <p:to>
                                        <p:strVal val="visible"/>
                                      </p:to>
                                    </p:set>
                                    <p:animEffect transition="in" filter="wipe(up)">
                                      <p:cBhvr>
                                        <p:cTn id="39" dur="500"/>
                                        <p:tgtEl>
                                          <p:spTgt spid="328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2812"/>
                                        </p:tgtEl>
                                        <p:attrNameLst>
                                          <p:attrName>style.visibility</p:attrName>
                                        </p:attrNameLst>
                                      </p:cBhvr>
                                      <p:to>
                                        <p:strVal val="visible"/>
                                      </p:to>
                                    </p:set>
                                    <p:animEffect transition="in" filter="wipe(left)">
                                      <p:cBhvr>
                                        <p:cTn id="44" dur="500"/>
                                        <p:tgtEl>
                                          <p:spTgt spid="328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2811"/>
                                        </p:tgtEl>
                                        <p:attrNameLst>
                                          <p:attrName>style.visibility</p:attrName>
                                        </p:attrNameLst>
                                      </p:cBhvr>
                                      <p:to>
                                        <p:strVal val="visible"/>
                                      </p:to>
                                    </p:set>
                                    <p:animEffect transition="in" filter="wipe(up)">
                                      <p:cBhvr>
                                        <p:cTn id="49" dur="500"/>
                                        <p:tgtEl>
                                          <p:spTgt spid="328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2808"/>
                                        </p:tgtEl>
                                        <p:attrNameLst>
                                          <p:attrName>style.visibility</p:attrName>
                                        </p:attrNameLst>
                                      </p:cBhvr>
                                      <p:to>
                                        <p:strVal val="visible"/>
                                      </p:to>
                                    </p:set>
                                    <p:animEffect transition="in" filter="wipe(left)">
                                      <p:cBhvr>
                                        <p:cTn id="54" dur="500"/>
                                        <p:tgtEl>
                                          <p:spTgt spid="3280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2809"/>
                                        </p:tgtEl>
                                        <p:attrNameLst>
                                          <p:attrName>style.visibility</p:attrName>
                                        </p:attrNameLst>
                                      </p:cBhvr>
                                      <p:to>
                                        <p:strVal val="visible"/>
                                      </p:to>
                                    </p:set>
                                    <p:animEffect transition="in" filter="wipe(up)">
                                      <p:cBhvr>
                                        <p:cTn id="59" dur="500"/>
                                        <p:tgtEl>
                                          <p:spTgt spid="3280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2810"/>
                                        </p:tgtEl>
                                        <p:attrNameLst>
                                          <p:attrName>style.visibility</p:attrName>
                                        </p:attrNameLst>
                                      </p:cBhvr>
                                      <p:to>
                                        <p:strVal val="visible"/>
                                      </p:to>
                                    </p:set>
                                    <p:animEffect transition="in" filter="wipe(up)">
                                      <p:cBhvr>
                                        <p:cTn id="64" dur="500"/>
                                        <p:tgtEl>
                                          <p:spTgt spid="32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50045" y="1443355"/>
            <a:ext cx="14039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fèn</a:t>
            </a:r>
            <a:r>
              <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rPr>
              <a:t> </a:t>
            </a:r>
          </a:p>
        </p:txBody>
      </p:sp>
      <p:sp>
        <p:nvSpPr>
          <p:cNvPr id="11" name="文本框 10"/>
          <p:cNvSpPr txBox="1"/>
          <p:nvPr/>
        </p:nvSpPr>
        <p:spPr>
          <a:xfrm>
            <a:off x="4717415" y="2735580"/>
            <a:ext cx="2127885" cy="28613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671820" y="2735580"/>
            <a:ext cx="5909310" cy="2308324"/>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大</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奋斗   勤奋   兴奋</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听到这个好消息，他兴奋地跳了起来。 </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奋</a:t>
            </a:r>
          </a:p>
        </p:txBody>
      </p:sp>
      <p:grpSp>
        <p:nvGrpSpPr>
          <p:cNvPr id="38915" name="Group 4"/>
          <p:cNvGrpSpPr/>
          <p:nvPr/>
        </p:nvGrpSpPr>
        <p:grpSpPr>
          <a:xfrm>
            <a:off x="1360487" y="2443881"/>
            <a:ext cx="2879725" cy="2879725"/>
            <a:chOff x="1474" y="663"/>
            <a:chExt cx="2948" cy="2835"/>
          </a:xfrm>
        </p:grpSpPr>
        <p:sp>
          <p:nvSpPr>
            <p:cNvPr id="38916" name="Rectangle 5"/>
            <p:cNvSpPr/>
            <p:nvPr/>
          </p:nvSpPr>
          <p:spPr>
            <a:xfrm>
              <a:off x="2948"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8917" name="Rectangle 6"/>
            <p:cNvSpPr/>
            <p:nvPr/>
          </p:nvSpPr>
          <p:spPr>
            <a:xfrm>
              <a:off x="1474" y="2069"/>
              <a:ext cx="1474" cy="1429"/>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8918" name="Rectangle 7"/>
            <p:cNvSpPr/>
            <p:nvPr/>
          </p:nvSpPr>
          <p:spPr>
            <a:xfrm>
              <a:off x="2948"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8919" name="Rectangle 8"/>
            <p:cNvSpPr/>
            <p:nvPr/>
          </p:nvSpPr>
          <p:spPr>
            <a:xfrm>
              <a:off x="1474" y="663"/>
              <a:ext cx="1474" cy="1406"/>
            </a:xfrm>
            <a:prstGeom prst="rect">
              <a:avLst/>
            </a:prstGeom>
            <a:noFill/>
            <a:ln w="9525">
              <a:noFill/>
            </a:ln>
          </p:spPr>
          <p:txBody>
            <a:bodyPr anchor="t"/>
            <a:lstStyle/>
            <a:p>
              <a:pPr marL="0" marR="0" lvl="0" indent="0" algn="l" defTabSz="914400" rtl="0" eaLnBrk="1" fontAlgn="auto" latinLnBrk="0" hangingPunct="1">
                <a:lnSpc>
                  <a:spcPct val="100000"/>
                </a:lnSpc>
                <a:spcBef>
                  <a:spcPct val="20000"/>
                </a:spcBef>
                <a:spcAft>
                  <a:spcPts val="0"/>
                </a:spcAft>
                <a:buClrTx/>
                <a:buSzTx/>
                <a:buFontTx/>
                <a:buNone/>
                <a:defRPr/>
              </a:pPr>
              <a:endParaRPr kumimoji="0" lang="zh-CN"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宋体" panose="02010600030101010101" pitchFamily="2" charset="-122"/>
                <a:cs typeface="+mn-cs"/>
              </a:endParaRPr>
            </a:p>
          </p:txBody>
        </p:sp>
        <p:sp>
          <p:nvSpPr>
            <p:cNvPr id="38920" name="Line 9"/>
            <p:cNvSpPr/>
            <p:nvPr/>
          </p:nvSpPr>
          <p:spPr>
            <a:xfrm>
              <a:off x="1474" y="663"/>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8921" name="Line 10"/>
            <p:cNvSpPr/>
            <p:nvPr/>
          </p:nvSpPr>
          <p:spPr>
            <a:xfrm>
              <a:off x="1474" y="3498"/>
              <a:ext cx="2948" cy="0"/>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8922" name="Line 11"/>
            <p:cNvSpPr/>
            <p:nvPr/>
          </p:nvSpPr>
          <p:spPr>
            <a:xfrm>
              <a:off x="1474"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8923" name="Line 12"/>
            <p:cNvSpPr/>
            <p:nvPr/>
          </p:nvSpPr>
          <p:spPr>
            <a:xfrm>
              <a:off x="4422" y="663"/>
              <a:ext cx="0" cy="2835"/>
            </a:xfrm>
            <a:prstGeom prst="line">
              <a:avLst/>
            </a:prstGeom>
            <a:ln w="63500" cap="rnd" cmpd="sng">
              <a:solidFill>
                <a:srgbClr val="000000"/>
              </a:solidFill>
              <a:prstDash val="solid"/>
              <a:round/>
              <a:headEnd type="none" w="med" len="med"/>
              <a:tailEnd type="none" w="med" len="med"/>
            </a:ln>
          </p:spPr>
          <p:txBody>
            <a:bodyPr/>
            <a:lstStyle/>
            <a:p>
              <a:endParaRPr lang="zh-CN" altLang="en-US"/>
            </a:p>
          </p:txBody>
        </p:sp>
        <p:sp>
          <p:nvSpPr>
            <p:cNvPr id="38924" name="Line 13"/>
            <p:cNvSpPr/>
            <p:nvPr/>
          </p:nvSpPr>
          <p:spPr>
            <a:xfrm>
              <a:off x="1474" y="2069"/>
              <a:ext cx="2948" cy="0"/>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sp>
          <p:nvSpPr>
            <p:cNvPr id="38925" name="Line 14"/>
            <p:cNvSpPr/>
            <p:nvPr/>
          </p:nvSpPr>
          <p:spPr>
            <a:xfrm>
              <a:off x="2948" y="663"/>
              <a:ext cx="0" cy="2835"/>
            </a:xfrm>
            <a:prstGeom prst="line">
              <a:avLst/>
            </a:prstGeom>
            <a:ln w="9525" cap="rnd" cmpd="sng">
              <a:solidFill>
                <a:srgbClr val="000000"/>
              </a:solidFill>
              <a:prstDash val="solid"/>
              <a:round/>
              <a:headEnd type="none" w="med" len="med"/>
              <a:tailEnd type="none" w="med" len="med"/>
            </a:ln>
          </p:spPr>
          <p:txBody>
            <a:bodyPr/>
            <a:lstStyle/>
            <a:p>
              <a:endParaRPr lang="zh-CN" altLang="en-US"/>
            </a:p>
          </p:txBody>
        </p:sp>
      </p:grpSp>
      <p:sp>
        <p:nvSpPr>
          <p:cNvPr id="33822" name="Freeform 30"/>
          <p:cNvSpPr/>
          <p:nvPr/>
        </p:nvSpPr>
        <p:spPr>
          <a:xfrm>
            <a:off x="2157412" y="3294781"/>
            <a:ext cx="1206500" cy="2460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Lst>
            <a:rect l="0" t="0" r="0" b="0"/>
            <a:pathLst>
              <a:path w="1898" h="388">
                <a:moveTo>
                  <a:pt x="153" y="253"/>
                </a:moveTo>
                <a:lnTo>
                  <a:pt x="203" y="253"/>
                </a:lnTo>
                <a:lnTo>
                  <a:pt x="254" y="253"/>
                </a:lnTo>
                <a:lnTo>
                  <a:pt x="322" y="236"/>
                </a:lnTo>
                <a:lnTo>
                  <a:pt x="390" y="219"/>
                </a:lnTo>
                <a:lnTo>
                  <a:pt x="474" y="202"/>
                </a:lnTo>
                <a:lnTo>
                  <a:pt x="576" y="202"/>
                </a:lnTo>
                <a:lnTo>
                  <a:pt x="661" y="169"/>
                </a:lnTo>
                <a:lnTo>
                  <a:pt x="779" y="152"/>
                </a:lnTo>
                <a:lnTo>
                  <a:pt x="881" y="135"/>
                </a:lnTo>
                <a:lnTo>
                  <a:pt x="983" y="118"/>
                </a:lnTo>
                <a:lnTo>
                  <a:pt x="1067" y="101"/>
                </a:lnTo>
                <a:lnTo>
                  <a:pt x="1152" y="84"/>
                </a:lnTo>
                <a:lnTo>
                  <a:pt x="1220" y="67"/>
                </a:lnTo>
                <a:lnTo>
                  <a:pt x="1288" y="67"/>
                </a:lnTo>
                <a:lnTo>
                  <a:pt x="1338" y="50"/>
                </a:lnTo>
                <a:lnTo>
                  <a:pt x="1389" y="33"/>
                </a:lnTo>
                <a:lnTo>
                  <a:pt x="1457" y="16"/>
                </a:lnTo>
                <a:lnTo>
                  <a:pt x="1525" y="16"/>
                </a:lnTo>
                <a:lnTo>
                  <a:pt x="1593" y="0"/>
                </a:lnTo>
                <a:lnTo>
                  <a:pt x="1643" y="0"/>
                </a:lnTo>
                <a:lnTo>
                  <a:pt x="1694" y="0"/>
                </a:lnTo>
                <a:lnTo>
                  <a:pt x="1745" y="16"/>
                </a:lnTo>
                <a:lnTo>
                  <a:pt x="1779" y="33"/>
                </a:lnTo>
                <a:lnTo>
                  <a:pt x="1830" y="50"/>
                </a:lnTo>
                <a:lnTo>
                  <a:pt x="1847" y="84"/>
                </a:lnTo>
                <a:lnTo>
                  <a:pt x="1881" y="101"/>
                </a:lnTo>
                <a:lnTo>
                  <a:pt x="1881" y="118"/>
                </a:lnTo>
                <a:lnTo>
                  <a:pt x="1898" y="135"/>
                </a:lnTo>
                <a:lnTo>
                  <a:pt x="1881" y="135"/>
                </a:lnTo>
                <a:lnTo>
                  <a:pt x="1864" y="152"/>
                </a:lnTo>
                <a:lnTo>
                  <a:pt x="1830" y="169"/>
                </a:lnTo>
                <a:lnTo>
                  <a:pt x="1796" y="169"/>
                </a:lnTo>
                <a:lnTo>
                  <a:pt x="1728" y="185"/>
                </a:lnTo>
                <a:lnTo>
                  <a:pt x="1660" y="185"/>
                </a:lnTo>
                <a:lnTo>
                  <a:pt x="1559" y="202"/>
                </a:lnTo>
                <a:lnTo>
                  <a:pt x="1457" y="202"/>
                </a:lnTo>
                <a:lnTo>
                  <a:pt x="1203" y="253"/>
                </a:lnTo>
                <a:lnTo>
                  <a:pt x="983" y="270"/>
                </a:lnTo>
                <a:lnTo>
                  <a:pt x="745" y="321"/>
                </a:lnTo>
                <a:lnTo>
                  <a:pt x="491" y="354"/>
                </a:lnTo>
                <a:lnTo>
                  <a:pt x="373" y="371"/>
                </a:lnTo>
                <a:lnTo>
                  <a:pt x="288" y="371"/>
                </a:lnTo>
                <a:lnTo>
                  <a:pt x="220" y="388"/>
                </a:lnTo>
                <a:lnTo>
                  <a:pt x="186" y="371"/>
                </a:lnTo>
                <a:lnTo>
                  <a:pt x="119" y="371"/>
                </a:lnTo>
                <a:lnTo>
                  <a:pt x="68" y="337"/>
                </a:lnTo>
                <a:lnTo>
                  <a:pt x="34" y="321"/>
                </a:lnTo>
                <a:lnTo>
                  <a:pt x="17" y="321"/>
                </a:lnTo>
                <a:lnTo>
                  <a:pt x="0" y="304"/>
                </a:lnTo>
                <a:lnTo>
                  <a:pt x="0" y="287"/>
                </a:lnTo>
                <a:lnTo>
                  <a:pt x="34" y="270"/>
                </a:lnTo>
                <a:lnTo>
                  <a:pt x="85" y="270"/>
                </a:lnTo>
                <a:lnTo>
                  <a:pt x="153" y="253"/>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823" name="Freeform 31"/>
          <p:cNvSpPr/>
          <p:nvPr/>
        </p:nvSpPr>
        <p:spPr>
          <a:xfrm>
            <a:off x="1803399" y="2951881"/>
            <a:ext cx="1042988" cy="14366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643" h="2264">
                <a:moveTo>
                  <a:pt x="1135" y="1419"/>
                </a:moveTo>
                <a:lnTo>
                  <a:pt x="1033" y="1537"/>
                </a:lnTo>
                <a:lnTo>
                  <a:pt x="932" y="1656"/>
                </a:lnTo>
                <a:lnTo>
                  <a:pt x="830" y="1774"/>
                </a:lnTo>
                <a:lnTo>
                  <a:pt x="712" y="1858"/>
                </a:lnTo>
                <a:lnTo>
                  <a:pt x="593" y="1960"/>
                </a:lnTo>
                <a:lnTo>
                  <a:pt x="474" y="2044"/>
                </a:lnTo>
                <a:lnTo>
                  <a:pt x="356" y="2112"/>
                </a:lnTo>
                <a:lnTo>
                  <a:pt x="237" y="2163"/>
                </a:lnTo>
                <a:lnTo>
                  <a:pt x="169" y="2196"/>
                </a:lnTo>
                <a:lnTo>
                  <a:pt x="135" y="2213"/>
                </a:lnTo>
                <a:lnTo>
                  <a:pt x="85" y="2230"/>
                </a:lnTo>
                <a:lnTo>
                  <a:pt x="51" y="2247"/>
                </a:lnTo>
                <a:lnTo>
                  <a:pt x="34" y="2247"/>
                </a:lnTo>
                <a:lnTo>
                  <a:pt x="17" y="2264"/>
                </a:lnTo>
                <a:lnTo>
                  <a:pt x="0" y="2264"/>
                </a:lnTo>
                <a:lnTo>
                  <a:pt x="0" y="2247"/>
                </a:lnTo>
                <a:lnTo>
                  <a:pt x="17" y="2213"/>
                </a:lnTo>
                <a:lnTo>
                  <a:pt x="68" y="2179"/>
                </a:lnTo>
                <a:lnTo>
                  <a:pt x="135" y="2146"/>
                </a:lnTo>
                <a:lnTo>
                  <a:pt x="203" y="2095"/>
                </a:lnTo>
                <a:lnTo>
                  <a:pt x="305" y="2027"/>
                </a:lnTo>
                <a:lnTo>
                  <a:pt x="407" y="1943"/>
                </a:lnTo>
                <a:lnTo>
                  <a:pt x="525" y="1842"/>
                </a:lnTo>
                <a:lnTo>
                  <a:pt x="644" y="1723"/>
                </a:lnTo>
                <a:lnTo>
                  <a:pt x="762" y="1605"/>
                </a:lnTo>
                <a:lnTo>
                  <a:pt x="864" y="1470"/>
                </a:lnTo>
                <a:lnTo>
                  <a:pt x="966" y="1335"/>
                </a:lnTo>
                <a:lnTo>
                  <a:pt x="1067" y="1183"/>
                </a:lnTo>
                <a:lnTo>
                  <a:pt x="1135" y="1031"/>
                </a:lnTo>
                <a:lnTo>
                  <a:pt x="1203" y="878"/>
                </a:lnTo>
                <a:lnTo>
                  <a:pt x="1254" y="710"/>
                </a:lnTo>
                <a:lnTo>
                  <a:pt x="1304" y="574"/>
                </a:lnTo>
                <a:lnTo>
                  <a:pt x="1321" y="439"/>
                </a:lnTo>
                <a:lnTo>
                  <a:pt x="1355" y="355"/>
                </a:lnTo>
                <a:lnTo>
                  <a:pt x="1355" y="270"/>
                </a:lnTo>
                <a:lnTo>
                  <a:pt x="1372" y="203"/>
                </a:lnTo>
                <a:lnTo>
                  <a:pt x="1355" y="152"/>
                </a:lnTo>
                <a:lnTo>
                  <a:pt x="1355" y="118"/>
                </a:lnTo>
                <a:lnTo>
                  <a:pt x="1338" y="84"/>
                </a:lnTo>
                <a:lnTo>
                  <a:pt x="1321" y="51"/>
                </a:lnTo>
                <a:lnTo>
                  <a:pt x="1304" y="34"/>
                </a:lnTo>
                <a:lnTo>
                  <a:pt x="1321" y="17"/>
                </a:lnTo>
                <a:lnTo>
                  <a:pt x="1355" y="0"/>
                </a:lnTo>
                <a:lnTo>
                  <a:pt x="1372" y="0"/>
                </a:lnTo>
                <a:lnTo>
                  <a:pt x="1423" y="0"/>
                </a:lnTo>
                <a:lnTo>
                  <a:pt x="1457" y="17"/>
                </a:lnTo>
                <a:lnTo>
                  <a:pt x="1508" y="34"/>
                </a:lnTo>
                <a:lnTo>
                  <a:pt x="1542" y="67"/>
                </a:lnTo>
                <a:lnTo>
                  <a:pt x="1593" y="84"/>
                </a:lnTo>
                <a:lnTo>
                  <a:pt x="1609" y="101"/>
                </a:lnTo>
                <a:lnTo>
                  <a:pt x="1626" y="135"/>
                </a:lnTo>
                <a:lnTo>
                  <a:pt x="1643" y="169"/>
                </a:lnTo>
                <a:lnTo>
                  <a:pt x="1626" y="203"/>
                </a:lnTo>
                <a:lnTo>
                  <a:pt x="1626" y="253"/>
                </a:lnTo>
                <a:lnTo>
                  <a:pt x="1609" y="321"/>
                </a:lnTo>
                <a:lnTo>
                  <a:pt x="1593" y="355"/>
                </a:lnTo>
                <a:lnTo>
                  <a:pt x="1576" y="405"/>
                </a:lnTo>
                <a:lnTo>
                  <a:pt x="1542" y="507"/>
                </a:lnTo>
                <a:lnTo>
                  <a:pt x="1491" y="642"/>
                </a:lnTo>
                <a:lnTo>
                  <a:pt x="1457" y="794"/>
                </a:lnTo>
                <a:lnTo>
                  <a:pt x="1389" y="963"/>
                </a:lnTo>
                <a:lnTo>
                  <a:pt x="1321" y="1115"/>
                </a:lnTo>
                <a:lnTo>
                  <a:pt x="1237" y="1267"/>
                </a:lnTo>
                <a:lnTo>
                  <a:pt x="1135" y="141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825" name="Freeform 33"/>
          <p:cNvSpPr/>
          <p:nvPr/>
        </p:nvSpPr>
        <p:spPr>
          <a:xfrm>
            <a:off x="2287587" y="4056781"/>
            <a:ext cx="171450" cy="750887"/>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0"/>
              </a:cxn>
              <a:cxn ang="0">
                <a:pos x="2147483647" y="0"/>
              </a:cxn>
              <a:cxn ang="0">
                <a:pos x="2147483647" y="0"/>
              </a:cxn>
            </a:cxnLst>
            <a:rect l="0" t="0" r="0" b="0"/>
            <a:pathLst>
              <a:path w="271" h="1183">
                <a:moveTo>
                  <a:pt x="204" y="0"/>
                </a:moveTo>
                <a:lnTo>
                  <a:pt x="204" y="186"/>
                </a:lnTo>
                <a:lnTo>
                  <a:pt x="221" y="355"/>
                </a:lnTo>
                <a:lnTo>
                  <a:pt x="238" y="507"/>
                </a:lnTo>
                <a:lnTo>
                  <a:pt x="238" y="642"/>
                </a:lnTo>
                <a:lnTo>
                  <a:pt x="254" y="760"/>
                </a:lnTo>
                <a:lnTo>
                  <a:pt x="254" y="845"/>
                </a:lnTo>
                <a:lnTo>
                  <a:pt x="271" y="929"/>
                </a:lnTo>
                <a:lnTo>
                  <a:pt x="271" y="980"/>
                </a:lnTo>
                <a:lnTo>
                  <a:pt x="271" y="1065"/>
                </a:lnTo>
                <a:lnTo>
                  <a:pt x="271" y="1115"/>
                </a:lnTo>
                <a:lnTo>
                  <a:pt x="254" y="1166"/>
                </a:lnTo>
                <a:lnTo>
                  <a:pt x="238" y="1183"/>
                </a:lnTo>
                <a:lnTo>
                  <a:pt x="221" y="1183"/>
                </a:lnTo>
                <a:lnTo>
                  <a:pt x="204" y="1183"/>
                </a:lnTo>
                <a:lnTo>
                  <a:pt x="170" y="1166"/>
                </a:lnTo>
                <a:lnTo>
                  <a:pt x="153" y="1132"/>
                </a:lnTo>
                <a:lnTo>
                  <a:pt x="136" y="1065"/>
                </a:lnTo>
                <a:lnTo>
                  <a:pt x="119" y="980"/>
                </a:lnTo>
                <a:lnTo>
                  <a:pt x="119" y="879"/>
                </a:lnTo>
                <a:lnTo>
                  <a:pt x="102" y="794"/>
                </a:lnTo>
                <a:lnTo>
                  <a:pt x="102" y="760"/>
                </a:lnTo>
                <a:lnTo>
                  <a:pt x="85" y="693"/>
                </a:lnTo>
                <a:lnTo>
                  <a:pt x="85" y="625"/>
                </a:lnTo>
                <a:lnTo>
                  <a:pt x="68" y="541"/>
                </a:lnTo>
                <a:lnTo>
                  <a:pt x="51" y="439"/>
                </a:lnTo>
                <a:lnTo>
                  <a:pt x="34" y="304"/>
                </a:lnTo>
                <a:lnTo>
                  <a:pt x="17" y="169"/>
                </a:lnTo>
                <a:lnTo>
                  <a:pt x="0" y="0"/>
                </a:lnTo>
                <a:lnTo>
                  <a:pt x="204"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826" name="Freeform 34"/>
          <p:cNvSpPr/>
          <p:nvPr/>
        </p:nvSpPr>
        <p:spPr>
          <a:xfrm>
            <a:off x="2341562" y="3948831"/>
            <a:ext cx="968375" cy="9223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525" h="1453">
                <a:moveTo>
                  <a:pt x="1084" y="169"/>
                </a:moveTo>
                <a:lnTo>
                  <a:pt x="1050" y="169"/>
                </a:lnTo>
                <a:lnTo>
                  <a:pt x="1017" y="169"/>
                </a:lnTo>
                <a:lnTo>
                  <a:pt x="966" y="169"/>
                </a:lnTo>
                <a:lnTo>
                  <a:pt x="915" y="169"/>
                </a:lnTo>
                <a:lnTo>
                  <a:pt x="847" y="186"/>
                </a:lnTo>
                <a:lnTo>
                  <a:pt x="779" y="186"/>
                </a:lnTo>
                <a:lnTo>
                  <a:pt x="695" y="203"/>
                </a:lnTo>
                <a:lnTo>
                  <a:pt x="610" y="220"/>
                </a:lnTo>
                <a:lnTo>
                  <a:pt x="424" y="237"/>
                </a:lnTo>
                <a:lnTo>
                  <a:pt x="254" y="271"/>
                </a:lnTo>
                <a:lnTo>
                  <a:pt x="119" y="287"/>
                </a:lnTo>
                <a:lnTo>
                  <a:pt x="0" y="287"/>
                </a:lnTo>
                <a:lnTo>
                  <a:pt x="0" y="169"/>
                </a:lnTo>
                <a:lnTo>
                  <a:pt x="153" y="169"/>
                </a:lnTo>
                <a:lnTo>
                  <a:pt x="322" y="152"/>
                </a:lnTo>
                <a:lnTo>
                  <a:pt x="491" y="118"/>
                </a:lnTo>
                <a:lnTo>
                  <a:pt x="661" y="102"/>
                </a:lnTo>
                <a:lnTo>
                  <a:pt x="762" y="85"/>
                </a:lnTo>
                <a:lnTo>
                  <a:pt x="830" y="68"/>
                </a:lnTo>
                <a:lnTo>
                  <a:pt x="898" y="68"/>
                </a:lnTo>
                <a:lnTo>
                  <a:pt x="966" y="51"/>
                </a:lnTo>
                <a:lnTo>
                  <a:pt x="1017" y="34"/>
                </a:lnTo>
                <a:lnTo>
                  <a:pt x="1050" y="34"/>
                </a:lnTo>
                <a:lnTo>
                  <a:pt x="1084" y="34"/>
                </a:lnTo>
                <a:lnTo>
                  <a:pt x="1101" y="17"/>
                </a:lnTo>
                <a:lnTo>
                  <a:pt x="1135" y="0"/>
                </a:lnTo>
                <a:lnTo>
                  <a:pt x="1186" y="0"/>
                </a:lnTo>
                <a:lnTo>
                  <a:pt x="1220" y="0"/>
                </a:lnTo>
                <a:lnTo>
                  <a:pt x="1254" y="17"/>
                </a:lnTo>
                <a:lnTo>
                  <a:pt x="1305" y="51"/>
                </a:lnTo>
                <a:lnTo>
                  <a:pt x="1389" y="102"/>
                </a:lnTo>
                <a:lnTo>
                  <a:pt x="1440" y="152"/>
                </a:lnTo>
                <a:lnTo>
                  <a:pt x="1491" y="186"/>
                </a:lnTo>
                <a:lnTo>
                  <a:pt x="1508" y="220"/>
                </a:lnTo>
                <a:lnTo>
                  <a:pt x="1525" y="237"/>
                </a:lnTo>
                <a:lnTo>
                  <a:pt x="1525" y="287"/>
                </a:lnTo>
                <a:lnTo>
                  <a:pt x="1508" y="338"/>
                </a:lnTo>
                <a:lnTo>
                  <a:pt x="1491" y="355"/>
                </a:lnTo>
                <a:lnTo>
                  <a:pt x="1474" y="372"/>
                </a:lnTo>
                <a:lnTo>
                  <a:pt x="1474" y="389"/>
                </a:lnTo>
                <a:lnTo>
                  <a:pt x="1474" y="439"/>
                </a:lnTo>
                <a:lnTo>
                  <a:pt x="1457" y="473"/>
                </a:lnTo>
                <a:lnTo>
                  <a:pt x="1457" y="524"/>
                </a:lnTo>
                <a:lnTo>
                  <a:pt x="1457" y="592"/>
                </a:lnTo>
                <a:lnTo>
                  <a:pt x="1440" y="659"/>
                </a:lnTo>
                <a:lnTo>
                  <a:pt x="1440" y="794"/>
                </a:lnTo>
                <a:lnTo>
                  <a:pt x="1423" y="929"/>
                </a:lnTo>
                <a:lnTo>
                  <a:pt x="1389" y="1031"/>
                </a:lnTo>
                <a:lnTo>
                  <a:pt x="1372" y="1132"/>
                </a:lnTo>
                <a:lnTo>
                  <a:pt x="1338" y="1234"/>
                </a:lnTo>
                <a:lnTo>
                  <a:pt x="1322" y="1301"/>
                </a:lnTo>
                <a:lnTo>
                  <a:pt x="1288" y="1352"/>
                </a:lnTo>
                <a:lnTo>
                  <a:pt x="1271" y="1403"/>
                </a:lnTo>
                <a:lnTo>
                  <a:pt x="1254" y="1419"/>
                </a:lnTo>
                <a:lnTo>
                  <a:pt x="1237" y="1436"/>
                </a:lnTo>
                <a:lnTo>
                  <a:pt x="1220" y="1453"/>
                </a:lnTo>
                <a:lnTo>
                  <a:pt x="1203" y="1453"/>
                </a:lnTo>
                <a:lnTo>
                  <a:pt x="1186" y="1453"/>
                </a:lnTo>
                <a:lnTo>
                  <a:pt x="1169" y="1436"/>
                </a:lnTo>
                <a:lnTo>
                  <a:pt x="1152" y="1403"/>
                </a:lnTo>
                <a:lnTo>
                  <a:pt x="1135" y="1352"/>
                </a:lnTo>
                <a:lnTo>
                  <a:pt x="1101" y="1301"/>
                </a:lnTo>
                <a:lnTo>
                  <a:pt x="1084" y="1234"/>
                </a:lnTo>
                <a:lnTo>
                  <a:pt x="1050" y="1149"/>
                </a:lnTo>
                <a:lnTo>
                  <a:pt x="1000" y="1048"/>
                </a:lnTo>
                <a:lnTo>
                  <a:pt x="1084" y="1065"/>
                </a:lnTo>
                <a:lnTo>
                  <a:pt x="1135" y="1065"/>
                </a:lnTo>
                <a:lnTo>
                  <a:pt x="1169" y="1065"/>
                </a:lnTo>
                <a:lnTo>
                  <a:pt x="1186" y="1048"/>
                </a:lnTo>
                <a:lnTo>
                  <a:pt x="1203" y="1014"/>
                </a:lnTo>
                <a:lnTo>
                  <a:pt x="1203" y="980"/>
                </a:lnTo>
                <a:lnTo>
                  <a:pt x="1220" y="913"/>
                </a:lnTo>
                <a:lnTo>
                  <a:pt x="1220" y="845"/>
                </a:lnTo>
                <a:lnTo>
                  <a:pt x="1237" y="659"/>
                </a:lnTo>
                <a:lnTo>
                  <a:pt x="1254" y="473"/>
                </a:lnTo>
                <a:lnTo>
                  <a:pt x="1254" y="389"/>
                </a:lnTo>
                <a:lnTo>
                  <a:pt x="1237" y="321"/>
                </a:lnTo>
                <a:lnTo>
                  <a:pt x="1237" y="271"/>
                </a:lnTo>
                <a:lnTo>
                  <a:pt x="1220" y="237"/>
                </a:lnTo>
                <a:lnTo>
                  <a:pt x="1203" y="203"/>
                </a:lnTo>
                <a:lnTo>
                  <a:pt x="1169" y="186"/>
                </a:lnTo>
                <a:lnTo>
                  <a:pt x="1135" y="186"/>
                </a:lnTo>
                <a:lnTo>
                  <a:pt x="1084" y="169"/>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827" name="Freeform 35"/>
          <p:cNvSpPr/>
          <p:nvPr/>
        </p:nvSpPr>
        <p:spPr>
          <a:xfrm>
            <a:off x="2481262" y="4282206"/>
            <a:ext cx="547687" cy="128587"/>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864" h="203">
                <a:moveTo>
                  <a:pt x="0" y="101"/>
                </a:moveTo>
                <a:lnTo>
                  <a:pt x="187" y="68"/>
                </a:lnTo>
                <a:lnTo>
                  <a:pt x="390" y="51"/>
                </a:lnTo>
                <a:lnTo>
                  <a:pt x="492" y="34"/>
                </a:lnTo>
                <a:lnTo>
                  <a:pt x="576" y="17"/>
                </a:lnTo>
                <a:lnTo>
                  <a:pt x="644" y="0"/>
                </a:lnTo>
                <a:lnTo>
                  <a:pt x="695" y="0"/>
                </a:lnTo>
                <a:lnTo>
                  <a:pt x="746" y="0"/>
                </a:lnTo>
                <a:lnTo>
                  <a:pt x="814" y="17"/>
                </a:lnTo>
                <a:lnTo>
                  <a:pt x="830" y="34"/>
                </a:lnTo>
                <a:lnTo>
                  <a:pt x="847" y="51"/>
                </a:lnTo>
                <a:lnTo>
                  <a:pt x="864" y="51"/>
                </a:lnTo>
                <a:lnTo>
                  <a:pt x="864" y="68"/>
                </a:lnTo>
                <a:lnTo>
                  <a:pt x="864" y="84"/>
                </a:lnTo>
                <a:lnTo>
                  <a:pt x="830" y="101"/>
                </a:lnTo>
                <a:lnTo>
                  <a:pt x="797" y="101"/>
                </a:lnTo>
                <a:lnTo>
                  <a:pt x="746" y="118"/>
                </a:lnTo>
                <a:lnTo>
                  <a:pt x="627" y="135"/>
                </a:lnTo>
                <a:lnTo>
                  <a:pt x="509" y="152"/>
                </a:lnTo>
                <a:lnTo>
                  <a:pt x="458" y="152"/>
                </a:lnTo>
                <a:lnTo>
                  <a:pt x="407" y="169"/>
                </a:lnTo>
                <a:lnTo>
                  <a:pt x="271" y="186"/>
                </a:lnTo>
                <a:lnTo>
                  <a:pt x="204" y="186"/>
                </a:lnTo>
                <a:lnTo>
                  <a:pt x="136" y="203"/>
                </a:lnTo>
                <a:lnTo>
                  <a:pt x="102" y="203"/>
                </a:lnTo>
                <a:lnTo>
                  <a:pt x="85" y="203"/>
                </a:lnTo>
                <a:lnTo>
                  <a:pt x="68" y="186"/>
                </a:lnTo>
                <a:lnTo>
                  <a:pt x="51" y="169"/>
                </a:lnTo>
                <a:lnTo>
                  <a:pt x="34" y="135"/>
                </a:lnTo>
                <a:lnTo>
                  <a:pt x="0" y="101"/>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828" name="Freeform 36"/>
          <p:cNvSpPr/>
          <p:nvPr/>
        </p:nvSpPr>
        <p:spPr>
          <a:xfrm>
            <a:off x="2695574" y="4056781"/>
            <a:ext cx="107950" cy="579437"/>
          </a:xfrm>
          <a:custGeom>
            <a:avLst/>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0" y="2147483647"/>
              </a:cxn>
              <a:cxn ang="0">
                <a:pos x="0" y="0"/>
              </a:cxn>
              <a:cxn ang="0">
                <a:pos x="0" y="0"/>
              </a:cxn>
            </a:cxnLst>
            <a:rect l="0" t="0" r="0" b="0"/>
            <a:pathLst>
              <a:path w="170" h="913">
                <a:moveTo>
                  <a:pt x="0" y="0"/>
                </a:moveTo>
                <a:lnTo>
                  <a:pt x="51" y="34"/>
                </a:lnTo>
                <a:lnTo>
                  <a:pt x="85" y="51"/>
                </a:lnTo>
                <a:lnTo>
                  <a:pt x="119" y="68"/>
                </a:lnTo>
                <a:lnTo>
                  <a:pt x="153" y="85"/>
                </a:lnTo>
                <a:lnTo>
                  <a:pt x="170" y="118"/>
                </a:lnTo>
                <a:lnTo>
                  <a:pt x="170" y="152"/>
                </a:lnTo>
                <a:lnTo>
                  <a:pt x="170" y="203"/>
                </a:lnTo>
                <a:lnTo>
                  <a:pt x="170" y="270"/>
                </a:lnTo>
                <a:lnTo>
                  <a:pt x="153" y="304"/>
                </a:lnTo>
                <a:lnTo>
                  <a:pt x="153" y="338"/>
                </a:lnTo>
                <a:lnTo>
                  <a:pt x="153" y="406"/>
                </a:lnTo>
                <a:lnTo>
                  <a:pt x="153" y="473"/>
                </a:lnTo>
                <a:lnTo>
                  <a:pt x="153" y="558"/>
                </a:lnTo>
                <a:lnTo>
                  <a:pt x="153" y="659"/>
                </a:lnTo>
                <a:lnTo>
                  <a:pt x="153" y="777"/>
                </a:lnTo>
                <a:lnTo>
                  <a:pt x="153" y="913"/>
                </a:lnTo>
                <a:lnTo>
                  <a:pt x="17" y="913"/>
                </a:lnTo>
                <a:lnTo>
                  <a:pt x="17" y="744"/>
                </a:lnTo>
                <a:lnTo>
                  <a:pt x="17" y="591"/>
                </a:lnTo>
                <a:lnTo>
                  <a:pt x="0" y="456"/>
                </a:lnTo>
                <a:lnTo>
                  <a:pt x="0" y="321"/>
                </a:lnTo>
                <a:lnTo>
                  <a:pt x="0" y="220"/>
                </a:lnTo>
                <a:lnTo>
                  <a:pt x="0" y="135"/>
                </a:lnTo>
                <a:lnTo>
                  <a:pt x="0" y="68"/>
                </a:lnTo>
                <a:lnTo>
                  <a:pt x="0" y="0"/>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829" name="Freeform 37"/>
          <p:cNvSpPr/>
          <p:nvPr/>
        </p:nvSpPr>
        <p:spPr>
          <a:xfrm>
            <a:off x="2416174" y="4582243"/>
            <a:ext cx="635000" cy="139700"/>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Lst>
            <a:rect l="0" t="0" r="0" b="0"/>
            <a:pathLst>
              <a:path w="999" h="220">
                <a:moveTo>
                  <a:pt x="491" y="34"/>
                </a:moveTo>
                <a:lnTo>
                  <a:pt x="559" y="34"/>
                </a:lnTo>
                <a:lnTo>
                  <a:pt x="627" y="17"/>
                </a:lnTo>
                <a:lnTo>
                  <a:pt x="677" y="17"/>
                </a:lnTo>
                <a:lnTo>
                  <a:pt x="728" y="0"/>
                </a:lnTo>
                <a:lnTo>
                  <a:pt x="762" y="0"/>
                </a:lnTo>
                <a:lnTo>
                  <a:pt x="796" y="0"/>
                </a:lnTo>
                <a:lnTo>
                  <a:pt x="830" y="0"/>
                </a:lnTo>
                <a:lnTo>
                  <a:pt x="881" y="0"/>
                </a:lnTo>
                <a:lnTo>
                  <a:pt x="931" y="34"/>
                </a:lnTo>
                <a:lnTo>
                  <a:pt x="965" y="68"/>
                </a:lnTo>
                <a:lnTo>
                  <a:pt x="982" y="85"/>
                </a:lnTo>
                <a:lnTo>
                  <a:pt x="982" y="101"/>
                </a:lnTo>
                <a:lnTo>
                  <a:pt x="999" y="135"/>
                </a:lnTo>
                <a:lnTo>
                  <a:pt x="796" y="152"/>
                </a:lnTo>
                <a:lnTo>
                  <a:pt x="610" y="169"/>
                </a:lnTo>
                <a:lnTo>
                  <a:pt x="457" y="169"/>
                </a:lnTo>
                <a:lnTo>
                  <a:pt x="322" y="186"/>
                </a:lnTo>
                <a:lnTo>
                  <a:pt x="203" y="203"/>
                </a:lnTo>
                <a:lnTo>
                  <a:pt x="118" y="203"/>
                </a:lnTo>
                <a:lnTo>
                  <a:pt x="34" y="220"/>
                </a:lnTo>
                <a:lnTo>
                  <a:pt x="0" y="220"/>
                </a:lnTo>
                <a:lnTo>
                  <a:pt x="0" y="118"/>
                </a:lnTo>
                <a:lnTo>
                  <a:pt x="237" y="68"/>
                </a:lnTo>
                <a:lnTo>
                  <a:pt x="491" y="34"/>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3824" name="Freeform 32"/>
          <p:cNvSpPr/>
          <p:nvPr/>
        </p:nvSpPr>
        <p:spPr>
          <a:xfrm>
            <a:off x="2717799" y="3412256"/>
            <a:ext cx="1139825" cy="7413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796" h="1166">
                <a:moveTo>
                  <a:pt x="1288" y="1166"/>
                </a:moveTo>
                <a:lnTo>
                  <a:pt x="1237" y="1149"/>
                </a:lnTo>
                <a:lnTo>
                  <a:pt x="1169" y="1116"/>
                </a:lnTo>
                <a:lnTo>
                  <a:pt x="1101" y="1065"/>
                </a:lnTo>
                <a:lnTo>
                  <a:pt x="1017" y="980"/>
                </a:lnTo>
                <a:lnTo>
                  <a:pt x="915" y="896"/>
                </a:lnTo>
                <a:lnTo>
                  <a:pt x="813" y="811"/>
                </a:lnTo>
                <a:lnTo>
                  <a:pt x="712" y="710"/>
                </a:lnTo>
                <a:lnTo>
                  <a:pt x="576" y="592"/>
                </a:lnTo>
                <a:lnTo>
                  <a:pt x="457" y="473"/>
                </a:lnTo>
                <a:lnTo>
                  <a:pt x="305" y="338"/>
                </a:lnTo>
                <a:lnTo>
                  <a:pt x="153" y="203"/>
                </a:lnTo>
                <a:lnTo>
                  <a:pt x="0" y="51"/>
                </a:lnTo>
                <a:lnTo>
                  <a:pt x="85" y="0"/>
                </a:lnTo>
                <a:lnTo>
                  <a:pt x="356" y="220"/>
                </a:lnTo>
                <a:lnTo>
                  <a:pt x="627" y="423"/>
                </a:lnTo>
                <a:lnTo>
                  <a:pt x="745" y="524"/>
                </a:lnTo>
                <a:lnTo>
                  <a:pt x="864" y="626"/>
                </a:lnTo>
                <a:lnTo>
                  <a:pt x="983" y="693"/>
                </a:lnTo>
                <a:lnTo>
                  <a:pt x="1084" y="761"/>
                </a:lnTo>
                <a:lnTo>
                  <a:pt x="1203" y="811"/>
                </a:lnTo>
                <a:lnTo>
                  <a:pt x="1305" y="862"/>
                </a:lnTo>
                <a:lnTo>
                  <a:pt x="1423" y="913"/>
                </a:lnTo>
                <a:lnTo>
                  <a:pt x="1559" y="947"/>
                </a:lnTo>
                <a:lnTo>
                  <a:pt x="1610" y="963"/>
                </a:lnTo>
                <a:lnTo>
                  <a:pt x="1660" y="980"/>
                </a:lnTo>
                <a:lnTo>
                  <a:pt x="1711" y="997"/>
                </a:lnTo>
                <a:lnTo>
                  <a:pt x="1745" y="1014"/>
                </a:lnTo>
                <a:lnTo>
                  <a:pt x="1762" y="1031"/>
                </a:lnTo>
                <a:lnTo>
                  <a:pt x="1779" y="1031"/>
                </a:lnTo>
                <a:lnTo>
                  <a:pt x="1796" y="1048"/>
                </a:lnTo>
                <a:lnTo>
                  <a:pt x="1796" y="1065"/>
                </a:lnTo>
                <a:lnTo>
                  <a:pt x="1796" y="1082"/>
                </a:lnTo>
                <a:lnTo>
                  <a:pt x="1745" y="1099"/>
                </a:lnTo>
                <a:lnTo>
                  <a:pt x="1694" y="1116"/>
                </a:lnTo>
                <a:lnTo>
                  <a:pt x="1643" y="1132"/>
                </a:lnTo>
                <a:lnTo>
                  <a:pt x="1593" y="1132"/>
                </a:lnTo>
                <a:lnTo>
                  <a:pt x="1491" y="1149"/>
                </a:lnTo>
                <a:lnTo>
                  <a:pt x="1406" y="1166"/>
                </a:lnTo>
                <a:lnTo>
                  <a:pt x="1338" y="1166"/>
                </a:lnTo>
                <a:lnTo>
                  <a:pt x="1288" y="1166"/>
                </a:lnTo>
              </a:path>
            </a:pathLst>
          </a:custGeom>
          <a:solidFill>
            <a:srgbClr val="FF0000"/>
          </a:solidFill>
          <a:ln w="19050" cap="flat" cmpd="sng">
            <a:solidFill>
              <a:srgbClr val="000000"/>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1"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3822"/>
                                        </p:tgtEl>
                                        <p:attrNameLst>
                                          <p:attrName>style.visibility</p:attrName>
                                        </p:attrNameLst>
                                      </p:cBhvr>
                                      <p:to>
                                        <p:strVal val="visible"/>
                                      </p:to>
                                    </p:set>
                                    <p:animEffect transition="in" filter="wipe(left)">
                                      <p:cBhvr>
                                        <p:cTn id="34" dur="500"/>
                                        <p:tgtEl>
                                          <p:spTgt spid="338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3823"/>
                                        </p:tgtEl>
                                        <p:attrNameLst>
                                          <p:attrName>style.visibility</p:attrName>
                                        </p:attrNameLst>
                                      </p:cBhvr>
                                      <p:to>
                                        <p:strVal val="visible"/>
                                      </p:to>
                                    </p:set>
                                    <p:animEffect transition="in" filter="wipe(up)">
                                      <p:cBhvr>
                                        <p:cTn id="39" dur="500"/>
                                        <p:tgtEl>
                                          <p:spTgt spid="338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3824"/>
                                        </p:tgtEl>
                                        <p:attrNameLst>
                                          <p:attrName>style.visibility</p:attrName>
                                        </p:attrNameLst>
                                      </p:cBhvr>
                                      <p:to>
                                        <p:strVal val="visible"/>
                                      </p:to>
                                    </p:set>
                                    <p:animEffect transition="in" filter="wipe(up)">
                                      <p:cBhvr>
                                        <p:cTn id="44" dur="500"/>
                                        <p:tgtEl>
                                          <p:spTgt spid="338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3825"/>
                                        </p:tgtEl>
                                        <p:attrNameLst>
                                          <p:attrName>style.visibility</p:attrName>
                                        </p:attrNameLst>
                                      </p:cBhvr>
                                      <p:to>
                                        <p:strVal val="visible"/>
                                      </p:to>
                                    </p:set>
                                    <p:animEffect transition="in" filter="wipe(up)">
                                      <p:cBhvr>
                                        <p:cTn id="49" dur="500"/>
                                        <p:tgtEl>
                                          <p:spTgt spid="338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3826"/>
                                        </p:tgtEl>
                                        <p:attrNameLst>
                                          <p:attrName>style.visibility</p:attrName>
                                        </p:attrNameLst>
                                      </p:cBhvr>
                                      <p:to>
                                        <p:strVal val="visible"/>
                                      </p:to>
                                    </p:set>
                                    <p:animEffect transition="in" filter="wipe(left)">
                                      <p:cBhvr>
                                        <p:cTn id="54" dur="500"/>
                                        <p:tgtEl>
                                          <p:spTgt spid="338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3827"/>
                                        </p:tgtEl>
                                        <p:attrNameLst>
                                          <p:attrName>style.visibility</p:attrName>
                                        </p:attrNameLst>
                                      </p:cBhvr>
                                      <p:to>
                                        <p:strVal val="visible"/>
                                      </p:to>
                                    </p:set>
                                    <p:animEffect transition="in" filter="wipe(left)">
                                      <p:cBhvr>
                                        <p:cTn id="59" dur="500"/>
                                        <p:tgtEl>
                                          <p:spTgt spid="338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33828"/>
                                        </p:tgtEl>
                                        <p:attrNameLst>
                                          <p:attrName>style.visibility</p:attrName>
                                        </p:attrNameLst>
                                      </p:cBhvr>
                                      <p:to>
                                        <p:strVal val="visible"/>
                                      </p:to>
                                    </p:set>
                                    <p:animEffect transition="in" filter="wipe(up)">
                                      <p:cBhvr>
                                        <p:cTn id="64" dur="500"/>
                                        <p:tgtEl>
                                          <p:spTgt spid="3382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3829"/>
                                        </p:tgtEl>
                                        <p:attrNameLst>
                                          <p:attrName>style.visibility</p:attrName>
                                        </p:attrNameLst>
                                      </p:cBhvr>
                                      <p:to>
                                        <p:strVal val="visible"/>
                                      </p:to>
                                    </p:set>
                                    <p:animEffect transition="in" filter="wipe(left)">
                                      <p:cBhvr>
                                        <p:cTn id="69" dur="500"/>
                                        <p:tgtEl>
                                          <p:spTgt spid="33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91080" y="2687238"/>
            <a:ext cx="797496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观察上面的汉字，说说它们分别是什么结构。</a:t>
            </a:r>
          </a:p>
        </p:txBody>
      </p:sp>
      <p:sp>
        <p:nvSpPr>
          <p:cNvPr id="3" name="文本框 2"/>
          <p:cNvSpPr txBox="1"/>
          <p:nvPr/>
        </p:nvSpPr>
        <p:spPr>
          <a:xfrm>
            <a:off x="2291080" y="3279147"/>
            <a:ext cx="5379720" cy="267652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独体字：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左右结构：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上下结构：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半包围结构：</a:t>
            </a:r>
          </a:p>
        </p:txBody>
      </p:sp>
      <p:sp>
        <p:nvSpPr>
          <p:cNvPr id="4" name="文本框 3"/>
          <p:cNvSpPr txBox="1"/>
          <p:nvPr/>
        </p:nvSpPr>
        <p:spPr>
          <a:xfrm>
            <a:off x="4561840" y="467741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齐</a:t>
            </a:r>
          </a:p>
        </p:txBody>
      </p:sp>
      <p:sp>
        <p:nvSpPr>
          <p:cNvPr id="6" name="文本框 5"/>
          <p:cNvSpPr txBox="1"/>
          <p:nvPr/>
        </p:nvSpPr>
        <p:spPr>
          <a:xfrm>
            <a:off x="5433060" y="467741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奋</a:t>
            </a:r>
          </a:p>
        </p:txBody>
      </p:sp>
      <p:sp>
        <p:nvSpPr>
          <p:cNvPr id="8" name="文本框 7"/>
          <p:cNvSpPr txBox="1"/>
          <p:nvPr/>
        </p:nvSpPr>
        <p:spPr>
          <a:xfrm>
            <a:off x="5432425" y="340233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民</a:t>
            </a:r>
          </a:p>
        </p:txBody>
      </p:sp>
      <p:sp>
        <p:nvSpPr>
          <p:cNvPr id="9" name="文本框 8"/>
          <p:cNvSpPr txBox="1"/>
          <p:nvPr/>
        </p:nvSpPr>
        <p:spPr>
          <a:xfrm>
            <a:off x="5432425" y="4035432"/>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峡</a:t>
            </a:r>
          </a:p>
        </p:txBody>
      </p:sp>
      <p:sp>
        <p:nvSpPr>
          <p:cNvPr id="12" name="文本框 11"/>
          <p:cNvSpPr txBox="1"/>
          <p:nvPr/>
        </p:nvSpPr>
        <p:spPr>
          <a:xfrm>
            <a:off x="6311265" y="4035432"/>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族</a:t>
            </a:r>
          </a:p>
        </p:txBody>
      </p:sp>
      <p:sp>
        <p:nvSpPr>
          <p:cNvPr id="13" name="文本框 12"/>
          <p:cNvSpPr txBox="1"/>
          <p:nvPr/>
        </p:nvSpPr>
        <p:spPr>
          <a:xfrm>
            <a:off x="7132320" y="4035432"/>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谊</a:t>
            </a:r>
          </a:p>
        </p:txBody>
      </p:sp>
      <p:sp>
        <p:nvSpPr>
          <p:cNvPr id="15" name="文本框 14"/>
          <p:cNvSpPr txBox="1"/>
          <p:nvPr/>
        </p:nvSpPr>
        <p:spPr>
          <a:xfrm>
            <a:off x="4561840" y="340233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州</a:t>
            </a:r>
          </a:p>
        </p:txBody>
      </p:sp>
      <p:sp>
        <p:nvSpPr>
          <p:cNvPr id="23" name="文本框 22"/>
          <p:cNvSpPr txBox="1"/>
          <p:nvPr/>
        </p:nvSpPr>
        <p:spPr>
          <a:xfrm>
            <a:off x="4561840" y="4035432"/>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湾</a:t>
            </a:r>
          </a:p>
        </p:txBody>
      </p:sp>
      <p:sp>
        <p:nvSpPr>
          <p:cNvPr id="24" name="文本框 23"/>
          <p:cNvSpPr txBox="1"/>
          <p:nvPr/>
        </p:nvSpPr>
        <p:spPr>
          <a:xfrm>
            <a:off x="4563745" y="5347977"/>
            <a:ext cx="5384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岛</a:t>
            </a:r>
          </a:p>
        </p:txBody>
      </p:sp>
      <p:sp>
        <p:nvSpPr>
          <p:cNvPr id="25" name="文本框 24"/>
          <p:cNvSpPr txBox="1"/>
          <p:nvPr/>
        </p:nvSpPr>
        <p:spPr>
          <a:xfrm>
            <a:off x="2358073" y="1690419"/>
            <a:ext cx="7475855" cy="634544"/>
          </a:xfrm>
          <a:prstGeom prst="hexagon">
            <a:avLst/>
          </a:prstGeom>
          <a:noFill/>
          <a:ln>
            <a:solidFill>
              <a:srgbClr val="20CDB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州   湾   岛   峡   民   族   谊   齐   奋</a:t>
            </a:r>
          </a:p>
        </p:txBody>
      </p:sp>
      <p:sp>
        <p:nvSpPr>
          <p:cNvPr id="54"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trips(down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trips(downLef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2" grpId="0"/>
      <p:bldP spid="13" grpId="0"/>
      <p:bldP spid="15"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997970" y="1390705"/>
            <a:ext cx="6505575" cy="4414520"/>
            <a:chOff x="4384" y="955"/>
            <a:chExt cx="6059" cy="6952"/>
          </a:xfrm>
        </p:grpSpPr>
        <p:pic>
          <p:nvPicPr>
            <p:cNvPr id="14" name="图片 13" descr="25"/>
            <p:cNvPicPr>
              <a:picLocks noChangeAspect="1"/>
            </p:cNvPicPr>
            <p:nvPr/>
          </p:nvPicPr>
          <p:blipFill>
            <a:blip r:embed="rId3"/>
            <a:stretch>
              <a:fillRect/>
            </a:stretch>
          </p:blipFill>
          <p:spPr>
            <a:xfrm>
              <a:off x="4384" y="955"/>
              <a:ext cx="6059" cy="6952"/>
            </a:xfrm>
            <a:prstGeom prst="rect">
              <a:avLst/>
            </a:prstGeom>
          </p:spPr>
        </p:pic>
        <p:sp>
          <p:nvSpPr>
            <p:cNvPr id="28" name="文本框 27"/>
            <p:cNvSpPr txBox="1"/>
            <p:nvPr/>
          </p:nvSpPr>
          <p:spPr>
            <a:xfrm>
              <a:off x="4773" y="2993"/>
              <a:ext cx="5281" cy="4506"/>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珠峰：</a:t>
              </a:r>
              <a:endParaRPr kumimoji="0" lang="en-US" altLang="zh-CN"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大陆：</a:t>
              </a:r>
              <a:endParaRPr kumimoji="0" lang="en-US" altLang="zh-CN"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奋发：</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情谊：</a:t>
              </a:r>
              <a:endParaRPr kumimoji="0" lang="en-US" altLang="zh-CN"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繁荣：</a:t>
              </a:r>
            </a:p>
          </p:txBody>
        </p:sp>
      </p:grpSp>
      <p:sp>
        <p:nvSpPr>
          <p:cNvPr id="29" name="矩形 1"/>
          <p:cNvSpPr>
            <a:spLocks noChangeArrowheads="1"/>
          </p:cNvSpPr>
          <p:nvPr/>
        </p:nvSpPr>
        <p:spPr bwMode="auto">
          <a:xfrm>
            <a:off x="4429069" y="2684835"/>
            <a:ext cx="597408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珠穆朗玛峰的简称。</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特指我国领土的广大陆地部分。  </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精神振作，情绪高涨。</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人与人相互关切、爱护的感情。</a:t>
            </a: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兴旺发展或使兴旺发展。</a:t>
            </a:r>
          </a:p>
        </p:txBody>
      </p:sp>
      <p:sp>
        <p:nvSpPr>
          <p:cNvPr id="47"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strips(downLeft)">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strips(downLeft)">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strips(downLeft)">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strips(downLeft)">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strips(downLeft)">
                                      <p:cBhvr>
                                        <p:cTn id="27"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23770" y="5041900"/>
            <a:ext cx="5822950" cy="891150"/>
          </a:xfrm>
          <a:prstGeom prst="horizontalScroll">
            <a:avLst/>
          </a:prstGeom>
          <a:solidFill>
            <a:srgbClr val="92D050"/>
          </a:solidFill>
          <a:ln>
            <a:solidFill>
              <a:schemeClr val="accent1"/>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总说我国的山河壮丽，风景如画。 </a:t>
            </a:r>
          </a:p>
        </p:txBody>
      </p:sp>
      <p:grpSp>
        <p:nvGrpSpPr>
          <p:cNvPr id="2" name="组合 1"/>
          <p:cNvGrpSpPr/>
          <p:nvPr/>
        </p:nvGrpSpPr>
        <p:grpSpPr>
          <a:xfrm>
            <a:off x="1860550" y="2245360"/>
            <a:ext cx="7659370" cy="1169670"/>
            <a:chOff x="3904" y="2047"/>
            <a:chExt cx="12062" cy="1842"/>
          </a:xfrm>
        </p:grpSpPr>
        <p:pic>
          <p:nvPicPr>
            <p:cNvPr id="4" name="图片 3" descr="图片7"/>
            <p:cNvPicPr>
              <a:picLocks noChangeAspect="1"/>
            </p:cNvPicPr>
            <p:nvPr/>
          </p:nvPicPr>
          <p:blipFill>
            <a:blip r:embed="rId3"/>
            <a:stretch>
              <a:fillRect/>
            </a:stretch>
          </p:blipFill>
          <p:spPr>
            <a:xfrm>
              <a:off x="3904" y="2047"/>
              <a:ext cx="12062" cy="1843"/>
            </a:xfrm>
            <a:prstGeom prst="rect">
              <a:avLst/>
            </a:prstGeom>
          </p:spPr>
        </p:pic>
        <p:sp>
          <p:nvSpPr>
            <p:cNvPr id="6" name="文本框 5"/>
            <p:cNvSpPr txBox="1"/>
            <p:nvPr/>
          </p:nvSpPr>
          <p:spPr>
            <a:xfrm>
              <a:off x="5312" y="2558"/>
              <a:ext cx="9580" cy="82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我</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神州</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，称</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中华</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山川美，可入画。</a:t>
              </a:r>
            </a:p>
          </p:txBody>
        </p:sp>
      </p:grpSp>
      <p:sp>
        <p:nvSpPr>
          <p:cNvPr id="8" name="文本框 7"/>
          <p:cNvSpPr txBox="1"/>
          <p:nvPr/>
        </p:nvSpPr>
        <p:spPr>
          <a:xfrm>
            <a:off x="1496060" y="3832225"/>
            <a:ext cx="4493538" cy="67063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说说这句话在文中的作用？</a:t>
            </a:r>
          </a:p>
        </p:txBody>
      </p:sp>
      <p:sp>
        <p:nvSpPr>
          <p:cNvPr id="9" name="文本框 8"/>
          <p:cNvSpPr txBox="1"/>
          <p:nvPr/>
        </p:nvSpPr>
        <p:spPr>
          <a:xfrm>
            <a:off x="7468870" y="3684905"/>
            <a:ext cx="2515870" cy="1469469"/>
          </a:xfrm>
          <a:prstGeom prst="irregularSeal1">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总起句</a:t>
            </a:r>
          </a:p>
        </p:txBody>
      </p:sp>
      <p:sp>
        <p:nvSpPr>
          <p:cNvPr id="100" name="文本框 99"/>
          <p:cNvSpPr txBox="1"/>
          <p:nvPr/>
        </p:nvSpPr>
        <p:spPr>
          <a:xfrm>
            <a:off x="4111625" y="1313180"/>
            <a:ext cx="5080000" cy="577902"/>
          </a:xfrm>
          <a:prstGeom prst="wedgeRoundRectCallout">
            <a:avLst>
              <a:gd name="adj1" fmla="val -35237"/>
              <a:gd name="adj2" fmla="val 110931"/>
              <a:gd name="adj3" fmla="val 16667"/>
            </a:avLst>
          </a:prstGeom>
          <a:solidFill>
            <a:srgbClr val="92D050"/>
          </a:solid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“神州”和“中华”都指中国。</a:t>
            </a:r>
          </a:p>
        </p:txBody>
      </p:sp>
      <p:sp>
        <p:nvSpPr>
          <p:cNvPr id="49" name="文本占位符 7"/>
          <p:cNvSpPr>
            <a:spLocks noGrp="1"/>
          </p:cNvSpPr>
          <p:nvPr>
            <p:ph type="body" sz="quarter" idx="10"/>
          </p:nvPr>
        </p:nvSpPr>
        <p:spPr>
          <a:xfrm>
            <a:off x="849313" y="368300"/>
            <a:ext cx="2401887" cy="533400"/>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360"/>
                                          </p:val>
                                        </p:tav>
                                        <p:tav tm="100000">
                                          <p:val>
                                            <p:fltVal val="0"/>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p:bldP spid="9" grpId="0" bldLvl="0" animBg="1"/>
      <p:bldP spid="10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矩形 3"/>
          <p:cNvSpPr>
            <a:spLocks noChangeArrowheads="1"/>
          </p:cNvSpPr>
          <p:nvPr/>
        </p:nvSpPr>
        <p:spPr bwMode="auto">
          <a:xfrm>
            <a:off x="1459064" y="1601139"/>
            <a:ext cx="9016779" cy="225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algn="l" defTabSz="457200" rtl="0" eaLnBrk="1" fontAlgn="auto" latinLnBrk="0" hangingPunct="1">
              <a:lnSpc>
                <a:spcPct val="150000"/>
              </a:lnSpc>
              <a:spcBef>
                <a:spcPct val="0"/>
              </a:spcBef>
              <a:spcAft>
                <a:spcPct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第一小节总说祖国山河壮美，风景如画。 </a:t>
            </a:r>
          </a:p>
          <a:p>
            <a:pPr marL="0" marR="0" lvl="0" algn="l" defTabSz="457200" rtl="0" eaLnBrk="1" fontAlgn="auto" latinLnBrk="0" hangingPunct="1">
              <a:lnSpc>
                <a:spcPct val="150000"/>
              </a:lnSpc>
              <a:spcBef>
                <a:spcPct val="0"/>
              </a:spcBef>
              <a:spcAft>
                <a:spcPct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第二小节写祖国的黄河、长江、长城和珠峰的雄伟、壮丽。 </a:t>
            </a:r>
          </a:p>
          <a:p>
            <a:pPr marL="0" marR="0" lvl="0" algn="l" defTabSz="457200" rtl="0" eaLnBrk="1" fontAlgn="auto" latinLnBrk="0" hangingPunct="1">
              <a:lnSpc>
                <a:spcPct val="150000"/>
              </a:lnSpc>
              <a:spcBef>
                <a:spcPct val="0"/>
              </a:spcBef>
              <a:spcAft>
                <a:spcPct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第三小节写台湾与大陆是一家。 </a:t>
            </a:r>
          </a:p>
          <a:p>
            <a:pPr marL="0" marR="0" lvl="0" algn="l" defTabSz="457200" rtl="0" eaLnBrk="1" fontAlgn="auto" latinLnBrk="0" hangingPunct="1">
              <a:lnSpc>
                <a:spcPct val="150000"/>
              </a:lnSpc>
              <a:spcBef>
                <a:spcPct val="0"/>
              </a:spcBef>
              <a:spcAft>
                <a:spcPct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第四小节写各民族共同奋斗，实现祖国的繁荣富强。</a:t>
            </a:r>
          </a:p>
        </p:txBody>
      </p:sp>
      <p:sp>
        <p:nvSpPr>
          <p:cNvPr id="50" name="文本占位符 2"/>
          <p:cNvSpPr>
            <a:spLocks noGrp="1"/>
          </p:cNvSpPr>
          <p:nvPr>
            <p:ph type="body" sz="quarter" idx="10"/>
          </p:nvPr>
        </p:nvSpPr>
        <p:spPr>
          <a:xfrm>
            <a:off x="849313" y="368300"/>
            <a:ext cx="2401887" cy="533400"/>
          </a:xfrm>
        </p:spPr>
        <p:txBody>
          <a:bodyPr/>
          <a:lstStyle/>
          <a:p>
            <a:r>
              <a:rPr lang="en-US" altLang="zh-CN" dirty="0"/>
              <a:t>03  </a:t>
            </a:r>
            <a:r>
              <a:rPr lang="zh-CN" altLang="en-US" dirty="0"/>
              <a:t>课文精讲</a:t>
            </a:r>
          </a:p>
        </p:txBody>
      </p:sp>
      <p:sp>
        <p:nvSpPr>
          <p:cNvPr id="51" name="矩形 2"/>
          <p:cNvSpPr/>
          <p:nvPr/>
        </p:nvSpPr>
        <p:spPr>
          <a:xfrm>
            <a:off x="1529030" y="4027398"/>
            <a:ext cx="5386705" cy="523220"/>
          </a:xfrm>
          <a:prstGeom prst="rect">
            <a:avLst/>
          </a:prstGeom>
          <a:noFill/>
          <a:ln w="9525">
            <a:solidFill>
              <a:srgbClr val="20CDBA"/>
            </a:solidFill>
          </a:ln>
        </p:spPr>
        <p:txBody>
          <a:bodyPr wrap="square" anchor="t">
            <a:spAutoFit/>
          </a:bodyPr>
          <a:lstStyle/>
          <a:p>
            <a:pPr marL="0" marR="0" lvl="0" algn="l" defTabSz="914400" rtl="0" eaLnBrk="1" fontAlgn="auto" latinLnBrk="0" hangingPunct="1">
              <a:spcBef>
                <a:spcPts val="0"/>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说一说课文主要写了什么？</a:t>
            </a:r>
          </a:p>
        </p:txBody>
      </p:sp>
      <p:sp>
        <p:nvSpPr>
          <p:cNvPr id="52" name="文本框 51"/>
          <p:cNvSpPr txBox="1"/>
          <p:nvPr/>
        </p:nvSpPr>
        <p:spPr>
          <a:xfrm>
            <a:off x="1061890" y="4977281"/>
            <a:ext cx="10298536" cy="559160"/>
          </a:xfrm>
          <a:prstGeom prst="roundRect">
            <a:avLst/>
          </a:prstGeom>
          <a:noFill/>
          <a:ln w="38100">
            <a:solidFill>
              <a:srgbClr val="20CDBA"/>
            </a:solidFill>
            <a:prstDash val="dashDot"/>
          </a:ln>
          <a:extLst>
            <a:ext uri="{909E8E84-426E-40DD-AFC4-6F175D3DCCD1}">
              <a14:hiddenFill xmlns:a14="http://schemas.microsoft.com/office/drawing/2010/main">
                <a:solidFill>
                  <a:schemeClr val="accent1">
                    <a:lumMod val="90000"/>
                  </a:schemeClr>
                </a:solidFill>
              </a14:hiddenFill>
            </a:ext>
          </a:extLst>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sz="20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本文介绍了祖国具有代表性的景色：黄河、长江、长城、珠峰和属于祖国一部分的台湾</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ipe(left)">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27" dur="500"/>
                                        <p:tgtEl>
                                          <p:spTgt spid="266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32" dur="500"/>
                                        <p:tgtEl>
                                          <p:spTgt spid="2662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strips(downLeft)">
                                      <p:cBhvr>
                                        <p:cTn id="37" dur="500"/>
                                        <p:tgtEl>
                                          <p:spTgt spid="2662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strips(downLeft)">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5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73187" y="3063847"/>
            <a:ext cx="9445625" cy="2937839"/>
          </a:xfrm>
          <a:prstGeom prst="roundRect">
            <a:avLst/>
          </a:prstGeom>
          <a:noFill/>
          <a:ln w="38100">
            <a:solidFill>
              <a:srgbClr val="20CDBA"/>
            </a:solidFill>
            <a:prstDash val="sysDash"/>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奔</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”感受到了黄河的水流湍急；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涌</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”感受到长江水势浩大；</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长</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”感受到了“万里长城”的特点；</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耸</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”感受到了珠穆朗玛峰高高直起、直插云天的雄伟。</a:t>
            </a:r>
          </a:p>
        </p:txBody>
      </p:sp>
      <p:sp>
        <p:nvSpPr>
          <p:cNvPr id="9" name="文本框 8"/>
          <p:cNvSpPr txBox="1"/>
          <p:nvPr/>
        </p:nvSpPr>
        <p:spPr>
          <a:xfrm>
            <a:off x="4226560" y="1548765"/>
            <a:ext cx="3738880" cy="5219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这些山川有什么特点？</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2" name="文本框 11"/>
          <p:cNvSpPr txBox="1"/>
          <p:nvPr/>
        </p:nvSpPr>
        <p:spPr>
          <a:xfrm>
            <a:off x="3251280" y="2225647"/>
            <a:ext cx="597789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黄河</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奔</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，长江</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涌</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长城</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长</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，珠峰</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耸</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 name="文本占位符 2"/>
          <p:cNvSpPr>
            <a:spLocks noGrp="1"/>
          </p:cNvSpPr>
          <p:nvPr>
            <p:ph type="body" sz="quarter" idx="10"/>
          </p:nvPr>
        </p:nvSpPr>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checkerboard(across)">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checkerboard(across)">
                                      <p:cBhvr>
                                        <p:cTn id="17" dur="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strips(downLeft)">
                                      <p:cBhvr>
                                        <p:cTn id="22" dur="500"/>
                                        <p:tgtEl>
                                          <p:spTgt spid="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animEffect transition="in" filter="checkerboard(across)">
                                      <p:cBhvr>
                                        <p:cTn id="27"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Box 4"/>
          <p:cNvSpPr txBox="1">
            <a:spLocks noChangeArrowheads="1"/>
          </p:cNvSpPr>
          <p:nvPr/>
        </p:nvSpPr>
        <p:spPr bwMode="auto">
          <a:xfrm>
            <a:off x="1056585" y="1546906"/>
            <a:ext cx="10078830" cy="461665"/>
          </a:xfrm>
          <a:prstGeom prst="rect">
            <a:avLst/>
          </a:prstGeom>
          <a:ln>
            <a:solidFill>
              <a:srgbClr val="20CDBA"/>
            </a:solidFill>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齐读前两小节，边读边想象祖国山河壮美的画面，读出对祖国的热爱之情。</a:t>
            </a:r>
          </a:p>
        </p:txBody>
      </p:sp>
      <p:sp>
        <p:nvSpPr>
          <p:cNvPr id="3" name="矩形 2"/>
          <p:cNvSpPr/>
          <p:nvPr/>
        </p:nvSpPr>
        <p:spPr>
          <a:xfrm>
            <a:off x="1565375" y="2478272"/>
            <a:ext cx="5493385" cy="148265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我</a:t>
            </a:r>
            <a:r>
              <a:rPr kumimoji="0" lang="en-US" altLang="zh-CN" sz="3200" b="0" i="0" u="none" strike="noStrike" kern="1200" cap="none" spc="60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神州，称</a:t>
            </a:r>
            <a:r>
              <a:rPr kumimoji="0" lang="en-US" altLang="zh-CN" sz="3200" b="0" i="0" u="none" strike="noStrike" kern="1200" cap="none" spc="60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中华，</a:t>
            </a:r>
            <a:endParaRPr kumimoji="0" lang="en-US" altLang="zh-CN"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山川</a:t>
            </a:r>
            <a:r>
              <a:rPr kumimoji="0" lang="en-US" altLang="zh-CN" sz="3200" b="0" i="0" u="none" strike="noStrike" kern="1200" cap="none" spc="60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60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美</a:t>
            </a:r>
            <a:r>
              <a:rPr kumimoji="0" lang="zh-CN" altLang="en-US"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，可</a:t>
            </a:r>
            <a:r>
              <a:rPr kumimoji="0" lang="en-US" altLang="zh-CN" sz="3200" b="0" i="0" u="none" strike="noStrike" kern="1200" cap="none" spc="60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入</a:t>
            </a:r>
            <a:r>
              <a:rPr kumimoji="0" lang="zh-CN" altLang="en-US" sz="3200" b="0" i="0" u="none" strike="noStrike" kern="1200" cap="none" spc="60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画</a:t>
            </a:r>
            <a:r>
              <a:rPr kumimoji="0" lang="zh-CN" altLang="en-US"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endParaRPr kumimoji="0" lang="en-US" altLang="zh-CN" sz="3200" b="0" i="0" u="none" strike="noStrike" kern="1200" cap="none" spc="60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 name="矩形 6"/>
          <p:cNvSpPr>
            <a:spLocks noChangeArrowheads="1"/>
          </p:cNvSpPr>
          <p:nvPr/>
        </p:nvSpPr>
        <p:spPr bwMode="auto">
          <a:xfrm>
            <a:off x="1565375" y="4117188"/>
            <a:ext cx="4409335" cy="14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黄河</a:t>
            </a:r>
            <a:r>
              <a:rPr kumimoji="0" lang="en-US" altLang="zh-CN" sz="3200" b="0" i="0" u="none" strike="noStrike" kern="1200" cap="none" spc="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奔</a:t>
            </a:r>
            <a:r>
              <a:rPr kumimoji="0" lang="zh-CN" altLang="en-US"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，长江</a:t>
            </a:r>
            <a:r>
              <a:rPr kumimoji="0" lang="en-US" altLang="zh-CN" sz="3200" b="0" i="0" u="none" strike="noStrike" kern="1200" cap="none" spc="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涌</a:t>
            </a:r>
            <a:r>
              <a:rPr kumimoji="0" lang="zh-CN" altLang="en-US"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endParaRPr kumimoji="0" lang="en-US" altLang="zh-CN"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长城</a:t>
            </a:r>
            <a:r>
              <a:rPr kumimoji="0" lang="en-US" altLang="zh-CN" sz="3200" b="0" i="0" u="none" strike="noStrike" kern="1200" cap="none" spc="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长</a:t>
            </a:r>
            <a:r>
              <a:rPr kumimoji="0" lang="zh-CN" altLang="en-US"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，珠峰</a:t>
            </a:r>
            <a:r>
              <a:rPr kumimoji="0" lang="en-US" altLang="zh-CN" sz="3200" b="0" i="0" u="none" strike="noStrike" kern="1200" cap="none" spc="0" normalizeH="0" baseline="0" noProof="0" dirty="0">
                <a:ln>
                  <a:noFill/>
                </a:ln>
                <a:solidFill>
                  <a:srgbClr val="0000FF"/>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32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耸</a:t>
            </a:r>
            <a:r>
              <a:rPr kumimoji="0" lang="zh-CN" altLang="en-US"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endParaRPr kumimoji="0" lang="en-US" altLang="zh-CN" sz="32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5" name="文本占位符 2"/>
          <p:cNvSpPr>
            <a:spLocks noGrp="1"/>
          </p:cNvSpPr>
          <p:nvPr>
            <p:ph type="body" sz="quarter" idx="10"/>
          </p:nvPr>
        </p:nvSpPr>
        <p:spPr>
          <a:xfrm>
            <a:off x="849313" y="368300"/>
            <a:ext cx="2401887" cy="533400"/>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93303" y="2243510"/>
            <a:ext cx="10187609" cy="967060"/>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从这句话中，我体会到</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黄河、长江是中华民族的母亲，奔流不息，气势磅礴；长城像一条巨龙在群山之间蜿蜒盘旋；珠穆朗玛峰是世界的最高峰。神州大地，多么壮美！</a:t>
            </a:r>
          </a:p>
        </p:txBody>
      </p:sp>
      <p:sp>
        <p:nvSpPr>
          <p:cNvPr id="3" name="文本框 2"/>
          <p:cNvSpPr txBox="1"/>
          <p:nvPr/>
        </p:nvSpPr>
        <p:spPr>
          <a:xfrm>
            <a:off x="1496088" y="1584750"/>
            <a:ext cx="5974715" cy="564324"/>
          </a:xfrm>
          <a:prstGeom prst="cube">
            <a:avLst>
              <a:gd name="adj" fmla="val 7494"/>
            </a:avLst>
          </a:prstGeom>
          <a:noFill/>
          <a:ln w="9525">
            <a:solidFill>
              <a:srgbClr val="20CDBA"/>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黄河奔，长江涌，</a:t>
            </a:r>
            <a:r>
              <a:rPr kumimoji="0" 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长城长，珠峰耸。</a:t>
            </a:r>
          </a:p>
        </p:txBody>
      </p:sp>
      <p:sp>
        <p:nvSpPr>
          <p:cNvPr id="44" name="文本占位符 2"/>
          <p:cNvSpPr>
            <a:spLocks noGrp="1"/>
          </p:cNvSpPr>
          <p:nvPr>
            <p:ph type="body" sz="quarter" idx="10"/>
          </p:nvPr>
        </p:nvSpPr>
        <p:spPr>
          <a:xfrm>
            <a:off x="849313" y="368300"/>
            <a:ext cx="2401887" cy="533400"/>
          </a:xfrm>
        </p:spPr>
        <p:txBody>
          <a:bodyPr/>
          <a:lstStyle/>
          <a:p>
            <a:r>
              <a:rPr lang="en-US" altLang="zh-CN" dirty="0"/>
              <a:t>03  </a:t>
            </a:r>
            <a:r>
              <a:rPr lang="zh-CN" altLang="en-US" dirty="0"/>
              <a:t>课文精讲</a:t>
            </a:r>
          </a:p>
        </p:txBody>
      </p:sp>
      <p:sp>
        <p:nvSpPr>
          <p:cNvPr id="45" name="文本框 44"/>
          <p:cNvSpPr txBox="1"/>
          <p:nvPr/>
        </p:nvSpPr>
        <p:spPr>
          <a:xfrm>
            <a:off x="1093303" y="4936991"/>
            <a:ext cx="10028584" cy="96706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120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“与大陆，是一家”写台湾岛，是祖国领土的一部分，不可分割。表达了</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作者希望祖国早日统一，台湾早日回到祖国怀抱的情感。</a:t>
            </a:r>
          </a:p>
        </p:txBody>
      </p:sp>
      <p:sp>
        <p:nvSpPr>
          <p:cNvPr id="46" name="文本框 45"/>
          <p:cNvSpPr txBox="1"/>
          <p:nvPr/>
        </p:nvSpPr>
        <p:spPr>
          <a:xfrm>
            <a:off x="1578293" y="3465576"/>
            <a:ext cx="6165215" cy="624423"/>
          </a:xfrm>
          <a:prstGeom prst="snip2DiagRect">
            <a:avLst/>
          </a:prstGeom>
          <a:noFill/>
          <a:ln w="38100">
            <a:solidFill>
              <a:srgbClr val="20CDBA"/>
            </a:solidFill>
            <a:prstDash val="lgDashDotDot"/>
          </a:ln>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台湾岛，隔海峡， 与大陆，是一家。</a:t>
            </a:r>
          </a:p>
        </p:txBody>
      </p:sp>
      <p:sp>
        <p:nvSpPr>
          <p:cNvPr id="47" name="文本框 46"/>
          <p:cNvSpPr txBox="1"/>
          <p:nvPr/>
        </p:nvSpPr>
        <p:spPr>
          <a:xfrm>
            <a:off x="1578293" y="4345006"/>
            <a:ext cx="4207510"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你从这两句中体会出了什么？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heckerboard(across)">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ppt_w</p:attrName>
                                        </p:attrNameLst>
                                      </p:cBhvr>
                                      <p:tavLst>
                                        <p:tav tm="0">
                                          <p:val>
                                            <p:strVal val="#ppt_w*0.70"/>
                                          </p:val>
                                        </p:tav>
                                        <p:tav tm="100000">
                                          <p:val>
                                            <p:strVal val="#ppt_w"/>
                                          </p:val>
                                        </p:tav>
                                      </p:tavLst>
                                    </p:anim>
                                    <p:anim calcmode="lin" valueType="num">
                                      <p:cBhvr>
                                        <p:cTn id="18" dur="1000" fill="hold"/>
                                        <p:tgtEl>
                                          <p:spTgt spid="47"/>
                                        </p:tgtEl>
                                        <p:attrNameLst>
                                          <p:attrName>ppt_h</p:attrName>
                                        </p:attrNameLst>
                                      </p:cBhvr>
                                      <p:tavLst>
                                        <p:tav tm="0">
                                          <p:val>
                                            <p:strVal val="#ppt_h"/>
                                          </p:val>
                                        </p:tav>
                                        <p:tav tm="100000">
                                          <p:val>
                                            <p:strVal val="#ppt_h"/>
                                          </p:val>
                                        </p:tav>
                                      </p:tavLst>
                                    </p:anim>
                                    <p:animEffect transition="in" filter="fade">
                                      <p:cBhvr>
                                        <p:cTn id="19" dur="10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strips(downLeft)">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5" grpId="0"/>
      <p:bldP spid="46" grpId="0" bldLvl="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
          <p:cNvGraphicFramePr>
            <a:graphicFrameLocks noGrp="1"/>
          </p:cNvGraphicFramePr>
          <p:nvPr/>
        </p:nvGraphicFramePr>
        <p:xfrm>
          <a:off x="1908689" y="2920373"/>
          <a:ext cx="1140460" cy="1028700"/>
        </p:xfrm>
        <a:graphic>
          <a:graphicData uri="http://schemas.openxmlformats.org/drawingml/2006/table">
            <a:tbl>
              <a:tblPr/>
              <a:tblGrid>
                <a:gridCol w="570230">
                  <a:extLst>
                    <a:ext uri="{9D8B030D-6E8A-4147-A177-3AD203B41FA5}">
                      <a16:colId xmlns:a16="http://schemas.microsoft.com/office/drawing/2014/main" val="20000"/>
                    </a:ext>
                  </a:extLst>
                </a:gridCol>
                <a:gridCol w="570230">
                  <a:extLst>
                    <a:ext uri="{9D8B030D-6E8A-4147-A177-3AD203B41FA5}">
                      <a16:colId xmlns:a16="http://schemas.microsoft.com/office/drawing/2014/main" val="20001"/>
                    </a:ext>
                  </a:extLst>
                </a:gridCol>
              </a:tblGrid>
              <a:tr h="534035">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94665">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 name="TextBox 23"/>
          <p:cNvSpPr txBox="1"/>
          <p:nvPr/>
        </p:nvSpPr>
        <p:spPr>
          <a:xfrm>
            <a:off x="1939343" y="2829560"/>
            <a:ext cx="612553" cy="1198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州</a:t>
            </a:r>
          </a:p>
        </p:txBody>
      </p:sp>
      <p:sp>
        <p:nvSpPr>
          <p:cNvPr id="8" name="文本框 75"/>
          <p:cNvSpPr txBox="1"/>
          <p:nvPr/>
        </p:nvSpPr>
        <p:spPr>
          <a:xfrm>
            <a:off x="1839971" y="2355453"/>
            <a:ext cx="1229393" cy="553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rPr>
              <a:t> </a:t>
            </a:r>
            <a:r>
              <a:rPr kumimoji="0" lang="en-US" altLang="zh-CN" sz="3000" b="1"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rPr>
              <a:t>zhōu</a:t>
            </a:r>
            <a:endParaRPr kumimoji="0" lang="en-US" altLang="zh-CN" sz="3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endParaRPr>
          </a:p>
        </p:txBody>
      </p:sp>
      <p:sp>
        <p:nvSpPr>
          <p:cNvPr id="12" name="云形标注 11"/>
          <p:cNvSpPr/>
          <p:nvPr/>
        </p:nvSpPr>
        <p:spPr>
          <a:xfrm>
            <a:off x="4401684" y="2613342"/>
            <a:ext cx="4083050" cy="1631315"/>
          </a:xfrm>
          <a:prstGeom prst="cloudCallout">
            <a:avLst>
              <a:gd name="adj1" fmla="val -80810"/>
              <a:gd name="adj2" fmla="val -5157"/>
            </a:avLst>
          </a:prstGeom>
          <a:solidFill>
            <a:schemeClr val="bg1"/>
          </a:solidFill>
          <a:ln>
            <a:solidFill>
              <a:srgbClr val="20CDBA"/>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它和我们学过的哪个字长得很像？</a:t>
            </a:r>
          </a:p>
        </p:txBody>
      </p:sp>
      <p:sp>
        <p:nvSpPr>
          <p:cNvPr id="13" name="TextBox 23"/>
          <p:cNvSpPr txBox="1"/>
          <p:nvPr/>
        </p:nvSpPr>
        <p:spPr>
          <a:xfrm>
            <a:off x="9125518" y="2908538"/>
            <a:ext cx="1368637" cy="11988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川</a:t>
            </a:r>
          </a:p>
        </p:txBody>
      </p:sp>
      <p:sp>
        <p:nvSpPr>
          <p:cNvPr id="14" name="矩形 13"/>
          <p:cNvSpPr/>
          <p:nvPr/>
        </p:nvSpPr>
        <p:spPr>
          <a:xfrm>
            <a:off x="4051935" y="4973955"/>
            <a:ext cx="4088130" cy="500380"/>
          </a:xfrm>
          <a:prstGeom prst="rect">
            <a:avLst/>
          </a:prstGeom>
          <a:noFill/>
        </p:spPr>
        <p:txBody>
          <a:bodyPr wrap="none" lIns="68583" tIns="34291" rIns="68583" bIns="3429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w="0"/>
                <a:solidFill>
                  <a:prstClr val="black"/>
                </a:solidFill>
                <a:effectLst/>
                <a:uLnTx/>
                <a:uFillTx/>
                <a:latin typeface="思源黑体 CN Bold" panose="020B0800000000000000" pitchFamily="34" charset="-122"/>
                <a:ea typeface="思源黑体 CN Bold" panose="020B0800000000000000" pitchFamily="34" charset="-122"/>
                <a:cs typeface="+mn-cs"/>
              </a:rPr>
              <a:t>它们之间有什么关系呢？</a:t>
            </a:r>
          </a:p>
        </p:txBody>
      </p:sp>
      <p:sp>
        <p:nvSpPr>
          <p:cNvPr id="15" name="文本框 75"/>
          <p:cNvSpPr txBox="1"/>
          <p:nvPr/>
        </p:nvSpPr>
        <p:spPr>
          <a:xfrm>
            <a:off x="8981987" y="2367280"/>
            <a:ext cx="1512168" cy="553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rPr>
              <a:t> </a:t>
            </a:r>
            <a:r>
              <a:rPr kumimoji="0" lang="en-US" altLang="zh-CN" sz="3000" b="1"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rPr>
              <a:t>chuān</a:t>
            </a:r>
            <a:endParaRPr kumimoji="0" lang="en-US" altLang="zh-CN" sz="30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endParaRPr>
          </a:p>
        </p:txBody>
      </p:sp>
      <p:sp>
        <p:nvSpPr>
          <p:cNvPr id="59" name="文本占位符 5"/>
          <p:cNvSpPr>
            <a:spLocks noGrp="1"/>
          </p:cNvSpPr>
          <p:nvPr>
            <p:ph type="body" sz="quarter" idx="10"/>
          </p:nvPr>
        </p:nvSpPr>
        <p:spPr>
          <a:xfrm>
            <a:off x="849313" y="368300"/>
            <a:ext cx="2401887" cy="533400"/>
          </a:xfrm>
        </p:spPr>
        <p:txBody>
          <a:bodyPr/>
          <a:lstStyle/>
          <a:p>
            <a:r>
              <a:rPr lang="en-US" altLang="zh-CN" dirty="0"/>
              <a:t>01  </a:t>
            </a:r>
            <a:r>
              <a:rPr lang="zh-CN" altLang="en-US"/>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911918" y="3177651"/>
            <a:ext cx="4368165" cy="1316415"/>
          </a:xfrm>
          <a:prstGeom prst="plaque">
            <a:avLst/>
          </a:prstGeom>
          <a:noFill/>
          <a:ln>
            <a:noFill/>
          </a:ln>
          <a:extLst>
            <a:ext uri="{909E8E84-426E-40DD-AFC4-6F175D3DCCD1}">
              <a14:hiddenFill xmlns:a14="http://schemas.microsoft.com/office/drawing/2010/main">
                <a:solidFill>
                  <a:srgbClr val="E2E789"/>
                </a:solidFill>
              </a14:hiddenFill>
            </a:ext>
          </a:extLst>
        </p:spPr>
        <p:txBody>
          <a:bodyPr wrap="square"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各民族，情谊浓， </a:t>
            </a:r>
          </a:p>
          <a:p>
            <a:pPr marL="0" marR="0" lvl="0" indent="0" algn="ctr" defTabSz="914400" rtl="0" eaLnBrk="1" fontAlgn="auto" latinLnBrk="0" hangingPunct="1">
              <a:lnSpc>
                <a:spcPct val="13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齐奋发，共繁荣。</a:t>
            </a:r>
          </a:p>
        </p:txBody>
      </p:sp>
      <p:sp>
        <p:nvSpPr>
          <p:cNvPr id="12" name="文本框 11"/>
          <p:cNvSpPr txBox="1"/>
          <p:nvPr/>
        </p:nvSpPr>
        <p:spPr>
          <a:xfrm>
            <a:off x="2127250" y="1663700"/>
            <a:ext cx="7937500" cy="1208673"/>
          </a:xfrm>
          <a:prstGeom prst="snip2DiagRect">
            <a:avLst/>
          </a:prstGeom>
          <a:noFill/>
          <a:ln w="38100">
            <a:solidFill>
              <a:srgbClr val="20CDBA"/>
            </a:solidFill>
          </a:ln>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各民族，情谊浓</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”写我国56个民族团结一致，</a:t>
            </a:r>
            <a:endPar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情深意浓，和睦相处</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p>
        </p:txBody>
      </p:sp>
      <p:sp>
        <p:nvSpPr>
          <p:cNvPr id="13" name="文本框 12"/>
          <p:cNvSpPr txBox="1"/>
          <p:nvPr/>
        </p:nvSpPr>
        <p:spPr>
          <a:xfrm>
            <a:off x="1029970" y="4799344"/>
            <a:ext cx="10132060" cy="1112787"/>
          </a:xfrm>
          <a:prstGeom prst="round2DiagRect">
            <a:avLst/>
          </a:prstGeom>
          <a:noFill/>
          <a:ln w="38100">
            <a:solidFill>
              <a:srgbClr val="20CDBA"/>
            </a:solidFill>
            <a:prstDash val="sysDash"/>
          </a:ln>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齐奋发，共繁荣</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”是说，我国各族人民，团结起来，共同搞经济建设，争取早日为实现小康社会努力，为祖国的繁荣昌盛而奋斗不息。 </a:t>
            </a:r>
            <a:endPar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14" name="左弧形箭头 13"/>
          <p:cNvSpPr/>
          <p:nvPr/>
        </p:nvSpPr>
        <p:spPr>
          <a:xfrm rot="7980000" flipH="1">
            <a:off x="3767498" y="3275258"/>
            <a:ext cx="885190" cy="1391285"/>
          </a:xfrm>
          <a:prstGeom prst="curvedRightArrow">
            <a:avLst/>
          </a:prstGeom>
          <a:noFill/>
          <a:ln>
            <a:solidFill>
              <a:srgbClr val="20C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右弧形箭头 14"/>
          <p:cNvSpPr/>
          <p:nvPr/>
        </p:nvSpPr>
        <p:spPr>
          <a:xfrm rot="17880000">
            <a:off x="7936411" y="2960088"/>
            <a:ext cx="739775" cy="1608455"/>
          </a:xfrm>
          <a:prstGeom prst="curvedLeftArrow">
            <a:avLst/>
          </a:prstGeom>
          <a:noFill/>
          <a:ln>
            <a:solidFill>
              <a:srgbClr val="20CD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6" name="文本占位符 2"/>
          <p:cNvSpPr>
            <a:spLocks noGrp="1"/>
          </p:cNvSpPr>
          <p:nvPr>
            <p:ph type="body" sz="quarter" idx="10"/>
          </p:nvPr>
        </p:nvSpPr>
        <p:spPr>
          <a:xfrm>
            <a:off x="849313" y="368300"/>
            <a:ext cx="2401887" cy="533400"/>
          </a:xfrm>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3" grpId="0" bldLvl="0" animBg="1"/>
      <p:bldP spid="14" grpId="0" bldLvl="0" animBg="1"/>
      <p:bldP spid="1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9312" y="2167687"/>
            <a:ext cx="10461417" cy="1142044"/>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课文写了神州大地的雄伟壮丽，表达了</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作者对祖国的热爱，以及渴望两岸统一、祖国繁荣的愿望。</a:t>
            </a:r>
          </a:p>
        </p:txBody>
      </p:sp>
      <p:sp>
        <p:nvSpPr>
          <p:cNvPr id="2" name="文本框 1"/>
          <p:cNvSpPr txBox="1"/>
          <p:nvPr/>
        </p:nvSpPr>
        <p:spPr>
          <a:xfrm>
            <a:off x="1359274" y="1623810"/>
            <a:ext cx="69557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学了本文，那么</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本文表达了作者怎样的思想感情？</a:t>
            </a:r>
          </a:p>
        </p:txBody>
      </p:sp>
      <p:sp>
        <p:nvSpPr>
          <p:cNvPr id="45" name="文本占位符 2"/>
          <p:cNvSpPr>
            <a:spLocks noGrp="1"/>
          </p:cNvSpPr>
          <p:nvPr>
            <p:ph type="body" sz="quarter" idx="10"/>
          </p:nvPr>
        </p:nvSpPr>
        <p:spPr>
          <a:xfrm>
            <a:off x="849313" y="368300"/>
            <a:ext cx="2401887" cy="533400"/>
          </a:xfrm>
        </p:spPr>
        <p:txBody>
          <a:bodyPr/>
          <a:lstStyle/>
          <a:p>
            <a:r>
              <a:rPr lang="en-US" altLang="zh-CN" dirty="0"/>
              <a:t>03  </a:t>
            </a:r>
            <a:r>
              <a:rPr lang="zh-CN" altLang="en-US" dirty="0"/>
              <a:t>课文精讲</a:t>
            </a:r>
          </a:p>
        </p:txBody>
      </p:sp>
      <p:sp>
        <p:nvSpPr>
          <p:cNvPr id="46" name="文本框 45"/>
          <p:cNvSpPr txBox="1"/>
          <p:nvPr/>
        </p:nvSpPr>
        <p:spPr>
          <a:xfrm>
            <a:off x="1359274" y="3798670"/>
            <a:ext cx="1970335" cy="461665"/>
          </a:xfrm>
          <a:prstGeom prst="rect">
            <a:avLst/>
          </a:prstGeom>
          <a:noFill/>
          <a:ln>
            <a:solidFill>
              <a:srgbClr val="20CDBA"/>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课文主旨</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7" name="文本框 46"/>
          <p:cNvSpPr txBox="1"/>
          <p:nvPr/>
        </p:nvSpPr>
        <p:spPr>
          <a:xfrm>
            <a:off x="1013791" y="4290152"/>
            <a:ext cx="10296938" cy="1241448"/>
          </a:xfrm>
          <a:prstGeom prst="bevel">
            <a:avLst>
              <a:gd name="adj" fmla="val 4309"/>
            </a:avLst>
          </a:prstGeom>
          <a:noFill/>
          <a:extLst>
            <a:ext uri="{909E8E84-426E-40DD-AFC4-6F175D3DCCD1}">
              <a14:hiddenFill xmlns:a14="http://schemas.microsoft.com/office/drawing/2010/main">
                <a:solidFill>
                  <a:schemeClr val="accent2">
                    <a:lumMod val="40000"/>
                    <a:lumOff val="60000"/>
                  </a:schemeClr>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这篇识字课文以“三字经”的形式展示了祖国的辽阔和伟大，表达了作者对祖国的热爱和赞美之情</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strips(downLeft)">
                                      <p:cBhvr>
                                        <p:cTn id="7"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1930" y="1482505"/>
            <a:ext cx="9248140" cy="2676525"/>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我的祖国真美好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走啊走，摇啊摇， 摇到云南吃米线， 摇到新疆摘葡萄。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走啊走，摇啊摇， 摇到东海抓龙虾， 摇到西藏骑藏獒。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走啊走，摇啊摇， 大江南北全走遍， 我的祖国真美好！</a:t>
            </a:r>
          </a:p>
        </p:txBody>
      </p:sp>
      <p:sp>
        <p:nvSpPr>
          <p:cNvPr id="44" name="文本占位符 2"/>
          <p:cNvSpPr>
            <a:spLocks noGrp="1"/>
          </p:cNvSpPr>
          <p:nvPr>
            <p:ph type="body" sz="quarter" idx="10"/>
          </p:nvPr>
        </p:nvSpPr>
        <p:spPr>
          <a:xfrm>
            <a:off x="849313" y="368300"/>
            <a:ext cx="2401887" cy="533400"/>
          </a:xfrm>
        </p:spPr>
        <p:txBody>
          <a:bodyPr/>
          <a:lstStyle/>
          <a:p>
            <a:r>
              <a:rPr lang="en-US" altLang="zh-CN" dirty="0"/>
              <a:t>04  </a:t>
            </a:r>
            <a:r>
              <a:rPr lang="zh-CN" altLang="en-US" dirty="0"/>
              <a:t>课后小结</a:t>
            </a:r>
          </a:p>
        </p:txBody>
      </p:sp>
      <p:sp>
        <p:nvSpPr>
          <p:cNvPr id="45" name="矩形 44"/>
          <p:cNvSpPr/>
          <p:nvPr/>
        </p:nvSpPr>
        <p:spPr>
          <a:xfrm>
            <a:off x="2782514" y="4247985"/>
            <a:ext cx="6626972" cy="1696042"/>
          </a:xfrm>
          <a:prstGeom prst="rect">
            <a:avLst/>
          </a:prstGeom>
          <a:ln w="41275">
            <a:solidFill>
              <a:srgbClr val="20CDBA"/>
            </a:solidFill>
            <a:prstDash val="sysDot"/>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大好河山  山河壮丽  美不胜收  风光秀丽</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山清水秀  风光旖旎  锦绣山河  国泰民安</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欣欣向荣  日新月异  繁荣富强  美丽富饶</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文本框 26"/>
          <p:cNvSpPr txBox="1"/>
          <p:nvPr/>
        </p:nvSpPr>
        <p:spPr>
          <a:xfrm>
            <a:off x="2964982" y="3254058"/>
            <a:ext cx="615553" cy="1169551"/>
          </a:xfrm>
          <a:prstGeom prst="rect">
            <a:avLst/>
          </a:prstGeom>
          <a:noFill/>
          <a:ln w="9525">
            <a:noFill/>
          </a:ln>
        </p:spPr>
        <p:txBody>
          <a:bodyPr vert="eaVert" wrap="none"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神州谣</a:t>
            </a:r>
          </a:p>
        </p:txBody>
      </p:sp>
      <p:sp>
        <p:nvSpPr>
          <p:cNvPr id="2" name="左大括号 1"/>
          <p:cNvSpPr/>
          <p:nvPr/>
        </p:nvSpPr>
        <p:spPr>
          <a:xfrm>
            <a:off x="4088654" y="2347595"/>
            <a:ext cx="316865" cy="2910205"/>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文本框 2"/>
          <p:cNvSpPr txBox="1"/>
          <p:nvPr/>
        </p:nvSpPr>
        <p:spPr>
          <a:xfrm>
            <a:off x="4554426" y="2129790"/>
            <a:ext cx="367982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祖国美丽如画</a:t>
            </a:r>
          </a:p>
        </p:txBody>
      </p:sp>
      <p:sp>
        <p:nvSpPr>
          <p:cNvPr id="14" name="文本框 13"/>
          <p:cNvSpPr txBox="1"/>
          <p:nvPr/>
        </p:nvSpPr>
        <p:spPr>
          <a:xfrm>
            <a:off x="4554426" y="3112135"/>
            <a:ext cx="240093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山河壮丽</a:t>
            </a:r>
          </a:p>
        </p:txBody>
      </p:sp>
      <p:sp>
        <p:nvSpPr>
          <p:cNvPr id="15" name="文本框 14"/>
          <p:cNvSpPr txBox="1"/>
          <p:nvPr/>
        </p:nvSpPr>
        <p:spPr>
          <a:xfrm>
            <a:off x="4554426" y="4094480"/>
            <a:ext cx="298958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台湾和大陆是一家</a:t>
            </a:r>
          </a:p>
        </p:txBody>
      </p:sp>
      <p:sp>
        <p:nvSpPr>
          <p:cNvPr id="25" name="文本框 24"/>
          <p:cNvSpPr txBox="1"/>
          <p:nvPr/>
        </p:nvSpPr>
        <p:spPr>
          <a:xfrm>
            <a:off x="4554426" y="5076825"/>
            <a:ext cx="367982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各民族团结一心</a:t>
            </a:r>
          </a:p>
        </p:txBody>
      </p:sp>
      <p:sp>
        <p:nvSpPr>
          <p:cNvPr id="28" name="左大括号 27"/>
          <p:cNvSpPr/>
          <p:nvPr/>
        </p:nvSpPr>
        <p:spPr>
          <a:xfrm flipH="1">
            <a:off x="7544006" y="2347595"/>
            <a:ext cx="158750" cy="2910205"/>
          </a:xfrm>
          <a:prstGeom prst="leftBrace">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9" name="文本框 28"/>
          <p:cNvSpPr txBox="1"/>
          <p:nvPr/>
        </p:nvSpPr>
        <p:spPr>
          <a:xfrm>
            <a:off x="8243141" y="3572510"/>
            <a:ext cx="170180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无比热爱</a:t>
            </a:r>
          </a:p>
        </p:txBody>
      </p:sp>
      <p:sp>
        <p:nvSpPr>
          <p:cNvPr id="50" name="文本占位符 2"/>
          <p:cNvSpPr>
            <a:spLocks noGrp="1"/>
          </p:cNvSpPr>
          <p:nvPr>
            <p:ph type="body" sz="quarter" idx="10"/>
          </p:nvPr>
        </p:nvSpPr>
        <p:spPr>
          <a:xfrm>
            <a:off x="849313" y="368300"/>
            <a:ext cx="2401887" cy="533400"/>
          </a:xfrm>
        </p:spPr>
        <p:txBody>
          <a:bodyPr/>
          <a:lstStyle/>
          <a:p>
            <a:r>
              <a:rPr lang="en-US" altLang="zh-CN" dirty="0"/>
              <a:t>04  </a:t>
            </a:r>
            <a:r>
              <a:rPr lang="zh-CN" altLang="en-US"/>
              <a:t>课后小结</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down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trips(downLeft)">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14" grpId="0"/>
      <p:bldP spid="15" grpId="0"/>
      <p:bldP spid="25" grpId="0"/>
      <p:bldP spid="28" grpId="0" bldLvl="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95705" y="2353945"/>
            <a:ext cx="9671050" cy="3170890"/>
          </a:xfrm>
          <a:prstGeom prst="roundRect">
            <a:avLst/>
          </a:prstGeom>
          <a:noFill/>
          <a:ln w="57150">
            <a:solidFill>
              <a:srgbClr val="20CDBA"/>
            </a:solidFill>
            <a:prstDash val="lgDashDotDot"/>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一、给下面的汉字选择正确的读音。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①神州（</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zhōu</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chuān</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）六号飞船升入太空啦。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②珠峰（</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tēnɡ</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fēnɡ</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）高耸（</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sǒnɡ</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shǒnɡ</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），好像跟天连在了一起。</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③我们为了祖国的繁荣（</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rónɡ</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rǒnɡ</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）而努力奋（</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fèn</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fèng</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）斗。</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④台湾（</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wān</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mān</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）人民和大陆（</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lù</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nù</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）人民的情谊（</a:t>
            </a:r>
            <a:r>
              <a:rPr kumimoji="0" lang="en-US" altLang="zh-CN"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ì  </a:t>
            </a:r>
            <a:r>
              <a:rPr kumimoji="0" lang="en-US" altLang="zh-CN" sz="2400" b="0" i="0" u="none" strike="noStrike" kern="1200" cap="none" spc="0" normalizeH="0" baseline="0" noProof="0" dirty="0" err="1">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yì</a:t>
            </a:r>
            <a:r>
              <a:rPr kumimoji="0" lang="zh-CN" altLang="en-US" sz="2400" b="0" i="0" u="none" strike="noStrike" kern="1200" cap="none" spc="0" normalizeH="0" baseline="0" noProof="0" dirty="0">
                <a:ln>
                  <a:noFill/>
                </a:ln>
                <a:solidFill>
                  <a:srgbClr val="0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）很深。</a:t>
            </a:r>
          </a:p>
        </p:txBody>
      </p:sp>
      <p:sp>
        <p:nvSpPr>
          <p:cNvPr id="10" name="文本框 9"/>
          <p:cNvSpPr txBox="1"/>
          <p:nvPr/>
        </p:nvSpPr>
        <p:spPr>
          <a:xfrm>
            <a:off x="2790825" y="3168015"/>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13" name="文本框 12"/>
          <p:cNvSpPr txBox="1"/>
          <p:nvPr/>
        </p:nvSpPr>
        <p:spPr>
          <a:xfrm>
            <a:off x="3383915" y="3772535"/>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14" name="文本框 13"/>
          <p:cNvSpPr txBox="1"/>
          <p:nvPr/>
        </p:nvSpPr>
        <p:spPr>
          <a:xfrm>
            <a:off x="5121910" y="3834130"/>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15" name="文本框 14"/>
          <p:cNvSpPr txBox="1"/>
          <p:nvPr/>
        </p:nvSpPr>
        <p:spPr>
          <a:xfrm>
            <a:off x="4896485" y="4294505"/>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23" name="文本框 22"/>
          <p:cNvSpPr txBox="1"/>
          <p:nvPr/>
        </p:nvSpPr>
        <p:spPr>
          <a:xfrm>
            <a:off x="7793990" y="4294505"/>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24" name="文本框 23"/>
          <p:cNvSpPr txBox="1"/>
          <p:nvPr/>
        </p:nvSpPr>
        <p:spPr>
          <a:xfrm>
            <a:off x="2790825" y="4891405"/>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25" name="文本框 24"/>
          <p:cNvSpPr txBox="1"/>
          <p:nvPr/>
        </p:nvSpPr>
        <p:spPr>
          <a:xfrm>
            <a:off x="5842635" y="4891405"/>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28" name="文本框 27"/>
          <p:cNvSpPr txBox="1"/>
          <p:nvPr/>
        </p:nvSpPr>
        <p:spPr>
          <a:xfrm>
            <a:off x="8966200" y="4891405"/>
            <a:ext cx="5437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sym typeface="+mn-ea"/>
              </a:rPr>
              <a:t>√</a:t>
            </a:r>
          </a:p>
        </p:txBody>
      </p:sp>
      <p:sp>
        <p:nvSpPr>
          <p:cNvPr id="3" name="文本占位符 2"/>
          <p:cNvSpPr>
            <a:spLocks noGrp="1"/>
          </p:cNvSpPr>
          <p:nvPr>
            <p:ph type="body" sz="quarter" idx="10"/>
          </p:nvPr>
        </p:nvSpPr>
        <p:spPr/>
        <p:txBody>
          <a:bodyPr/>
          <a:lstStyle/>
          <a:p>
            <a:r>
              <a:rPr lang="en-US" altLang="zh-CN" dirty="0"/>
              <a:t>05  </a:t>
            </a:r>
            <a:r>
              <a:rPr lang="zh-CN" altLang="en-US" dirty="0"/>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heckerboard(across)">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heckerboard(across)">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heckerboard(across)">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23" grpId="0"/>
      <p:bldP spid="24" grpId="0"/>
      <p:bldP spid="25"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9"/>
          <p:cNvSpPr/>
          <p:nvPr/>
        </p:nvSpPr>
        <p:spPr>
          <a:xfrm>
            <a:off x="1913572" y="1951907"/>
            <a:ext cx="8364855" cy="3412490"/>
          </a:xfrm>
          <a:prstGeom prst="rect">
            <a:avLst/>
          </a:prstGeom>
          <a:noFill/>
          <a:ln w="9525">
            <a:noFill/>
          </a:ln>
        </p:spPr>
        <p:txBody>
          <a:bodyPr wrap="square" anchor="t">
            <a:spAutoFit/>
          </a:bodyPr>
          <a:lstStyle/>
          <a:p>
            <a:pPr marL="0" marR="0" lvl="0" indent="0" algn="l" defTabSz="914400" rtl="0" eaLnBrk="1" fontAlgn="auto" latinLnBrk="0" hangingPunct="1">
              <a:lnSpc>
                <a:spcPct val="18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二、</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选择正确答案。</a:t>
            </a:r>
          </a:p>
          <a:p>
            <a:pPr marL="0" marR="0" lvl="0" indent="0" algn="l" defTabSz="914400" rtl="0" eaLnBrk="1" fontAlgn="auto" latinLnBrk="0" hangingPunct="1">
              <a:lnSpc>
                <a:spcPct val="18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①“珠峰耸”，从“耸”字可以看出（   ）</a:t>
            </a:r>
          </a:p>
          <a:p>
            <a:pPr marL="0" marR="0" lvl="0" indent="0" algn="l" defTabSz="914400" rtl="0" eaLnBrk="1" fontAlgn="auto" latinLnBrk="0" hangingPunct="1">
              <a:lnSpc>
                <a:spcPct val="18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A.珠穆朗玛峰很高  B. 珠穆朗玛峰很直  C. 珠穆朗玛峰很大</a:t>
            </a:r>
          </a:p>
          <a:p>
            <a:pPr marL="0" marR="0" lvl="0" indent="0" algn="l" defTabSz="914400" rtl="0" eaLnBrk="1" fontAlgn="auto" latinLnBrk="0" hangingPunct="1">
              <a:lnSpc>
                <a:spcPct val="18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②台湾岛是（     ）国家的领土</a:t>
            </a:r>
          </a:p>
          <a:p>
            <a:pPr marL="0" marR="0" lvl="0" indent="0" algn="l" defTabSz="914400" rtl="0" eaLnBrk="1" fontAlgn="auto" latinLnBrk="0" hangingPunct="1">
              <a:lnSpc>
                <a:spcPct val="180000"/>
              </a:lnSpc>
              <a:spcBef>
                <a:spcPts val="0"/>
              </a:spcBef>
              <a:spcAft>
                <a:spcPts val="0"/>
              </a:spcAft>
              <a:buClrTx/>
              <a:buSzTx/>
              <a:buFontTx/>
              <a:buNone/>
              <a:defRPr/>
            </a:pP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A.英国    B.中国    C.美国</a:t>
            </a:r>
            <a:r>
              <a:rPr kumimoji="0" sz="24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p>
        </p:txBody>
      </p:sp>
      <p:sp>
        <p:nvSpPr>
          <p:cNvPr id="10" name="文本框 9"/>
          <p:cNvSpPr txBox="1"/>
          <p:nvPr/>
        </p:nvSpPr>
        <p:spPr>
          <a:xfrm>
            <a:off x="7144702" y="2840907"/>
            <a:ext cx="3818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4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a:t>
            </a:r>
            <a:endParaRPr kumimoji="0" lang="zh-CN" altLang="en-US" sz="24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1" name="文本框 10"/>
          <p:cNvSpPr txBox="1"/>
          <p:nvPr/>
        </p:nvSpPr>
        <p:spPr>
          <a:xfrm>
            <a:off x="3850322" y="3976287"/>
            <a:ext cx="394660" cy="669671"/>
          </a:xfrm>
          <a:prstGeom prst="rect">
            <a:avLst/>
          </a:prstGeom>
          <a:noFill/>
        </p:spPr>
        <p:txBody>
          <a:bodyPr wrap="none" rtlCol="0">
            <a:spAutoFit/>
          </a:bodyPr>
          <a:lstStyle/>
          <a:p>
            <a:pPr marL="0" marR="0" lvl="0" indent="0" algn="l" defTabSz="914400" rtl="0" eaLnBrk="1" fontAlgn="auto" latinLnBrk="0" hangingPunct="1">
              <a:lnSpc>
                <a:spcPct val="180000"/>
              </a:lnSpc>
              <a:spcBef>
                <a:spcPts val="0"/>
              </a:spcBef>
              <a:spcAft>
                <a:spcPts val="0"/>
              </a:spcAft>
              <a:buClrTx/>
              <a:buSzTx/>
              <a:buFontTx/>
              <a:buNone/>
              <a:defRPr/>
            </a:pPr>
            <a:r>
              <a:rPr kumimoji="0" sz="24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B</a:t>
            </a:r>
            <a:endParaRPr kumimoji="0" lang="zh-CN" altLang="en-US" sz="2400" b="1"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6" name="文本占位符 2"/>
          <p:cNvSpPr>
            <a:spLocks noGrp="1"/>
          </p:cNvSpPr>
          <p:nvPr>
            <p:ph type="body" sz="quarter" idx="10"/>
          </p:nvPr>
        </p:nvSpPr>
        <p:spPr>
          <a:xfrm>
            <a:off x="849313" y="368300"/>
            <a:ext cx="2401887" cy="533400"/>
          </a:xfrm>
        </p:spPr>
        <p:txBody>
          <a:bodyPr/>
          <a:lstStyle/>
          <a:p>
            <a:r>
              <a:rPr lang="en-US" altLang="zh-CN" dirty="0"/>
              <a:t>05  </a:t>
            </a:r>
            <a:r>
              <a:rPr lang="zh-CN" altLang="en-US"/>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0" y="0"/>
            <a:ext cx="5222961" cy="4529394"/>
          </a:xfrm>
          <a:custGeom>
            <a:avLst/>
            <a:gdLst>
              <a:gd name="connsiteX0" fmla="*/ 3785752 w 5222961"/>
              <a:gd name="connsiteY0" fmla="*/ 0 h 4529394"/>
              <a:gd name="connsiteX1" fmla="*/ 5207283 w 5222961"/>
              <a:gd name="connsiteY1" fmla="*/ 0 h 4529394"/>
              <a:gd name="connsiteX2" fmla="*/ 5217523 w 5222961"/>
              <a:gd name="connsiteY2" fmla="*/ 134664 h 4529394"/>
              <a:gd name="connsiteX3" fmla="*/ 5222961 w 5222961"/>
              <a:gd name="connsiteY3" fmla="*/ 349748 h 4529394"/>
              <a:gd name="connsiteX4" fmla="*/ 1043315 w 5222961"/>
              <a:gd name="connsiteY4" fmla="*/ 4529394 h 4529394"/>
              <a:gd name="connsiteX5" fmla="*/ 200971 w 5222961"/>
              <a:gd name="connsiteY5" fmla="*/ 4444479 h 4529394"/>
              <a:gd name="connsiteX6" fmla="*/ 0 w 5222961"/>
              <a:gd name="connsiteY6" fmla="*/ 4398095 h 4529394"/>
              <a:gd name="connsiteX7" fmla="*/ 0 w 5222961"/>
              <a:gd name="connsiteY7" fmla="*/ 2911568 h 4529394"/>
              <a:gd name="connsiteX8" fmla="*/ 220515 w 5222961"/>
              <a:gd name="connsiteY8" fmla="*/ 2992278 h 4529394"/>
              <a:gd name="connsiteX9" fmla="*/ 1043314 w 5222961"/>
              <a:gd name="connsiteY9" fmla="*/ 3116673 h 4529394"/>
              <a:gd name="connsiteX10" fmla="*/ 3810239 w 5222961"/>
              <a:gd name="connsiteY10" fmla="*/ 349748 h 4529394"/>
              <a:gd name="connsiteX11" fmla="*/ 3795954 w 5222961"/>
              <a:gd name="connsiteY11" fmla="*/ 66846 h 452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2961" h="4529394">
                <a:moveTo>
                  <a:pt x="3785752" y="0"/>
                </a:moveTo>
                <a:lnTo>
                  <a:pt x="5207283" y="0"/>
                </a:lnTo>
                <a:lnTo>
                  <a:pt x="5217523" y="134664"/>
                </a:lnTo>
                <a:cubicBezTo>
                  <a:pt x="5221134" y="205903"/>
                  <a:pt x="5222961" y="277612"/>
                  <a:pt x="5222961" y="349748"/>
                </a:cubicBezTo>
                <a:cubicBezTo>
                  <a:pt x="5222961" y="2658103"/>
                  <a:pt x="3351670" y="4529394"/>
                  <a:pt x="1043315" y="4529394"/>
                </a:cubicBezTo>
                <a:cubicBezTo>
                  <a:pt x="754771" y="4529394"/>
                  <a:pt x="473055" y="4500155"/>
                  <a:pt x="200971" y="4444479"/>
                </a:cubicBezTo>
                <a:lnTo>
                  <a:pt x="0" y="4398095"/>
                </a:lnTo>
                <a:lnTo>
                  <a:pt x="0" y="2911568"/>
                </a:lnTo>
                <a:lnTo>
                  <a:pt x="220515" y="2992278"/>
                </a:lnTo>
                <a:cubicBezTo>
                  <a:pt x="480437" y="3073122"/>
                  <a:pt x="756790" y="3116673"/>
                  <a:pt x="1043314" y="3116673"/>
                </a:cubicBezTo>
                <a:cubicBezTo>
                  <a:pt x="2571444" y="3116673"/>
                  <a:pt x="3810239" y="1877878"/>
                  <a:pt x="3810239" y="349748"/>
                </a:cubicBezTo>
                <a:cubicBezTo>
                  <a:pt x="3810239" y="254240"/>
                  <a:pt x="3805400" y="159862"/>
                  <a:pt x="3795954" y="66846"/>
                </a:cubicBezTo>
                <a:close/>
              </a:path>
            </a:pathLst>
          </a:custGeom>
          <a:solidFill>
            <a:srgbClr val="20C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Bold" panose="020B0800000000000000" pitchFamily="34" charset="-122"/>
            </a:endParaRPr>
          </a:p>
        </p:txBody>
      </p:sp>
      <p:grpSp>
        <p:nvGrpSpPr>
          <p:cNvPr id="6" name="组合 5"/>
          <p:cNvGrpSpPr/>
          <p:nvPr/>
        </p:nvGrpSpPr>
        <p:grpSpPr>
          <a:xfrm>
            <a:off x="1222752" y="435100"/>
            <a:ext cx="3240332" cy="6075622"/>
            <a:chOff x="14005331" y="532428"/>
            <a:chExt cx="3373638" cy="6325572"/>
          </a:xfrm>
        </p:grpSpPr>
        <p:pic>
          <p:nvPicPr>
            <p:cNvPr id="7" name="图片 6"/>
            <p:cNvPicPr>
              <a:picLocks noChangeAspect="1" noChangeArrowheads="1"/>
            </p:cNvPicPr>
            <p:nvPr/>
          </p:nvPicPr>
          <p:blipFill rotWithShape="1">
            <a:blip r:embed="rId2">
              <a:extLst>
                <a:ext uri="{28A0092B-C50C-407E-A947-70E740481C1C}">
                  <a14:useLocalDpi xmlns:a14="http://schemas.microsoft.com/office/drawing/2010/main" val="0"/>
                </a:ext>
              </a:extLst>
            </a:blip>
            <a:srcRect l="15648" t="1876" r="15648" b="1876"/>
            <a:stretch>
              <a:fillRect/>
            </a:stretch>
          </p:blipFill>
          <p:spPr bwMode="auto">
            <a:xfrm>
              <a:off x="14436646" y="1103049"/>
              <a:ext cx="2457127" cy="5163173"/>
            </a:xfrm>
            <a:custGeom>
              <a:avLst/>
              <a:gdLst>
                <a:gd name="connsiteX0" fmla="*/ 251389 w 2457127"/>
                <a:gd name="connsiteY0" fmla="*/ 0 h 5192240"/>
                <a:gd name="connsiteX1" fmla="*/ 2205739 w 2457127"/>
                <a:gd name="connsiteY1" fmla="*/ 0 h 5192240"/>
                <a:gd name="connsiteX2" fmla="*/ 2457127 w 2457127"/>
                <a:gd name="connsiteY2" fmla="*/ 251389 h 5192240"/>
                <a:gd name="connsiteX3" fmla="*/ 2457127 w 2457127"/>
                <a:gd name="connsiteY3" fmla="*/ 4940852 h 5192240"/>
                <a:gd name="connsiteX4" fmla="*/ 2205739 w 2457127"/>
                <a:gd name="connsiteY4" fmla="*/ 5192240 h 5192240"/>
                <a:gd name="connsiteX5" fmla="*/ 251389 w 2457127"/>
                <a:gd name="connsiteY5" fmla="*/ 5192240 h 5192240"/>
                <a:gd name="connsiteX6" fmla="*/ 0 w 2457127"/>
                <a:gd name="connsiteY6" fmla="*/ 4940852 h 5192240"/>
                <a:gd name="connsiteX7" fmla="*/ 0 w 2457127"/>
                <a:gd name="connsiteY7" fmla="*/ 251389 h 5192240"/>
                <a:gd name="connsiteX8" fmla="*/ 251389 w 2457127"/>
                <a:gd name="connsiteY8" fmla="*/ 0 h 51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127" h="5192240">
                  <a:moveTo>
                    <a:pt x="251389" y="0"/>
                  </a:moveTo>
                  <a:lnTo>
                    <a:pt x="2205739" y="0"/>
                  </a:lnTo>
                  <a:cubicBezTo>
                    <a:pt x="2344577" y="0"/>
                    <a:pt x="2457127" y="112551"/>
                    <a:pt x="2457127" y="251389"/>
                  </a:cubicBezTo>
                  <a:lnTo>
                    <a:pt x="2457127" y="4940852"/>
                  </a:lnTo>
                  <a:cubicBezTo>
                    <a:pt x="2457127" y="5079690"/>
                    <a:pt x="2344577" y="5192240"/>
                    <a:pt x="2205739" y="5192240"/>
                  </a:cubicBezTo>
                  <a:lnTo>
                    <a:pt x="251389" y="5192240"/>
                  </a:lnTo>
                  <a:cubicBezTo>
                    <a:pt x="112551" y="5192240"/>
                    <a:pt x="0" y="5079690"/>
                    <a:pt x="0" y="4940852"/>
                  </a:cubicBezTo>
                  <a:lnTo>
                    <a:pt x="0" y="251389"/>
                  </a:lnTo>
                  <a:cubicBezTo>
                    <a:pt x="0" y="112551"/>
                    <a:pt x="112551" y="0"/>
                    <a:pt x="251389"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3"/>
            <a:srcRect l="25115" r="21552"/>
            <a:stretch>
              <a:fillRect/>
            </a:stretch>
          </p:blipFill>
          <p:spPr>
            <a:xfrm>
              <a:off x="14005331" y="532428"/>
              <a:ext cx="3373638" cy="6325572"/>
            </a:xfrm>
            <a:prstGeom prst="rect">
              <a:avLst/>
            </a:prstGeom>
          </p:spPr>
        </p:pic>
      </p:grpSp>
      <p:sp>
        <p:nvSpPr>
          <p:cNvPr id="9" name="任意多边形: 形状 8"/>
          <p:cNvSpPr/>
          <p:nvPr/>
        </p:nvSpPr>
        <p:spPr>
          <a:xfrm>
            <a:off x="567206" y="0"/>
            <a:ext cx="1534297" cy="566738"/>
          </a:xfrm>
          <a:custGeom>
            <a:avLst/>
            <a:gdLst>
              <a:gd name="connsiteX0" fmla="*/ 0 w 1534297"/>
              <a:gd name="connsiteY0" fmla="*/ 0 h 566738"/>
              <a:gd name="connsiteX1" fmla="*/ 1534297 w 1534297"/>
              <a:gd name="connsiteY1" fmla="*/ 0 h 566738"/>
              <a:gd name="connsiteX2" fmla="*/ 1511535 w 1534297"/>
              <a:gd name="connsiteY2" fmla="*/ 73325 h 566738"/>
              <a:gd name="connsiteX3" fmla="*/ 767148 w 1534297"/>
              <a:gd name="connsiteY3" fmla="*/ 566738 h 566738"/>
              <a:gd name="connsiteX4" fmla="*/ 22761 w 1534297"/>
              <a:gd name="connsiteY4" fmla="*/ 73325 h 566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297" h="566738">
                <a:moveTo>
                  <a:pt x="0" y="0"/>
                </a:moveTo>
                <a:lnTo>
                  <a:pt x="1534297" y="0"/>
                </a:lnTo>
                <a:lnTo>
                  <a:pt x="1511535" y="73325"/>
                </a:lnTo>
                <a:cubicBezTo>
                  <a:pt x="1388893" y="363283"/>
                  <a:pt x="1101780" y="566738"/>
                  <a:pt x="767148" y="566738"/>
                </a:cubicBezTo>
                <a:cubicBezTo>
                  <a:pt x="432516" y="566738"/>
                  <a:pt x="145403" y="363283"/>
                  <a:pt x="22761" y="73325"/>
                </a:cubicBezTo>
                <a:close/>
              </a:path>
            </a:pathLst>
          </a:custGeom>
          <a:solidFill>
            <a:srgbClr val="F4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endParaRPr>
          </a:p>
        </p:txBody>
      </p:sp>
      <p:sp>
        <p:nvSpPr>
          <p:cNvPr id="10" name="任意多边形: 形状 9"/>
          <p:cNvSpPr/>
          <p:nvPr/>
        </p:nvSpPr>
        <p:spPr>
          <a:xfrm>
            <a:off x="10831436" y="5005159"/>
            <a:ext cx="1360565" cy="2721130"/>
          </a:xfrm>
          <a:custGeom>
            <a:avLst/>
            <a:gdLst>
              <a:gd name="connsiteX0" fmla="*/ 1360565 w 1360565"/>
              <a:gd name="connsiteY0" fmla="*/ 0 h 2721130"/>
              <a:gd name="connsiteX1" fmla="*/ 1360565 w 1360565"/>
              <a:gd name="connsiteY1" fmla="*/ 438075 h 2721130"/>
              <a:gd name="connsiteX2" fmla="*/ 438075 w 1360565"/>
              <a:gd name="connsiteY2" fmla="*/ 1360565 h 2721130"/>
              <a:gd name="connsiteX3" fmla="*/ 1360565 w 1360565"/>
              <a:gd name="connsiteY3" fmla="*/ 2283055 h 2721130"/>
              <a:gd name="connsiteX4" fmla="*/ 1360565 w 1360565"/>
              <a:gd name="connsiteY4" fmla="*/ 2721130 h 2721130"/>
              <a:gd name="connsiteX5" fmla="*/ 0 w 1360565"/>
              <a:gd name="connsiteY5" fmla="*/ 1360565 h 2721130"/>
              <a:gd name="connsiteX6" fmla="*/ 1360565 w 1360565"/>
              <a:gd name="connsiteY6" fmla="*/ 0 h 272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565" h="2721130">
                <a:moveTo>
                  <a:pt x="1360565" y="0"/>
                </a:moveTo>
                <a:lnTo>
                  <a:pt x="1360565" y="438075"/>
                </a:lnTo>
                <a:cubicBezTo>
                  <a:pt x="851088" y="438075"/>
                  <a:pt x="438075" y="851088"/>
                  <a:pt x="438075" y="1360565"/>
                </a:cubicBezTo>
                <a:cubicBezTo>
                  <a:pt x="438075" y="1870042"/>
                  <a:pt x="851088" y="2283055"/>
                  <a:pt x="1360565" y="2283055"/>
                </a:cubicBezTo>
                <a:lnTo>
                  <a:pt x="1360565" y="2721130"/>
                </a:lnTo>
                <a:cubicBezTo>
                  <a:pt x="609146" y="2721130"/>
                  <a:pt x="0" y="2111984"/>
                  <a:pt x="0" y="1360565"/>
                </a:cubicBezTo>
                <a:cubicBezTo>
                  <a:pt x="0" y="609146"/>
                  <a:pt x="609146" y="0"/>
                  <a:pt x="1360565" y="0"/>
                </a:cubicBezTo>
                <a:close/>
              </a:path>
            </a:pathLst>
          </a:custGeom>
          <a:solidFill>
            <a:srgbClr val="E8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Bold" panose="020B0800000000000000" pitchFamily="34" charset="-122"/>
            </a:endParaRPr>
          </a:p>
        </p:txBody>
      </p:sp>
      <p:sp>
        <p:nvSpPr>
          <p:cNvPr id="11" name="任意多边形: 形状 10"/>
          <p:cNvSpPr/>
          <p:nvPr/>
        </p:nvSpPr>
        <p:spPr>
          <a:xfrm>
            <a:off x="10831436" y="-2023970"/>
            <a:ext cx="1360565" cy="2721130"/>
          </a:xfrm>
          <a:custGeom>
            <a:avLst/>
            <a:gdLst>
              <a:gd name="connsiteX0" fmla="*/ 1360565 w 1360565"/>
              <a:gd name="connsiteY0" fmla="*/ 0 h 2721130"/>
              <a:gd name="connsiteX1" fmla="*/ 1360565 w 1360565"/>
              <a:gd name="connsiteY1" fmla="*/ 438075 h 2721130"/>
              <a:gd name="connsiteX2" fmla="*/ 438075 w 1360565"/>
              <a:gd name="connsiteY2" fmla="*/ 1360565 h 2721130"/>
              <a:gd name="connsiteX3" fmla="*/ 1360565 w 1360565"/>
              <a:gd name="connsiteY3" fmla="*/ 2283055 h 2721130"/>
              <a:gd name="connsiteX4" fmla="*/ 1360565 w 1360565"/>
              <a:gd name="connsiteY4" fmla="*/ 2721130 h 2721130"/>
              <a:gd name="connsiteX5" fmla="*/ 0 w 1360565"/>
              <a:gd name="connsiteY5" fmla="*/ 1360565 h 2721130"/>
              <a:gd name="connsiteX6" fmla="*/ 1360565 w 1360565"/>
              <a:gd name="connsiteY6" fmla="*/ 0 h 272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565" h="2721130">
                <a:moveTo>
                  <a:pt x="1360565" y="0"/>
                </a:moveTo>
                <a:lnTo>
                  <a:pt x="1360565" y="438075"/>
                </a:lnTo>
                <a:cubicBezTo>
                  <a:pt x="851088" y="438075"/>
                  <a:pt x="438075" y="851088"/>
                  <a:pt x="438075" y="1360565"/>
                </a:cubicBezTo>
                <a:cubicBezTo>
                  <a:pt x="438075" y="1870042"/>
                  <a:pt x="851088" y="2283055"/>
                  <a:pt x="1360565" y="2283055"/>
                </a:cubicBezTo>
                <a:lnTo>
                  <a:pt x="1360565" y="2721130"/>
                </a:lnTo>
                <a:cubicBezTo>
                  <a:pt x="609146" y="2721130"/>
                  <a:pt x="0" y="2111984"/>
                  <a:pt x="0" y="1360565"/>
                </a:cubicBezTo>
                <a:cubicBezTo>
                  <a:pt x="0" y="609146"/>
                  <a:pt x="609146" y="0"/>
                  <a:pt x="1360565" y="0"/>
                </a:cubicBezTo>
                <a:close/>
              </a:path>
            </a:pathLst>
          </a:custGeom>
          <a:solidFill>
            <a:srgbClr val="20C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Light" panose="020B0300000000000000" pitchFamily="34" charset="-122"/>
              <a:ea typeface="思源黑体 CN Bold" panose="020B0800000000000000" pitchFamily="34"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flipH="1">
            <a:off x="7543799" y="717748"/>
            <a:ext cx="3801116" cy="1428724"/>
          </a:xfrm>
          <a:prstGeom prst="rect">
            <a:avLst/>
          </a:prstGeom>
          <a:noFill/>
        </p:spPr>
        <p:txBody>
          <a:bodyPr wrap="square" rtlCol="0">
            <a:spAutoFit/>
          </a:bodyPr>
          <a:lstStyle/>
          <a:p>
            <a:pPr algn="r">
              <a:lnSpc>
                <a:spcPct val="150000"/>
              </a:lnSpc>
            </a:pPr>
            <a:r>
              <a:rPr lang="en-US" altLang="zh-CN" sz="2000" dirty="0">
                <a:solidFill>
                  <a:schemeClr val="bg1">
                    <a:lumMod val="95000"/>
                  </a:schemeClr>
                </a:solidFill>
                <a:latin typeface="思源黑体 CN Bold" panose="020B0800000000000000" pitchFamily="34" charset="-122"/>
                <a:ea typeface="思源黑体 CN Bold" panose="020B0800000000000000" pitchFamily="34" charset="-122"/>
              </a:rPr>
              <a:t>EXCELLENT CHINESE COURSEWAREGRADE </a:t>
            </a:r>
          </a:p>
          <a:p>
            <a:pPr algn="r">
              <a:lnSpc>
                <a:spcPct val="150000"/>
              </a:lnSpc>
            </a:pPr>
            <a:r>
              <a:rPr lang="en-US" altLang="zh-CN" sz="2000" dirty="0">
                <a:solidFill>
                  <a:schemeClr val="bg1">
                    <a:lumMod val="95000"/>
                  </a:schemeClr>
                </a:solidFill>
                <a:latin typeface="思源黑体 CN Bold" panose="020B0800000000000000" pitchFamily="34" charset="-122"/>
                <a:ea typeface="思源黑体 CN Bold" panose="020B0800000000000000" pitchFamily="34" charset="-122"/>
              </a:rPr>
              <a:t>2 VOLUME  3.1</a:t>
            </a:r>
            <a:endParaRPr lang="zh-CN" altLang="en-US" sz="2000" dirty="0">
              <a:solidFill>
                <a:schemeClr val="bg1">
                  <a:lumMod val="95000"/>
                </a:schemeClr>
              </a:solidFill>
              <a:latin typeface="思源黑体 CN Bold" panose="020B0800000000000000" pitchFamily="34" charset="-122"/>
              <a:ea typeface="思源黑体 CN Bold" panose="020B0800000000000000" pitchFamily="34" charset="-122"/>
            </a:endParaRPr>
          </a:p>
        </p:txBody>
      </p:sp>
      <p:grpSp>
        <p:nvGrpSpPr>
          <p:cNvPr id="33" name="组合 32"/>
          <p:cNvGrpSpPr/>
          <p:nvPr/>
        </p:nvGrpSpPr>
        <p:grpSpPr>
          <a:xfrm>
            <a:off x="5435600" y="2114522"/>
            <a:ext cx="6040164" cy="2414872"/>
            <a:chOff x="5435600" y="2280336"/>
            <a:chExt cx="6040164" cy="2414872"/>
          </a:xfrm>
        </p:grpSpPr>
        <p:sp>
          <p:nvSpPr>
            <p:cNvPr id="24" name="文本框 23"/>
            <p:cNvSpPr txBox="1"/>
            <p:nvPr/>
          </p:nvSpPr>
          <p:spPr>
            <a:xfrm flipH="1">
              <a:off x="5435600" y="2280336"/>
              <a:ext cx="6040164" cy="1862048"/>
            </a:xfrm>
            <a:prstGeom prst="rect">
              <a:avLst/>
            </a:prstGeom>
            <a:noFill/>
          </p:spPr>
          <p:txBody>
            <a:bodyPr wrap="square" rtlCol="0">
              <a:spAutoFit/>
            </a:bodyPr>
            <a:lstStyle/>
            <a:p>
              <a:pPr algn="r"/>
              <a:r>
                <a:rPr lang="zh-CN" altLang="en-US" sz="11500" dirty="0">
                  <a:solidFill>
                    <a:schemeClr val="tx1">
                      <a:lumMod val="75000"/>
                      <a:lumOff val="25000"/>
                    </a:schemeClr>
                  </a:solidFill>
                  <a:latin typeface="优设标题黑" panose="00000500000000000000" pitchFamily="2" charset="-122"/>
                  <a:ea typeface="优设标题黑" panose="00000500000000000000" pitchFamily="2" charset="-122"/>
                </a:rPr>
                <a:t>谢谢观看</a:t>
              </a:r>
            </a:p>
          </p:txBody>
        </p:sp>
        <p:sp>
          <p:nvSpPr>
            <p:cNvPr id="25" name="文本框 24"/>
            <p:cNvSpPr txBox="1"/>
            <p:nvPr/>
          </p:nvSpPr>
          <p:spPr>
            <a:xfrm flipH="1">
              <a:off x="5965152" y="4110433"/>
              <a:ext cx="5379764" cy="584775"/>
            </a:xfrm>
            <a:prstGeom prst="rect">
              <a:avLst/>
            </a:prstGeom>
            <a:noFill/>
          </p:spPr>
          <p:txBody>
            <a:bodyPr wrap="square" rtlCol="0">
              <a:spAutoFit/>
            </a:bodyPr>
            <a:lstStyle/>
            <a:p>
              <a:pPr algn="r"/>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语文精品课件 二年级下册 </a:t>
              </a:r>
              <a:r>
                <a:rPr lang="en-US" altLang="zh-CN" sz="3200" dirty="0">
                  <a:solidFill>
                    <a:schemeClr val="tx1">
                      <a:lumMod val="75000"/>
                      <a:lumOff val="25000"/>
                    </a:schemeClr>
                  </a:solidFill>
                  <a:latin typeface="优设标题黑" panose="00000500000000000000" pitchFamily="2" charset="-122"/>
                  <a:ea typeface="优设标题黑" panose="00000500000000000000" pitchFamily="2" charset="-122"/>
                </a:rPr>
                <a:t>3.1</a:t>
              </a:r>
              <a:r>
                <a:rPr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 </a:t>
              </a:r>
            </a:p>
          </p:txBody>
        </p:sp>
        <p:cxnSp>
          <p:nvCxnSpPr>
            <p:cNvPr id="31" name="直接连接符 30"/>
            <p:cNvCxnSpPr/>
            <p:nvPr/>
          </p:nvCxnSpPr>
          <p:spPr>
            <a:xfrm>
              <a:off x="5880100" y="4016366"/>
              <a:ext cx="544090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7419907" y="5339492"/>
            <a:ext cx="3925010" cy="400617"/>
            <a:chOff x="7419907" y="5339492"/>
            <a:chExt cx="3925010" cy="400617"/>
          </a:xfrm>
        </p:grpSpPr>
        <p:sp>
          <p:nvSpPr>
            <p:cNvPr id="28" name="矩形: 圆角 27"/>
            <p:cNvSpPr/>
            <p:nvPr/>
          </p:nvSpPr>
          <p:spPr>
            <a:xfrm flipH="1">
              <a:off x="9615424" y="5339492"/>
              <a:ext cx="1729493" cy="400617"/>
            </a:xfrm>
            <a:prstGeom prst="roundRect">
              <a:avLst>
                <a:gd name="adj" fmla="val 50000"/>
              </a:avLst>
            </a:prstGeom>
            <a:solidFill>
              <a:srgbClr val="20CD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授课时间：</a:t>
              </a:r>
              <a:r>
                <a:rPr kumimoji="0" lang="en-US" altLang="zh-CN"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20XX</a:t>
              </a:r>
              <a:endParaRPr kumimoji="0" lang="zh-CN" alt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32" name="矩形: 圆角 31"/>
            <p:cNvSpPr/>
            <p:nvPr/>
          </p:nvSpPr>
          <p:spPr>
            <a:xfrm flipH="1">
              <a:off x="7419907" y="5339492"/>
              <a:ext cx="1729493" cy="400617"/>
            </a:xfrm>
            <a:prstGeom prst="roundRect">
              <a:avLst>
                <a:gd name="adj" fmla="val 50000"/>
              </a:avLst>
            </a:prstGeom>
            <a:solidFill>
              <a:srgbClr val="20CD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授课老师：某某</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
          <p:cNvGraphicFramePr>
            <a:graphicFrameLocks noGrp="1"/>
          </p:cNvGraphicFramePr>
          <p:nvPr>
            <p:custDataLst>
              <p:tags r:id="rId1"/>
            </p:custDataLst>
          </p:nvPr>
        </p:nvGraphicFramePr>
        <p:xfrm>
          <a:off x="1428230" y="2512545"/>
          <a:ext cx="1657350" cy="1726565"/>
        </p:xfrm>
        <a:graphic>
          <a:graphicData uri="http://schemas.openxmlformats.org/drawingml/2006/table">
            <a:tbl>
              <a:tblPr/>
              <a:tblGrid>
                <a:gridCol w="819785">
                  <a:extLst>
                    <a:ext uri="{9D8B030D-6E8A-4147-A177-3AD203B41FA5}">
                      <a16:colId xmlns:a16="http://schemas.microsoft.com/office/drawing/2014/main" val="20000"/>
                    </a:ext>
                  </a:extLst>
                </a:gridCol>
                <a:gridCol w="837565">
                  <a:extLst>
                    <a:ext uri="{9D8B030D-6E8A-4147-A177-3AD203B41FA5}">
                      <a16:colId xmlns:a16="http://schemas.microsoft.com/office/drawing/2014/main" val="20001"/>
                    </a:ext>
                  </a:extLst>
                </a:gridCol>
              </a:tblGrid>
              <a:tr h="895985">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830580">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思源黑体 CN Bold" panose="020B0800000000000000" pitchFamily="34" charset="-122"/>
                        <a:ea typeface="宋体" panose="02010600030101010101" pitchFamily="2" charset="-122"/>
                      </a:endParaRPr>
                    </a:p>
                  </a:txBody>
                  <a:tcPr marL="58028" marR="58028" marT="28964" marB="28964"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 name="TextBox 23"/>
          <p:cNvSpPr txBox="1"/>
          <p:nvPr/>
        </p:nvSpPr>
        <p:spPr>
          <a:xfrm>
            <a:off x="1533640" y="2591920"/>
            <a:ext cx="1496060" cy="15684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96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州</a:t>
            </a:r>
          </a:p>
        </p:txBody>
      </p:sp>
      <p:sp>
        <p:nvSpPr>
          <p:cNvPr id="8" name="文本框 75"/>
          <p:cNvSpPr txBox="1"/>
          <p:nvPr/>
        </p:nvSpPr>
        <p:spPr>
          <a:xfrm>
            <a:off x="1298690" y="1505435"/>
            <a:ext cx="19856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rPr>
              <a:t>zhōu</a:t>
            </a:r>
            <a:endParaRPr kumimoji="0" lang="en-US" altLang="zh-CN" sz="54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2178958"/>
            <a:ext cx="757078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本框 10"/>
          <p:cNvSpPr txBox="1"/>
          <p:nvPr/>
        </p:nvSpPr>
        <p:spPr>
          <a:xfrm>
            <a:off x="9124112" y="1575223"/>
            <a:ext cx="1697875" cy="784830"/>
          </a:xfrm>
          <a:prstGeom prst="rect">
            <a:avLst/>
          </a:prstGeom>
          <a:noFill/>
        </p:spPr>
        <p:txBody>
          <a:bodyPr wrap="square" rtlCol="0">
            <a:spAutoFit/>
          </a:bodyPr>
          <a:lstStyle>
            <a:defPPr>
              <a:defRPr lang="zh-CN"/>
            </a:defPPr>
            <a:lvl1pPr>
              <a:defRPr sz="7200">
                <a:solidFill>
                  <a:srgbClr val="FF0000"/>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5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汉语拼音" panose="020B0604020202020204" pitchFamily="34" charset="0"/>
              </a:rPr>
              <a:t>zhōu</a:t>
            </a:r>
          </a:p>
        </p:txBody>
      </p:sp>
      <p:sp>
        <p:nvSpPr>
          <p:cNvPr id="9" name="矩形 9"/>
          <p:cNvSpPr>
            <a:spLocks noChangeArrowheads="1"/>
          </p:cNvSpPr>
          <p:nvPr/>
        </p:nvSpPr>
        <p:spPr bwMode="auto">
          <a:xfrm>
            <a:off x="1141344" y="5043610"/>
            <a:ext cx="9909313" cy="617910"/>
          </a:xfrm>
          <a:prstGeom prst="doubleWave">
            <a:avLst/>
          </a:prstGeom>
          <a:solidFill>
            <a:schemeClr val="bg1"/>
          </a:solidFill>
          <a:ln w="9525">
            <a:solidFill>
              <a:srgbClr val="20CDBA"/>
            </a:solidFill>
            <a:miter lim="800000"/>
          </a:ln>
        </p:spPr>
        <p:txBody>
          <a:bodyPr wrap="square" lIns="51443" tIns="25721" rIns="51443" bIns="2572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象形字。“川”是河流的意思，</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州</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是河流或水中间的小块陆地，那些点就是小岛。</a:t>
            </a:r>
            <a:endPar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59" name="文本占位符 5"/>
          <p:cNvSpPr>
            <a:spLocks noGrp="1"/>
          </p:cNvSpPr>
          <p:nvPr>
            <p:ph type="body" sz="quarter" idx="10"/>
          </p:nvPr>
        </p:nvSpPr>
        <p:spPr>
          <a:xfrm>
            <a:off x="849313" y="368300"/>
            <a:ext cx="2401887" cy="533400"/>
          </a:xfrm>
        </p:spPr>
        <p:txBody>
          <a:bodyPr/>
          <a:lstStyle/>
          <a:p>
            <a:r>
              <a:rPr lang="en-US" altLang="zh-CN" dirty="0"/>
              <a:t>01  </a:t>
            </a:r>
            <a:r>
              <a:rPr lang="zh-CN" altLang="en-US"/>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p:nvPr/>
        </p:nvSpPr>
        <p:spPr>
          <a:xfrm>
            <a:off x="1205492" y="1874106"/>
            <a:ext cx="9781015" cy="3865101"/>
          </a:xfrm>
          <a:prstGeom prst="round2DiagRect">
            <a:avLst/>
          </a:prstGeom>
          <a:noFill/>
          <a:ln w="38100">
            <a:solidFill>
              <a:srgbClr val="20CDBA"/>
            </a:solid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黄河简介：</a:t>
            </a:r>
            <a:endParaRPr kumimoji="0" lang="en-US" altLang="zh-CN"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是世界上含沙量最多的河流。</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黄河，中国的母亲河，若把祖国</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比作昂首挺立的雄鸡，黄河便是</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雄鸡心脏的动脉。它见证了中华人民共和国伟大的发展。黄河流程达</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5464</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千米，流域面积达到</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752443</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平方公里，上千条支流与溪川相连，犹如无数毛细血管，源源不断地为祖国大地输送着活力与生机。</a:t>
            </a:r>
            <a:endParaRPr kumimoji="0"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59" name="文本占位符 5"/>
          <p:cNvSpPr>
            <a:spLocks noGrp="1"/>
          </p:cNvSpPr>
          <p:nvPr>
            <p:ph type="body" sz="quarter" idx="10"/>
          </p:nvPr>
        </p:nvSpPr>
        <p:spPr>
          <a:xfrm>
            <a:off x="849313" y="368300"/>
            <a:ext cx="2401887" cy="533400"/>
          </a:xfrm>
        </p:spPr>
        <p:txBody>
          <a:bodyPr/>
          <a:lstStyle/>
          <a:p>
            <a:r>
              <a:rPr lang="en-US" altLang="zh-CN" dirty="0"/>
              <a:t>01  </a:t>
            </a:r>
            <a:r>
              <a:rPr lang="zh-CN" altLang="en-US"/>
              <a:t>课前导读</a:t>
            </a:r>
          </a:p>
        </p:txBody>
      </p:sp>
      <p:pic>
        <p:nvPicPr>
          <p:cNvPr id="60" name="图片 59" descr="图片包含 山, 户外, 自然, 草&#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2232" t="12714" r="3331" b="23988"/>
          <a:stretch>
            <a:fillRect/>
          </a:stretch>
        </p:blipFill>
        <p:spPr>
          <a:xfrm>
            <a:off x="6197819" y="2058097"/>
            <a:ext cx="4307842" cy="192452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p:nvPr/>
        </p:nvSpPr>
        <p:spPr>
          <a:xfrm>
            <a:off x="1302027" y="1641697"/>
            <a:ext cx="9770165" cy="4440934"/>
          </a:xfrm>
          <a:prstGeom prst="round2DiagRect">
            <a:avLst/>
          </a:prstGeom>
          <a:noFill/>
          <a:ln w="38100">
            <a:solidFill>
              <a:srgbClr val="20CDBA"/>
            </a:solid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长江简介：</a:t>
            </a:r>
            <a:endParaRPr kumimoji="0" lang="en-US" altLang="zh-CN"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亚洲第一长河，全长</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6397</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千米。</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它发源于青藏高原唐古拉山的主峰</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各拉丹冬雪山。长江是世界第三长</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河，仅次于非洲的尼罗河与南美洲的亚马逊河，水量也是世界第三。总面积</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1808500</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平方公里（不包括淮河流域）</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约占全国土地总面积的</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1/5</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，和黄河一起并称为“母亲河”。长江长城黄山黄河是中国的标志景点。</a:t>
            </a:r>
            <a:endParaRPr kumimoji="0"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59" name="文本占位符 5"/>
          <p:cNvSpPr>
            <a:spLocks noGrp="1"/>
          </p:cNvSpPr>
          <p:nvPr>
            <p:ph type="body" sz="quarter" idx="10"/>
          </p:nvPr>
        </p:nvSpPr>
        <p:spPr>
          <a:xfrm>
            <a:off x="849313" y="368300"/>
            <a:ext cx="2401887" cy="533400"/>
          </a:xfrm>
        </p:spPr>
        <p:txBody>
          <a:bodyPr/>
          <a:lstStyle/>
          <a:p>
            <a:r>
              <a:rPr lang="en-US" altLang="zh-CN" dirty="0"/>
              <a:t>01  </a:t>
            </a:r>
            <a:r>
              <a:rPr lang="zh-CN" altLang="en-US"/>
              <a:t>课前导读</a:t>
            </a:r>
          </a:p>
        </p:txBody>
      </p:sp>
      <p:pic>
        <p:nvPicPr>
          <p:cNvPr id="9" name="图片 8" descr="图片包含 山, 自然, 户外, 雪&#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t="42649" b="13148"/>
          <a:stretch>
            <a:fillRect/>
          </a:stretch>
        </p:blipFill>
        <p:spPr>
          <a:xfrm>
            <a:off x="7103166" y="2058419"/>
            <a:ext cx="2816086" cy="165779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p:nvPr/>
        </p:nvSpPr>
        <p:spPr>
          <a:xfrm>
            <a:off x="1365609" y="1854614"/>
            <a:ext cx="9460782" cy="3823724"/>
          </a:xfrm>
          <a:prstGeom prst="round2DiagRect">
            <a:avLst/>
          </a:prstGeom>
          <a:noFill/>
          <a:ln w="38100">
            <a:solidFill>
              <a:srgbClr val="20CDBA"/>
            </a:solid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长城简介：</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又称“万里长城”，是中国古代在不同时期为抵御塞北游牧部落联盟侵袭而修筑的规模浩大的军事工程的统称。长城始建于春秋战国时期，始修于燕王，历史长达2000多年。今天所指的万里长城多指明代修建的长城，它东起鸭绿江，西至内陆地区甘肃省的嘉峪关。</a:t>
            </a:r>
            <a:endPar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auto" latinLnBrk="0" hangingPunct="1">
              <a:lnSpc>
                <a:spcPct val="130000"/>
              </a:lnSpc>
              <a:spcBef>
                <a:spcPct val="0"/>
              </a:spcBef>
              <a:spcAft>
                <a:spcPct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国家文物局2012年宣布中国历代长城总长度为21196.18千米，分布于北京、天津、河北、山西、内蒙古、等15个省区，包括长城墙体、壕堑、单体建筑、关堡和相关设施等长城遗产43721处。</a:t>
            </a:r>
          </a:p>
        </p:txBody>
      </p:sp>
      <p:sp>
        <p:nvSpPr>
          <p:cNvPr id="59" name="文本占位符 5"/>
          <p:cNvSpPr>
            <a:spLocks noGrp="1"/>
          </p:cNvSpPr>
          <p:nvPr>
            <p:ph type="body" sz="quarter" idx="10"/>
          </p:nvPr>
        </p:nvSpPr>
        <p:spPr>
          <a:xfrm>
            <a:off x="849313" y="368300"/>
            <a:ext cx="2401887" cy="533400"/>
          </a:xfrm>
        </p:spPr>
        <p:txBody>
          <a:bodyPr/>
          <a:lstStyle/>
          <a:p>
            <a:r>
              <a:rPr lang="en-US" altLang="zh-CN" dirty="0"/>
              <a:t>01  </a:t>
            </a:r>
            <a:r>
              <a:rPr lang="zh-CN" altLang="en-US"/>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2148" y="1922090"/>
            <a:ext cx="9561443" cy="3886280"/>
          </a:xfrm>
          <a:prstGeom prst="round2DiagRect">
            <a:avLst/>
          </a:prstGeom>
          <a:noFill/>
          <a:ln w="38100">
            <a:solidFill>
              <a:srgbClr val="20CDBA"/>
            </a:solid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珠峰简介：</a:t>
            </a:r>
            <a:endParaRPr kumimoji="0" lang="en-US" altLang="zh-CN"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62738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珠穆朗玛峰，简称珠峰，</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（位于中华人民共和国和尼</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泊尔交界的喜马拉雅山脉之</a:t>
            </a:r>
            <a:endPar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上，终年积雪。高度</a:t>
            </a: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8844.43</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米，为世界第一高峰，中国最美的、令人震撼的十大名山之一。</a:t>
            </a:r>
            <a:endParaRPr kumimoji="0"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59" name="文本占位符 5"/>
          <p:cNvSpPr>
            <a:spLocks noGrp="1"/>
          </p:cNvSpPr>
          <p:nvPr>
            <p:ph type="body" sz="quarter" idx="10"/>
          </p:nvPr>
        </p:nvSpPr>
        <p:spPr>
          <a:xfrm>
            <a:off x="849313" y="368300"/>
            <a:ext cx="2401887" cy="533400"/>
          </a:xfrm>
        </p:spPr>
        <p:txBody>
          <a:bodyPr/>
          <a:lstStyle/>
          <a:p>
            <a:r>
              <a:rPr lang="en-US" altLang="zh-CN" dirty="0"/>
              <a:t>01  </a:t>
            </a:r>
            <a:r>
              <a:rPr lang="zh-CN" altLang="en-US"/>
              <a:t>课前导读</a:t>
            </a:r>
          </a:p>
        </p:txBody>
      </p:sp>
      <p:pic>
        <p:nvPicPr>
          <p:cNvPr id="60" name="图片 59" descr="图片包含 山, 户外, 自然, 草&#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2232" t="12714" r="3331" b="23988"/>
          <a:stretch>
            <a:fillRect/>
          </a:stretch>
        </p:blipFill>
        <p:spPr>
          <a:xfrm>
            <a:off x="5979159" y="2306575"/>
            <a:ext cx="4307842" cy="192452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0790" y="2346325"/>
            <a:ext cx="8976360" cy="33229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（3）读通每个句子，读不通顺的多读几遍；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（4）给每个自然段写上序号。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9" name="文本占位符 5"/>
          <p:cNvSpPr>
            <a:spLocks noGrp="1"/>
          </p:cNvSpPr>
          <p:nvPr>
            <p:ph type="body" sz="quarter" idx="10"/>
          </p:nvPr>
        </p:nvSpPr>
        <p:spPr>
          <a:xfrm>
            <a:off x="849313" y="368300"/>
            <a:ext cx="2401887" cy="533400"/>
          </a:xfrm>
        </p:spPr>
        <p:txBody>
          <a:bodyPr/>
          <a:lstStyle/>
          <a:p>
            <a:r>
              <a:rPr lang="en-US" altLang="zh-CN" dirty="0"/>
              <a:t>01  </a:t>
            </a:r>
            <a:r>
              <a:rPr lang="zh-CN" altLang="en-US"/>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11785510-f1c3-4fc4-b454-7e56670b7ed9}"/>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974806"/>
    </a:folHlink>
  </a:clrScheme>
</a:themeOverride>
</file>

<file path=docProps/app.xml><?xml version="1.0" encoding="utf-8"?>
<Properties xmlns="http://schemas.openxmlformats.org/officeDocument/2006/extended-properties" xmlns:vt="http://schemas.openxmlformats.org/officeDocument/2006/docPropsVTypes">
  <TotalTime>0</TotalTime>
  <Words>2087</Words>
  <Application>Microsoft Office PowerPoint</Application>
  <PresentationFormat>宽屏</PresentationFormat>
  <Paragraphs>383</Paragraphs>
  <Slides>37</Slides>
  <Notes>35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vt:i4>
      </vt:variant>
    </vt:vector>
  </HeadingPairs>
  <TitlesOfParts>
    <vt:vector size="44" baseType="lpstr">
      <vt:lpstr>思源黑体 CN Light</vt:lpstr>
      <vt:lpstr>优设标题黑</vt:lpstr>
      <vt:lpstr>Arial</vt:lpstr>
      <vt:lpstr>FandolFang R</vt:lpstr>
      <vt:lpstr>思源黑体 CN Bold</vt:lpstr>
      <vt:lpstr>等线</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2020-06-05T01:58:00Z</dcterms:created>
  <dcterms:modified xsi:type="dcterms:W3CDTF">2021-01-08T23:30:57Z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