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3"/>
  </p:notesMasterIdLst>
  <p:sldIdLst>
    <p:sldId id="256" r:id="rId2"/>
    <p:sldId id="478" r:id="rId3"/>
    <p:sldId id="413" r:id="rId4"/>
    <p:sldId id="410" r:id="rId5"/>
    <p:sldId id="310" r:id="rId6"/>
    <p:sldId id="597" r:id="rId7"/>
    <p:sldId id="803" r:id="rId8"/>
    <p:sldId id="548" r:id="rId9"/>
    <p:sldId id="720" r:id="rId10"/>
    <p:sldId id="730" r:id="rId11"/>
    <p:sldId id="731" r:id="rId12"/>
    <p:sldId id="732" r:id="rId13"/>
    <p:sldId id="733" r:id="rId14"/>
    <p:sldId id="734" r:id="rId15"/>
    <p:sldId id="735" r:id="rId16"/>
    <p:sldId id="767" r:id="rId17"/>
    <p:sldId id="768" r:id="rId18"/>
    <p:sldId id="769" r:id="rId19"/>
    <p:sldId id="771" r:id="rId20"/>
    <p:sldId id="772" r:id="rId21"/>
    <p:sldId id="774" r:id="rId22"/>
    <p:sldId id="775" r:id="rId23"/>
    <p:sldId id="705" r:id="rId24"/>
    <p:sldId id="739" r:id="rId25"/>
    <p:sldId id="785" r:id="rId26"/>
    <p:sldId id="317" r:id="rId27"/>
    <p:sldId id="657" r:id="rId28"/>
    <p:sldId id="319" r:id="rId29"/>
    <p:sldId id="359" r:id="rId30"/>
    <p:sldId id="287" r:id="rId31"/>
    <p:sldId id="261" r:id="rId32"/>
  </p:sldIdLst>
  <p:sldSz cx="12192000" cy="6858000"/>
  <p:notesSz cx="6858000" cy="9144000"/>
  <p:embeddedFontLst>
    <p:embeddedFont>
      <p:font typeface="FandolFang R" panose="02010600030101010101" charset="-122"/>
      <p:regular r:id="rId34"/>
    </p:embeddedFont>
    <p:embeddedFont>
      <p:font typeface="思源黑体 CN Bold" panose="02010600030101010101" charset="-122"/>
      <p:regular r:id="rId35"/>
    </p:embeddedFont>
    <p:embeddedFont>
      <p:font typeface="思源黑体 CN Light" panose="02010600030101010101" charset="-122"/>
      <p:regular r:id="rId36"/>
    </p:embeddedFont>
    <p:embeddedFont>
      <p:font typeface="等线" panose="02010600030101010101" pitchFamily="2" charset="-122"/>
      <p:regular r:id="rId37"/>
      <p:bold r:id="rId3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9F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E81FBC6A-9A8F-4C45-B1E7-EA7F5FE40543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D91228B9-2AB5-41C9-9931-867051E760DA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30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198783"/>
          </a:xfrm>
          <a:prstGeom prst="rect">
            <a:avLst/>
          </a:prstGeom>
          <a:gradFill flip="none" rotWithShape="0">
            <a:gsLst>
              <a:gs pos="100000">
                <a:srgbClr val="1C46F2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310736" y="99391"/>
            <a:ext cx="4241386" cy="635900"/>
          </a:xfrm>
          <a:prstGeom prst="roundRect">
            <a:avLst>
              <a:gd name="adj" fmla="val 3789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0" hasCustomPrompt="1"/>
          </p:nvPr>
        </p:nvSpPr>
        <p:spPr>
          <a:xfrm>
            <a:off x="612774" y="238666"/>
            <a:ext cx="2856289" cy="4777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zh-CN" altLang="en-US" sz="2400" b="0" kern="1200" dirty="0">
                <a:gradFill flip="none" rotWithShape="1">
                  <a:gsLst>
                    <a:gs pos="2000">
                      <a:srgbClr val="02B0F0"/>
                    </a:gs>
                    <a:gs pos="100000">
                      <a:srgbClr val="1C48F2"/>
                    </a:gs>
                  </a:gsLst>
                  <a:lin ang="2700000" scaled="1"/>
                  <a:tileRect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defRPr>
            </a:lvl1pPr>
          </a:lstStyle>
          <a:p>
            <a:pPr lvl="0"/>
            <a:r>
              <a:rPr lang="en-US" altLang="zh-CN" dirty="0"/>
              <a:t>01  </a:t>
            </a:r>
            <a:r>
              <a:rPr lang="zh-CN" altLang="en-US" dirty="0"/>
              <a:t>输入标题</a:t>
            </a:r>
          </a:p>
        </p:txBody>
      </p:sp>
      <p:sp>
        <p:nvSpPr>
          <p:cNvPr id="11" name="矩形: 圆角 10"/>
          <p:cNvSpPr/>
          <p:nvPr userDrawn="1"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099F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  <a:lvl2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2pPr>
            <a:lvl3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3pPr>
            <a:lvl4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4pPr>
            <a:lvl5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3961431"/>
          </a:xfrm>
          <a:prstGeom prst="rect">
            <a:avLst/>
          </a:prstGeom>
          <a:gradFill flip="none" rotWithShape="0">
            <a:gsLst>
              <a:gs pos="100000">
                <a:srgbClr val="1C46F2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658605" y="500798"/>
            <a:ext cx="10710122" cy="5636051"/>
          </a:xfrm>
          <a:prstGeom prst="roundRect">
            <a:avLst>
              <a:gd name="adj" fmla="val 3789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6579089" y="1915946"/>
            <a:ext cx="388566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4000" dirty="0">
                <a:gradFill flip="none" rotWithShape="1">
                  <a:gsLst>
                    <a:gs pos="2000">
                      <a:srgbClr val="02B0F0"/>
                    </a:gs>
                    <a:gs pos="100000">
                      <a:srgbClr val="1C48F2"/>
                    </a:gs>
                  </a:gsLst>
                  <a:lin ang="2700000" scaled="1"/>
                  <a:tileRect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语文精品课件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6579089" y="4540026"/>
            <a:ext cx="1898748" cy="395495"/>
            <a:chOff x="6689573" y="4579783"/>
            <a:chExt cx="1898748" cy="395495"/>
          </a:xfrm>
        </p:grpSpPr>
        <p:sp>
          <p:nvSpPr>
            <p:cNvPr id="10" name="圆角矩形 10"/>
            <p:cNvSpPr/>
            <p:nvPr/>
          </p:nvSpPr>
          <p:spPr>
            <a:xfrm>
              <a:off x="6689573" y="4579783"/>
              <a:ext cx="1898748" cy="395495"/>
            </a:xfrm>
            <a:prstGeom prst="roundRect">
              <a:avLst>
                <a:gd name="adj" fmla="val 50000"/>
              </a:avLst>
            </a:prstGeom>
            <a:gradFill flip="none" rotWithShape="0">
              <a:gsLst>
                <a:gs pos="100000">
                  <a:srgbClr val="1C46F2"/>
                </a:gs>
                <a:gs pos="0">
                  <a:srgbClr val="00B0F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894767" y="4623642"/>
              <a:ext cx="1488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765"/>
              <a:r>
                <a:rPr lang="zh-CN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Arial" panose="020B0604020202020204" pitchFamily="34" charset="0"/>
                </a:rPr>
                <a:t>授课老师：某某</a:t>
              </a:r>
              <a:endPara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6096000" y="2676532"/>
            <a:ext cx="512818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  <a:defRPr/>
            </a:pPr>
            <a:r>
              <a:rPr lang="zh-CN" altLang="en-US" sz="6600" dirty="0">
                <a:gradFill flip="none" rotWithShape="1">
                  <a:gsLst>
                    <a:gs pos="2000">
                      <a:srgbClr val="02B0F0"/>
                    </a:gs>
                    <a:gs pos="100000">
                      <a:srgbClr val="1C48F2"/>
                    </a:gs>
                  </a:gsLst>
                  <a:lin ang="2700000" scaled="1"/>
                  <a:tileRect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rPr>
              <a:t>“贝”的故事</a:t>
            </a:r>
          </a:p>
        </p:txBody>
      </p:sp>
      <p:sp>
        <p:nvSpPr>
          <p:cNvPr id="13" name="矩形 12"/>
          <p:cNvSpPr/>
          <p:nvPr/>
        </p:nvSpPr>
        <p:spPr>
          <a:xfrm>
            <a:off x="6560039" y="3909525"/>
            <a:ext cx="45209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dirty="0"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Arial" panose="020B0604020202020204" pitchFamily="34" charset="0"/>
              </a:rPr>
              <a:t>二年级下册 </a:t>
            </a:r>
            <a:r>
              <a:rPr lang="en-US" altLang="zh-CN" sz="2000" dirty="0"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Arial" panose="020B0604020202020204" pitchFamily="34" charset="0"/>
              </a:rPr>
              <a:t>3.3</a:t>
            </a:r>
            <a:endParaRPr lang="zh-CN" altLang="en-US" sz="2000" dirty="0">
              <a:solidFill>
                <a:sysClr val="windowText" lastClr="000000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6598967" y="3804818"/>
            <a:ext cx="46252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pic>
        <p:nvPicPr>
          <p:cNvPr id="15" name="图片 14" descr="图片包含 室内, 动物, 食物, 桌子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1" r="27197" b="3763"/>
          <a:stretch>
            <a:fillRect/>
          </a:stretch>
        </p:blipFill>
        <p:spPr>
          <a:xfrm>
            <a:off x="658607" y="500801"/>
            <a:ext cx="5581939" cy="5636051"/>
          </a:xfrm>
          <a:custGeom>
            <a:avLst/>
            <a:gdLst>
              <a:gd name="connsiteX0" fmla="*/ 213550 w 5581939"/>
              <a:gd name="connsiteY0" fmla="*/ 0 h 5636051"/>
              <a:gd name="connsiteX1" fmla="*/ 5581939 w 5581939"/>
              <a:gd name="connsiteY1" fmla="*/ 0 h 5636051"/>
              <a:gd name="connsiteX2" fmla="*/ 5581939 w 5581939"/>
              <a:gd name="connsiteY2" fmla="*/ 5636051 h 5636051"/>
              <a:gd name="connsiteX3" fmla="*/ 213550 w 5581939"/>
              <a:gd name="connsiteY3" fmla="*/ 5636051 h 5636051"/>
              <a:gd name="connsiteX4" fmla="*/ 0 w 5581939"/>
              <a:gd name="connsiteY4" fmla="*/ 5422501 h 5636051"/>
              <a:gd name="connsiteX5" fmla="*/ 0 w 5581939"/>
              <a:gd name="connsiteY5" fmla="*/ 213550 h 5636051"/>
              <a:gd name="connsiteX6" fmla="*/ 213550 w 5581939"/>
              <a:gd name="connsiteY6" fmla="*/ 0 h 5636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1939" h="5636051">
                <a:moveTo>
                  <a:pt x="213550" y="0"/>
                </a:moveTo>
                <a:lnTo>
                  <a:pt x="5581939" y="0"/>
                </a:lnTo>
                <a:lnTo>
                  <a:pt x="5581939" y="5636051"/>
                </a:lnTo>
                <a:lnTo>
                  <a:pt x="213550" y="5636051"/>
                </a:lnTo>
                <a:cubicBezTo>
                  <a:pt x="95610" y="5636051"/>
                  <a:pt x="0" y="5540441"/>
                  <a:pt x="0" y="5422501"/>
                </a:cubicBezTo>
                <a:lnTo>
                  <a:pt x="0" y="213550"/>
                </a:lnTo>
                <a:cubicBezTo>
                  <a:pt x="0" y="95610"/>
                  <a:pt x="95610" y="0"/>
                  <a:pt x="213550" y="0"/>
                </a:cubicBezTo>
                <a:close/>
              </a:path>
            </a:pathLst>
          </a:custGeom>
        </p:spPr>
      </p:pic>
      <p:grpSp>
        <p:nvGrpSpPr>
          <p:cNvPr id="17" name="组合 16"/>
          <p:cNvGrpSpPr/>
          <p:nvPr/>
        </p:nvGrpSpPr>
        <p:grpSpPr>
          <a:xfrm>
            <a:off x="8820508" y="4540026"/>
            <a:ext cx="1898748" cy="395495"/>
            <a:chOff x="6689573" y="4579783"/>
            <a:chExt cx="1898748" cy="395495"/>
          </a:xfrm>
        </p:grpSpPr>
        <p:sp>
          <p:nvSpPr>
            <p:cNvPr id="18" name="圆角矩形 10"/>
            <p:cNvSpPr/>
            <p:nvPr/>
          </p:nvSpPr>
          <p:spPr>
            <a:xfrm>
              <a:off x="6689573" y="4579783"/>
              <a:ext cx="1898748" cy="395495"/>
            </a:xfrm>
            <a:prstGeom prst="roundRect">
              <a:avLst>
                <a:gd name="adj" fmla="val 50000"/>
              </a:avLst>
            </a:prstGeom>
            <a:gradFill flip="none" rotWithShape="0">
              <a:gsLst>
                <a:gs pos="100000">
                  <a:srgbClr val="1C46F2"/>
                </a:gs>
                <a:gs pos="0">
                  <a:srgbClr val="00B0F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783660" y="4623642"/>
              <a:ext cx="17105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765"/>
              <a:r>
                <a:rPr lang="zh-CN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Arial" panose="020B0604020202020204" pitchFamily="34" charset="0"/>
                </a:rPr>
                <a:t>授课时间：</a:t>
              </a:r>
              <a:r>
                <a:rPr lang="en-US" altLang="zh-CN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Arial" panose="020B0604020202020204" pitchFamily="34" charset="0"/>
                </a:rPr>
                <a:t>20XX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40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2" grpId="0"/>
      <p:bldP spid="12" grpId="1"/>
      <p:bldP spid="13" grpId="0"/>
      <p:bldP spid="1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320530" y="1443355"/>
            <a:ext cx="14039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ké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717415" y="2553335"/>
            <a:ext cx="212788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647055" y="2553335"/>
            <a:ext cx="590931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上下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士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蛋壳   贝壳 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鸵鸟的蛋壳很坚硬。   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上窄下宽，尤其是中间的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冖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要宽。</a:t>
            </a:r>
          </a:p>
        </p:txBody>
      </p:sp>
      <p:graphicFrame>
        <p:nvGraphicFramePr>
          <p:cNvPr id="2" name="Group 47"/>
          <p:cNvGraphicFramePr>
            <a:graphicFrameLocks noGrp="1"/>
          </p:cNvGraphicFramePr>
          <p:nvPr/>
        </p:nvGraphicFramePr>
        <p:xfrm>
          <a:off x="9149095" y="2153038"/>
          <a:ext cx="900112" cy="900696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7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矩形 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壳</a:t>
            </a:r>
          </a:p>
        </p:txBody>
      </p:sp>
      <p:grpSp>
        <p:nvGrpSpPr>
          <p:cNvPr id="28675" name="Group 4"/>
          <p:cNvGrpSpPr/>
          <p:nvPr/>
        </p:nvGrpSpPr>
        <p:grpSpPr>
          <a:xfrm>
            <a:off x="1322235" y="2440623"/>
            <a:ext cx="2879725" cy="2879725"/>
            <a:chOff x="1474" y="663"/>
            <a:chExt cx="2948" cy="2835"/>
          </a:xfrm>
        </p:grpSpPr>
        <p:sp>
          <p:nvSpPr>
            <p:cNvPr id="28676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677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678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679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680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1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2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3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4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5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6658" name="Freeform 34"/>
          <p:cNvSpPr/>
          <p:nvPr/>
        </p:nvSpPr>
        <p:spPr>
          <a:xfrm>
            <a:off x="2289022" y="3193098"/>
            <a:ext cx="968375" cy="21431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524" h="338">
                <a:moveTo>
                  <a:pt x="593" y="135"/>
                </a:moveTo>
                <a:lnTo>
                  <a:pt x="745" y="101"/>
                </a:lnTo>
                <a:lnTo>
                  <a:pt x="881" y="67"/>
                </a:lnTo>
                <a:lnTo>
                  <a:pt x="999" y="50"/>
                </a:lnTo>
                <a:lnTo>
                  <a:pt x="1101" y="33"/>
                </a:lnTo>
                <a:lnTo>
                  <a:pt x="1186" y="16"/>
                </a:lnTo>
                <a:lnTo>
                  <a:pt x="1253" y="0"/>
                </a:lnTo>
                <a:lnTo>
                  <a:pt x="1321" y="0"/>
                </a:lnTo>
                <a:lnTo>
                  <a:pt x="1355" y="0"/>
                </a:lnTo>
                <a:lnTo>
                  <a:pt x="1423" y="0"/>
                </a:lnTo>
                <a:lnTo>
                  <a:pt x="1474" y="0"/>
                </a:lnTo>
                <a:lnTo>
                  <a:pt x="1507" y="16"/>
                </a:lnTo>
                <a:lnTo>
                  <a:pt x="1524" y="16"/>
                </a:lnTo>
                <a:lnTo>
                  <a:pt x="1524" y="33"/>
                </a:lnTo>
                <a:lnTo>
                  <a:pt x="1524" y="67"/>
                </a:lnTo>
                <a:lnTo>
                  <a:pt x="1507" y="84"/>
                </a:lnTo>
                <a:lnTo>
                  <a:pt x="1490" y="101"/>
                </a:lnTo>
                <a:lnTo>
                  <a:pt x="1474" y="101"/>
                </a:lnTo>
                <a:lnTo>
                  <a:pt x="1440" y="118"/>
                </a:lnTo>
                <a:lnTo>
                  <a:pt x="1389" y="135"/>
                </a:lnTo>
                <a:lnTo>
                  <a:pt x="1338" y="152"/>
                </a:lnTo>
                <a:lnTo>
                  <a:pt x="1253" y="169"/>
                </a:lnTo>
                <a:lnTo>
                  <a:pt x="1169" y="185"/>
                </a:lnTo>
                <a:lnTo>
                  <a:pt x="1067" y="202"/>
                </a:lnTo>
                <a:lnTo>
                  <a:pt x="948" y="236"/>
                </a:lnTo>
                <a:lnTo>
                  <a:pt x="813" y="253"/>
                </a:lnTo>
                <a:lnTo>
                  <a:pt x="711" y="270"/>
                </a:lnTo>
                <a:lnTo>
                  <a:pt x="609" y="287"/>
                </a:lnTo>
                <a:lnTo>
                  <a:pt x="508" y="304"/>
                </a:lnTo>
                <a:lnTo>
                  <a:pt x="440" y="321"/>
                </a:lnTo>
                <a:lnTo>
                  <a:pt x="372" y="321"/>
                </a:lnTo>
                <a:lnTo>
                  <a:pt x="305" y="338"/>
                </a:lnTo>
                <a:lnTo>
                  <a:pt x="271" y="338"/>
                </a:lnTo>
                <a:lnTo>
                  <a:pt x="186" y="338"/>
                </a:lnTo>
                <a:lnTo>
                  <a:pt x="135" y="321"/>
                </a:lnTo>
                <a:lnTo>
                  <a:pt x="84" y="321"/>
                </a:lnTo>
                <a:lnTo>
                  <a:pt x="50" y="304"/>
                </a:lnTo>
                <a:lnTo>
                  <a:pt x="33" y="304"/>
                </a:lnTo>
                <a:lnTo>
                  <a:pt x="17" y="287"/>
                </a:lnTo>
                <a:lnTo>
                  <a:pt x="0" y="287"/>
                </a:lnTo>
                <a:lnTo>
                  <a:pt x="0" y="270"/>
                </a:lnTo>
                <a:lnTo>
                  <a:pt x="17" y="270"/>
                </a:lnTo>
                <a:lnTo>
                  <a:pt x="33" y="253"/>
                </a:lnTo>
                <a:lnTo>
                  <a:pt x="84" y="236"/>
                </a:lnTo>
                <a:lnTo>
                  <a:pt x="152" y="236"/>
                </a:lnTo>
                <a:lnTo>
                  <a:pt x="237" y="219"/>
                </a:lnTo>
                <a:lnTo>
                  <a:pt x="338" y="185"/>
                </a:lnTo>
                <a:lnTo>
                  <a:pt x="457" y="169"/>
                </a:lnTo>
                <a:lnTo>
                  <a:pt x="593" y="135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6661" name="Freeform 37"/>
          <p:cNvSpPr/>
          <p:nvPr/>
        </p:nvSpPr>
        <p:spPr>
          <a:xfrm>
            <a:off x="1987397" y="4061460"/>
            <a:ext cx="592138" cy="814388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932" h="1284">
                <a:moveTo>
                  <a:pt x="424" y="963"/>
                </a:moveTo>
                <a:lnTo>
                  <a:pt x="508" y="879"/>
                </a:lnTo>
                <a:lnTo>
                  <a:pt x="576" y="760"/>
                </a:lnTo>
                <a:lnTo>
                  <a:pt x="644" y="642"/>
                </a:lnTo>
                <a:lnTo>
                  <a:pt x="695" y="507"/>
                </a:lnTo>
                <a:lnTo>
                  <a:pt x="712" y="389"/>
                </a:lnTo>
                <a:lnTo>
                  <a:pt x="746" y="287"/>
                </a:lnTo>
                <a:lnTo>
                  <a:pt x="746" y="203"/>
                </a:lnTo>
                <a:lnTo>
                  <a:pt x="746" y="135"/>
                </a:lnTo>
                <a:lnTo>
                  <a:pt x="729" y="85"/>
                </a:lnTo>
                <a:lnTo>
                  <a:pt x="729" y="51"/>
                </a:lnTo>
                <a:lnTo>
                  <a:pt x="729" y="17"/>
                </a:lnTo>
                <a:lnTo>
                  <a:pt x="746" y="0"/>
                </a:lnTo>
                <a:lnTo>
                  <a:pt x="780" y="0"/>
                </a:lnTo>
                <a:lnTo>
                  <a:pt x="830" y="0"/>
                </a:lnTo>
                <a:lnTo>
                  <a:pt x="881" y="17"/>
                </a:lnTo>
                <a:lnTo>
                  <a:pt x="932" y="51"/>
                </a:lnTo>
                <a:lnTo>
                  <a:pt x="932" y="203"/>
                </a:lnTo>
                <a:lnTo>
                  <a:pt x="898" y="338"/>
                </a:lnTo>
                <a:lnTo>
                  <a:pt x="881" y="456"/>
                </a:lnTo>
                <a:lnTo>
                  <a:pt x="847" y="558"/>
                </a:lnTo>
                <a:lnTo>
                  <a:pt x="796" y="659"/>
                </a:lnTo>
                <a:lnTo>
                  <a:pt x="763" y="760"/>
                </a:lnTo>
                <a:lnTo>
                  <a:pt x="695" y="845"/>
                </a:lnTo>
                <a:lnTo>
                  <a:pt x="627" y="929"/>
                </a:lnTo>
                <a:lnTo>
                  <a:pt x="559" y="1014"/>
                </a:lnTo>
                <a:lnTo>
                  <a:pt x="475" y="1081"/>
                </a:lnTo>
                <a:lnTo>
                  <a:pt x="373" y="1149"/>
                </a:lnTo>
                <a:lnTo>
                  <a:pt x="254" y="1200"/>
                </a:lnTo>
                <a:lnTo>
                  <a:pt x="204" y="1234"/>
                </a:lnTo>
                <a:lnTo>
                  <a:pt x="153" y="1250"/>
                </a:lnTo>
                <a:lnTo>
                  <a:pt x="85" y="1267"/>
                </a:lnTo>
                <a:lnTo>
                  <a:pt x="34" y="1284"/>
                </a:lnTo>
                <a:lnTo>
                  <a:pt x="0" y="1284"/>
                </a:lnTo>
                <a:lnTo>
                  <a:pt x="0" y="1267"/>
                </a:lnTo>
                <a:lnTo>
                  <a:pt x="17" y="1250"/>
                </a:lnTo>
                <a:lnTo>
                  <a:pt x="51" y="1234"/>
                </a:lnTo>
                <a:lnTo>
                  <a:pt x="119" y="1200"/>
                </a:lnTo>
                <a:lnTo>
                  <a:pt x="187" y="1166"/>
                </a:lnTo>
                <a:lnTo>
                  <a:pt x="254" y="1115"/>
                </a:lnTo>
                <a:lnTo>
                  <a:pt x="339" y="1048"/>
                </a:lnTo>
                <a:lnTo>
                  <a:pt x="424" y="963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" name="Freeform 40"/>
          <p:cNvSpPr/>
          <p:nvPr/>
        </p:nvSpPr>
        <p:spPr>
          <a:xfrm>
            <a:off x="2655735" y="2945448"/>
            <a:ext cx="214312" cy="66516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338" h="1048">
                <a:moveTo>
                  <a:pt x="322" y="203"/>
                </a:moveTo>
                <a:lnTo>
                  <a:pt x="305" y="203"/>
                </a:lnTo>
                <a:lnTo>
                  <a:pt x="305" y="220"/>
                </a:lnTo>
                <a:lnTo>
                  <a:pt x="305" y="253"/>
                </a:lnTo>
                <a:lnTo>
                  <a:pt x="288" y="287"/>
                </a:lnTo>
                <a:lnTo>
                  <a:pt x="271" y="372"/>
                </a:lnTo>
                <a:lnTo>
                  <a:pt x="254" y="473"/>
                </a:lnTo>
                <a:lnTo>
                  <a:pt x="254" y="608"/>
                </a:lnTo>
                <a:lnTo>
                  <a:pt x="237" y="743"/>
                </a:lnTo>
                <a:lnTo>
                  <a:pt x="237" y="895"/>
                </a:lnTo>
                <a:lnTo>
                  <a:pt x="237" y="1048"/>
                </a:lnTo>
                <a:lnTo>
                  <a:pt x="101" y="1048"/>
                </a:lnTo>
                <a:lnTo>
                  <a:pt x="101" y="828"/>
                </a:lnTo>
                <a:lnTo>
                  <a:pt x="101" y="642"/>
                </a:lnTo>
                <a:lnTo>
                  <a:pt x="101" y="490"/>
                </a:lnTo>
                <a:lnTo>
                  <a:pt x="84" y="355"/>
                </a:lnTo>
                <a:lnTo>
                  <a:pt x="84" y="253"/>
                </a:lnTo>
                <a:lnTo>
                  <a:pt x="67" y="186"/>
                </a:lnTo>
                <a:lnTo>
                  <a:pt x="67" y="135"/>
                </a:lnTo>
                <a:lnTo>
                  <a:pt x="50" y="101"/>
                </a:lnTo>
                <a:lnTo>
                  <a:pt x="17" y="84"/>
                </a:lnTo>
                <a:lnTo>
                  <a:pt x="0" y="68"/>
                </a:lnTo>
                <a:lnTo>
                  <a:pt x="0" y="51"/>
                </a:lnTo>
                <a:lnTo>
                  <a:pt x="0" y="34"/>
                </a:lnTo>
                <a:lnTo>
                  <a:pt x="0" y="17"/>
                </a:lnTo>
                <a:lnTo>
                  <a:pt x="33" y="0"/>
                </a:lnTo>
                <a:lnTo>
                  <a:pt x="84" y="0"/>
                </a:lnTo>
                <a:lnTo>
                  <a:pt x="135" y="17"/>
                </a:lnTo>
                <a:lnTo>
                  <a:pt x="203" y="34"/>
                </a:lnTo>
                <a:lnTo>
                  <a:pt x="254" y="34"/>
                </a:lnTo>
                <a:lnTo>
                  <a:pt x="288" y="51"/>
                </a:lnTo>
                <a:lnTo>
                  <a:pt x="322" y="68"/>
                </a:lnTo>
                <a:lnTo>
                  <a:pt x="338" y="84"/>
                </a:lnTo>
                <a:lnTo>
                  <a:pt x="338" y="118"/>
                </a:lnTo>
                <a:lnTo>
                  <a:pt x="338" y="169"/>
                </a:lnTo>
                <a:lnTo>
                  <a:pt x="322" y="203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6659" name="Freeform 35"/>
          <p:cNvSpPr/>
          <p:nvPr/>
        </p:nvSpPr>
        <p:spPr>
          <a:xfrm>
            <a:off x="2385860" y="3493135"/>
            <a:ext cx="742950" cy="18256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169" h="287">
                <a:moveTo>
                  <a:pt x="1118" y="33"/>
                </a:moveTo>
                <a:lnTo>
                  <a:pt x="1135" y="50"/>
                </a:lnTo>
                <a:lnTo>
                  <a:pt x="1152" y="50"/>
                </a:lnTo>
                <a:lnTo>
                  <a:pt x="1169" y="67"/>
                </a:lnTo>
                <a:lnTo>
                  <a:pt x="1169" y="84"/>
                </a:lnTo>
                <a:lnTo>
                  <a:pt x="1169" y="101"/>
                </a:lnTo>
                <a:lnTo>
                  <a:pt x="1152" y="118"/>
                </a:lnTo>
                <a:lnTo>
                  <a:pt x="1135" y="118"/>
                </a:lnTo>
                <a:lnTo>
                  <a:pt x="1118" y="135"/>
                </a:lnTo>
                <a:lnTo>
                  <a:pt x="1084" y="135"/>
                </a:lnTo>
                <a:lnTo>
                  <a:pt x="1067" y="152"/>
                </a:lnTo>
                <a:lnTo>
                  <a:pt x="1017" y="152"/>
                </a:lnTo>
                <a:lnTo>
                  <a:pt x="966" y="169"/>
                </a:lnTo>
                <a:lnTo>
                  <a:pt x="898" y="186"/>
                </a:lnTo>
                <a:lnTo>
                  <a:pt x="813" y="186"/>
                </a:lnTo>
                <a:lnTo>
                  <a:pt x="729" y="202"/>
                </a:lnTo>
                <a:lnTo>
                  <a:pt x="627" y="219"/>
                </a:lnTo>
                <a:lnTo>
                  <a:pt x="542" y="236"/>
                </a:lnTo>
                <a:lnTo>
                  <a:pt x="441" y="236"/>
                </a:lnTo>
                <a:lnTo>
                  <a:pt x="373" y="253"/>
                </a:lnTo>
                <a:lnTo>
                  <a:pt x="305" y="270"/>
                </a:lnTo>
                <a:lnTo>
                  <a:pt x="254" y="270"/>
                </a:lnTo>
                <a:lnTo>
                  <a:pt x="203" y="270"/>
                </a:lnTo>
                <a:lnTo>
                  <a:pt x="169" y="287"/>
                </a:lnTo>
                <a:lnTo>
                  <a:pt x="153" y="287"/>
                </a:lnTo>
                <a:lnTo>
                  <a:pt x="102" y="270"/>
                </a:lnTo>
                <a:lnTo>
                  <a:pt x="51" y="253"/>
                </a:lnTo>
                <a:lnTo>
                  <a:pt x="17" y="253"/>
                </a:lnTo>
                <a:lnTo>
                  <a:pt x="0" y="236"/>
                </a:lnTo>
                <a:lnTo>
                  <a:pt x="0" y="219"/>
                </a:lnTo>
                <a:lnTo>
                  <a:pt x="17" y="202"/>
                </a:lnTo>
                <a:lnTo>
                  <a:pt x="68" y="202"/>
                </a:lnTo>
                <a:lnTo>
                  <a:pt x="119" y="186"/>
                </a:lnTo>
                <a:lnTo>
                  <a:pt x="186" y="169"/>
                </a:lnTo>
                <a:lnTo>
                  <a:pt x="271" y="152"/>
                </a:lnTo>
                <a:lnTo>
                  <a:pt x="356" y="135"/>
                </a:lnTo>
                <a:lnTo>
                  <a:pt x="474" y="101"/>
                </a:lnTo>
                <a:lnTo>
                  <a:pt x="593" y="84"/>
                </a:lnTo>
                <a:lnTo>
                  <a:pt x="678" y="67"/>
                </a:lnTo>
                <a:lnTo>
                  <a:pt x="779" y="50"/>
                </a:lnTo>
                <a:lnTo>
                  <a:pt x="847" y="33"/>
                </a:lnTo>
                <a:lnTo>
                  <a:pt x="898" y="17"/>
                </a:lnTo>
                <a:lnTo>
                  <a:pt x="949" y="17"/>
                </a:lnTo>
                <a:lnTo>
                  <a:pt x="983" y="17"/>
                </a:lnTo>
                <a:lnTo>
                  <a:pt x="1000" y="0"/>
                </a:lnTo>
                <a:lnTo>
                  <a:pt x="1067" y="17"/>
                </a:lnTo>
                <a:lnTo>
                  <a:pt x="1118" y="33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6662" name="Freeform 38"/>
          <p:cNvSpPr/>
          <p:nvPr/>
        </p:nvSpPr>
        <p:spPr>
          <a:xfrm>
            <a:off x="2514447" y="4007485"/>
            <a:ext cx="1162050" cy="8159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830" h="1284">
                <a:moveTo>
                  <a:pt x="1169" y="1081"/>
                </a:moveTo>
                <a:lnTo>
                  <a:pt x="1254" y="1064"/>
                </a:lnTo>
                <a:lnTo>
                  <a:pt x="1322" y="1064"/>
                </a:lnTo>
                <a:lnTo>
                  <a:pt x="1390" y="1047"/>
                </a:lnTo>
                <a:lnTo>
                  <a:pt x="1457" y="1013"/>
                </a:lnTo>
                <a:lnTo>
                  <a:pt x="1508" y="980"/>
                </a:lnTo>
                <a:lnTo>
                  <a:pt x="1542" y="929"/>
                </a:lnTo>
                <a:lnTo>
                  <a:pt x="1576" y="844"/>
                </a:lnTo>
                <a:lnTo>
                  <a:pt x="1610" y="760"/>
                </a:lnTo>
                <a:lnTo>
                  <a:pt x="1627" y="675"/>
                </a:lnTo>
                <a:lnTo>
                  <a:pt x="1644" y="608"/>
                </a:lnTo>
                <a:lnTo>
                  <a:pt x="1661" y="574"/>
                </a:lnTo>
                <a:lnTo>
                  <a:pt x="1678" y="557"/>
                </a:lnTo>
                <a:lnTo>
                  <a:pt x="1695" y="574"/>
                </a:lnTo>
                <a:lnTo>
                  <a:pt x="1712" y="608"/>
                </a:lnTo>
                <a:lnTo>
                  <a:pt x="1728" y="675"/>
                </a:lnTo>
                <a:lnTo>
                  <a:pt x="1728" y="760"/>
                </a:lnTo>
                <a:lnTo>
                  <a:pt x="1745" y="844"/>
                </a:lnTo>
                <a:lnTo>
                  <a:pt x="1762" y="929"/>
                </a:lnTo>
                <a:lnTo>
                  <a:pt x="1779" y="980"/>
                </a:lnTo>
                <a:lnTo>
                  <a:pt x="1813" y="1030"/>
                </a:lnTo>
                <a:lnTo>
                  <a:pt x="1830" y="1064"/>
                </a:lnTo>
                <a:lnTo>
                  <a:pt x="1830" y="1098"/>
                </a:lnTo>
                <a:lnTo>
                  <a:pt x="1830" y="1132"/>
                </a:lnTo>
                <a:lnTo>
                  <a:pt x="1796" y="1149"/>
                </a:lnTo>
                <a:lnTo>
                  <a:pt x="1762" y="1165"/>
                </a:lnTo>
                <a:lnTo>
                  <a:pt x="1712" y="1199"/>
                </a:lnTo>
                <a:lnTo>
                  <a:pt x="1661" y="1216"/>
                </a:lnTo>
                <a:lnTo>
                  <a:pt x="1593" y="1233"/>
                </a:lnTo>
                <a:lnTo>
                  <a:pt x="1508" y="1267"/>
                </a:lnTo>
                <a:lnTo>
                  <a:pt x="1424" y="1284"/>
                </a:lnTo>
                <a:lnTo>
                  <a:pt x="1237" y="1284"/>
                </a:lnTo>
                <a:lnTo>
                  <a:pt x="1135" y="1284"/>
                </a:lnTo>
                <a:lnTo>
                  <a:pt x="1051" y="1284"/>
                </a:lnTo>
                <a:lnTo>
                  <a:pt x="966" y="1267"/>
                </a:lnTo>
                <a:lnTo>
                  <a:pt x="898" y="1267"/>
                </a:lnTo>
                <a:lnTo>
                  <a:pt x="831" y="1250"/>
                </a:lnTo>
                <a:lnTo>
                  <a:pt x="780" y="1216"/>
                </a:lnTo>
                <a:lnTo>
                  <a:pt x="712" y="1182"/>
                </a:lnTo>
                <a:lnTo>
                  <a:pt x="661" y="1149"/>
                </a:lnTo>
                <a:lnTo>
                  <a:pt x="627" y="1098"/>
                </a:lnTo>
                <a:lnTo>
                  <a:pt x="593" y="1030"/>
                </a:lnTo>
                <a:lnTo>
                  <a:pt x="559" y="963"/>
                </a:lnTo>
                <a:lnTo>
                  <a:pt x="543" y="861"/>
                </a:lnTo>
                <a:lnTo>
                  <a:pt x="526" y="777"/>
                </a:lnTo>
                <a:lnTo>
                  <a:pt x="509" y="692"/>
                </a:lnTo>
                <a:lnTo>
                  <a:pt x="509" y="574"/>
                </a:lnTo>
                <a:lnTo>
                  <a:pt x="526" y="473"/>
                </a:lnTo>
                <a:lnTo>
                  <a:pt x="526" y="371"/>
                </a:lnTo>
                <a:lnTo>
                  <a:pt x="543" y="304"/>
                </a:lnTo>
                <a:lnTo>
                  <a:pt x="543" y="253"/>
                </a:lnTo>
                <a:lnTo>
                  <a:pt x="543" y="219"/>
                </a:lnTo>
                <a:lnTo>
                  <a:pt x="543" y="202"/>
                </a:lnTo>
                <a:lnTo>
                  <a:pt x="526" y="169"/>
                </a:lnTo>
                <a:lnTo>
                  <a:pt x="509" y="169"/>
                </a:lnTo>
                <a:lnTo>
                  <a:pt x="458" y="169"/>
                </a:lnTo>
                <a:lnTo>
                  <a:pt x="407" y="186"/>
                </a:lnTo>
                <a:lnTo>
                  <a:pt x="339" y="202"/>
                </a:lnTo>
                <a:lnTo>
                  <a:pt x="170" y="236"/>
                </a:lnTo>
                <a:lnTo>
                  <a:pt x="0" y="236"/>
                </a:lnTo>
                <a:lnTo>
                  <a:pt x="0" y="135"/>
                </a:lnTo>
                <a:lnTo>
                  <a:pt x="102" y="135"/>
                </a:lnTo>
                <a:lnTo>
                  <a:pt x="204" y="135"/>
                </a:lnTo>
                <a:lnTo>
                  <a:pt x="271" y="118"/>
                </a:lnTo>
                <a:lnTo>
                  <a:pt x="356" y="101"/>
                </a:lnTo>
                <a:lnTo>
                  <a:pt x="407" y="84"/>
                </a:lnTo>
                <a:lnTo>
                  <a:pt x="458" y="67"/>
                </a:lnTo>
                <a:lnTo>
                  <a:pt x="492" y="50"/>
                </a:lnTo>
                <a:lnTo>
                  <a:pt x="509" y="33"/>
                </a:lnTo>
                <a:lnTo>
                  <a:pt x="543" y="17"/>
                </a:lnTo>
                <a:lnTo>
                  <a:pt x="576" y="0"/>
                </a:lnTo>
                <a:lnTo>
                  <a:pt x="593" y="0"/>
                </a:lnTo>
                <a:lnTo>
                  <a:pt x="627" y="17"/>
                </a:lnTo>
                <a:lnTo>
                  <a:pt x="678" y="33"/>
                </a:lnTo>
                <a:lnTo>
                  <a:pt x="729" y="50"/>
                </a:lnTo>
                <a:lnTo>
                  <a:pt x="763" y="84"/>
                </a:lnTo>
                <a:lnTo>
                  <a:pt x="797" y="101"/>
                </a:lnTo>
                <a:lnTo>
                  <a:pt x="814" y="135"/>
                </a:lnTo>
                <a:lnTo>
                  <a:pt x="814" y="152"/>
                </a:lnTo>
                <a:lnTo>
                  <a:pt x="814" y="169"/>
                </a:lnTo>
                <a:lnTo>
                  <a:pt x="797" y="186"/>
                </a:lnTo>
                <a:lnTo>
                  <a:pt x="780" y="202"/>
                </a:lnTo>
                <a:lnTo>
                  <a:pt x="763" y="219"/>
                </a:lnTo>
                <a:lnTo>
                  <a:pt x="746" y="219"/>
                </a:lnTo>
                <a:lnTo>
                  <a:pt x="729" y="236"/>
                </a:lnTo>
                <a:lnTo>
                  <a:pt x="729" y="270"/>
                </a:lnTo>
                <a:lnTo>
                  <a:pt x="712" y="287"/>
                </a:lnTo>
                <a:lnTo>
                  <a:pt x="695" y="371"/>
                </a:lnTo>
                <a:lnTo>
                  <a:pt x="678" y="490"/>
                </a:lnTo>
                <a:lnTo>
                  <a:pt x="661" y="608"/>
                </a:lnTo>
                <a:lnTo>
                  <a:pt x="661" y="709"/>
                </a:lnTo>
                <a:lnTo>
                  <a:pt x="678" y="794"/>
                </a:lnTo>
                <a:lnTo>
                  <a:pt x="695" y="861"/>
                </a:lnTo>
                <a:lnTo>
                  <a:pt x="729" y="929"/>
                </a:lnTo>
                <a:lnTo>
                  <a:pt x="763" y="997"/>
                </a:lnTo>
                <a:lnTo>
                  <a:pt x="814" y="1030"/>
                </a:lnTo>
                <a:lnTo>
                  <a:pt x="864" y="1047"/>
                </a:lnTo>
                <a:lnTo>
                  <a:pt x="932" y="1064"/>
                </a:lnTo>
                <a:lnTo>
                  <a:pt x="1000" y="1064"/>
                </a:lnTo>
                <a:lnTo>
                  <a:pt x="1085" y="1081"/>
                </a:lnTo>
                <a:lnTo>
                  <a:pt x="1169" y="1081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6660" name="Freeform 36"/>
          <p:cNvSpPr/>
          <p:nvPr/>
        </p:nvSpPr>
        <p:spPr>
          <a:xfrm>
            <a:off x="1955647" y="3793173"/>
            <a:ext cx="215900" cy="4826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339" h="760">
                <a:moveTo>
                  <a:pt x="238" y="608"/>
                </a:moveTo>
                <a:lnTo>
                  <a:pt x="204" y="642"/>
                </a:lnTo>
                <a:lnTo>
                  <a:pt x="170" y="676"/>
                </a:lnTo>
                <a:lnTo>
                  <a:pt x="136" y="709"/>
                </a:lnTo>
                <a:lnTo>
                  <a:pt x="119" y="726"/>
                </a:lnTo>
                <a:lnTo>
                  <a:pt x="85" y="743"/>
                </a:lnTo>
                <a:lnTo>
                  <a:pt x="68" y="743"/>
                </a:lnTo>
                <a:lnTo>
                  <a:pt x="51" y="760"/>
                </a:lnTo>
                <a:lnTo>
                  <a:pt x="51" y="743"/>
                </a:lnTo>
                <a:lnTo>
                  <a:pt x="34" y="726"/>
                </a:lnTo>
                <a:lnTo>
                  <a:pt x="34" y="709"/>
                </a:lnTo>
                <a:lnTo>
                  <a:pt x="17" y="676"/>
                </a:lnTo>
                <a:lnTo>
                  <a:pt x="0" y="625"/>
                </a:lnTo>
                <a:lnTo>
                  <a:pt x="0" y="574"/>
                </a:lnTo>
                <a:lnTo>
                  <a:pt x="17" y="540"/>
                </a:lnTo>
                <a:lnTo>
                  <a:pt x="34" y="490"/>
                </a:lnTo>
                <a:lnTo>
                  <a:pt x="68" y="456"/>
                </a:lnTo>
                <a:lnTo>
                  <a:pt x="102" y="422"/>
                </a:lnTo>
                <a:lnTo>
                  <a:pt x="136" y="371"/>
                </a:lnTo>
                <a:lnTo>
                  <a:pt x="153" y="304"/>
                </a:lnTo>
                <a:lnTo>
                  <a:pt x="187" y="236"/>
                </a:lnTo>
                <a:lnTo>
                  <a:pt x="204" y="118"/>
                </a:lnTo>
                <a:lnTo>
                  <a:pt x="204" y="50"/>
                </a:lnTo>
                <a:lnTo>
                  <a:pt x="204" y="0"/>
                </a:lnTo>
                <a:lnTo>
                  <a:pt x="238" y="34"/>
                </a:lnTo>
                <a:lnTo>
                  <a:pt x="271" y="67"/>
                </a:lnTo>
                <a:lnTo>
                  <a:pt x="322" y="135"/>
                </a:lnTo>
                <a:lnTo>
                  <a:pt x="339" y="253"/>
                </a:lnTo>
                <a:lnTo>
                  <a:pt x="322" y="371"/>
                </a:lnTo>
                <a:lnTo>
                  <a:pt x="305" y="439"/>
                </a:lnTo>
                <a:lnTo>
                  <a:pt x="288" y="490"/>
                </a:lnTo>
                <a:lnTo>
                  <a:pt x="238" y="608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" name="Freeform 39"/>
          <p:cNvSpPr/>
          <p:nvPr/>
        </p:nvSpPr>
        <p:spPr>
          <a:xfrm>
            <a:off x="2127097" y="3707448"/>
            <a:ext cx="1528763" cy="3206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406" h="506">
                <a:moveTo>
                  <a:pt x="1796" y="506"/>
                </a:moveTo>
                <a:lnTo>
                  <a:pt x="1796" y="490"/>
                </a:lnTo>
                <a:lnTo>
                  <a:pt x="1813" y="439"/>
                </a:lnTo>
                <a:lnTo>
                  <a:pt x="1830" y="405"/>
                </a:lnTo>
                <a:lnTo>
                  <a:pt x="1864" y="338"/>
                </a:lnTo>
                <a:lnTo>
                  <a:pt x="1898" y="287"/>
                </a:lnTo>
                <a:lnTo>
                  <a:pt x="1898" y="236"/>
                </a:lnTo>
                <a:lnTo>
                  <a:pt x="1915" y="202"/>
                </a:lnTo>
                <a:lnTo>
                  <a:pt x="1898" y="185"/>
                </a:lnTo>
                <a:lnTo>
                  <a:pt x="1881" y="169"/>
                </a:lnTo>
                <a:lnTo>
                  <a:pt x="1847" y="152"/>
                </a:lnTo>
                <a:lnTo>
                  <a:pt x="1813" y="152"/>
                </a:lnTo>
                <a:lnTo>
                  <a:pt x="1779" y="152"/>
                </a:lnTo>
                <a:lnTo>
                  <a:pt x="1712" y="169"/>
                </a:lnTo>
                <a:lnTo>
                  <a:pt x="1661" y="185"/>
                </a:lnTo>
                <a:lnTo>
                  <a:pt x="1576" y="185"/>
                </a:lnTo>
                <a:lnTo>
                  <a:pt x="1491" y="202"/>
                </a:lnTo>
                <a:lnTo>
                  <a:pt x="1441" y="202"/>
                </a:lnTo>
                <a:lnTo>
                  <a:pt x="1373" y="219"/>
                </a:lnTo>
                <a:lnTo>
                  <a:pt x="1288" y="219"/>
                </a:lnTo>
                <a:lnTo>
                  <a:pt x="1203" y="236"/>
                </a:lnTo>
                <a:lnTo>
                  <a:pt x="1102" y="253"/>
                </a:lnTo>
                <a:lnTo>
                  <a:pt x="983" y="253"/>
                </a:lnTo>
                <a:lnTo>
                  <a:pt x="864" y="270"/>
                </a:lnTo>
                <a:lnTo>
                  <a:pt x="729" y="287"/>
                </a:lnTo>
                <a:lnTo>
                  <a:pt x="593" y="304"/>
                </a:lnTo>
                <a:lnTo>
                  <a:pt x="475" y="321"/>
                </a:lnTo>
                <a:lnTo>
                  <a:pt x="356" y="338"/>
                </a:lnTo>
                <a:lnTo>
                  <a:pt x="255" y="338"/>
                </a:lnTo>
                <a:lnTo>
                  <a:pt x="170" y="354"/>
                </a:lnTo>
                <a:lnTo>
                  <a:pt x="102" y="354"/>
                </a:lnTo>
                <a:lnTo>
                  <a:pt x="51" y="354"/>
                </a:lnTo>
                <a:lnTo>
                  <a:pt x="0" y="371"/>
                </a:lnTo>
                <a:lnTo>
                  <a:pt x="17" y="270"/>
                </a:lnTo>
                <a:lnTo>
                  <a:pt x="51" y="270"/>
                </a:lnTo>
                <a:lnTo>
                  <a:pt x="119" y="270"/>
                </a:lnTo>
                <a:lnTo>
                  <a:pt x="187" y="253"/>
                </a:lnTo>
                <a:lnTo>
                  <a:pt x="288" y="236"/>
                </a:lnTo>
                <a:lnTo>
                  <a:pt x="356" y="236"/>
                </a:lnTo>
                <a:lnTo>
                  <a:pt x="424" y="219"/>
                </a:lnTo>
                <a:lnTo>
                  <a:pt x="492" y="219"/>
                </a:lnTo>
                <a:lnTo>
                  <a:pt x="593" y="202"/>
                </a:lnTo>
                <a:lnTo>
                  <a:pt x="678" y="185"/>
                </a:lnTo>
                <a:lnTo>
                  <a:pt x="780" y="169"/>
                </a:lnTo>
                <a:lnTo>
                  <a:pt x="898" y="152"/>
                </a:lnTo>
                <a:lnTo>
                  <a:pt x="1034" y="135"/>
                </a:lnTo>
                <a:lnTo>
                  <a:pt x="1153" y="118"/>
                </a:lnTo>
                <a:lnTo>
                  <a:pt x="1254" y="118"/>
                </a:lnTo>
                <a:lnTo>
                  <a:pt x="1356" y="101"/>
                </a:lnTo>
                <a:lnTo>
                  <a:pt x="1441" y="84"/>
                </a:lnTo>
                <a:lnTo>
                  <a:pt x="1525" y="84"/>
                </a:lnTo>
                <a:lnTo>
                  <a:pt x="1593" y="67"/>
                </a:lnTo>
                <a:lnTo>
                  <a:pt x="1644" y="67"/>
                </a:lnTo>
                <a:lnTo>
                  <a:pt x="1678" y="50"/>
                </a:lnTo>
                <a:lnTo>
                  <a:pt x="1745" y="50"/>
                </a:lnTo>
                <a:lnTo>
                  <a:pt x="1796" y="33"/>
                </a:lnTo>
                <a:lnTo>
                  <a:pt x="1847" y="16"/>
                </a:lnTo>
                <a:lnTo>
                  <a:pt x="1881" y="0"/>
                </a:lnTo>
                <a:lnTo>
                  <a:pt x="1915" y="0"/>
                </a:lnTo>
                <a:lnTo>
                  <a:pt x="1949" y="0"/>
                </a:lnTo>
                <a:lnTo>
                  <a:pt x="2000" y="0"/>
                </a:lnTo>
                <a:lnTo>
                  <a:pt x="2034" y="33"/>
                </a:lnTo>
                <a:lnTo>
                  <a:pt x="2152" y="84"/>
                </a:lnTo>
                <a:lnTo>
                  <a:pt x="2271" y="152"/>
                </a:lnTo>
                <a:lnTo>
                  <a:pt x="2338" y="202"/>
                </a:lnTo>
                <a:lnTo>
                  <a:pt x="2372" y="236"/>
                </a:lnTo>
                <a:lnTo>
                  <a:pt x="2389" y="253"/>
                </a:lnTo>
                <a:lnTo>
                  <a:pt x="2406" y="270"/>
                </a:lnTo>
                <a:lnTo>
                  <a:pt x="2389" y="287"/>
                </a:lnTo>
                <a:lnTo>
                  <a:pt x="2372" y="304"/>
                </a:lnTo>
                <a:lnTo>
                  <a:pt x="2338" y="304"/>
                </a:lnTo>
                <a:lnTo>
                  <a:pt x="2271" y="304"/>
                </a:lnTo>
                <a:lnTo>
                  <a:pt x="2203" y="304"/>
                </a:lnTo>
                <a:lnTo>
                  <a:pt x="2135" y="321"/>
                </a:lnTo>
                <a:lnTo>
                  <a:pt x="2067" y="354"/>
                </a:lnTo>
                <a:lnTo>
                  <a:pt x="1983" y="405"/>
                </a:lnTo>
                <a:lnTo>
                  <a:pt x="1915" y="456"/>
                </a:lnTo>
                <a:lnTo>
                  <a:pt x="1864" y="490"/>
                </a:lnTo>
                <a:lnTo>
                  <a:pt x="1813" y="506"/>
                </a:lnTo>
                <a:lnTo>
                  <a:pt x="1796" y="506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612775" y="238125"/>
            <a:ext cx="2855913" cy="477838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6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6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320530" y="1443355"/>
            <a:ext cx="14039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jiǎ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856563" y="2566615"/>
            <a:ext cx="212788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25573" y="2566615"/>
            <a:ext cx="5773392" cy="280403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独体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田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甲虫   甲骨    龟甲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甲骨文是中华民族的文化瑰宝。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“日”宽而扁，竖是垂露竖在舒张线上。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甲</a:t>
            </a:r>
          </a:p>
        </p:txBody>
      </p:sp>
      <p:grpSp>
        <p:nvGrpSpPr>
          <p:cNvPr id="29699" name="Group 4"/>
          <p:cNvGrpSpPr/>
          <p:nvPr/>
        </p:nvGrpSpPr>
        <p:grpSpPr>
          <a:xfrm>
            <a:off x="1492333" y="2434218"/>
            <a:ext cx="2879725" cy="2879725"/>
            <a:chOff x="1474" y="663"/>
            <a:chExt cx="2948" cy="2835"/>
          </a:xfrm>
        </p:grpSpPr>
        <p:sp>
          <p:nvSpPr>
            <p:cNvPr id="29700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701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702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703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704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05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06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07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08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09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7678" name="Freeform 30"/>
          <p:cNvSpPr/>
          <p:nvPr/>
        </p:nvSpPr>
        <p:spPr>
          <a:xfrm>
            <a:off x="2206708" y="3142243"/>
            <a:ext cx="290512" cy="847725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457" h="1335">
                <a:moveTo>
                  <a:pt x="0" y="68"/>
                </a:moveTo>
                <a:lnTo>
                  <a:pt x="0" y="34"/>
                </a:lnTo>
                <a:lnTo>
                  <a:pt x="17" y="17"/>
                </a:lnTo>
                <a:lnTo>
                  <a:pt x="34" y="17"/>
                </a:lnTo>
                <a:lnTo>
                  <a:pt x="85" y="0"/>
                </a:lnTo>
                <a:lnTo>
                  <a:pt x="135" y="0"/>
                </a:lnTo>
                <a:lnTo>
                  <a:pt x="186" y="17"/>
                </a:lnTo>
                <a:lnTo>
                  <a:pt x="271" y="34"/>
                </a:lnTo>
                <a:lnTo>
                  <a:pt x="356" y="51"/>
                </a:lnTo>
                <a:lnTo>
                  <a:pt x="373" y="186"/>
                </a:lnTo>
                <a:lnTo>
                  <a:pt x="373" y="304"/>
                </a:lnTo>
                <a:lnTo>
                  <a:pt x="390" y="422"/>
                </a:lnTo>
                <a:lnTo>
                  <a:pt x="407" y="524"/>
                </a:lnTo>
                <a:lnTo>
                  <a:pt x="407" y="625"/>
                </a:lnTo>
                <a:lnTo>
                  <a:pt x="423" y="710"/>
                </a:lnTo>
                <a:lnTo>
                  <a:pt x="423" y="794"/>
                </a:lnTo>
                <a:lnTo>
                  <a:pt x="440" y="879"/>
                </a:lnTo>
                <a:lnTo>
                  <a:pt x="440" y="946"/>
                </a:lnTo>
                <a:lnTo>
                  <a:pt x="440" y="997"/>
                </a:lnTo>
                <a:lnTo>
                  <a:pt x="457" y="1064"/>
                </a:lnTo>
                <a:lnTo>
                  <a:pt x="457" y="1098"/>
                </a:lnTo>
                <a:lnTo>
                  <a:pt x="457" y="1149"/>
                </a:lnTo>
                <a:lnTo>
                  <a:pt x="457" y="1183"/>
                </a:lnTo>
                <a:lnTo>
                  <a:pt x="457" y="1200"/>
                </a:lnTo>
                <a:lnTo>
                  <a:pt x="457" y="1217"/>
                </a:lnTo>
                <a:lnTo>
                  <a:pt x="457" y="1267"/>
                </a:lnTo>
                <a:lnTo>
                  <a:pt x="457" y="1318"/>
                </a:lnTo>
                <a:lnTo>
                  <a:pt x="440" y="1335"/>
                </a:lnTo>
                <a:lnTo>
                  <a:pt x="407" y="1335"/>
                </a:lnTo>
                <a:lnTo>
                  <a:pt x="390" y="1335"/>
                </a:lnTo>
                <a:lnTo>
                  <a:pt x="373" y="1318"/>
                </a:lnTo>
                <a:lnTo>
                  <a:pt x="356" y="1301"/>
                </a:lnTo>
                <a:lnTo>
                  <a:pt x="339" y="1267"/>
                </a:lnTo>
                <a:lnTo>
                  <a:pt x="322" y="1233"/>
                </a:lnTo>
                <a:lnTo>
                  <a:pt x="322" y="1166"/>
                </a:lnTo>
                <a:lnTo>
                  <a:pt x="305" y="1115"/>
                </a:lnTo>
                <a:lnTo>
                  <a:pt x="288" y="1048"/>
                </a:lnTo>
                <a:lnTo>
                  <a:pt x="237" y="760"/>
                </a:lnTo>
                <a:lnTo>
                  <a:pt x="203" y="642"/>
                </a:lnTo>
                <a:lnTo>
                  <a:pt x="186" y="507"/>
                </a:lnTo>
                <a:lnTo>
                  <a:pt x="169" y="406"/>
                </a:lnTo>
                <a:lnTo>
                  <a:pt x="135" y="304"/>
                </a:lnTo>
                <a:lnTo>
                  <a:pt x="119" y="237"/>
                </a:lnTo>
                <a:lnTo>
                  <a:pt x="85" y="186"/>
                </a:lnTo>
                <a:lnTo>
                  <a:pt x="34" y="118"/>
                </a:lnTo>
                <a:lnTo>
                  <a:pt x="0" y="68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7682" name="Freeform 34"/>
          <p:cNvSpPr/>
          <p:nvPr/>
        </p:nvSpPr>
        <p:spPr>
          <a:xfrm>
            <a:off x="2281320" y="3035880"/>
            <a:ext cx="1474788" cy="9652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321" h="1521">
                <a:moveTo>
                  <a:pt x="2016" y="1081"/>
                </a:moveTo>
                <a:lnTo>
                  <a:pt x="1948" y="1250"/>
                </a:lnTo>
                <a:lnTo>
                  <a:pt x="1931" y="1335"/>
                </a:lnTo>
                <a:lnTo>
                  <a:pt x="1880" y="1402"/>
                </a:lnTo>
                <a:lnTo>
                  <a:pt x="1846" y="1453"/>
                </a:lnTo>
                <a:lnTo>
                  <a:pt x="1812" y="1504"/>
                </a:lnTo>
                <a:lnTo>
                  <a:pt x="1795" y="1521"/>
                </a:lnTo>
                <a:lnTo>
                  <a:pt x="1778" y="1521"/>
                </a:lnTo>
                <a:lnTo>
                  <a:pt x="1762" y="1521"/>
                </a:lnTo>
                <a:lnTo>
                  <a:pt x="1762" y="1504"/>
                </a:lnTo>
                <a:lnTo>
                  <a:pt x="1745" y="1470"/>
                </a:lnTo>
                <a:lnTo>
                  <a:pt x="1728" y="1436"/>
                </a:lnTo>
                <a:lnTo>
                  <a:pt x="1728" y="1402"/>
                </a:lnTo>
                <a:lnTo>
                  <a:pt x="1728" y="1369"/>
                </a:lnTo>
                <a:lnTo>
                  <a:pt x="1745" y="1318"/>
                </a:lnTo>
                <a:lnTo>
                  <a:pt x="1745" y="1233"/>
                </a:lnTo>
                <a:lnTo>
                  <a:pt x="1762" y="1149"/>
                </a:lnTo>
                <a:lnTo>
                  <a:pt x="1778" y="1048"/>
                </a:lnTo>
                <a:lnTo>
                  <a:pt x="1795" y="929"/>
                </a:lnTo>
                <a:lnTo>
                  <a:pt x="1829" y="811"/>
                </a:lnTo>
                <a:lnTo>
                  <a:pt x="1863" y="676"/>
                </a:lnTo>
                <a:lnTo>
                  <a:pt x="1880" y="558"/>
                </a:lnTo>
                <a:lnTo>
                  <a:pt x="1897" y="473"/>
                </a:lnTo>
                <a:lnTo>
                  <a:pt x="1914" y="389"/>
                </a:lnTo>
                <a:lnTo>
                  <a:pt x="1914" y="321"/>
                </a:lnTo>
                <a:lnTo>
                  <a:pt x="1914" y="270"/>
                </a:lnTo>
                <a:lnTo>
                  <a:pt x="1914" y="237"/>
                </a:lnTo>
                <a:lnTo>
                  <a:pt x="1914" y="203"/>
                </a:lnTo>
                <a:lnTo>
                  <a:pt x="1846" y="186"/>
                </a:lnTo>
                <a:lnTo>
                  <a:pt x="1812" y="169"/>
                </a:lnTo>
                <a:lnTo>
                  <a:pt x="1762" y="169"/>
                </a:lnTo>
                <a:lnTo>
                  <a:pt x="1711" y="169"/>
                </a:lnTo>
                <a:lnTo>
                  <a:pt x="1643" y="169"/>
                </a:lnTo>
                <a:lnTo>
                  <a:pt x="1575" y="186"/>
                </a:lnTo>
                <a:lnTo>
                  <a:pt x="1490" y="186"/>
                </a:lnTo>
                <a:lnTo>
                  <a:pt x="1440" y="186"/>
                </a:lnTo>
                <a:lnTo>
                  <a:pt x="1372" y="203"/>
                </a:lnTo>
                <a:lnTo>
                  <a:pt x="1304" y="203"/>
                </a:lnTo>
                <a:lnTo>
                  <a:pt x="1219" y="220"/>
                </a:lnTo>
                <a:lnTo>
                  <a:pt x="1135" y="220"/>
                </a:lnTo>
                <a:lnTo>
                  <a:pt x="1033" y="237"/>
                </a:lnTo>
                <a:lnTo>
                  <a:pt x="914" y="253"/>
                </a:lnTo>
                <a:lnTo>
                  <a:pt x="796" y="253"/>
                </a:lnTo>
                <a:lnTo>
                  <a:pt x="660" y="270"/>
                </a:lnTo>
                <a:lnTo>
                  <a:pt x="542" y="287"/>
                </a:lnTo>
                <a:lnTo>
                  <a:pt x="440" y="287"/>
                </a:lnTo>
                <a:lnTo>
                  <a:pt x="338" y="304"/>
                </a:lnTo>
                <a:lnTo>
                  <a:pt x="237" y="304"/>
                </a:lnTo>
                <a:lnTo>
                  <a:pt x="152" y="304"/>
                </a:lnTo>
                <a:lnTo>
                  <a:pt x="67" y="304"/>
                </a:lnTo>
                <a:lnTo>
                  <a:pt x="0" y="304"/>
                </a:lnTo>
                <a:lnTo>
                  <a:pt x="0" y="203"/>
                </a:lnTo>
                <a:lnTo>
                  <a:pt x="84" y="203"/>
                </a:lnTo>
                <a:lnTo>
                  <a:pt x="186" y="203"/>
                </a:lnTo>
                <a:lnTo>
                  <a:pt x="304" y="203"/>
                </a:lnTo>
                <a:lnTo>
                  <a:pt x="423" y="186"/>
                </a:lnTo>
                <a:lnTo>
                  <a:pt x="559" y="186"/>
                </a:lnTo>
                <a:lnTo>
                  <a:pt x="711" y="169"/>
                </a:lnTo>
                <a:lnTo>
                  <a:pt x="864" y="152"/>
                </a:lnTo>
                <a:lnTo>
                  <a:pt x="1033" y="118"/>
                </a:lnTo>
                <a:lnTo>
                  <a:pt x="1202" y="101"/>
                </a:lnTo>
                <a:lnTo>
                  <a:pt x="1355" y="85"/>
                </a:lnTo>
                <a:lnTo>
                  <a:pt x="1474" y="68"/>
                </a:lnTo>
                <a:lnTo>
                  <a:pt x="1575" y="68"/>
                </a:lnTo>
                <a:lnTo>
                  <a:pt x="1677" y="51"/>
                </a:lnTo>
                <a:lnTo>
                  <a:pt x="1745" y="34"/>
                </a:lnTo>
                <a:lnTo>
                  <a:pt x="1778" y="34"/>
                </a:lnTo>
                <a:lnTo>
                  <a:pt x="1812" y="17"/>
                </a:lnTo>
                <a:lnTo>
                  <a:pt x="1897" y="0"/>
                </a:lnTo>
                <a:lnTo>
                  <a:pt x="1948" y="0"/>
                </a:lnTo>
                <a:lnTo>
                  <a:pt x="1982" y="17"/>
                </a:lnTo>
                <a:lnTo>
                  <a:pt x="2033" y="34"/>
                </a:lnTo>
                <a:lnTo>
                  <a:pt x="2083" y="68"/>
                </a:lnTo>
                <a:lnTo>
                  <a:pt x="2151" y="118"/>
                </a:lnTo>
                <a:lnTo>
                  <a:pt x="2219" y="152"/>
                </a:lnTo>
                <a:lnTo>
                  <a:pt x="2270" y="186"/>
                </a:lnTo>
                <a:lnTo>
                  <a:pt x="2304" y="220"/>
                </a:lnTo>
                <a:lnTo>
                  <a:pt x="2321" y="253"/>
                </a:lnTo>
                <a:lnTo>
                  <a:pt x="2321" y="270"/>
                </a:lnTo>
                <a:lnTo>
                  <a:pt x="2304" y="270"/>
                </a:lnTo>
                <a:lnTo>
                  <a:pt x="2287" y="287"/>
                </a:lnTo>
                <a:lnTo>
                  <a:pt x="2270" y="304"/>
                </a:lnTo>
                <a:lnTo>
                  <a:pt x="2253" y="304"/>
                </a:lnTo>
                <a:lnTo>
                  <a:pt x="2236" y="321"/>
                </a:lnTo>
                <a:lnTo>
                  <a:pt x="2219" y="355"/>
                </a:lnTo>
                <a:lnTo>
                  <a:pt x="2202" y="389"/>
                </a:lnTo>
                <a:lnTo>
                  <a:pt x="2185" y="422"/>
                </a:lnTo>
                <a:lnTo>
                  <a:pt x="2168" y="473"/>
                </a:lnTo>
                <a:lnTo>
                  <a:pt x="2151" y="541"/>
                </a:lnTo>
                <a:lnTo>
                  <a:pt x="2134" y="608"/>
                </a:lnTo>
                <a:lnTo>
                  <a:pt x="2100" y="743"/>
                </a:lnTo>
                <a:lnTo>
                  <a:pt x="2066" y="879"/>
                </a:lnTo>
                <a:lnTo>
                  <a:pt x="2033" y="997"/>
                </a:lnTo>
                <a:lnTo>
                  <a:pt x="2016" y="1081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7681" name="Freeform 33"/>
          <p:cNvSpPr/>
          <p:nvPr/>
        </p:nvSpPr>
        <p:spPr>
          <a:xfrm>
            <a:off x="2443245" y="3786768"/>
            <a:ext cx="1031875" cy="16033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626" h="253">
                <a:moveTo>
                  <a:pt x="593" y="219"/>
                </a:moveTo>
                <a:lnTo>
                  <a:pt x="406" y="236"/>
                </a:lnTo>
                <a:lnTo>
                  <a:pt x="237" y="236"/>
                </a:lnTo>
                <a:lnTo>
                  <a:pt x="169" y="253"/>
                </a:lnTo>
                <a:lnTo>
                  <a:pt x="101" y="253"/>
                </a:lnTo>
                <a:lnTo>
                  <a:pt x="50" y="253"/>
                </a:lnTo>
                <a:lnTo>
                  <a:pt x="0" y="253"/>
                </a:lnTo>
                <a:lnTo>
                  <a:pt x="0" y="135"/>
                </a:lnTo>
                <a:lnTo>
                  <a:pt x="101" y="135"/>
                </a:lnTo>
                <a:lnTo>
                  <a:pt x="220" y="118"/>
                </a:lnTo>
                <a:lnTo>
                  <a:pt x="355" y="101"/>
                </a:lnTo>
                <a:lnTo>
                  <a:pt x="525" y="84"/>
                </a:lnTo>
                <a:lnTo>
                  <a:pt x="627" y="67"/>
                </a:lnTo>
                <a:lnTo>
                  <a:pt x="728" y="50"/>
                </a:lnTo>
                <a:lnTo>
                  <a:pt x="847" y="34"/>
                </a:lnTo>
                <a:lnTo>
                  <a:pt x="982" y="34"/>
                </a:lnTo>
                <a:lnTo>
                  <a:pt x="1118" y="17"/>
                </a:lnTo>
                <a:lnTo>
                  <a:pt x="1270" y="17"/>
                </a:lnTo>
                <a:lnTo>
                  <a:pt x="1440" y="0"/>
                </a:lnTo>
                <a:lnTo>
                  <a:pt x="1626" y="0"/>
                </a:lnTo>
                <a:lnTo>
                  <a:pt x="1626" y="135"/>
                </a:lnTo>
                <a:lnTo>
                  <a:pt x="1474" y="135"/>
                </a:lnTo>
                <a:lnTo>
                  <a:pt x="1338" y="152"/>
                </a:lnTo>
                <a:lnTo>
                  <a:pt x="1236" y="152"/>
                </a:lnTo>
                <a:lnTo>
                  <a:pt x="1152" y="152"/>
                </a:lnTo>
                <a:lnTo>
                  <a:pt x="1118" y="152"/>
                </a:lnTo>
                <a:lnTo>
                  <a:pt x="1067" y="169"/>
                </a:lnTo>
                <a:lnTo>
                  <a:pt x="999" y="169"/>
                </a:lnTo>
                <a:lnTo>
                  <a:pt x="931" y="169"/>
                </a:lnTo>
                <a:lnTo>
                  <a:pt x="864" y="186"/>
                </a:lnTo>
                <a:lnTo>
                  <a:pt x="779" y="186"/>
                </a:lnTo>
                <a:lnTo>
                  <a:pt x="694" y="203"/>
                </a:lnTo>
                <a:lnTo>
                  <a:pt x="593" y="219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7679" name="Freeform 31"/>
          <p:cNvSpPr/>
          <p:nvPr/>
        </p:nvSpPr>
        <p:spPr>
          <a:xfrm>
            <a:off x="2582945" y="3410530"/>
            <a:ext cx="752475" cy="1619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186" h="254">
                <a:moveTo>
                  <a:pt x="898" y="169"/>
                </a:moveTo>
                <a:lnTo>
                  <a:pt x="762" y="186"/>
                </a:lnTo>
                <a:lnTo>
                  <a:pt x="627" y="203"/>
                </a:lnTo>
                <a:lnTo>
                  <a:pt x="508" y="220"/>
                </a:lnTo>
                <a:lnTo>
                  <a:pt x="407" y="220"/>
                </a:lnTo>
                <a:lnTo>
                  <a:pt x="305" y="237"/>
                </a:lnTo>
                <a:lnTo>
                  <a:pt x="220" y="254"/>
                </a:lnTo>
                <a:lnTo>
                  <a:pt x="152" y="237"/>
                </a:lnTo>
                <a:lnTo>
                  <a:pt x="119" y="237"/>
                </a:lnTo>
                <a:lnTo>
                  <a:pt x="68" y="220"/>
                </a:lnTo>
                <a:lnTo>
                  <a:pt x="51" y="203"/>
                </a:lnTo>
                <a:lnTo>
                  <a:pt x="17" y="186"/>
                </a:lnTo>
                <a:lnTo>
                  <a:pt x="0" y="136"/>
                </a:lnTo>
                <a:lnTo>
                  <a:pt x="68" y="119"/>
                </a:lnTo>
                <a:lnTo>
                  <a:pt x="169" y="119"/>
                </a:lnTo>
                <a:lnTo>
                  <a:pt x="186" y="119"/>
                </a:lnTo>
                <a:lnTo>
                  <a:pt x="220" y="102"/>
                </a:lnTo>
                <a:lnTo>
                  <a:pt x="271" y="102"/>
                </a:lnTo>
                <a:lnTo>
                  <a:pt x="322" y="102"/>
                </a:lnTo>
                <a:lnTo>
                  <a:pt x="390" y="85"/>
                </a:lnTo>
                <a:lnTo>
                  <a:pt x="457" y="68"/>
                </a:lnTo>
                <a:lnTo>
                  <a:pt x="542" y="51"/>
                </a:lnTo>
                <a:lnTo>
                  <a:pt x="627" y="34"/>
                </a:lnTo>
                <a:lnTo>
                  <a:pt x="728" y="34"/>
                </a:lnTo>
                <a:lnTo>
                  <a:pt x="813" y="17"/>
                </a:lnTo>
                <a:lnTo>
                  <a:pt x="881" y="0"/>
                </a:lnTo>
                <a:lnTo>
                  <a:pt x="949" y="0"/>
                </a:lnTo>
                <a:lnTo>
                  <a:pt x="1000" y="0"/>
                </a:lnTo>
                <a:lnTo>
                  <a:pt x="1050" y="0"/>
                </a:lnTo>
                <a:lnTo>
                  <a:pt x="1084" y="0"/>
                </a:lnTo>
                <a:lnTo>
                  <a:pt x="1118" y="17"/>
                </a:lnTo>
                <a:lnTo>
                  <a:pt x="1152" y="34"/>
                </a:lnTo>
                <a:lnTo>
                  <a:pt x="1169" y="68"/>
                </a:lnTo>
                <a:lnTo>
                  <a:pt x="1186" y="85"/>
                </a:lnTo>
                <a:lnTo>
                  <a:pt x="1186" y="102"/>
                </a:lnTo>
                <a:lnTo>
                  <a:pt x="1169" y="102"/>
                </a:lnTo>
                <a:lnTo>
                  <a:pt x="1152" y="119"/>
                </a:lnTo>
                <a:lnTo>
                  <a:pt x="1118" y="119"/>
                </a:lnTo>
                <a:lnTo>
                  <a:pt x="1084" y="136"/>
                </a:lnTo>
                <a:lnTo>
                  <a:pt x="1033" y="152"/>
                </a:lnTo>
                <a:lnTo>
                  <a:pt x="966" y="152"/>
                </a:lnTo>
                <a:lnTo>
                  <a:pt x="898" y="169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7680" name="Freeform 32"/>
          <p:cNvSpPr/>
          <p:nvPr/>
        </p:nvSpPr>
        <p:spPr>
          <a:xfrm>
            <a:off x="2830595" y="3175580"/>
            <a:ext cx="193675" cy="169386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305" h="2669">
                <a:moveTo>
                  <a:pt x="17" y="84"/>
                </a:moveTo>
                <a:lnTo>
                  <a:pt x="17" y="50"/>
                </a:lnTo>
                <a:lnTo>
                  <a:pt x="0" y="33"/>
                </a:lnTo>
                <a:lnTo>
                  <a:pt x="0" y="17"/>
                </a:lnTo>
                <a:lnTo>
                  <a:pt x="17" y="0"/>
                </a:lnTo>
                <a:lnTo>
                  <a:pt x="33" y="0"/>
                </a:lnTo>
                <a:lnTo>
                  <a:pt x="50" y="0"/>
                </a:lnTo>
                <a:lnTo>
                  <a:pt x="101" y="0"/>
                </a:lnTo>
                <a:lnTo>
                  <a:pt x="152" y="17"/>
                </a:lnTo>
                <a:lnTo>
                  <a:pt x="203" y="33"/>
                </a:lnTo>
                <a:lnTo>
                  <a:pt x="237" y="50"/>
                </a:lnTo>
                <a:lnTo>
                  <a:pt x="271" y="67"/>
                </a:lnTo>
                <a:lnTo>
                  <a:pt x="305" y="84"/>
                </a:lnTo>
                <a:lnTo>
                  <a:pt x="305" y="118"/>
                </a:lnTo>
                <a:lnTo>
                  <a:pt x="305" y="152"/>
                </a:lnTo>
                <a:lnTo>
                  <a:pt x="305" y="186"/>
                </a:lnTo>
                <a:lnTo>
                  <a:pt x="305" y="236"/>
                </a:lnTo>
                <a:lnTo>
                  <a:pt x="288" y="287"/>
                </a:lnTo>
                <a:lnTo>
                  <a:pt x="288" y="355"/>
                </a:lnTo>
                <a:lnTo>
                  <a:pt x="288" y="456"/>
                </a:lnTo>
                <a:lnTo>
                  <a:pt x="271" y="574"/>
                </a:lnTo>
                <a:lnTo>
                  <a:pt x="271" y="726"/>
                </a:lnTo>
                <a:lnTo>
                  <a:pt x="271" y="895"/>
                </a:lnTo>
                <a:lnTo>
                  <a:pt x="271" y="1098"/>
                </a:lnTo>
                <a:lnTo>
                  <a:pt x="271" y="1318"/>
                </a:lnTo>
                <a:lnTo>
                  <a:pt x="271" y="1537"/>
                </a:lnTo>
                <a:lnTo>
                  <a:pt x="271" y="1740"/>
                </a:lnTo>
                <a:lnTo>
                  <a:pt x="271" y="1926"/>
                </a:lnTo>
                <a:lnTo>
                  <a:pt x="271" y="2078"/>
                </a:lnTo>
                <a:lnTo>
                  <a:pt x="271" y="2213"/>
                </a:lnTo>
                <a:lnTo>
                  <a:pt x="271" y="2331"/>
                </a:lnTo>
                <a:lnTo>
                  <a:pt x="254" y="2416"/>
                </a:lnTo>
                <a:lnTo>
                  <a:pt x="254" y="2483"/>
                </a:lnTo>
                <a:lnTo>
                  <a:pt x="237" y="2568"/>
                </a:lnTo>
                <a:lnTo>
                  <a:pt x="237" y="2635"/>
                </a:lnTo>
                <a:lnTo>
                  <a:pt x="220" y="2669"/>
                </a:lnTo>
                <a:lnTo>
                  <a:pt x="203" y="2669"/>
                </a:lnTo>
                <a:lnTo>
                  <a:pt x="186" y="2669"/>
                </a:lnTo>
                <a:lnTo>
                  <a:pt x="169" y="2635"/>
                </a:lnTo>
                <a:lnTo>
                  <a:pt x="135" y="2568"/>
                </a:lnTo>
                <a:lnTo>
                  <a:pt x="118" y="2483"/>
                </a:lnTo>
                <a:lnTo>
                  <a:pt x="118" y="2416"/>
                </a:lnTo>
                <a:lnTo>
                  <a:pt x="101" y="2331"/>
                </a:lnTo>
                <a:lnTo>
                  <a:pt x="101" y="2213"/>
                </a:lnTo>
                <a:lnTo>
                  <a:pt x="84" y="2061"/>
                </a:lnTo>
                <a:lnTo>
                  <a:pt x="84" y="1892"/>
                </a:lnTo>
                <a:lnTo>
                  <a:pt x="84" y="1689"/>
                </a:lnTo>
                <a:lnTo>
                  <a:pt x="84" y="1470"/>
                </a:lnTo>
                <a:lnTo>
                  <a:pt x="84" y="1216"/>
                </a:lnTo>
                <a:lnTo>
                  <a:pt x="84" y="1081"/>
                </a:lnTo>
                <a:lnTo>
                  <a:pt x="84" y="963"/>
                </a:lnTo>
                <a:lnTo>
                  <a:pt x="84" y="861"/>
                </a:lnTo>
                <a:lnTo>
                  <a:pt x="84" y="743"/>
                </a:lnTo>
                <a:lnTo>
                  <a:pt x="67" y="642"/>
                </a:lnTo>
                <a:lnTo>
                  <a:pt x="67" y="557"/>
                </a:lnTo>
                <a:lnTo>
                  <a:pt x="67" y="473"/>
                </a:lnTo>
                <a:lnTo>
                  <a:pt x="67" y="405"/>
                </a:lnTo>
                <a:lnTo>
                  <a:pt x="67" y="338"/>
                </a:lnTo>
                <a:lnTo>
                  <a:pt x="67" y="270"/>
                </a:lnTo>
                <a:lnTo>
                  <a:pt x="50" y="219"/>
                </a:lnTo>
                <a:lnTo>
                  <a:pt x="50" y="186"/>
                </a:lnTo>
                <a:lnTo>
                  <a:pt x="50" y="152"/>
                </a:lnTo>
                <a:lnTo>
                  <a:pt x="33" y="118"/>
                </a:lnTo>
                <a:lnTo>
                  <a:pt x="33" y="101"/>
                </a:lnTo>
                <a:lnTo>
                  <a:pt x="17" y="84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612775" y="238125"/>
            <a:ext cx="2855913" cy="477838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7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7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7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7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305290" y="1393190"/>
            <a:ext cx="10255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gǔ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548450" y="2487101"/>
            <a:ext cx="212788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548575" y="2487101"/>
            <a:ext cx="600075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上下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骨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甲骨文    骨气   骨头  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做人一定要有骨气。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整体笔画紧凑，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冖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要宽，托上盖下。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骨</a:t>
            </a:r>
          </a:p>
        </p:txBody>
      </p:sp>
      <p:sp>
        <p:nvSpPr>
          <p:cNvPr id="28707" name="Freeform 35"/>
          <p:cNvSpPr/>
          <p:nvPr/>
        </p:nvSpPr>
        <p:spPr>
          <a:xfrm>
            <a:off x="1837950" y="3573586"/>
            <a:ext cx="227013" cy="4730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356" h="744">
                <a:moveTo>
                  <a:pt x="85" y="406"/>
                </a:moveTo>
                <a:lnTo>
                  <a:pt x="119" y="372"/>
                </a:lnTo>
                <a:lnTo>
                  <a:pt x="153" y="304"/>
                </a:lnTo>
                <a:lnTo>
                  <a:pt x="187" y="254"/>
                </a:lnTo>
                <a:lnTo>
                  <a:pt x="203" y="169"/>
                </a:lnTo>
                <a:lnTo>
                  <a:pt x="220" y="102"/>
                </a:lnTo>
                <a:lnTo>
                  <a:pt x="237" y="51"/>
                </a:lnTo>
                <a:lnTo>
                  <a:pt x="237" y="34"/>
                </a:lnTo>
                <a:lnTo>
                  <a:pt x="254" y="17"/>
                </a:lnTo>
                <a:lnTo>
                  <a:pt x="271" y="0"/>
                </a:lnTo>
                <a:lnTo>
                  <a:pt x="288" y="17"/>
                </a:lnTo>
                <a:lnTo>
                  <a:pt x="305" y="51"/>
                </a:lnTo>
                <a:lnTo>
                  <a:pt x="339" y="118"/>
                </a:lnTo>
                <a:lnTo>
                  <a:pt x="356" y="203"/>
                </a:lnTo>
                <a:lnTo>
                  <a:pt x="356" y="254"/>
                </a:lnTo>
                <a:lnTo>
                  <a:pt x="339" y="304"/>
                </a:lnTo>
                <a:lnTo>
                  <a:pt x="322" y="439"/>
                </a:lnTo>
                <a:lnTo>
                  <a:pt x="271" y="558"/>
                </a:lnTo>
                <a:lnTo>
                  <a:pt x="254" y="608"/>
                </a:lnTo>
                <a:lnTo>
                  <a:pt x="220" y="642"/>
                </a:lnTo>
                <a:lnTo>
                  <a:pt x="187" y="676"/>
                </a:lnTo>
                <a:lnTo>
                  <a:pt x="153" y="710"/>
                </a:lnTo>
                <a:lnTo>
                  <a:pt x="136" y="727"/>
                </a:lnTo>
                <a:lnTo>
                  <a:pt x="102" y="744"/>
                </a:lnTo>
                <a:lnTo>
                  <a:pt x="68" y="744"/>
                </a:lnTo>
                <a:lnTo>
                  <a:pt x="51" y="744"/>
                </a:lnTo>
                <a:lnTo>
                  <a:pt x="51" y="727"/>
                </a:lnTo>
                <a:lnTo>
                  <a:pt x="34" y="710"/>
                </a:lnTo>
                <a:lnTo>
                  <a:pt x="17" y="676"/>
                </a:lnTo>
                <a:lnTo>
                  <a:pt x="17" y="642"/>
                </a:lnTo>
                <a:lnTo>
                  <a:pt x="0" y="592"/>
                </a:lnTo>
                <a:lnTo>
                  <a:pt x="0" y="558"/>
                </a:lnTo>
                <a:lnTo>
                  <a:pt x="0" y="541"/>
                </a:lnTo>
                <a:lnTo>
                  <a:pt x="0" y="524"/>
                </a:lnTo>
                <a:lnTo>
                  <a:pt x="0" y="490"/>
                </a:lnTo>
                <a:lnTo>
                  <a:pt x="17" y="473"/>
                </a:lnTo>
                <a:lnTo>
                  <a:pt x="51" y="439"/>
                </a:lnTo>
                <a:lnTo>
                  <a:pt x="85" y="406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30724" name="Group 4"/>
          <p:cNvGrpSpPr/>
          <p:nvPr/>
        </p:nvGrpSpPr>
        <p:grpSpPr>
          <a:xfrm>
            <a:off x="1283913" y="2468686"/>
            <a:ext cx="2879725" cy="2879725"/>
            <a:chOff x="1474" y="663"/>
            <a:chExt cx="2948" cy="2835"/>
          </a:xfrm>
        </p:grpSpPr>
        <p:sp>
          <p:nvSpPr>
            <p:cNvPr id="30725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726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727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728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729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0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1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2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3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4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8711" name="Freeform 39"/>
          <p:cNvSpPr/>
          <p:nvPr/>
        </p:nvSpPr>
        <p:spPr>
          <a:xfrm>
            <a:off x="2322138" y="3810123"/>
            <a:ext cx="193675" cy="9874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305" h="1554">
                <a:moveTo>
                  <a:pt x="101" y="101"/>
                </a:moveTo>
                <a:lnTo>
                  <a:pt x="101" y="67"/>
                </a:lnTo>
                <a:lnTo>
                  <a:pt x="101" y="34"/>
                </a:lnTo>
                <a:lnTo>
                  <a:pt x="118" y="17"/>
                </a:lnTo>
                <a:lnTo>
                  <a:pt x="118" y="0"/>
                </a:lnTo>
                <a:lnTo>
                  <a:pt x="135" y="0"/>
                </a:lnTo>
                <a:lnTo>
                  <a:pt x="186" y="0"/>
                </a:lnTo>
                <a:lnTo>
                  <a:pt x="237" y="0"/>
                </a:lnTo>
                <a:lnTo>
                  <a:pt x="305" y="17"/>
                </a:lnTo>
                <a:lnTo>
                  <a:pt x="305" y="186"/>
                </a:lnTo>
                <a:lnTo>
                  <a:pt x="305" y="355"/>
                </a:lnTo>
                <a:lnTo>
                  <a:pt x="288" y="507"/>
                </a:lnTo>
                <a:lnTo>
                  <a:pt x="288" y="625"/>
                </a:lnTo>
                <a:lnTo>
                  <a:pt x="271" y="862"/>
                </a:lnTo>
                <a:lnTo>
                  <a:pt x="271" y="963"/>
                </a:lnTo>
                <a:lnTo>
                  <a:pt x="254" y="1064"/>
                </a:lnTo>
                <a:lnTo>
                  <a:pt x="220" y="1233"/>
                </a:lnTo>
                <a:lnTo>
                  <a:pt x="169" y="1402"/>
                </a:lnTo>
                <a:lnTo>
                  <a:pt x="152" y="1487"/>
                </a:lnTo>
                <a:lnTo>
                  <a:pt x="118" y="1537"/>
                </a:lnTo>
                <a:lnTo>
                  <a:pt x="101" y="1554"/>
                </a:lnTo>
                <a:lnTo>
                  <a:pt x="67" y="1537"/>
                </a:lnTo>
                <a:lnTo>
                  <a:pt x="50" y="1520"/>
                </a:lnTo>
                <a:lnTo>
                  <a:pt x="33" y="1487"/>
                </a:lnTo>
                <a:lnTo>
                  <a:pt x="33" y="1453"/>
                </a:lnTo>
                <a:lnTo>
                  <a:pt x="17" y="1402"/>
                </a:lnTo>
                <a:lnTo>
                  <a:pt x="0" y="1352"/>
                </a:lnTo>
                <a:lnTo>
                  <a:pt x="0" y="1318"/>
                </a:lnTo>
                <a:lnTo>
                  <a:pt x="17" y="1284"/>
                </a:lnTo>
                <a:lnTo>
                  <a:pt x="17" y="1250"/>
                </a:lnTo>
                <a:lnTo>
                  <a:pt x="33" y="1216"/>
                </a:lnTo>
                <a:lnTo>
                  <a:pt x="50" y="1149"/>
                </a:lnTo>
                <a:lnTo>
                  <a:pt x="84" y="1064"/>
                </a:lnTo>
                <a:lnTo>
                  <a:pt x="101" y="963"/>
                </a:lnTo>
                <a:lnTo>
                  <a:pt x="118" y="845"/>
                </a:lnTo>
                <a:lnTo>
                  <a:pt x="118" y="693"/>
                </a:lnTo>
                <a:lnTo>
                  <a:pt x="135" y="524"/>
                </a:lnTo>
                <a:lnTo>
                  <a:pt x="135" y="439"/>
                </a:lnTo>
                <a:lnTo>
                  <a:pt x="135" y="372"/>
                </a:lnTo>
                <a:lnTo>
                  <a:pt x="135" y="304"/>
                </a:lnTo>
                <a:lnTo>
                  <a:pt x="135" y="253"/>
                </a:lnTo>
                <a:lnTo>
                  <a:pt x="118" y="203"/>
                </a:lnTo>
                <a:lnTo>
                  <a:pt x="118" y="169"/>
                </a:lnTo>
                <a:lnTo>
                  <a:pt x="118" y="135"/>
                </a:lnTo>
                <a:lnTo>
                  <a:pt x="101" y="101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8712" name="Freeform 40"/>
          <p:cNvSpPr/>
          <p:nvPr/>
        </p:nvSpPr>
        <p:spPr>
          <a:xfrm>
            <a:off x="2452313" y="3756148"/>
            <a:ext cx="676275" cy="1138238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0" t="0" r="0" b="0"/>
            <a:pathLst>
              <a:path w="1067" h="1791">
                <a:moveTo>
                  <a:pt x="0" y="102"/>
                </a:moveTo>
                <a:lnTo>
                  <a:pt x="135" y="102"/>
                </a:lnTo>
                <a:lnTo>
                  <a:pt x="254" y="102"/>
                </a:lnTo>
                <a:lnTo>
                  <a:pt x="356" y="85"/>
                </a:lnTo>
                <a:lnTo>
                  <a:pt x="457" y="85"/>
                </a:lnTo>
                <a:lnTo>
                  <a:pt x="525" y="68"/>
                </a:lnTo>
                <a:lnTo>
                  <a:pt x="576" y="51"/>
                </a:lnTo>
                <a:lnTo>
                  <a:pt x="627" y="34"/>
                </a:lnTo>
                <a:lnTo>
                  <a:pt x="661" y="17"/>
                </a:lnTo>
                <a:lnTo>
                  <a:pt x="711" y="0"/>
                </a:lnTo>
                <a:lnTo>
                  <a:pt x="762" y="0"/>
                </a:lnTo>
                <a:lnTo>
                  <a:pt x="796" y="0"/>
                </a:lnTo>
                <a:lnTo>
                  <a:pt x="830" y="17"/>
                </a:lnTo>
                <a:lnTo>
                  <a:pt x="881" y="51"/>
                </a:lnTo>
                <a:lnTo>
                  <a:pt x="949" y="68"/>
                </a:lnTo>
                <a:lnTo>
                  <a:pt x="999" y="102"/>
                </a:lnTo>
                <a:lnTo>
                  <a:pt x="1033" y="119"/>
                </a:lnTo>
                <a:lnTo>
                  <a:pt x="1050" y="136"/>
                </a:lnTo>
                <a:lnTo>
                  <a:pt x="1067" y="152"/>
                </a:lnTo>
                <a:lnTo>
                  <a:pt x="1067" y="169"/>
                </a:lnTo>
                <a:lnTo>
                  <a:pt x="1050" y="186"/>
                </a:lnTo>
                <a:lnTo>
                  <a:pt x="1016" y="237"/>
                </a:lnTo>
                <a:lnTo>
                  <a:pt x="1016" y="271"/>
                </a:lnTo>
                <a:lnTo>
                  <a:pt x="1016" y="305"/>
                </a:lnTo>
                <a:lnTo>
                  <a:pt x="999" y="372"/>
                </a:lnTo>
                <a:lnTo>
                  <a:pt x="999" y="440"/>
                </a:lnTo>
                <a:lnTo>
                  <a:pt x="999" y="541"/>
                </a:lnTo>
                <a:lnTo>
                  <a:pt x="999" y="659"/>
                </a:lnTo>
                <a:lnTo>
                  <a:pt x="999" y="778"/>
                </a:lnTo>
                <a:lnTo>
                  <a:pt x="1016" y="930"/>
                </a:lnTo>
                <a:lnTo>
                  <a:pt x="1016" y="1082"/>
                </a:lnTo>
                <a:lnTo>
                  <a:pt x="1016" y="1200"/>
                </a:lnTo>
                <a:lnTo>
                  <a:pt x="1016" y="1318"/>
                </a:lnTo>
                <a:lnTo>
                  <a:pt x="999" y="1420"/>
                </a:lnTo>
                <a:lnTo>
                  <a:pt x="983" y="1521"/>
                </a:lnTo>
                <a:lnTo>
                  <a:pt x="966" y="1589"/>
                </a:lnTo>
                <a:lnTo>
                  <a:pt x="949" y="1639"/>
                </a:lnTo>
                <a:lnTo>
                  <a:pt x="932" y="1673"/>
                </a:lnTo>
                <a:lnTo>
                  <a:pt x="881" y="1724"/>
                </a:lnTo>
                <a:lnTo>
                  <a:pt x="847" y="1758"/>
                </a:lnTo>
                <a:lnTo>
                  <a:pt x="813" y="1791"/>
                </a:lnTo>
                <a:lnTo>
                  <a:pt x="796" y="1791"/>
                </a:lnTo>
                <a:lnTo>
                  <a:pt x="779" y="1774"/>
                </a:lnTo>
                <a:lnTo>
                  <a:pt x="762" y="1758"/>
                </a:lnTo>
                <a:lnTo>
                  <a:pt x="745" y="1741"/>
                </a:lnTo>
                <a:lnTo>
                  <a:pt x="745" y="1690"/>
                </a:lnTo>
                <a:lnTo>
                  <a:pt x="728" y="1639"/>
                </a:lnTo>
                <a:lnTo>
                  <a:pt x="695" y="1605"/>
                </a:lnTo>
                <a:lnTo>
                  <a:pt x="644" y="1555"/>
                </a:lnTo>
                <a:lnTo>
                  <a:pt x="593" y="1504"/>
                </a:lnTo>
                <a:lnTo>
                  <a:pt x="525" y="1470"/>
                </a:lnTo>
                <a:lnTo>
                  <a:pt x="491" y="1420"/>
                </a:lnTo>
                <a:lnTo>
                  <a:pt x="457" y="1403"/>
                </a:lnTo>
                <a:lnTo>
                  <a:pt x="457" y="1386"/>
                </a:lnTo>
                <a:lnTo>
                  <a:pt x="457" y="1369"/>
                </a:lnTo>
                <a:lnTo>
                  <a:pt x="474" y="1369"/>
                </a:lnTo>
                <a:lnTo>
                  <a:pt x="542" y="1386"/>
                </a:lnTo>
                <a:lnTo>
                  <a:pt x="610" y="1403"/>
                </a:lnTo>
                <a:lnTo>
                  <a:pt x="695" y="1403"/>
                </a:lnTo>
                <a:lnTo>
                  <a:pt x="745" y="1403"/>
                </a:lnTo>
                <a:lnTo>
                  <a:pt x="796" y="1369"/>
                </a:lnTo>
                <a:lnTo>
                  <a:pt x="813" y="1335"/>
                </a:lnTo>
                <a:lnTo>
                  <a:pt x="813" y="1284"/>
                </a:lnTo>
                <a:lnTo>
                  <a:pt x="813" y="1200"/>
                </a:lnTo>
                <a:lnTo>
                  <a:pt x="830" y="1115"/>
                </a:lnTo>
                <a:lnTo>
                  <a:pt x="830" y="997"/>
                </a:lnTo>
                <a:lnTo>
                  <a:pt x="830" y="744"/>
                </a:lnTo>
                <a:lnTo>
                  <a:pt x="813" y="473"/>
                </a:lnTo>
                <a:lnTo>
                  <a:pt x="813" y="406"/>
                </a:lnTo>
                <a:lnTo>
                  <a:pt x="813" y="355"/>
                </a:lnTo>
                <a:lnTo>
                  <a:pt x="796" y="305"/>
                </a:lnTo>
                <a:lnTo>
                  <a:pt x="796" y="271"/>
                </a:lnTo>
                <a:lnTo>
                  <a:pt x="796" y="237"/>
                </a:lnTo>
                <a:lnTo>
                  <a:pt x="779" y="203"/>
                </a:lnTo>
                <a:lnTo>
                  <a:pt x="779" y="186"/>
                </a:lnTo>
                <a:lnTo>
                  <a:pt x="762" y="186"/>
                </a:lnTo>
                <a:lnTo>
                  <a:pt x="728" y="169"/>
                </a:lnTo>
                <a:lnTo>
                  <a:pt x="695" y="169"/>
                </a:lnTo>
                <a:lnTo>
                  <a:pt x="644" y="169"/>
                </a:lnTo>
                <a:lnTo>
                  <a:pt x="610" y="169"/>
                </a:lnTo>
                <a:lnTo>
                  <a:pt x="542" y="169"/>
                </a:lnTo>
                <a:lnTo>
                  <a:pt x="491" y="169"/>
                </a:lnTo>
                <a:lnTo>
                  <a:pt x="406" y="186"/>
                </a:lnTo>
                <a:lnTo>
                  <a:pt x="271" y="203"/>
                </a:lnTo>
                <a:lnTo>
                  <a:pt x="152" y="203"/>
                </a:lnTo>
                <a:lnTo>
                  <a:pt x="68" y="220"/>
                </a:lnTo>
                <a:lnTo>
                  <a:pt x="0" y="220"/>
                </a:lnTo>
                <a:lnTo>
                  <a:pt x="0" y="102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8713" name="Freeform 41"/>
          <p:cNvSpPr/>
          <p:nvPr/>
        </p:nvSpPr>
        <p:spPr>
          <a:xfrm>
            <a:off x="2472950" y="4024436"/>
            <a:ext cx="398463" cy="1079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627" h="169">
                <a:moveTo>
                  <a:pt x="576" y="50"/>
                </a:moveTo>
                <a:lnTo>
                  <a:pt x="593" y="50"/>
                </a:lnTo>
                <a:lnTo>
                  <a:pt x="610" y="67"/>
                </a:lnTo>
                <a:lnTo>
                  <a:pt x="627" y="84"/>
                </a:lnTo>
                <a:lnTo>
                  <a:pt x="627" y="101"/>
                </a:lnTo>
                <a:lnTo>
                  <a:pt x="610" y="101"/>
                </a:lnTo>
                <a:lnTo>
                  <a:pt x="576" y="118"/>
                </a:lnTo>
                <a:lnTo>
                  <a:pt x="542" y="118"/>
                </a:lnTo>
                <a:lnTo>
                  <a:pt x="474" y="135"/>
                </a:lnTo>
                <a:lnTo>
                  <a:pt x="389" y="135"/>
                </a:lnTo>
                <a:lnTo>
                  <a:pt x="271" y="152"/>
                </a:lnTo>
                <a:lnTo>
                  <a:pt x="152" y="152"/>
                </a:lnTo>
                <a:lnTo>
                  <a:pt x="0" y="169"/>
                </a:lnTo>
                <a:lnTo>
                  <a:pt x="0" y="67"/>
                </a:lnTo>
                <a:lnTo>
                  <a:pt x="101" y="50"/>
                </a:lnTo>
                <a:lnTo>
                  <a:pt x="169" y="50"/>
                </a:lnTo>
                <a:lnTo>
                  <a:pt x="237" y="34"/>
                </a:lnTo>
                <a:lnTo>
                  <a:pt x="288" y="34"/>
                </a:lnTo>
                <a:lnTo>
                  <a:pt x="389" y="17"/>
                </a:lnTo>
                <a:lnTo>
                  <a:pt x="440" y="0"/>
                </a:lnTo>
                <a:lnTo>
                  <a:pt x="474" y="0"/>
                </a:lnTo>
                <a:lnTo>
                  <a:pt x="525" y="17"/>
                </a:lnTo>
                <a:lnTo>
                  <a:pt x="576" y="5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" name="Freeform 42"/>
          <p:cNvSpPr/>
          <p:nvPr/>
        </p:nvSpPr>
        <p:spPr>
          <a:xfrm>
            <a:off x="2452313" y="4272086"/>
            <a:ext cx="419100" cy="952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661" h="152">
                <a:moveTo>
                  <a:pt x="457" y="136"/>
                </a:moveTo>
                <a:lnTo>
                  <a:pt x="373" y="152"/>
                </a:lnTo>
                <a:lnTo>
                  <a:pt x="271" y="152"/>
                </a:lnTo>
                <a:lnTo>
                  <a:pt x="220" y="152"/>
                </a:lnTo>
                <a:lnTo>
                  <a:pt x="152" y="152"/>
                </a:lnTo>
                <a:lnTo>
                  <a:pt x="85" y="152"/>
                </a:lnTo>
                <a:lnTo>
                  <a:pt x="0" y="136"/>
                </a:lnTo>
                <a:lnTo>
                  <a:pt x="0" y="34"/>
                </a:lnTo>
                <a:lnTo>
                  <a:pt x="102" y="34"/>
                </a:lnTo>
                <a:lnTo>
                  <a:pt x="203" y="17"/>
                </a:lnTo>
                <a:lnTo>
                  <a:pt x="288" y="0"/>
                </a:lnTo>
                <a:lnTo>
                  <a:pt x="373" y="0"/>
                </a:lnTo>
                <a:lnTo>
                  <a:pt x="440" y="0"/>
                </a:lnTo>
                <a:lnTo>
                  <a:pt x="491" y="0"/>
                </a:lnTo>
                <a:lnTo>
                  <a:pt x="525" y="0"/>
                </a:lnTo>
                <a:lnTo>
                  <a:pt x="559" y="0"/>
                </a:lnTo>
                <a:lnTo>
                  <a:pt x="610" y="17"/>
                </a:lnTo>
                <a:lnTo>
                  <a:pt x="627" y="34"/>
                </a:lnTo>
                <a:lnTo>
                  <a:pt x="644" y="34"/>
                </a:lnTo>
                <a:lnTo>
                  <a:pt x="661" y="51"/>
                </a:lnTo>
                <a:lnTo>
                  <a:pt x="644" y="85"/>
                </a:lnTo>
                <a:lnTo>
                  <a:pt x="610" y="102"/>
                </a:lnTo>
                <a:lnTo>
                  <a:pt x="559" y="119"/>
                </a:lnTo>
                <a:lnTo>
                  <a:pt x="508" y="136"/>
                </a:lnTo>
                <a:lnTo>
                  <a:pt x="457" y="136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" name="Freeform 43"/>
          <p:cNvSpPr/>
          <p:nvPr/>
        </p:nvSpPr>
        <p:spPr>
          <a:xfrm>
            <a:off x="2268163" y="3124323"/>
            <a:ext cx="258762" cy="5143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406" h="811">
                <a:moveTo>
                  <a:pt x="51" y="135"/>
                </a:moveTo>
                <a:lnTo>
                  <a:pt x="34" y="101"/>
                </a:lnTo>
                <a:lnTo>
                  <a:pt x="17" y="84"/>
                </a:lnTo>
                <a:lnTo>
                  <a:pt x="0" y="50"/>
                </a:lnTo>
                <a:lnTo>
                  <a:pt x="0" y="33"/>
                </a:lnTo>
                <a:lnTo>
                  <a:pt x="17" y="16"/>
                </a:lnTo>
                <a:lnTo>
                  <a:pt x="34" y="0"/>
                </a:lnTo>
                <a:lnTo>
                  <a:pt x="51" y="0"/>
                </a:lnTo>
                <a:lnTo>
                  <a:pt x="102" y="0"/>
                </a:lnTo>
                <a:lnTo>
                  <a:pt x="169" y="0"/>
                </a:lnTo>
                <a:lnTo>
                  <a:pt x="254" y="16"/>
                </a:lnTo>
                <a:lnTo>
                  <a:pt x="406" y="811"/>
                </a:lnTo>
                <a:lnTo>
                  <a:pt x="254" y="811"/>
                </a:lnTo>
                <a:lnTo>
                  <a:pt x="220" y="658"/>
                </a:lnTo>
                <a:lnTo>
                  <a:pt x="203" y="540"/>
                </a:lnTo>
                <a:lnTo>
                  <a:pt x="169" y="422"/>
                </a:lnTo>
                <a:lnTo>
                  <a:pt x="135" y="337"/>
                </a:lnTo>
                <a:lnTo>
                  <a:pt x="118" y="253"/>
                </a:lnTo>
                <a:lnTo>
                  <a:pt x="102" y="202"/>
                </a:lnTo>
                <a:lnTo>
                  <a:pt x="68" y="152"/>
                </a:lnTo>
                <a:lnTo>
                  <a:pt x="51" y="135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8709" name="Freeform 37"/>
          <p:cNvSpPr/>
          <p:nvPr/>
        </p:nvSpPr>
        <p:spPr>
          <a:xfrm>
            <a:off x="2430088" y="3262436"/>
            <a:ext cx="409575" cy="3556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644" h="558">
                <a:moveTo>
                  <a:pt x="356" y="34"/>
                </a:moveTo>
                <a:lnTo>
                  <a:pt x="390" y="17"/>
                </a:lnTo>
                <a:lnTo>
                  <a:pt x="424" y="0"/>
                </a:lnTo>
                <a:lnTo>
                  <a:pt x="440" y="0"/>
                </a:lnTo>
                <a:lnTo>
                  <a:pt x="474" y="17"/>
                </a:lnTo>
                <a:lnTo>
                  <a:pt x="508" y="17"/>
                </a:lnTo>
                <a:lnTo>
                  <a:pt x="559" y="34"/>
                </a:lnTo>
                <a:lnTo>
                  <a:pt x="593" y="68"/>
                </a:lnTo>
                <a:lnTo>
                  <a:pt x="610" y="85"/>
                </a:lnTo>
                <a:lnTo>
                  <a:pt x="627" y="85"/>
                </a:lnTo>
                <a:lnTo>
                  <a:pt x="644" y="102"/>
                </a:lnTo>
                <a:lnTo>
                  <a:pt x="627" y="135"/>
                </a:lnTo>
                <a:lnTo>
                  <a:pt x="610" y="169"/>
                </a:lnTo>
                <a:lnTo>
                  <a:pt x="593" y="186"/>
                </a:lnTo>
                <a:lnTo>
                  <a:pt x="593" y="203"/>
                </a:lnTo>
                <a:lnTo>
                  <a:pt x="576" y="237"/>
                </a:lnTo>
                <a:lnTo>
                  <a:pt x="559" y="271"/>
                </a:lnTo>
                <a:lnTo>
                  <a:pt x="542" y="338"/>
                </a:lnTo>
                <a:lnTo>
                  <a:pt x="525" y="389"/>
                </a:lnTo>
                <a:lnTo>
                  <a:pt x="508" y="473"/>
                </a:lnTo>
                <a:lnTo>
                  <a:pt x="491" y="558"/>
                </a:lnTo>
                <a:lnTo>
                  <a:pt x="390" y="558"/>
                </a:lnTo>
                <a:lnTo>
                  <a:pt x="390" y="439"/>
                </a:lnTo>
                <a:lnTo>
                  <a:pt x="407" y="355"/>
                </a:lnTo>
                <a:lnTo>
                  <a:pt x="407" y="287"/>
                </a:lnTo>
                <a:lnTo>
                  <a:pt x="424" y="237"/>
                </a:lnTo>
                <a:lnTo>
                  <a:pt x="424" y="186"/>
                </a:lnTo>
                <a:lnTo>
                  <a:pt x="424" y="169"/>
                </a:lnTo>
                <a:lnTo>
                  <a:pt x="390" y="152"/>
                </a:lnTo>
                <a:lnTo>
                  <a:pt x="339" y="169"/>
                </a:lnTo>
                <a:lnTo>
                  <a:pt x="288" y="169"/>
                </a:lnTo>
                <a:lnTo>
                  <a:pt x="220" y="169"/>
                </a:lnTo>
                <a:lnTo>
                  <a:pt x="169" y="169"/>
                </a:lnTo>
                <a:lnTo>
                  <a:pt x="119" y="186"/>
                </a:lnTo>
                <a:lnTo>
                  <a:pt x="68" y="186"/>
                </a:lnTo>
                <a:lnTo>
                  <a:pt x="0" y="186"/>
                </a:lnTo>
                <a:lnTo>
                  <a:pt x="0" y="102"/>
                </a:lnTo>
                <a:lnTo>
                  <a:pt x="68" y="102"/>
                </a:lnTo>
                <a:lnTo>
                  <a:pt x="136" y="102"/>
                </a:lnTo>
                <a:lnTo>
                  <a:pt x="203" y="85"/>
                </a:lnTo>
                <a:lnTo>
                  <a:pt x="254" y="85"/>
                </a:lnTo>
                <a:lnTo>
                  <a:pt x="288" y="68"/>
                </a:lnTo>
                <a:lnTo>
                  <a:pt x="322" y="68"/>
                </a:lnTo>
                <a:lnTo>
                  <a:pt x="356" y="51"/>
                </a:lnTo>
                <a:lnTo>
                  <a:pt x="356" y="34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8708" name="Freeform 36"/>
          <p:cNvSpPr/>
          <p:nvPr/>
        </p:nvSpPr>
        <p:spPr>
          <a:xfrm>
            <a:off x="2353888" y="2973511"/>
            <a:ext cx="873125" cy="600075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1373" h="946">
                <a:moveTo>
                  <a:pt x="0" y="253"/>
                </a:moveTo>
                <a:lnTo>
                  <a:pt x="119" y="237"/>
                </a:lnTo>
                <a:lnTo>
                  <a:pt x="238" y="220"/>
                </a:lnTo>
                <a:lnTo>
                  <a:pt x="339" y="203"/>
                </a:lnTo>
                <a:lnTo>
                  <a:pt x="441" y="186"/>
                </a:lnTo>
                <a:lnTo>
                  <a:pt x="526" y="169"/>
                </a:lnTo>
                <a:lnTo>
                  <a:pt x="593" y="152"/>
                </a:lnTo>
                <a:lnTo>
                  <a:pt x="661" y="135"/>
                </a:lnTo>
                <a:lnTo>
                  <a:pt x="712" y="118"/>
                </a:lnTo>
                <a:lnTo>
                  <a:pt x="797" y="101"/>
                </a:lnTo>
                <a:lnTo>
                  <a:pt x="881" y="84"/>
                </a:lnTo>
                <a:lnTo>
                  <a:pt x="932" y="51"/>
                </a:lnTo>
                <a:lnTo>
                  <a:pt x="966" y="34"/>
                </a:lnTo>
                <a:lnTo>
                  <a:pt x="1034" y="17"/>
                </a:lnTo>
                <a:lnTo>
                  <a:pt x="1068" y="0"/>
                </a:lnTo>
                <a:lnTo>
                  <a:pt x="1085" y="17"/>
                </a:lnTo>
                <a:lnTo>
                  <a:pt x="1102" y="17"/>
                </a:lnTo>
                <a:lnTo>
                  <a:pt x="1169" y="51"/>
                </a:lnTo>
                <a:lnTo>
                  <a:pt x="1237" y="101"/>
                </a:lnTo>
                <a:lnTo>
                  <a:pt x="1305" y="135"/>
                </a:lnTo>
                <a:lnTo>
                  <a:pt x="1322" y="169"/>
                </a:lnTo>
                <a:lnTo>
                  <a:pt x="1356" y="186"/>
                </a:lnTo>
                <a:lnTo>
                  <a:pt x="1356" y="203"/>
                </a:lnTo>
                <a:lnTo>
                  <a:pt x="1373" y="220"/>
                </a:lnTo>
                <a:lnTo>
                  <a:pt x="1356" y="237"/>
                </a:lnTo>
                <a:lnTo>
                  <a:pt x="1339" y="253"/>
                </a:lnTo>
                <a:lnTo>
                  <a:pt x="1322" y="270"/>
                </a:lnTo>
                <a:lnTo>
                  <a:pt x="1288" y="304"/>
                </a:lnTo>
                <a:lnTo>
                  <a:pt x="1254" y="372"/>
                </a:lnTo>
                <a:lnTo>
                  <a:pt x="1237" y="456"/>
                </a:lnTo>
                <a:lnTo>
                  <a:pt x="1203" y="574"/>
                </a:lnTo>
                <a:lnTo>
                  <a:pt x="1169" y="693"/>
                </a:lnTo>
                <a:lnTo>
                  <a:pt x="1152" y="811"/>
                </a:lnTo>
                <a:lnTo>
                  <a:pt x="1136" y="879"/>
                </a:lnTo>
                <a:lnTo>
                  <a:pt x="1136" y="946"/>
                </a:lnTo>
                <a:lnTo>
                  <a:pt x="983" y="946"/>
                </a:lnTo>
                <a:lnTo>
                  <a:pt x="1000" y="794"/>
                </a:lnTo>
                <a:lnTo>
                  <a:pt x="1000" y="659"/>
                </a:lnTo>
                <a:lnTo>
                  <a:pt x="1017" y="558"/>
                </a:lnTo>
                <a:lnTo>
                  <a:pt x="1017" y="456"/>
                </a:lnTo>
                <a:lnTo>
                  <a:pt x="1017" y="389"/>
                </a:lnTo>
                <a:lnTo>
                  <a:pt x="1017" y="321"/>
                </a:lnTo>
                <a:lnTo>
                  <a:pt x="1034" y="287"/>
                </a:lnTo>
                <a:lnTo>
                  <a:pt x="1034" y="270"/>
                </a:lnTo>
                <a:lnTo>
                  <a:pt x="1017" y="220"/>
                </a:lnTo>
                <a:lnTo>
                  <a:pt x="983" y="203"/>
                </a:lnTo>
                <a:lnTo>
                  <a:pt x="949" y="186"/>
                </a:lnTo>
                <a:lnTo>
                  <a:pt x="898" y="203"/>
                </a:lnTo>
                <a:lnTo>
                  <a:pt x="864" y="203"/>
                </a:lnTo>
                <a:lnTo>
                  <a:pt x="814" y="220"/>
                </a:lnTo>
                <a:lnTo>
                  <a:pt x="746" y="237"/>
                </a:lnTo>
                <a:lnTo>
                  <a:pt x="644" y="253"/>
                </a:lnTo>
                <a:lnTo>
                  <a:pt x="526" y="270"/>
                </a:lnTo>
                <a:lnTo>
                  <a:pt x="373" y="287"/>
                </a:lnTo>
                <a:lnTo>
                  <a:pt x="204" y="321"/>
                </a:lnTo>
                <a:lnTo>
                  <a:pt x="0" y="355"/>
                </a:lnTo>
                <a:lnTo>
                  <a:pt x="0" y="253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8710" name="Freeform 38"/>
          <p:cNvSpPr/>
          <p:nvPr/>
        </p:nvSpPr>
        <p:spPr>
          <a:xfrm>
            <a:off x="2010988" y="3487861"/>
            <a:ext cx="1709737" cy="29051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694" h="456">
                <a:moveTo>
                  <a:pt x="2135" y="338"/>
                </a:moveTo>
                <a:lnTo>
                  <a:pt x="2203" y="287"/>
                </a:lnTo>
                <a:lnTo>
                  <a:pt x="2237" y="237"/>
                </a:lnTo>
                <a:lnTo>
                  <a:pt x="2254" y="203"/>
                </a:lnTo>
                <a:lnTo>
                  <a:pt x="2237" y="186"/>
                </a:lnTo>
                <a:lnTo>
                  <a:pt x="2203" y="186"/>
                </a:lnTo>
                <a:lnTo>
                  <a:pt x="2152" y="169"/>
                </a:lnTo>
                <a:lnTo>
                  <a:pt x="2067" y="169"/>
                </a:lnTo>
                <a:lnTo>
                  <a:pt x="1966" y="169"/>
                </a:lnTo>
                <a:lnTo>
                  <a:pt x="1847" y="186"/>
                </a:lnTo>
                <a:lnTo>
                  <a:pt x="1678" y="186"/>
                </a:lnTo>
                <a:lnTo>
                  <a:pt x="1508" y="203"/>
                </a:lnTo>
                <a:lnTo>
                  <a:pt x="1390" y="220"/>
                </a:lnTo>
                <a:lnTo>
                  <a:pt x="1254" y="237"/>
                </a:lnTo>
                <a:lnTo>
                  <a:pt x="1101" y="253"/>
                </a:lnTo>
                <a:lnTo>
                  <a:pt x="915" y="270"/>
                </a:lnTo>
                <a:lnTo>
                  <a:pt x="729" y="287"/>
                </a:lnTo>
                <a:lnTo>
                  <a:pt x="509" y="304"/>
                </a:lnTo>
                <a:lnTo>
                  <a:pt x="254" y="338"/>
                </a:lnTo>
                <a:lnTo>
                  <a:pt x="0" y="372"/>
                </a:lnTo>
                <a:lnTo>
                  <a:pt x="0" y="253"/>
                </a:lnTo>
                <a:lnTo>
                  <a:pt x="34" y="253"/>
                </a:lnTo>
                <a:lnTo>
                  <a:pt x="102" y="253"/>
                </a:lnTo>
                <a:lnTo>
                  <a:pt x="170" y="253"/>
                </a:lnTo>
                <a:lnTo>
                  <a:pt x="271" y="237"/>
                </a:lnTo>
                <a:lnTo>
                  <a:pt x="390" y="220"/>
                </a:lnTo>
                <a:lnTo>
                  <a:pt x="542" y="203"/>
                </a:lnTo>
                <a:lnTo>
                  <a:pt x="695" y="186"/>
                </a:lnTo>
                <a:lnTo>
                  <a:pt x="881" y="169"/>
                </a:lnTo>
                <a:lnTo>
                  <a:pt x="1051" y="152"/>
                </a:lnTo>
                <a:lnTo>
                  <a:pt x="1220" y="135"/>
                </a:lnTo>
                <a:lnTo>
                  <a:pt x="1373" y="118"/>
                </a:lnTo>
                <a:lnTo>
                  <a:pt x="1508" y="101"/>
                </a:lnTo>
                <a:lnTo>
                  <a:pt x="1627" y="84"/>
                </a:lnTo>
                <a:lnTo>
                  <a:pt x="1728" y="68"/>
                </a:lnTo>
                <a:lnTo>
                  <a:pt x="1813" y="68"/>
                </a:lnTo>
                <a:lnTo>
                  <a:pt x="1881" y="51"/>
                </a:lnTo>
                <a:lnTo>
                  <a:pt x="1982" y="51"/>
                </a:lnTo>
                <a:lnTo>
                  <a:pt x="2084" y="34"/>
                </a:lnTo>
                <a:lnTo>
                  <a:pt x="2152" y="17"/>
                </a:lnTo>
                <a:lnTo>
                  <a:pt x="2203" y="17"/>
                </a:lnTo>
                <a:lnTo>
                  <a:pt x="2254" y="0"/>
                </a:lnTo>
                <a:lnTo>
                  <a:pt x="2321" y="0"/>
                </a:lnTo>
                <a:lnTo>
                  <a:pt x="2355" y="0"/>
                </a:lnTo>
                <a:lnTo>
                  <a:pt x="2389" y="34"/>
                </a:lnTo>
                <a:lnTo>
                  <a:pt x="2457" y="68"/>
                </a:lnTo>
                <a:lnTo>
                  <a:pt x="2525" y="118"/>
                </a:lnTo>
                <a:lnTo>
                  <a:pt x="2592" y="186"/>
                </a:lnTo>
                <a:lnTo>
                  <a:pt x="2643" y="237"/>
                </a:lnTo>
                <a:lnTo>
                  <a:pt x="2677" y="270"/>
                </a:lnTo>
                <a:lnTo>
                  <a:pt x="2694" y="304"/>
                </a:lnTo>
                <a:lnTo>
                  <a:pt x="2677" y="321"/>
                </a:lnTo>
                <a:lnTo>
                  <a:pt x="2660" y="338"/>
                </a:lnTo>
                <a:lnTo>
                  <a:pt x="2643" y="355"/>
                </a:lnTo>
                <a:lnTo>
                  <a:pt x="2592" y="338"/>
                </a:lnTo>
                <a:lnTo>
                  <a:pt x="2542" y="338"/>
                </a:lnTo>
                <a:lnTo>
                  <a:pt x="2457" y="355"/>
                </a:lnTo>
                <a:lnTo>
                  <a:pt x="2372" y="372"/>
                </a:lnTo>
                <a:lnTo>
                  <a:pt x="2271" y="405"/>
                </a:lnTo>
                <a:lnTo>
                  <a:pt x="2186" y="439"/>
                </a:lnTo>
                <a:lnTo>
                  <a:pt x="2118" y="456"/>
                </a:lnTo>
                <a:lnTo>
                  <a:pt x="2084" y="456"/>
                </a:lnTo>
                <a:lnTo>
                  <a:pt x="2067" y="456"/>
                </a:lnTo>
                <a:lnTo>
                  <a:pt x="2050" y="439"/>
                </a:lnTo>
                <a:lnTo>
                  <a:pt x="2067" y="422"/>
                </a:lnTo>
                <a:lnTo>
                  <a:pt x="2101" y="389"/>
                </a:lnTo>
                <a:lnTo>
                  <a:pt x="2135" y="338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612775" y="238125"/>
            <a:ext cx="2855913" cy="477838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8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8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8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149080" y="1443355"/>
            <a:ext cx="14039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qián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995711" y="2477163"/>
            <a:ext cx="212788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964721" y="2477163"/>
            <a:ext cx="590931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左右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钅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钱币   钱财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钱币的发展是一段悠久的历史。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左窄右宽，斜钩舒展有力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钱</a:t>
            </a:r>
          </a:p>
        </p:txBody>
      </p:sp>
      <p:sp>
        <p:nvSpPr>
          <p:cNvPr id="30759" name="Freeform 39"/>
          <p:cNvSpPr/>
          <p:nvPr/>
        </p:nvSpPr>
        <p:spPr>
          <a:xfrm>
            <a:off x="3370276" y="3106448"/>
            <a:ext cx="258762" cy="1714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407" h="270">
                <a:moveTo>
                  <a:pt x="407" y="185"/>
                </a:moveTo>
                <a:lnTo>
                  <a:pt x="407" y="236"/>
                </a:lnTo>
                <a:lnTo>
                  <a:pt x="390" y="253"/>
                </a:lnTo>
                <a:lnTo>
                  <a:pt x="390" y="270"/>
                </a:lnTo>
                <a:lnTo>
                  <a:pt x="373" y="270"/>
                </a:lnTo>
                <a:lnTo>
                  <a:pt x="356" y="270"/>
                </a:lnTo>
                <a:lnTo>
                  <a:pt x="322" y="253"/>
                </a:lnTo>
                <a:lnTo>
                  <a:pt x="272" y="236"/>
                </a:lnTo>
                <a:lnTo>
                  <a:pt x="221" y="202"/>
                </a:lnTo>
                <a:lnTo>
                  <a:pt x="170" y="168"/>
                </a:lnTo>
                <a:lnTo>
                  <a:pt x="119" y="135"/>
                </a:lnTo>
                <a:lnTo>
                  <a:pt x="51" y="84"/>
                </a:lnTo>
                <a:lnTo>
                  <a:pt x="0" y="33"/>
                </a:lnTo>
                <a:lnTo>
                  <a:pt x="17" y="16"/>
                </a:lnTo>
                <a:lnTo>
                  <a:pt x="51" y="0"/>
                </a:lnTo>
                <a:lnTo>
                  <a:pt x="102" y="0"/>
                </a:lnTo>
                <a:lnTo>
                  <a:pt x="153" y="0"/>
                </a:lnTo>
                <a:lnTo>
                  <a:pt x="204" y="0"/>
                </a:lnTo>
                <a:lnTo>
                  <a:pt x="255" y="0"/>
                </a:lnTo>
                <a:lnTo>
                  <a:pt x="305" y="16"/>
                </a:lnTo>
                <a:lnTo>
                  <a:pt x="356" y="50"/>
                </a:lnTo>
                <a:lnTo>
                  <a:pt x="373" y="84"/>
                </a:lnTo>
                <a:lnTo>
                  <a:pt x="407" y="118"/>
                </a:lnTo>
                <a:lnTo>
                  <a:pt x="407" y="152"/>
                </a:lnTo>
                <a:lnTo>
                  <a:pt x="407" y="185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31748" name="Group 4"/>
          <p:cNvGrpSpPr/>
          <p:nvPr/>
        </p:nvGrpSpPr>
        <p:grpSpPr>
          <a:xfrm>
            <a:off x="1639901" y="2458748"/>
            <a:ext cx="2879725" cy="2879725"/>
            <a:chOff x="1474" y="663"/>
            <a:chExt cx="2948" cy="2835"/>
          </a:xfrm>
        </p:grpSpPr>
        <p:sp>
          <p:nvSpPr>
            <p:cNvPr id="31749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750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751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752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753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54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55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56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57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58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0757" name="Freeform 37"/>
          <p:cNvSpPr/>
          <p:nvPr/>
        </p:nvSpPr>
        <p:spPr>
          <a:xfrm>
            <a:off x="2047888" y="3095335"/>
            <a:ext cx="623888" cy="10826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982" h="1706">
                <a:moveTo>
                  <a:pt x="711" y="321"/>
                </a:moveTo>
                <a:lnTo>
                  <a:pt x="745" y="219"/>
                </a:lnTo>
                <a:lnTo>
                  <a:pt x="745" y="152"/>
                </a:lnTo>
                <a:lnTo>
                  <a:pt x="745" y="101"/>
                </a:lnTo>
                <a:lnTo>
                  <a:pt x="728" y="84"/>
                </a:lnTo>
                <a:lnTo>
                  <a:pt x="711" y="50"/>
                </a:lnTo>
                <a:lnTo>
                  <a:pt x="711" y="33"/>
                </a:lnTo>
                <a:lnTo>
                  <a:pt x="711" y="17"/>
                </a:lnTo>
                <a:lnTo>
                  <a:pt x="728" y="17"/>
                </a:lnTo>
                <a:lnTo>
                  <a:pt x="745" y="0"/>
                </a:lnTo>
                <a:lnTo>
                  <a:pt x="779" y="17"/>
                </a:lnTo>
                <a:lnTo>
                  <a:pt x="830" y="17"/>
                </a:lnTo>
                <a:lnTo>
                  <a:pt x="881" y="50"/>
                </a:lnTo>
                <a:lnTo>
                  <a:pt x="931" y="84"/>
                </a:lnTo>
                <a:lnTo>
                  <a:pt x="965" y="101"/>
                </a:lnTo>
                <a:lnTo>
                  <a:pt x="982" y="135"/>
                </a:lnTo>
                <a:lnTo>
                  <a:pt x="982" y="152"/>
                </a:lnTo>
                <a:lnTo>
                  <a:pt x="982" y="169"/>
                </a:lnTo>
                <a:lnTo>
                  <a:pt x="982" y="202"/>
                </a:lnTo>
                <a:lnTo>
                  <a:pt x="965" y="253"/>
                </a:lnTo>
                <a:lnTo>
                  <a:pt x="948" y="304"/>
                </a:lnTo>
                <a:lnTo>
                  <a:pt x="914" y="354"/>
                </a:lnTo>
                <a:lnTo>
                  <a:pt x="898" y="422"/>
                </a:lnTo>
                <a:lnTo>
                  <a:pt x="864" y="507"/>
                </a:lnTo>
                <a:lnTo>
                  <a:pt x="813" y="591"/>
                </a:lnTo>
                <a:lnTo>
                  <a:pt x="728" y="794"/>
                </a:lnTo>
                <a:lnTo>
                  <a:pt x="643" y="946"/>
                </a:lnTo>
                <a:lnTo>
                  <a:pt x="576" y="1098"/>
                </a:lnTo>
                <a:lnTo>
                  <a:pt x="491" y="1216"/>
                </a:lnTo>
                <a:lnTo>
                  <a:pt x="423" y="1318"/>
                </a:lnTo>
                <a:lnTo>
                  <a:pt x="338" y="1419"/>
                </a:lnTo>
                <a:lnTo>
                  <a:pt x="271" y="1503"/>
                </a:lnTo>
                <a:lnTo>
                  <a:pt x="186" y="1588"/>
                </a:lnTo>
                <a:lnTo>
                  <a:pt x="118" y="1655"/>
                </a:lnTo>
                <a:lnTo>
                  <a:pt x="50" y="1689"/>
                </a:lnTo>
                <a:lnTo>
                  <a:pt x="33" y="1706"/>
                </a:lnTo>
                <a:lnTo>
                  <a:pt x="17" y="1706"/>
                </a:lnTo>
                <a:lnTo>
                  <a:pt x="0" y="1689"/>
                </a:lnTo>
                <a:lnTo>
                  <a:pt x="17" y="1672"/>
                </a:lnTo>
                <a:lnTo>
                  <a:pt x="33" y="1655"/>
                </a:lnTo>
                <a:lnTo>
                  <a:pt x="50" y="1622"/>
                </a:lnTo>
                <a:lnTo>
                  <a:pt x="67" y="1571"/>
                </a:lnTo>
                <a:lnTo>
                  <a:pt x="101" y="1537"/>
                </a:lnTo>
                <a:lnTo>
                  <a:pt x="203" y="1419"/>
                </a:lnTo>
                <a:lnTo>
                  <a:pt x="288" y="1284"/>
                </a:lnTo>
                <a:lnTo>
                  <a:pt x="372" y="1149"/>
                </a:lnTo>
                <a:lnTo>
                  <a:pt x="457" y="996"/>
                </a:lnTo>
                <a:lnTo>
                  <a:pt x="525" y="844"/>
                </a:lnTo>
                <a:lnTo>
                  <a:pt x="593" y="692"/>
                </a:lnTo>
                <a:lnTo>
                  <a:pt x="643" y="540"/>
                </a:lnTo>
                <a:lnTo>
                  <a:pt x="677" y="422"/>
                </a:lnTo>
                <a:lnTo>
                  <a:pt x="711" y="321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0758" name="Freeform 38"/>
          <p:cNvSpPr/>
          <p:nvPr/>
        </p:nvSpPr>
        <p:spPr>
          <a:xfrm>
            <a:off x="2466988" y="3460460"/>
            <a:ext cx="441325" cy="160338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695" h="254">
                <a:moveTo>
                  <a:pt x="0" y="135"/>
                </a:moveTo>
                <a:lnTo>
                  <a:pt x="102" y="118"/>
                </a:lnTo>
                <a:lnTo>
                  <a:pt x="204" y="101"/>
                </a:lnTo>
                <a:lnTo>
                  <a:pt x="271" y="85"/>
                </a:lnTo>
                <a:lnTo>
                  <a:pt x="322" y="51"/>
                </a:lnTo>
                <a:lnTo>
                  <a:pt x="373" y="17"/>
                </a:lnTo>
                <a:lnTo>
                  <a:pt x="424" y="0"/>
                </a:lnTo>
                <a:lnTo>
                  <a:pt x="475" y="0"/>
                </a:lnTo>
                <a:lnTo>
                  <a:pt x="509" y="0"/>
                </a:lnTo>
                <a:lnTo>
                  <a:pt x="576" y="0"/>
                </a:lnTo>
                <a:lnTo>
                  <a:pt x="644" y="17"/>
                </a:lnTo>
                <a:lnTo>
                  <a:pt x="661" y="34"/>
                </a:lnTo>
                <a:lnTo>
                  <a:pt x="678" y="51"/>
                </a:lnTo>
                <a:lnTo>
                  <a:pt x="695" y="85"/>
                </a:lnTo>
                <a:lnTo>
                  <a:pt x="678" y="101"/>
                </a:lnTo>
                <a:lnTo>
                  <a:pt x="627" y="118"/>
                </a:lnTo>
                <a:lnTo>
                  <a:pt x="593" y="135"/>
                </a:lnTo>
                <a:lnTo>
                  <a:pt x="542" y="152"/>
                </a:lnTo>
                <a:lnTo>
                  <a:pt x="492" y="169"/>
                </a:lnTo>
                <a:lnTo>
                  <a:pt x="441" y="186"/>
                </a:lnTo>
                <a:lnTo>
                  <a:pt x="322" y="220"/>
                </a:lnTo>
                <a:lnTo>
                  <a:pt x="204" y="237"/>
                </a:lnTo>
                <a:lnTo>
                  <a:pt x="102" y="254"/>
                </a:lnTo>
                <a:lnTo>
                  <a:pt x="0" y="254"/>
                </a:lnTo>
                <a:lnTo>
                  <a:pt x="0" y="135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0760" name="Freeform 40"/>
          <p:cNvSpPr/>
          <p:nvPr/>
        </p:nvSpPr>
        <p:spPr>
          <a:xfrm>
            <a:off x="2940063" y="3427123"/>
            <a:ext cx="657225" cy="29051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033" h="457">
                <a:moveTo>
                  <a:pt x="1033" y="51"/>
                </a:moveTo>
                <a:lnTo>
                  <a:pt x="1016" y="68"/>
                </a:lnTo>
                <a:lnTo>
                  <a:pt x="999" y="68"/>
                </a:lnTo>
                <a:lnTo>
                  <a:pt x="965" y="102"/>
                </a:lnTo>
                <a:lnTo>
                  <a:pt x="932" y="119"/>
                </a:lnTo>
                <a:lnTo>
                  <a:pt x="864" y="152"/>
                </a:lnTo>
                <a:lnTo>
                  <a:pt x="796" y="186"/>
                </a:lnTo>
                <a:lnTo>
                  <a:pt x="711" y="220"/>
                </a:lnTo>
                <a:lnTo>
                  <a:pt x="610" y="254"/>
                </a:lnTo>
                <a:lnTo>
                  <a:pt x="508" y="305"/>
                </a:lnTo>
                <a:lnTo>
                  <a:pt x="406" y="338"/>
                </a:lnTo>
                <a:lnTo>
                  <a:pt x="339" y="372"/>
                </a:lnTo>
                <a:lnTo>
                  <a:pt x="254" y="406"/>
                </a:lnTo>
                <a:lnTo>
                  <a:pt x="203" y="423"/>
                </a:lnTo>
                <a:lnTo>
                  <a:pt x="152" y="440"/>
                </a:lnTo>
                <a:lnTo>
                  <a:pt x="118" y="440"/>
                </a:lnTo>
                <a:lnTo>
                  <a:pt x="101" y="457"/>
                </a:lnTo>
                <a:lnTo>
                  <a:pt x="51" y="440"/>
                </a:lnTo>
                <a:lnTo>
                  <a:pt x="34" y="440"/>
                </a:lnTo>
                <a:lnTo>
                  <a:pt x="17" y="423"/>
                </a:lnTo>
                <a:lnTo>
                  <a:pt x="0" y="389"/>
                </a:lnTo>
                <a:lnTo>
                  <a:pt x="203" y="305"/>
                </a:lnTo>
                <a:lnTo>
                  <a:pt x="356" y="220"/>
                </a:lnTo>
                <a:lnTo>
                  <a:pt x="508" y="152"/>
                </a:lnTo>
                <a:lnTo>
                  <a:pt x="627" y="102"/>
                </a:lnTo>
                <a:lnTo>
                  <a:pt x="728" y="68"/>
                </a:lnTo>
                <a:lnTo>
                  <a:pt x="813" y="34"/>
                </a:lnTo>
                <a:lnTo>
                  <a:pt x="881" y="17"/>
                </a:lnTo>
                <a:lnTo>
                  <a:pt x="915" y="0"/>
                </a:lnTo>
                <a:lnTo>
                  <a:pt x="965" y="17"/>
                </a:lnTo>
                <a:lnTo>
                  <a:pt x="999" y="17"/>
                </a:lnTo>
                <a:lnTo>
                  <a:pt x="1016" y="34"/>
                </a:lnTo>
                <a:lnTo>
                  <a:pt x="1033" y="51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0762" name="Freeform 42"/>
          <p:cNvSpPr/>
          <p:nvPr/>
        </p:nvSpPr>
        <p:spPr>
          <a:xfrm>
            <a:off x="2349513" y="3771610"/>
            <a:ext cx="493713" cy="180975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779" h="287">
                <a:moveTo>
                  <a:pt x="0" y="186"/>
                </a:moveTo>
                <a:lnTo>
                  <a:pt x="152" y="135"/>
                </a:lnTo>
                <a:lnTo>
                  <a:pt x="288" y="101"/>
                </a:lnTo>
                <a:lnTo>
                  <a:pt x="407" y="68"/>
                </a:lnTo>
                <a:lnTo>
                  <a:pt x="508" y="34"/>
                </a:lnTo>
                <a:lnTo>
                  <a:pt x="576" y="17"/>
                </a:lnTo>
                <a:lnTo>
                  <a:pt x="644" y="17"/>
                </a:lnTo>
                <a:lnTo>
                  <a:pt x="695" y="0"/>
                </a:lnTo>
                <a:lnTo>
                  <a:pt x="712" y="17"/>
                </a:lnTo>
                <a:lnTo>
                  <a:pt x="762" y="51"/>
                </a:lnTo>
                <a:lnTo>
                  <a:pt x="779" y="68"/>
                </a:lnTo>
                <a:lnTo>
                  <a:pt x="779" y="85"/>
                </a:lnTo>
                <a:lnTo>
                  <a:pt x="762" y="101"/>
                </a:lnTo>
                <a:lnTo>
                  <a:pt x="728" y="118"/>
                </a:lnTo>
                <a:lnTo>
                  <a:pt x="695" y="135"/>
                </a:lnTo>
                <a:lnTo>
                  <a:pt x="661" y="152"/>
                </a:lnTo>
                <a:lnTo>
                  <a:pt x="610" y="169"/>
                </a:lnTo>
                <a:lnTo>
                  <a:pt x="542" y="186"/>
                </a:lnTo>
                <a:lnTo>
                  <a:pt x="474" y="203"/>
                </a:lnTo>
                <a:lnTo>
                  <a:pt x="390" y="220"/>
                </a:lnTo>
                <a:lnTo>
                  <a:pt x="322" y="237"/>
                </a:lnTo>
                <a:lnTo>
                  <a:pt x="271" y="254"/>
                </a:lnTo>
                <a:lnTo>
                  <a:pt x="220" y="254"/>
                </a:lnTo>
                <a:lnTo>
                  <a:pt x="186" y="270"/>
                </a:lnTo>
                <a:lnTo>
                  <a:pt x="152" y="270"/>
                </a:lnTo>
                <a:lnTo>
                  <a:pt x="136" y="287"/>
                </a:lnTo>
                <a:lnTo>
                  <a:pt x="102" y="270"/>
                </a:lnTo>
                <a:lnTo>
                  <a:pt x="51" y="254"/>
                </a:lnTo>
                <a:lnTo>
                  <a:pt x="34" y="237"/>
                </a:lnTo>
                <a:lnTo>
                  <a:pt x="17" y="237"/>
                </a:lnTo>
                <a:lnTo>
                  <a:pt x="17" y="220"/>
                </a:lnTo>
                <a:lnTo>
                  <a:pt x="0" y="186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0764" name="Freeform 44"/>
          <p:cNvSpPr/>
          <p:nvPr/>
        </p:nvSpPr>
        <p:spPr>
          <a:xfrm>
            <a:off x="2251088" y="4082760"/>
            <a:ext cx="635000" cy="225425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</a:cxnLst>
            <a:rect l="0" t="0" r="0" b="0"/>
            <a:pathLst>
              <a:path w="1000" h="355">
                <a:moveTo>
                  <a:pt x="949" y="0"/>
                </a:moveTo>
                <a:lnTo>
                  <a:pt x="966" y="17"/>
                </a:lnTo>
                <a:lnTo>
                  <a:pt x="983" y="34"/>
                </a:lnTo>
                <a:lnTo>
                  <a:pt x="1000" y="51"/>
                </a:lnTo>
                <a:lnTo>
                  <a:pt x="983" y="85"/>
                </a:lnTo>
                <a:lnTo>
                  <a:pt x="966" y="101"/>
                </a:lnTo>
                <a:lnTo>
                  <a:pt x="949" y="118"/>
                </a:lnTo>
                <a:lnTo>
                  <a:pt x="932" y="118"/>
                </a:lnTo>
                <a:lnTo>
                  <a:pt x="898" y="135"/>
                </a:lnTo>
                <a:lnTo>
                  <a:pt x="865" y="135"/>
                </a:lnTo>
                <a:lnTo>
                  <a:pt x="831" y="152"/>
                </a:lnTo>
                <a:lnTo>
                  <a:pt x="780" y="169"/>
                </a:lnTo>
                <a:lnTo>
                  <a:pt x="729" y="203"/>
                </a:lnTo>
                <a:lnTo>
                  <a:pt x="661" y="220"/>
                </a:lnTo>
                <a:lnTo>
                  <a:pt x="593" y="253"/>
                </a:lnTo>
                <a:lnTo>
                  <a:pt x="458" y="287"/>
                </a:lnTo>
                <a:lnTo>
                  <a:pt x="339" y="321"/>
                </a:lnTo>
                <a:lnTo>
                  <a:pt x="255" y="338"/>
                </a:lnTo>
                <a:lnTo>
                  <a:pt x="187" y="355"/>
                </a:lnTo>
                <a:lnTo>
                  <a:pt x="119" y="355"/>
                </a:lnTo>
                <a:lnTo>
                  <a:pt x="68" y="338"/>
                </a:lnTo>
                <a:lnTo>
                  <a:pt x="34" y="304"/>
                </a:lnTo>
                <a:lnTo>
                  <a:pt x="0" y="253"/>
                </a:lnTo>
                <a:lnTo>
                  <a:pt x="204" y="186"/>
                </a:lnTo>
                <a:lnTo>
                  <a:pt x="390" y="135"/>
                </a:lnTo>
                <a:lnTo>
                  <a:pt x="543" y="85"/>
                </a:lnTo>
                <a:lnTo>
                  <a:pt x="678" y="51"/>
                </a:lnTo>
                <a:lnTo>
                  <a:pt x="780" y="34"/>
                </a:lnTo>
                <a:lnTo>
                  <a:pt x="865" y="17"/>
                </a:lnTo>
                <a:lnTo>
                  <a:pt x="915" y="0"/>
                </a:lnTo>
                <a:lnTo>
                  <a:pt x="949" y="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0766" name="Freeform 46"/>
          <p:cNvSpPr/>
          <p:nvPr/>
        </p:nvSpPr>
        <p:spPr>
          <a:xfrm>
            <a:off x="2940063" y="3674773"/>
            <a:ext cx="720725" cy="33178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135" h="524">
                <a:moveTo>
                  <a:pt x="711" y="321"/>
                </a:moveTo>
                <a:lnTo>
                  <a:pt x="593" y="372"/>
                </a:lnTo>
                <a:lnTo>
                  <a:pt x="508" y="422"/>
                </a:lnTo>
                <a:lnTo>
                  <a:pt x="423" y="456"/>
                </a:lnTo>
                <a:lnTo>
                  <a:pt x="356" y="473"/>
                </a:lnTo>
                <a:lnTo>
                  <a:pt x="288" y="507"/>
                </a:lnTo>
                <a:lnTo>
                  <a:pt x="237" y="507"/>
                </a:lnTo>
                <a:lnTo>
                  <a:pt x="203" y="524"/>
                </a:lnTo>
                <a:lnTo>
                  <a:pt x="169" y="524"/>
                </a:lnTo>
                <a:lnTo>
                  <a:pt x="118" y="524"/>
                </a:lnTo>
                <a:lnTo>
                  <a:pt x="84" y="524"/>
                </a:lnTo>
                <a:lnTo>
                  <a:pt x="34" y="507"/>
                </a:lnTo>
                <a:lnTo>
                  <a:pt x="0" y="490"/>
                </a:lnTo>
                <a:lnTo>
                  <a:pt x="135" y="422"/>
                </a:lnTo>
                <a:lnTo>
                  <a:pt x="254" y="372"/>
                </a:lnTo>
                <a:lnTo>
                  <a:pt x="356" y="321"/>
                </a:lnTo>
                <a:lnTo>
                  <a:pt x="457" y="270"/>
                </a:lnTo>
                <a:lnTo>
                  <a:pt x="559" y="220"/>
                </a:lnTo>
                <a:lnTo>
                  <a:pt x="644" y="186"/>
                </a:lnTo>
                <a:lnTo>
                  <a:pt x="711" y="152"/>
                </a:lnTo>
                <a:lnTo>
                  <a:pt x="796" y="118"/>
                </a:lnTo>
                <a:lnTo>
                  <a:pt x="847" y="84"/>
                </a:lnTo>
                <a:lnTo>
                  <a:pt x="915" y="68"/>
                </a:lnTo>
                <a:lnTo>
                  <a:pt x="965" y="51"/>
                </a:lnTo>
                <a:lnTo>
                  <a:pt x="999" y="34"/>
                </a:lnTo>
                <a:lnTo>
                  <a:pt x="1033" y="17"/>
                </a:lnTo>
                <a:lnTo>
                  <a:pt x="1067" y="17"/>
                </a:lnTo>
                <a:lnTo>
                  <a:pt x="1084" y="0"/>
                </a:lnTo>
                <a:lnTo>
                  <a:pt x="1118" y="34"/>
                </a:lnTo>
                <a:lnTo>
                  <a:pt x="1135" y="51"/>
                </a:lnTo>
                <a:lnTo>
                  <a:pt x="1135" y="68"/>
                </a:lnTo>
                <a:lnTo>
                  <a:pt x="1135" y="84"/>
                </a:lnTo>
                <a:lnTo>
                  <a:pt x="1118" y="101"/>
                </a:lnTo>
                <a:lnTo>
                  <a:pt x="1067" y="118"/>
                </a:lnTo>
                <a:lnTo>
                  <a:pt x="1033" y="152"/>
                </a:lnTo>
                <a:lnTo>
                  <a:pt x="965" y="186"/>
                </a:lnTo>
                <a:lnTo>
                  <a:pt x="898" y="220"/>
                </a:lnTo>
                <a:lnTo>
                  <a:pt x="796" y="270"/>
                </a:lnTo>
                <a:lnTo>
                  <a:pt x="711" y="321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0763" name="Freeform 43"/>
          <p:cNvSpPr/>
          <p:nvPr/>
        </p:nvSpPr>
        <p:spPr>
          <a:xfrm>
            <a:off x="2444763" y="3877973"/>
            <a:ext cx="452438" cy="9334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712" h="1470">
                <a:moveTo>
                  <a:pt x="136" y="1470"/>
                </a:moveTo>
                <a:lnTo>
                  <a:pt x="119" y="1470"/>
                </a:lnTo>
                <a:lnTo>
                  <a:pt x="102" y="1453"/>
                </a:lnTo>
                <a:lnTo>
                  <a:pt x="85" y="1436"/>
                </a:lnTo>
                <a:lnTo>
                  <a:pt x="51" y="1402"/>
                </a:lnTo>
                <a:lnTo>
                  <a:pt x="34" y="1352"/>
                </a:lnTo>
                <a:lnTo>
                  <a:pt x="17" y="1318"/>
                </a:lnTo>
                <a:lnTo>
                  <a:pt x="0" y="1301"/>
                </a:lnTo>
                <a:lnTo>
                  <a:pt x="0" y="1267"/>
                </a:lnTo>
                <a:lnTo>
                  <a:pt x="17" y="1267"/>
                </a:lnTo>
                <a:lnTo>
                  <a:pt x="17" y="1233"/>
                </a:lnTo>
                <a:lnTo>
                  <a:pt x="51" y="1200"/>
                </a:lnTo>
                <a:lnTo>
                  <a:pt x="85" y="1149"/>
                </a:lnTo>
                <a:lnTo>
                  <a:pt x="102" y="1098"/>
                </a:lnTo>
                <a:lnTo>
                  <a:pt x="136" y="997"/>
                </a:lnTo>
                <a:lnTo>
                  <a:pt x="153" y="895"/>
                </a:lnTo>
                <a:lnTo>
                  <a:pt x="170" y="760"/>
                </a:lnTo>
                <a:lnTo>
                  <a:pt x="170" y="591"/>
                </a:lnTo>
                <a:lnTo>
                  <a:pt x="170" y="406"/>
                </a:lnTo>
                <a:lnTo>
                  <a:pt x="170" y="220"/>
                </a:lnTo>
                <a:lnTo>
                  <a:pt x="153" y="0"/>
                </a:lnTo>
                <a:lnTo>
                  <a:pt x="221" y="51"/>
                </a:lnTo>
                <a:lnTo>
                  <a:pt x="288" y="85"/>
                </a:lnTo>
                <a:lnTo>
                  <a:pt x="322" y="118"/>
                </a:lnTo>
                <a:lnTo>
                  <a:pt x="339" y="135"/>
                </a:lnTo>
                <a:lnTo>
                  <a:pt x="339" y="169"/>
                </a:lnTo>
                <a:lnTo>
                  <a:pt x="356" y="203"/>
                </a:lnTo>
                <a:lnTo>
                  <a:pt x="339" y="253"/>
                </a:lnTo>
                <a:lnTo>
                  <a:pt x="339" y="321"/>
                </a:lnTo>
                <a:lnTo>
                  <a:pt x="339" y="389"/>
                </a:lnTo>
                <a:lnTo>
                  <a:pt x="322" y="490"/>
                </a:lnTo>
                <a:lnTo>
                  <a:pt x="322" y="608"/>
                </a:lnTo>
                <a:lnTo>
                  <a:pt x="322" y="727"/>
                </a:lnTo>
                <a:lnTo>
                  <a:pt x="305" y="794"/>
                </a:lnTo>
                <a:lnTo>
                  <a:pt x="305" y="845"/>
                </a:lnTo>
                <a:lnTo>
                  <a:pt x="305" y="895"/>
                </a:lnTo>
                <a:lnTo>
                  <a:pt x="305" y="929"/>
                </a:lnTo>
                <a:lnTo>
                  <a:pt x="305" y="963"/>
                </a:lnTo>
                <a:lnTo>
                  <a:pt x="305" y="980"/>
                </a:lnTo>
                <a:lnTo>
                  <a:pt x="305" y="997"/>
                </a:lnTo>
                <a:lnTo>
                  <a:pt x="322" y="1014"/>
                </a:lnTo>
                <a:lnTo>
                  <a:pt x="339" y="1014"/>
                </a:lnTo>
                <a:lnTo>
                  <a:pt x="373" y="997"/>
                </a:lnTo>
                <a:lnTo>
                  <a:pt x="424" y="946"/>
                </a:lnTo>
                <a:lnTo>
                  <a:pt x="509" y="895"/>
                </a:lnTo>
                <a:lnTo>
                  <a:pt x="593" y="845"/>
                </a:lnTo>
                <a:lnTo>
                  <a:pt x="661" y="811"/>
                </a:lnTo>
                <a:lnTo>
                  <a:pt x="695" y="794"/>
                </a:lnTo>
                <a:lnTo>
                  <a:pt x="712" y="794"/>
                </a:lnTo>
                <a:lnTo>
                  <a:pt x="712" y="811"/>
                </a:lnTo>
                <a:lnTo>
                  <a:pt x="712" y="828"/>
                </a:lnTo>
                <a:lnTo>
                  <a:pt x="695" y="845"/>
                </a:lnTo>
                <a:lnTo>
                  <a:pt x="678" y="879"/>
                </a:lnTo>
                <a:lnTo>
                  <a:pt x="644" y="912"/>
                </a:lnTo>
                <a:lnTo>
                  <a:pt x="593" y="980"/>
                </a:lnTo>
                <a:lnTo>
                  <a:pt x="526" y="1048"/>
                </a:lnTo>
                <a:lnTo>
                  <a:pt x="441" y="1132"/>
                </a:lnTo>
                <a:lnTo>
                  <a:pt x="356" y="1217"/>
                </a:lnTo>
                <a:lnTo>
                  <a:pt x="288" y="1284"/>
                </a:lnTo>
                <a:lnTo>
                  <a:pt x="238" y="1352"/>
                </a:lnTo>
                <a:lnTo>
                  <a:pt x="221" y="1402"/>
                </a:lnTo>
                <a:lnTo>
                  <a:pt x="204" y="1436"/>
                </a:lnTo>
                <a:lnTo>
                  <a:pt x="187" y="1453"/>
                </a:lnTo>
                <a:lnTo>
                  <a:pt x="153" y="1470"/>
                </a:lnTo>
                <a:lnTo>
                  <a:pt x="136" y="147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0765" name="Freeform 45"/>
          <p:cNvSpPr/>
          <p:nvPr/>
        </p:nvSpPr>
        <p:spPr>
          <a:xfrm>
            <a:off x="3025788" y="2966748"/>
            <a:ext cx="968375" cy="191928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525" h="3024">
                <a:moveTo>
                  <a:pt x="1508" y="2889"/>
                </a:moveTo>
                <a:lnTo>
                  <a:pt x="1525" y="2940"/>
                </a:lnTo>
                <a:lnTo>
                  <a:pt x="1525" y="2974"/>
                </a:lnTo>
                <a:lnTo>
                  <a:pt x="1525" y="3007"/>
                </a:lnTo>
                <a:lnTo>
                  <a:pt x="1508" y="3024"/>
                </a:lnTo>
                <a:lnTo>
                  <a:pt x="1457" y="3024"/>
                </a:lnTo>
                <a:lnTo>
                  <a:pt x="1423" y="3007"/>
                </a:lnTo>
                <a:lnTo>
                  <a:pt x="1356" y="2990"/>
                </a:lnTo>
                <a:lnTo>
                  <a:pt x="1288" y="2957"/>
                </a:lnTo>
                <a:lnTo>
                  <a:pt x="1203" y="2923"/>
                </a:lnTo>
                <a:lnTo>
                  <a:pt x="1119" y="2872"/>
                </a:lnTo>
                <a:lnTo>
                  <a:pt x="1051" y="2805"/>
                </a:lnTo>
                <a:lnTo>
                  <a:pt x="966" y="2720"/>
                </a:lnTo>
                <a:lnTo>
                  <a:pt x="881" y="2636"/>
                </a:lnTo>
                <a:lnTo>
                  <a:pt x="797" y="2551"/>
                </a:lnTo>
                <a:lnTo>
                  <a:pt x="729" y="2433"/>
                </a:lnTo>
                <a:lnTo>
                  <a:pt x="661" y="2331"/>
                </a:lnTo>
                <a:lnTo>
                  <a:pt x="576" y="2196"/>
                </a:lnTo>
                <a:lnTo>
                  <a:pt x="509" y="2061"/>
                </a:lnTo>
                <a:lnTo>
                  <a:pt x="458" y="1909"/>
                </a:lnTo>
                <a:lnTo>
                  <a:pt x="390" y="1740"/>
                </a:lnTo>
                <a:lnTo>
                  <a:pt x="288" y="1385"/>
                </a:lnTo>
                <a:lnTo>
                  <a:pt x="254" y="1216"/>
                </a:lnTo>
                <a:lnTo>
                  <a:pt x="221" y="1047"/>
                </a:lnTo>
                <a:lnTo>
                  <a:pt x="153" y="743"/>
                </a:lnTo>
                <a:lnTo>
                  <a:pt x="136" y="574"/>
                </a:lnTo>
                <a:lnTo>
                  <a:pt x="119" y="422"/>
                </a:lnTo>
                <a:lnTo>
                  <a:pt x="119" y="355"/>
                </a:lnTo>
                <a:lnTo>
                  <a:pt x="102" y="287"/>
                </a:lnTo>
                <a:lnTo>
                  <a:pt x="85" y="236"/>
                </a:lnTo>
                <a:lnTo>
                  <a:pt x="85" y="203"/>
                </a:lnTo>
                <a:lnTo>
                  <a:pt x="68" y="152"/>
                </a:lnTo>
                <a:lnTo>
                  <a:pt x="68" y="135"/>
                </a:lnTo>
                <a:lnTo>
                  <a:pt x="51" y="101"/>
                </a:lnTo>
                <a:lnTo>
                  <a:pt x="51" y="84"/>
                </a:lnTo>
                <a:lnTo>
                  <a:pt x="17" y="67"/>
                </a:lnTo>
                <a:lnTo>
                  <a:pt x="17" y="51"/>
                </a:lnTo>
                <a:lnTo>
                  <a:pt x="0" y="34"/>
                </a:lnTo>
                <a:lnTo>
                  <a:pt x="0" y="17"/>
                </a:lnTo>
                <a:lnTo>
                  <a:pt x="17" y="0"/>
                </a:lnTo>
                <a:lnTo>
                  <a:pt x="34" y="0"/>
                </a:lnTo>
                <a:lnTo>
                  <a:pt x="68" y="0"/>
                </a:lnTo>
                <a:lnTo>
                  <a:pt x="102" y="0"/>
                </a:lnTo>
                <a:lnTo>
                  <a:pt x="187" y="34"/>
                </a:lnTo>
                <a:lnTo>
                  <a:pt x="238" y="51"/>
                </a:lnTo>
                <a:lnTo>
                  <a:pt x="271" y="67"/>
                </a:lnTo>
                <a:lnTo>
                  <a:pt x="288" y="84"/>
                </a:lnTo>
                <a:lnTo>
                  <a:pt x="305" y="118"/>
                </a:lnTo>
                <a:lnTo>
                  <a:pt x="305" y="169"/>
                </a:lnTo>
                <a:lnTo>
                  <a:pt x="288" y="236"/>
                </a:lnTo>
                <a:lnTo>
                  <a:pt x="288" y="287"/>
                </a:lnTo>
                <a:lnTo>
                  <a:pt x="288" y="355"/>
                </a:lnTo>
                <a:lnTo>
                  <a:pt x="288" y="456"/>
                </a:lnTo>
                <a:lnTo>
                  <a:pt x="305" y="557"/>
                </a:lnTo>
                <a:lnTo>
                  <a:pt x="322" y="693"/>
                </a:lnTo>
                <a:lnTo>
                  <a:pt x="339" y="794"/>
                </a:lnTo>
                <a:lnTo>
                  <a:pt x="356" y="912"/>
                </a:lnTo>
                <a:lnTo>
                  <a:pt x="373" y="997"/>
                </a:lnTo>
                <a:lnTo>
                  <a:pt x="390" y="1115"/>
                </a:lnTo>
                <a:lnTo>
                  <a:pt x="424" y="1250"/>
                </a:lnTo>
                <a:lnTo>
                  <a:pt x="475" y="1402"/>
                </a:lnTo>
                <a:lnTo>
                  <a:pt x="526" y="1588"/>
                </a:lnTo>
                <a:lnTo>
                  <a:pt x="576" y="1774"/>
                </a:lnTo>
                <a:lnTo>
                  <a:pt x="644" y="1943"/>
                </a:lnTo>
                <a:lnTo>
                  <a:pt x="695" y="2078"/>
                </a:lnTo>
                <a:lnTo>
                  <a:pt x="763" y="2196"/>
                </a:lnTo>
                <a:lnTo>
                  <a:pt x="830" y="2315"/>
                </a:lnTo>
                <a:lnTo>
                  <a:pt x="915" y="2399"/>
                </a:lnTo>
                <a:lnTo>
                  <a:pt x="983" y="2484"/>
                </a:lnTo>
                <a:lnTo>
                  <a:pt x="1068" y="2551"/>
                </a:lnTo>
                <a:lnTo>
                  <a:pt x="1135" y="2619"/>
                </a:lnTo>
                <a:lnTo>
                  <a:pt x="1203" y="2653"/>
                </a:lnTo>
                <a:lnTo>
                  <a:pt x="1237" y="2686"/>
                </a:lnTo>
                <a:lnTo>
                  <a:pt x="1271" y="2703"/>
                </a:lnTo>
                <a:lnTo>
                  <a:pt x="1288" y="2686"/>
                </a:lnTo>
                <a:lnTo>
                  <a:pt x="1322" y="2653"/>
                </a:lnTo>
                <a:lnTo>
                  <a:pt x="1322" y="2619"/>
                </a:lnTo>
                <a:lnTo>
                  <a:pt x="1339" y="2585"/>
                </a:lnTo>
                <a:lnTo>
                  <a:pt x="1339" y="2534"/>
                </a:lnTo>
                <a:lnTo>
                  <a:pt x="1356" y="2484"/>
                </a:lnTo>
                <a:lnTo>
                  <a:pt x="1356" y="2433"/>
                </a:lnTo>
                <a:lnTo>
                  <a:pt x="1373" y="2382"/>
                </a:lnTo>
                <a:lnTo>
                  <a:pt x="1373" y="2348"/>
                </a:lnTo>
                <a:lnTo>
                  <a:pt x="1390" y="2315"/>
                </a:lnTo>
                <a:lnTo>
                  <a:pt x="1407" y="2281"/>
                </a:lnTo>
                <a:lnTo>
                  <a:pt x="1407" y="2264"/>
                </a:lnTo>
                <a:lnTo>
                  <a:pt x="1423" y="2281"/>
                </a:lnTo>
                <a:lnTo>
                  <a:pt x="1423" y="2298"/>
                </a:lnTo>
                <a:lnTo>
                  <a:pt x="1440" y="2331"/>
                </a:lnTo>
                <a:lnTo>
                  <a:pt x="1440" y="2365"/>
                </a:lnTo>
                <a:lnTo>
                  <a:pt x="1457" y="2416"/>
                </a:lnTo>
                <a:lnTo>
                  <a:pt x="1457" y="2467"/>
                </a:lnTo>
                <a:lnTo>
                  <a:pt x="1457" y="2517"/>
                </a:lnTo>
                <a:lnTo>
                  <a:pt x="1474" y="2653"/>
                </a:lnTo>
                <a:lnTo>
                  <a:pt x="1491" y="2737"/>
                </a:lnTo>
                <a:lnTo>
                  <a:pt x="1491" y="2821"/>
                </a:lnTo>
                <a:lnTo>
                  <a:pt x="1508" y="2889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0761" name="Freeform 41"/>
          <p:cNvSpPr/>
          <p:nvPr/>
        </p:nvSpPr>
        <p:spPr>
          <a:xfrm>
            <a:off x="2908313" y="3889085"/>
            <a:ext cx="806450" cy="6858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271" h="1081">
                <a:moveTo>
                  <a:pt x="1050" y="456"/>
                </a:moveTo>
                <a:lnTo>
                  <a:pt x="949" y="557"/>
                </a:lnTo>
                <a:lnTo>
                  <a:pt x="847" y="659"/>
                </a:lnTo>
                <a:lnTo>
                  <a:pt x="728" y="743"/>
                </a:lnTo>
                <a:lnTo>
                  <a:pt x="610" y="811"/>
                </a:lnTo>
                <a:lnTo>
                  <a:pt x="508" y="878"/>
                </a:lnTo>
                <a:lnTo>
                  <a:pt x="390" y="946"/>
                </a:lnTo>
                <a:lnTo>
                  <a:pt x="288" y="997"/>
                </a:lnTo>
                <a:lnTo>
                  <a:pt x="186" y="1031"/>
                </a:lnTo>
                <a:lnTo>
                  <a:pt x="102" y="1064"/>
                </a:lnTo>
                <a:lnTo>
                  <a:pt x="51" y="1081"/>
                </a:lnTo>
                <a:lnTo>
                  <a:pt x="0" y="1081"/>
                </a:lnTo>
                <a:lnTo>
                  <a:pt x="0" y="1064"/>
                </a:lnTo>
                <a:lnTo>
                  <a:pt x="34" y="1031"/>
                </a:lnTo>
                <a:lnTo>
                  <a:pt x="85" y="997"/>
                </a:lnTo>
                <a:lnTo>
                  <a:pt x="152" y="946"/>
                </a:lnTo>
                <a:lnTo>
                  <a:pt x="254" y="895"/>
                </a:lnTo>
                <a:lnTo>
                  <a:pt x="339" y="845"/>
                </a:lnTo>
                <a:lnTo>
                  <a:pt x="440" y="760"/>
                </a:lnTo>
                <a:lnTo>
                  <a:pt x="559" y="676"/>
                </a:lnTo>
                <a:lnTo>
                  <a:pt x="745" y="507"/>
                </a:lnTo>
                <a:lnTo>
                  <a:pt x="932" y="304"/>
                </a:lnTo>
                <a:lnTo>
                  <a:pt x="1000" y="220"/>
                </a:lnTo>
                <a:lnTo>
                  <a:pt x="1050" y="152"/>
                </a:lnTo>
                <a:lnTo>
                  <a:pt x="1067" y="101"/>
                </a:lnTo>
                <a:lnTo>
                  <a:pt x="1084" y="68"/>
                </a:lnTo>
                <a:lnTo>
                  <a:pt x="1067" y="51"/>
                </a:lnTo>
                <a:lnTo>
                  <a:pt x="1067" y="34"/>
                </a:lnTo>
                <a:lnTo>
                  <a:pt x="1067" y="17"/>
                </a:lnTo>
                <a:lnTo>
                  <a:pt x="1084" y="0"/>
                </a:lnTo>
                <a:lnTo>
                  <a:pt x="1118" y="0"/>
                </a:lnTo>
                <a:lnTo>
                  <a:pt x="1135" y="17"/>
                </a:lnTo>
                <a:lnTo>
                  <a:pt x="1169" y="34"/>
                </a:lnTo>
                <a:lnTo>
                  <a:pt x="1203" y="68"/>
                </a:lnTo>
                <a:lnTo>
                  <a:pt x="1237" y="101"/>
                </a:lnTo>
                <a:lnTo>
                  <a:pt x="1254" y="135"/>
                </a:lnTo>
                <a:lnTo>
                  <a:pt x="1271" y="169"/>
                </a:lnTo>
                <a:lnTo>
                  <a:pt x="1271" y="186"/>
                </a:lnTo>
                <a:lnTo>
                  <a:pt x="1254" y="220"/>
                </a:lnTo>
                <a:lnTo>
                  <a:pt x="1203" y="287"/>
                </a:lnTo>
                <a:lnTo>
                  <a:pt x="1135" y="355"/>
                </a:lnTo>
                <a:lnTo>
                  <a:pt x="1050" y="456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612775" y="238125"/>
            <a:ext cx="2855913" cy="477838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0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0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0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0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0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0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30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0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320530" y="1443355"/>
            <a:ext cx="14039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bì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313680" y="2553335"/>
            <a:ext cx="212788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282690" y="2553335"/>
            <a:ext cx="590931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上下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巾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货币   人民币  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我国的货币叫人民币。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撇要倾斜，竖在竖中线上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币</a:t>
            </a:r>
          </a:p>
        </p:txBody>
      </p:sp>
      <p:grpSp>
        <p:nvGrpSpPr>
          <p:cNvPr id="32771" name="Group 4"/>
          <p:cNvGrpSpPr/>
          <p:nvPr/>
        </p:nvGrpSpPr>
        <p:grpSpPr>
          <a:xfrm>
            <a:off x="1856437" y="2534920"/>
            <a:ext cx="2879725" cy="2879725"/>
            <a:chOff x="1474" y="663"/>
            <a:chExt cx="2948" cy="2835"/>
          </a:xfrm>
        </p:grpSpPr>
        <p:sp>
          <p:nvSpPr>
            <p:cNvPr id="32772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773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774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775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776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77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78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79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0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1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775" name="Freeform 31"/>
          <p:cNvSpPr/>
          <p:nvPr/>
        </p:nvSpPr>
        <p:spPr>
          <a:xfrm>
            <a:off x="2642249" y="3716020"/>
            <a:ext cx="193675" cy="66516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305" h="1048">
                <a:moveTo>
                  <a:pt x="271" y="34"/>
                </a:moveTo>
                <a:lnTo>
                  <a:pt x="288" y="254"/>
                </a:lnTo>
                <a:lnTo>
                  <a:pt x="288" y="423"/>
                </a:lnTo>
                <a:lnTo>
                  <a:pt x="288" y="592"/>
                </a:lnTo>
                <a:lnTo>
                  <a:pt x="305" y="727"/>
                </a:lnTo>
                <a:lnTo>
                  <a:pt x="305" y="828"/>
                </a:lnTo>
                <a:lnTo>
                  <a:pt x="288" y="913"/>
                </a:lnTo>
                <a:lnTo>
                  <a:pt x="288" y="963"/>
                </a:lnTo>
                <a:lnTo>
                  <a:pt x="288" y="980"/>
                </a:lnTo>
                <a:lnTo>
                  <a:pt x="271" y="1014"/>
                </a:lnTo>
                <a:lnTo>
                  <a:pt x="254" y="1048"/>
                </a:lnTo>
                <a:lnTo>
                  <a:pt x="237" y="1048"/>
                </a:lnTo>
                <a:lnTo>
                  <a:pt x="220" y="1048"/>
                </a:lnTo>
                <a:lnTo>
                  <a:pt x="186" y="1048"/>
                </a:lnTo>
                <a:lnTo>
                  <a:pt x="169" y="1031"/>
                </a:lnTo>
                <a:lnTo>
                  <a:pt x="152" y="1014"/>
                </a:lnTo>
                <a:lnTo>
                  <a:pt x="135" y="980"/>
                </a:lnTo>
                <a:lnTo>
                  <a:pt x="102" y="913"/>
                </a:lnTo>
                <a:lnTo>
                  <a:pt x="85" y="862"/>
                </a:lnTo>
                <a:lnTo>
                  <a:pt x="85" y="845"/>
                </a:lnTo>
                <a:lnTo>
                  <a:pt x="85" y="811"/>
                </a:lnTo>
                <a:lnTo>
                  <a:pt x="85" y="778"/>
                </a:lnTo>
                <a:lnTo>
                  <a:pt x="102" y="727"/>
                </a:lnTo>
                <a:lnTo>
                  <a:pt x="102" y="676"/>
                </a:lnTo>
                <a:lnTo>
                  <a:pt x="119" y="609"/>
                </a:lnTo>
                <a:lnTo>
                  <a:pt x="119" y="507"/>
                </a:lnTo>
                <a:lnTo>
                  <a:pt x="119" y="406"/>
                </a:lnTo>
                <a:lnTo>
                  <a:pt x="102" y="288"/>
                </a:lnTo>
                <a:lnTo>
                  <a:pt x="102" y="220"/>
                </a:lnTo>
                <a:lnTo>
                  <a:pt x="68" y="152"/>
                </a:lnTo>
                <a:lnTo>
                  <a:pt x="51" y="119"/>
                </a:lnTo>
                <a:lnTo>
                  <a:pt x="17" y="102"/>
                </a:lnTo>
                <a:lnTo>
                  <a:pt x="0" y="68"/>
                </a:lnTo>
                <a:lnTo>
                  <a:pt x="0" y="51"/>
                </a:lnTo>
                <a:lnTo>
                  <a:pt x="0" y="34"/>
                </a:lnTo>
                <a:lnTo>
                  <a:pt x="0" y="17"/>
                </a:lnTo>
                <a:lnTo>
                  <a:pt x="17" y="17"/>
                </a:lnTo>
                <a:lnTo>
                  <a:pt x="51" y="0"/>
                </a:lnTo>
                <a:lnTo>
                  <a:pt x="85" y="0"/>
                </a:lnTo>
                <a:lnTo>
                  <a:pt x="169" y="17"/>
                </a:lnTo>
                <a:lnTo>
                  <a:pt x="271" y="34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1776" name="Freeform 32"/>
          <p:cNvSpPr/>
          <p:nvPr/>
        </p:nvSpPr>
        <p:spPr>
          <a:xfrm>
            <a:off x="2770837" y="3576320"/>
            <a:ext cx="1333500" cy="857250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0" t="0" r="0" b="0"/>
            <a:pathLst>
              <a:path w="2101" h="1351">
                <a:moveTo>
                  <a:pt x="0" y="405"/>
                </a:moveTo>
                <a:lnTo>
                  <a:pt x="0" y="270"/>
                </a:lnTo>
                <a:lnTo>
                  <a:pt x="237" y="236"/>
                </a:lnTo>
                <a:lnTo>
                  <a:pt x="458" y="219"/>
                </a:lnTo>
                <a:lnTo>
                  <a:pt x="644" y="203"/>
                </a:lnTo>
                <a:lnTo>
                  <a:pt x="813" y="169"/>
                </a:lnTo>
                <a:lnTo>
                  <a:pt x="966" y="152"/>
                </a:lnTo>
                <a:lnTo>
                  <a:pt x="1101" y="135"/>
                </a:lnTo>
                <a:lnTo>
                  <a:pt x="1220" y="118"/>
                </a:lnTo>
                <a:lnTo>
                  <a:pt x="1305" y="101"/>
                </a:lnTo>
                <a:lnTo>
                  <a:pt x="1423" y="84"/>
                </a:lnTo>
                <a:lnTo>
                  <a:pt x="1525" y="67"/>
                </a:lnTo>
                <a:lnTo>
                  <a:pt x="1576" y="50"/>
                </a:lnTo>
                <a:lnTo>
                  <a:pt x="1610" y="50"/>
                </a:lnTo>
                <a:lnTo>
                  <a:pt x="1644" y="34"/>
                </a:lnTo>
                <a:lnTo>
                  <a:pt x="1661" y="34"/>
                </a:lnTo>
                <a:lnTo>
                  <a:pt x="1694" y="17"/>
                </a:lnTo>
                <a:lnTo>
                  <a:pt x="1711" y="0"/>
                </a:lnTo>
                <a:lnTo>
                  <a:pt x="1745" y="0"/>
                </a:lnTo>
                <a:lnTo>
                  <a:pt x="1779" y="0"/>
                </a:lnTo>
                <a:lnTo>
                  <a:pt x="1813" y="17"/>
                </a:lnTo>
                <a:lnTo>
                  <a:pt x="1847" y="17"/>
                </a:lnTo>
                <a:lnTo>
                  <a:pt x="1898" y="34"/>
                </a:lnTo>
                <a:lnTo>
                  <a:pt x="1966" y="67"/>
                </a:lnTo>
                <a:lnTo>
                  <a:pt x="2016" y="101"/>
                </a:lnTo>
                <a:lnTo>
                  <a:pt x="2050" y="118"/>
                </a:lnTo>
                <a:lnTo>
                  <a:pt x="2084" y="135"/>
                </a:lnTo>
                <a:lnTo>
                  <a:pt x="2101" y="152"/>
                </a:lnTo>
                <a:lnTo>
                  <a:pt x="2101" y="169"/>
                </a:lnTo>
                <a:lnTo>
                  <a:pt x="2101" y="203"/>
                </a:lnTo>
                <a:lnTo>
                  <a:pt x="2084" y="219"/>
                </a:lnTo>
                <a:lnTo>
                  <a:pt x="2067" y="253"/>
                </a:lnTo>
                <a:lnTo>
                  <a:pt x="2050" y="287"/>
                </a:lnTo>
                <a:lnTo>
                  <a:pt x="2033" y="355"/>
                </a:lnTo>
                <a:lnTo>
                  <a:pt x="2016" y="422"/>
                </a:lnTo>
                <a:lnTo>
                  <a:pt x="1999" y="524"/>
                </a:lnTo>
                <a:lnTo>
                  <a:pt x="1982" y="743"/>
                </a:lnTo>
                <a:lnTo>
                  <a:pt x="1966" y="861"/>
                </a:lnTo>
                <a:lnTo>
                  <a:pt x="1932" y="963"/>
                </a:lnTo>
                <a:lnTo>
                  <a:pt x="1898" y="1064"/>
                </a:lnTo>
                <a:lnTo>
                  <a:pt x="1864" y="1149"/>
                </a:lnTo>
                <a:lnTo>
                  <a:pt x="1830" y="1216"/>
                </a:lnTo>
                <a:lnTo>
                  <a:pt x="1779" y="1267"/>
                </a:lnTo>
                <a:lnTo>
                  <a:pt x="1728" y="1318"/>
                </a:lnTo>
                <a:lnTo>
                  <a:pt x="1678" y="1335"/>
                </a:lnTo>
                <a:lnTo>
                  <a:pt x="1644" y="1351"/>
                </a:lnTo>
                <a:lnTo>
                  <a:pt x="1627" y="1351"/>
                </a:lnTo>
                <a:lnTo>
                  <a:pt x="1610" y="1351"/>
                </a:lnTo>
                <a:lnTo>
                  <a:pt x="1593" y="1335"/>
                </a:lnTo>
                <a:lnTo>
                  <a:pt x="1576" y="1301"/>
                </a:lnTo>
                <a:lnTo>
                  <a:pt x="1559" y="1250"/>
                </a:lnTo>
                <a:lnTo>
                  <a:pt x="1525" y="1199"/>
                </a:lnTo>
                <a:lnTo>
                  <a:pt x="1491" y="1149"/>
                </a:lnTo>
                <a:lnTo>
                  <a:pt x="1440" y="1098"/>
                </a:lnTo>
                <a:lnTo>
                  <a:pt x="1373" y="1047"/>
                </a:lnTo>
                <a:lnTo>
                  <a:pt x="1305" y="1014"/>
                </a:lnTo>
                <a:lnTo>
                  <a:pt x="1254" y="980"/>
                </a:lnTo>
                <a:lnTo>
                  <a:pt x="1220" y="946"/>
                </a:lnTo>
                <a:lnTo>
                  <a:pt x="1220" y="929"/>
                </a:lnTo>
                <a:lnTo>
                  <a:pt x="1237" y="929"/>
                </a:lnTo>
                <a:lnTo>
                  <a:pt x="1271" y="929"/>
                </a:lnTo>
                <a:lnTo>
                  <a:pt x="1339" y="929"/>
                </a:lnTo>
                <a:lnTo>
                  <a:pt x="1423" y="946"/>
                </a:lnTo>
                <a:lnTo>
                  <a:pt x="1508" y="980"/>
                </a:lnTo>
                <a:lnTo>
                  <a:pt x="1576" y="980"/>
                </a:lnTo>
                <a:lnTo>
                  <a:pt x="1627" y="980"/>
                </a:lnTo>
                <a:lnTo>
                  <a:pt x="1661" y="963"/>
                </a:lnTo>
                <a:lnTo>
                  <a:pt x="1678" y="946"/>
                </a:lnTo>
                <a:lnTo>
                  <a:pt x="1694" y="912"/>
                </a:lnTo>
                <a:lnTo>
                  <a:pt x="1711" y="845"/>
                </a:lnTo>
                <a:lnTo>
                  <a:pt x="1728" y="777"/>
                </a:lnTo>
                <a:lnTo>
                  <a:pt x="1762" y="591"/>
                </a:lnTo>
                <a:lnTo>
                  <a:pt x="1779" y="422"/>
                </a:lnTo>
                <a:lnTo>
                  <a:pt x="1779" y="338"/>
                </a:lnTo>
                <a:lnTo>
                  <a:pt x="1762" y="287"/>
                </a:lnTo>
                <a:lnTo>
                  <a:pt x="1745" y="236"/>
                </a:lnTo>
                <a:lnTo>
                  <a:pt x="1711" y="219"/>
                </a:lnTo>
                <a:lnTo>
                  <a:pt x="1694" y="219"/>
                </a:lnTo>
                <a:lnTo>
                  <a:pt x="1661" y="219"/>
                </a:lnTo>
                <a:lnTo>
                  <a:pt x="1627" y="219"/>
                </a:lnTo>
                <a:lnTo>
                  <a:pt x="1576" y="219"/>
                </a:lnTo>
                <a:lnTo>
                  <a:pt x="1525" y="219"/>
                </a:lnTo>
                <a:lnTo>
                  <a:pt x="1457" y="219"/>
                </a:lnTo>
                <a:lnTo>
                  <a:pt x="1390" y="236"/>
                </a:lnTo>
                <a:lnTo>
                  <a:pt x="1305" y="253"/>
                </a:lnTo>
                <a:lnTo>
                  <a:pt x="1203" y="253"/>
                </a:lnTo>
                <a:lnTo>
                  <a:pt x="1085" y="270"/>
                </a:lnTo>
                <a:lnTo>
                  <a:pt x="949" y="287"/>
                </a:lnTo>
                <a:lnTo>
                  <a:pt x="797" y="321"/>
                </a:lnTo>
                <a:lnTo>
                  <a:pt x="610" y="338"/>
                </a:lnTo>
                <a:lnTo>
                  <a:pt x="424" y="355"/>
                </a:lnTo>
                <a:lnTo>
                  <a:pt x="220" y="388"/>
                </a:lnTo>
                <a:lnTo>
                  <a:pt x="0" y="405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1777" name="Freeform 33"/>
          <p:cNvSpPr/>
          <p:nvPr/>
        </p:nvSpPr>
        <p:spPr>
          <a:xfrm>
            <a:off x="3169299" y="3382645"/>
            <a:ext cx="247650" cy="15875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390" h="2500">
                <a:moveTo>
                  <a:pt x="373" y="236"/>
                </a:moveTo>
                <a:lnTo>
                  <a:pt x="356" y="253"/>
                </a:lnTo>
                <a:lnTo>
                  <a:pt x="356" y="304"/>
                </a:lnTo>
                <a:lnTo>
                  <a:pt x="356" y="371"/>
                </a:lnTo>
                <a:lnTo>
                  <a:pt x="356" y="473"/>
                </a:lnTo>
                <a:lnTo>
                  <a:pt x="339" y="591"/>
                </a:lnTo>
                <a:lnTo>
                  <a:pt x="339" y="743"/>
                </a:lnTo>
                <a:lnTo>
                  <a:pt x="339" y="929"/>
                </a:lnTo>
                <a:lnTo>
                  <a:pt x="339" y="1132"/>
                </a:lnTo>
                <a:lnTo>
                  <a:pt x="339" y="1334"/>
                </a:lnTo>
                <a:lnTo>
                  <a:pt x="322" y="1520"/>
                </a:lnTo>
                <a:lnTo>
                  <a:pt x="322" y="1689"/>
                </a:lnTo>
                <a:lnTo>
                  <a:pt x="322" y="1841"/>
                </a:lnTo>
                <a:lnTo>
                  <a:pt x="305" y="1976"/>
                </a:lnTo>
                <a:lnTo>
                  <a:pt x="305" y="2095"/>
                </a:lnTo>
                <a:lnTo>
                  <a:pt x="288" y="2179"/>
                </a:lnTo>
                <a:lnTo>
                  <a:pt x="288" y="2247"/>
                </a:lnTo>
                <a:lnTo>
                  <a:pt x="271" y="2314"/>
                </a:lnTo>
                <a:lnTo>
                  <a:pt x="254" y="2365"/>
                </a:lnTo>
                <a:lnTo>
                  <a:pt x="254" y="2399"/>
                </a:lnTo>
                <a:lnTo>
                  <a:pt x="237" y="2450"/>
                </a:lnTo>
                <a:lnTo>
                  <a:pt x="237" y="2466"/>
                </a:lnTo>
                <a:lnTo>
                  <a:pt x="220" y="2483"/>
                </a:lnTo>
                <a:lnTo>
                  <a:pt x="220" y="2500"/>
                </a:lnTo>
                <a:lnTo>
                  <a:pt x="203" y="2500"/>
                </a:lnTo>
                <a:lnTo>
                  <a:pt x="186" y="2483"/>
                </a:lnTo>
                <a:lnTo>
                  <a:pt x="186" y="2466"/>
                </a:lnTo>
                <a:lnTo>
                  <a:pt x="170" y="2450"/>
                </a:lnTo>
                <a:lnTo>
                  <a:pt x="170" y="2399"/>
                </a:lnTo>
                <a:lnTo>
                  <a:pt x="170" y="2365"/>
                </a:lnTo>
                <a:lnTo>
                  <a:pt x="153" y="2314"/>
                </a:lnTo>
                <a:lnTo>
                  <a:pt x="153" y="2247"/>
                </a:lnTo>
                <a:lnTo>
                  <a:pt x="153" y="2179"/>
                </a:lnTo>
                <a:lnTo>
                  <a:pt x="136" y="2095"/>
                </a:lnTo>
                <a:lnTo>
                  <a:pt x="136" y="1976"/>
                </a:lnTo>
                <a:lnTo>
                  <a:pt x="136" y="1858"/>
                </a:lnTo>
                <a:lnTo>
                  <a:pt x="136" y="1723"/>
                </a:lnTo>
                <a:lnTo>
                  <a:pt x="136" y="1554"/>
                </a:lnTo>
                <a:lnTo>
                  <a:pt x="136" y="1368"/>
                </a:lnTo>
                <a:lnTo>
                  <a:pt x="136" y="1182"/>
                </a:lnTo>
                <a:lnTo>
                  <a:pt x="136" y="980"/>
                </a:lnTo>
                <a:lnTo>
                  <a:pt x="136" y="811"/>
                </a:lnTo>
                <a:lnTo>
                  <a:pt x="136" y="659"/>
                </a:lnTo>
                <a:lnTo>
                  <a:pt x="136" y="540"/>
                </a:lnTo>
                <a:lnTo>
                  <a:pt x="136" y="422"/>
                </a:lnTo>
                <a:lnTo>
                  <a:pt x="136" y="354"/>
                </a:lnTo>
                <a:lnTo>
                  <a:pt x="119" y="287"/>
                </a:lnTo>
                <a:lnTo>
                  <a:pt x="119" y="253"/>
                </a:lnTo>
                <a:lnTo>
                  <a:pt x="102" y="219"/>
                </a:lnTo>
                <a:lnTo>
                  <a:pt x="85" y="169"/>
                </a:lnTo>
                <a:lnTo>
                  <a:pt x="51" y="118"/>
                </a:lnTo>
                <a:lnTo>
                  <a:pt x="17" y="84"/>
                </a:lnTo>
                <a:lnTo>
                  <a:pt x="0" y="67"/>
                </a:lnTo>
                <a:lnTo>
                  <a:pt x="0" y="50"/>
                </a:lnTo>
                <a:lnTo>
                  <a:pt x="0" y="17"/>
                </a:lnTo>
                <a:lnTo>
                  <a:pt x="34" y="17"/>
                </a:lnTo>
                <a:lnTo>
                  <a:pt x="68" y="0"/>
                </a:lnTo>
                <a:lnTo>
                  <a:pt x="119" y="17"/>
                </a:lnTo>
                <a:lnTo>
                  <a:pt x="203" y="17"/>
                </a:lnTo>
                <a:lnTo>
                  <a:pt x="288" y="50"/>
                </a:lnTo>
                <a:lnTo>
                  <a:pt x="339" y="67"/>
                </a:lnTo>
                <a:lnTo>
                  <a:pt x="373" y="84"/>
                </a:lnTo>
                <a:lnTo>
                  <a:pt x="390" y="118"/>
                </a:lnTo>
                <a:lnTo>
                  <a:pt x="390" y="169"/>
                </a:lnTo>
                <a:lnTo>
                  <a:pt x="373" y="236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1774" name="Freeform 30"/>
          <p:cNvSpPr/>
          <p:nvPr/>
        </p:nvSpPr>
        <p:spPr>
          <a:xfrm>
            <a:off x="2685112" y="3039745"/>
            <a:ext cx="1182687" cy="3651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863" h="574">
                <a:moveTo>
                  <a:pt x="1423" y="169"/>
                </a:moveTo>
                <a:lnTo>
                  <a:pt x="1457" y="135"/>
                </a:lnTo>
                <a:lnTo>
                  <a:pt x="1491" y="118"/>
                </a:lnTo>
                <a:lnTo>
                  <a:pt x="1508" y="84"/>
                </a:lnTo>
                <a:lnTo>
                  <a:pt x="1525" y="51"/>
                </a:lnTo>
                <a:lnTo>
                  <a:pt x="1508" y="34"/>
                </a:lnTo>
                <a:lnTo>
                  <a:pt x="1525" y="17"/>
                </a:lnTo>
                <a:lnTo>
                  <a:pt x="1541" y="0"/>
                </a:lnTo>
                <a:lnTo>
                  <a:pt x="1558" y="0"/>
                </a:lnTo>
                <a:lnTo>
                  <a:pt x="1592" y="0"/>
                </a:lnTo>
                <a:lnTo>
                  <a:pt x="1626" y="17"/>
                </a:lnTo>
                <a:lnTo>
                  <a:pt x="1677" y="51"/>
                </a:lnTo>
                <a:lnTo>
                  <a:pt x="1745" y="84"/>
                </a:lnTo>
                <a:lnTo>
                  <a:pt x="1779" y="118"/>
                </a:lnTo>
                <a:lnTo>
                  <a:pt x="1829" y="152"/>
                </a:lnTo>
                <a:lnTo>
                  <a:pt x="1846" y="186"/>
                </a:lnTo>
                <a:lnTo>
                  <a:pt x="1863" y="203"/>
                </a:lnTo>
                <a:lnTo>
                  <a:pt x="1863" y="220"/>
                </a:lnTo>
                <a:lnTo>
                  <a:pt x="1829" y="237"/>
                </a:lnTo>
                <a:lnTo>
                  <a:pt x="1796" y="253"/>
                </a:lnTo>
                <a:lnTo>
                  <a:pt x="1745" y="287"/>
                </a:lnTo>
                <a:lnTo>
                  <a:pt x="1677" y="304"/>
                </a:lnTo>
                <a:lnTo>
                  <a:pt x="1592" y="338"/>
                </a:lnTo>
                <a:lnTo>
                  <a:pt x="1491" y="355"/>
                </a:lnTo>
                <a:lnTo>
                  <a:pt x="1372" y="389"/>
                </a:lnTo>
                <a:lnTo>
                  <a:pt x="1135" y="439"/>
                </a:lnTo>
                <a:lnTo>
                  <a:pt x="898" y="490"/>
                </a:lnTo>
                <a:lnTo>
                  <a:pt x="677" y="524"/>
                </a:lnTo>
                <a:lnTo>
                  <a:pt x="457" y="541"/>
                </a:lnTo>
                <a:lnTo>
                  <a:pt x="355" y="558"/>
                </a:lnTo>
                <a:lnTo>
                  <a:pt x="254" y="558"/>
                </a:lnTo>
                <a:lnTo>
                  <a:pt x="186" y="574"/>
                </a:lnTo>
                <a:lnTo>
                  <a:pt x="118" y="574"/>
                </a:lnTo>
                <a:lnTo>
                  <a:pt x="67" y="574"/>
                </a:lnTo>
                <a:lnTo>
                  <a:pt x="34" y="574"/>
                </a:lnTo>
                <a:lnTo>
                  <a:pt x="17" y="558"/>
                </a:lnTo>
                <a:lnTo>
                  <a:pt x="0" y="558"/>
                </a:lnTo>
                <a:lnTo>
                  <a:pt x="0" y="541"/>
                </a:lnTo>
                <a:lnTo>
                  <a:pt x="17" y="524"/>
                </a:lnTo>
                <a:lnTo>
                  <a:pt x="34" y="524"/>
                </a:lnTo>
                <a:lnTo>
                  <a:pt x="84" y="507"/>
                </a:lnTo>
                <a:lnTo>
                  <a:pt x="135" y="490"/>
                </a:lnTo>
                <a:lnTo>
                  <a:pt x="186" y="473"/>
                </a:lnTo>
                <a:lnTo>
                  <a:pt x="271" y="473"/>
                </a:lnTo>
                <a:lnTo>
                  <a:pt x="355" y="456"/>
                </a:lnTo>
                <a:lnTo>
                  <a:pt x="525" y="422"/>
                </a:lnTo>
                <a:lnTo>
                  <a:pt x="711" y="389"/>
                </a:lnTo>
                <a:lnTo>
                  <a:pt x="864" y="338"/>
                </a:lnTo>
                <a:lnTo>
                  <a:pt x="1033" y="304"/>
                </a:lnTo>
                <a:lnTo>
                  <a:pt x="1152" y="253"/>
                </a:lnTo>
                <a:lnTo>
                  <a:pt x="1270" y="220"/>
                </a:lnTo>
                <a:lnTo>
                  <a:pt x="1355" y="203"/>
                </a:lnTo>
                <a:lnTo>
                  <a:pt x="1423" y="169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612775" y="238125"/>
            <a:ext cx="2855913" cy="477838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1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1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1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1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320530" y="1443355"/>
            <a:ext cx="14039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yǔ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806867" y="2552323"/>
            <a:ext cx="212788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761272" y="2552323"/>
            <a:ext cx="5909310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一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与人为善     赠与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他把自己大部分财产都赠与了慈善机构。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竖折折钩的第一折在横中线上。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与</a:t>
            </a:r>
          </a:p>
        </p:txBody>
      </p:sp>
      <p:grpSp>
        <p:nvGrpSpPr>
          <p:cNvPr id="33795" name="Group 4"/>
          <p:cNvGrpSpPr/>
          <p:nvPr/>
        </p:nvGrpSpPr>
        <p:grpSpPr>
          <a:xfrm>
            <a:off x="1449939" y="2419926"/>
            <a:ext cx="2879725" cy="2879725"/>
            <a:chOff x="1474" y="663"/>
            <a:chExt cx="2948" cy="2835"/>
          </a:xfrm>
        </p:grpSpPr>
        <p:sp>
          <p:nvSpPr>
            <p:cNvPr id="33796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797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798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799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800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01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02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03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04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05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2802" name="Freeform 34"/>
          <p:cNvSpPr/>
          <p:nvPr/>
        </p:nvSpPr>
        <p:spPr>
          <a:xfrm>
            <a:off x="2343701" y="2953326"/>
            <a:ext cx="1398588" cy="182403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202" h="2872">
                <a:moveTo>
                  <a:pt x="220" y="1115"/>
                </a:moveTo>
                <a:lnTo>
                  <a:pt x="254" y="929"/>
                </a:lnTo>
                <a:lnTo>
                  <a:pt x="288" y="726"/>
                </a:lnTo>
                <a:lnTo>
                  <a:pt x="305" y="523"/>
                </a:lnTo>
                <a:lnTo>
                  <a:pt x="338" y="321"/>
                </a:lnTo>
                <a:lnTo>
                  <a:pt x="338" y="236"/>
                </a:lnTo>
                <a:lnTo>
                  <a:pt x="338" y="152"/>
                </a:lnTo>
                <a:lnTo>
                  <a:pt x="321" y="118"/>
                </a:lnTo>
                <a:lnTo>
                  <a:pt x="305" y="84"/>
                </a:lnTo>
                <a:lnTo>
                  <a:pt x="271" y="84"/>
                </a:lnTo>
                <a:lnTo>
                  <a:pt x="271" y="67"/>
                </a:lnTo>
                <a:lnTo>
                  <a:pt x="271" y="33"/>
                </a:lnTo>
                <a:lnTo>
                  <a:pt x="271" y="17"/>
                </a:lnTo>
                <a:lnTo>
                  <a:pt x="288" y="0"/>
                </a:lnTo>
                <a:lnTo>
                  <a:pt x="321" y="0"/>
                </a:lnTo>
                <a:lnTo>
                  <a:pt x="372" y="0"/>
                </a:lnTo>
                <a:lnTo>
                  <a:pt x="440" y="33"/>
                </a:lnTo>
                <a:lnTo>
                  <a:pt x="508" y="50"/>
                </a:lnTo>
                <a:lnTo>
                  <a:pt x="559" y="84"/>
                </a:lnTo>
                <a:lnTo>
                  <a:pt x="593" y="118"/>
                </a:lnTo>
                <a:lnTo>
                  <a:pt x="609" y="152"/>
                </a:lnTo>
                <a:lnTo>
                  <a:pt x="609" y="186"/>
                </a:lnTo>
                <a:lnTo>
                  <a:pt x="609" y="219"/>
                </a:lnTo>
                <a:lnTo>
                  <a:pt x="593" y="287"/>
                </a:lnTo>
                <a:lnTo>
                  <a:pt x="576" y="354"/>
                </a:lnTo>
                <a:lnTo>
                  <a:pt x="559" y="388"/>
                </a:lnTo>
                <a:lnTo>
                  <a:pt x="559" y="439"/>
                </a:lnTo>
                <a:lnTo>
                  <a:pt x="542" y="507"/>
                </a:lnTo>
                <a:lnTo>
                  <a:pt x="525" y="574"/>
                </a:lnTo>
                <a:lnTo>
                  <a:pt x="508" y="642"/>
                </a:lnTo>
                <a:lnTo>
                  <a:pt x="491" y="726"/>
                </a:lnTo>
                <a:lnTo>
                  <a:pt x="474" y="811"/>
                </a:lnTo>
                <a:lnTo>
                  <a:pt x="457" y="912"/>
                </a:lnTo>
                <a:lnTo>
                  <a:pt x="440" y="1013"/>
                </a:lnTo>
                <a:lnTo>
                  <a:pt x="423" y="1081"/>
                </a:lnTo>
                <a:lnTo>
                  <a:pt x="423" y="1165"/>
                </a:lnTo>
                <a:lnTo>
                  <a:pt x="406" y="1216"/>
                </a:lnTo>
                <a:lnTo>
                  <a:pt x="406" y="1267"/>
                </a:lnTo>
                <a:lnTo>
                  <a:pt x="406" y="1301"/>
                </a:lnTo>
                <a:lnTo>
                  <a:pt x="406" y="1318"/>
                </a:lnTo>
                <a:lnTo>
                  <a:pt x="406" y="1334"/>
                </a:lnTo>
                <a:lnTo>
                  <a:pt x="423" y="1334"/>
                </a:lnTo>
                <a:lnTo>
                  <a:pt x="457" y="1334"/>
                </a:lnTo>
                <a:lnTo>
                  <a:pt x="491" y="1334"/>
                </a:lnTo>
                <a:lnTo>
                  <a:pt x="542" y="1334"/>
                </a:lnTo>
                <a:lnTo>
                  <a:pt x="593" y="1334"/>
                </a:lnTo>
                <a:lnTo>
                  <a:pt x="660" y="1318"/>
                </a:lnTo>
                <a:lnTo>
                  <a:pt x="745" y="1301"/>
                </a:lnTo>
                <a:lnTo>
                  <a:pt x="1050" y="1267"/>
                </a:lnTo>
                <a:lnTo>
                  <a:pt x="1389" y="1233"/>
                </a:lnTo>
                <a:lnTo>
                  <a:pt x="1474" y="1233"/>
                </a:lnTo>
                <a:lnTo>
                  <a:pt x="1541" y="1216"/>
                </a:lnTo>
                <a:lnTo>
                  <a:pt x="1609" y="1216"/>
                </a:lnTo>
                <a:lnTo>
                  <a:pt x="1660" y="1199"/>
                </a:lnTo>
                <a:lnTo>
                  <a:pt x="1694" y="1199"/>
                </a:lnTo>
                <a:lnTo>
                  <a:pt x="1728" y="1199"/>
                </a:lnTo>
                <a:lnTo>
                  <a:pt x="1762" y="1182"/>
                </a:lnTo>
                <a:lnTo>
                  <a:pt x="1779" y="1182"/>
                </a:lnTo>
                <a:lnTo>
                  <a:pt x="1812" y="1165"/>
                </a:lnTo>
                <a:lnTo>
                  <a:pt x="1829" y="1165"/>
                </a:lnTo>
                <a:lnTo>
                  <a:pt x="1863" y="1165"/>
                </a:lnTo>
                <a:lnTo>
                  <a:pt x="1897" y="1182"/>
                </a:lnTo>
                <a:lnTo>
                  <a:pt x="1948" y="1199"/>
                </a:lnTo>
                <a:lnTo>
                  <a:pt x="1999" y="1233"/>
                </a:lnTo>
                <a:lnTo>
                  <a:pt x="2050" y="1267"/>
                </a:lnTo>
                <a:lnTo>
                  <a:pt x="2100" y="1318"/>
                </a:lnTo>
                <a:lnTo>
                  <a:pt x="2151" y="1351"/>
                </a:lnTo>
                <a:lnTo>
                  <a:pt x="2185" y="1368"/>
                </a:lnTo>
                <a:lnTo>
                  <a:pt x="2202" y="1402"/>
                </a:lnTo>
                <a:lnTo>
                  <a:pt x="2185" y="1419"/>
                </a:lnTo>
                <a:lnTo>
                  <a:pt x="2185" y="1436"/>
                </a:lnTo>
                <a:lnTo>
                  <a:pt x="2168" y="1453"/>
                </a:lnTo>
                <a:lnTo>
                  <a:pt x="2134" y="1470"/>
                </a:lnTo>
                <a:lnTo>
                  <a:pt x="2117" y="1470"/>
                </a:lnTo>
                <a:lnTo>
                  <a:pt x="2100" y="1487"/>
                </a:lnTo>
                <a:lnTo>
                  <a:pt x="2083" y="1520"/>
                </a:lnTo>
                <a:lnTo>
                  <a:pt x="2067" y="1554"/>
                </a:lnTo>
                <a:lnTo>
                  <a:pt x="2067" y="1605"/>
                </a:lnTo>
                <a:lnTo>
                  <a:pt x="2050" y="1655"/>
                </a:lnTo>
                <a:lnTo>
                  <a:pt x="2033" y="1723"/>
                </a:lnTo>
                <a:lnTo>
                  <a:pt x="2016" y="1808"/>
                </a:lnTo>
                <a:lnTo>
                  <a:pt x="1999" y="1976"/>
                </a:lnTo>
                <a:lnTo>
                  <a:pt x="1965" y="2129"/>
                </a:lnTo>
                <a:lnTo>
                  <a:pt x="1914" y="2281"/>
                </a:lnTo>
                <a:lnTo>
                  <a:pt x="1846" y="2416"/>
                </a:lnTo>
                <a:lnTo>
                  <a:pt x="1779" y="2551"/>
                </a:lnTo>
                <a:lnTo>
                  <a:pt x="1711" y="2652"/>
                </a:lnTo>
                <a:lnTo>
                  <a:pt x="1643" y="2737"/>
                </a:lnTo>
                <a:lnTo>
                  <a:pt x="1592" y="2787"/>
                </a:lnTo>
                <a:lnTo>
                  <a:pt x="1541" y="2821"/>
                </a:lnTo>
                <a:lnTo>
                  <a:pt x="1490" y="2855"/>
                </a:lnTo>
                <a:lnTo>
                  <a:pt x="1457" y="2872"/>
                </a:lnTo>
                <a:lnTo>
                  <a:pt x="1423" y="2872"/>
                </a:lnTo>
                <a:lnTo>
                  <a:pt x="1389" y="2872"/>
                </a:lnTo>
                <a:lnTo>
                  <a:pt x="1372" y="2855"/>
                </a:lnTo>
                <a:lnTo>
                  <a:pt x="1372" y="2821"/>
                </a:lnTo>
                <a:lnTo>
                  <a:pt x="1372" y="2787"/>
                </a:lnTo>
                <a:lnTo>
                  <a:pt x="1355" y="2720"/>
                </a:lnTo>
                <a:lnTo>
                  <a:pt x="1321" y="2669"/>
                </a:lnTo>
                <a:lnTo>
                  <a:pt x="1270" y="2602"/>
                </a:lnTo>
                <a:lnTo>
                  <a:pt x="1186" y="2534"/>
                </a:lnTo>
                <a:lnTo>
                  <a:pt x="1101" y="2483"/>
                </a:lnTo>
                <a:lnTo>
                  <a:pt x="1050" y="2433"/>
                </a:lnTo>
                <a:lnTo>
                  <a:pt x="1016" y="2399"/>
                </a:lnTo>
                <a:lnTo>
                  <a:pt x="1016" y="2382"/>
                </a:lnTo>
                <a:lnTo>
                  <a:pt x="1033" y="2382"/>
                </a:lnTo>
                <a:lnTo>
                  <a:pt x="1084" y="2382"/>
                </a:lnTo>
                <a:lnTo>
                  <a:pt x="1118" y="2399"/>
                </a:lnTo>
                <a:lnTo>
                  <a:pt x="1152" y="2416"/>
                </a:lnTo>
                <a:lnTo>
                  <a:pt x="1202" y="2416"/>
                </a:lnTo>
                <a:lnTo>
                  <a:pt x="1253" y="2433"/>
                </a:lnTo>
                <a:lnTo>
                  <a:pt x="1355" y="2466"/>
                </a:lnTo>
                <a:lnTo>
                  <a:pt x="1423" y="2466"/>
                </a:lnTo>
                <a:lnTo>
                  <a:pt x="1490" y="2466"/>
                </a:lnTo>
                <a:lnTo>
                  <a:pt x="1524" y="2466"/>
                </a:lnTo>
                <a:lnTo>
                  <a:pt x="1541" y="2433"/>
                </a:lnTo>
                <a:lnTo>
                  <a:pt x="1575" y="2399"/>
                </a:lnTo>
                <a:lnTo>
                  <a:pt x="1592" y="2348"/>
                </a:lnTo>
                <a:lnTo>
                  <a:pt x="1626" y="2281"/>
                </a:lnTo>
                <a:lnTo>
                  <a:pt x="1660" y="2213"/>
                </a:lnTo>
                <a:lnTo>
                  <a:pt x="1694" y="2129"/>
                </a:lnTo>
                <a:lnTo>
                  <a:pt x="1711" y="2027"/>
                </a:lnTo>
                <a:lnTo>
                  <a:pt x="1745" y="1926"/>
                </a:lnTo>
                <a:lnTo>
                  <a:pt x="1762" y="1824"/>
                </a:lnTo>
                <a:lnTo>
                  <a:pt x="1779" y="1723"/>
                </a:lnTo>
                <a:lnTo>
                  <a:pt x="1812" y="1554"/>
                </a:lnTo>
                <a:lnTo>
                  <a:pt x="1795" y="1487"/>
                </a:lnTo>
                <a:lnTo>
                  <a:pt x="1795" y="1419"/>
                </a:lnTo>
                <a:lnTo>
                  <a:pt x="1779" y="1385"/>
                </a:lnTo>
                <a:lnTo>
                  <a:pt x="1762" y="1351"/>
                </a:lnTo>
                <a:lnTo>
                  <a:pt x="1711" y="1334"/>
                </a:lnTo>
                <a:lnTo>
                  <a:pt x="1660" y="1334"/>
                </a:lnTo>
                <a:lnTo>
                  <a:pt x="1643" y="1334"/>
                </a:lnTo>
                <a:lnTo>
                  <a:pt x="1609" y="1334"/>
                </a:lnTo>
                <a:lnTo>
                  <a:pt x="1575" y="1334"/>
                </a:lnTo>
                <a:lnTo>
                  <a:pt x="1524" y="1351"/>
                </a:lnTo>
                <a:lnTo>
                  <a:pt x="1474" y="1351"/>
                </a:lnTo>
                <a:lnTo>
                  <a:pt x="1406" y="1351"/>
                </a:lnTo>
                <a:lnTo>
                  <a:pt x="1338" y="1368"/>
                </a:lnTo>
                <a:lnTo>
                  <a:pt x="1253" y="1368"/>
                </a:lnTo>
                <a:lnTo>
                  <a:pt x="1084" y="1385"/>
                </a:lnTo>
                <a:lnTo>
                  <a:pt x="914" y="1419"/>
                </a:lnTo>
                <a:lnTo>
                  <a:pt x="762" y="1436"/>
                </a:lnTo>
                <a:lnTo>
                  <a:pt x="626" y="1470"/>
                </a:lnTo>
                <a:lnTo>
                  <a:pt x="491" y="1487"/>
                </a:lnTo>
                <a:lnTo>
                  <a:pt x="389" y="1520"/>
                </a:lnTo>
                <a:lnTo>
                  <a:pt x="338" y="1520"/>
                </a:lnTo>
                <a:lnTo>
                  <a:pt x="305" y="1537"/>
                </a:lnTo>
                <a:lnTo>
                  <a:pt x="288" y="1537"/>
                </a:lnTo>
                <a:lnTo>
                  <a:pt x="254" y="1554"/>
                </a:lnTo>
                <a:lnTo>
                  <a:pt x="203" y="1588"/>
                </a:lnTo>
                <a:lnTo>
                  <a:pt x="152" y="1588"/>
                </a:lnTo>
                <a:lnTo>
                  <a:pt x="118" y="1588"/>
                </a:lnTo>
                <a:lnTo>
                  <a:pt x="101" y="1571"/>
                </a:lnTo>
                <a:lnTo>
                  <a:pt x="84" y="1554"/>
                </a:lnTo>
                <a:lnTo>
                  <a:pt x="50" y="1520"/>
                </a:lnTo>
                <a:lnTo>
                  <a:pt x="33" y="1503"/>
                </a:lnTo>
                <a:lnTo>
                  <a:pt x="17" y="1470"/>
                </a:lnTo>
                <a:lnTo>
                  <a:pt x="0" y="1453"/>
                </a:lnTo>
                <a:lnTo>
                  <a:pt x="0" y="1419"/>
                </a:lnTo>
                <a:lnTo>
                  <a:pt x="0" y="1402"/>
                </a:lnTo>
                <a:lnTo>
                  <a:pt x="17" y="1385"/>
                </a:lnTo>
                <a:lnTo>
                  <a:pt x="50" y="1368"/>
                </a:lnTo>
                <a:lnTo>
                  <a:pt x="84" y="1334"/>
                </a:lnTo>
                <a:lnTo>
                  <a:pt x="135" y="1301"/>
                </a:lnTo>
                <a:lnTo>
                  <a:pt x="169" y="1250"/>
                </a:lnTo>
                <a:lnTo>
                  <a:pt x="186" y="1199"/>
                </a:lnTo>
                <a:lnTo>
                  <a:pt x="220" y="1115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2803" name="Freeform 35"/>
          <p:cNvSpPr/>
          <p:nvPr/>
        </p:nvSpPr>
        <p:spPr>
          <a:xfrm>
            <a:off x="2634214" y="3264476"/>
            <a:ext cx="882650" cy="2159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389" h="338">
                <a:moveTo>
                  <a:pt x="356" y="338"/>
                </a:moveTo>
                <a:lnTo>
                  <a:pt x="322" y="338"/>
                </a:lnTo>
                <a:lnTo>
                  <a:pt x="288" y="321"/>
                </a:lnTo>
                <a:lnTo>
                  <a:pt x="237" y="321"/>
                </a:lnTo>
                <a:lnTo>
                  <a:pt x="186" y="304"/>
                </a:lnTo>
                <a:lnTo>
                  <a:pt x="85" y="270"/>
                </a:lnTo>
                <a:lnTo>
                  <a:pt x="51" y="253"/>
                </a:lnTo>
                <a:lnTo>
                  <a:pt x="0" y="236"/>
                </a:lnTo>
                <a:lnTo>
                  <a:pt x="136" y="202"/>
                </a:lnTo>
                <a:lnTo>
                  <a:pt x="254" y="186"/>
                </a:lnTo>
                <a:lnTo>
                  <a:pt x="356" y="169"/>
                </a:lnTo>
                <a:lnTo>
                  <a:pt x="457" y="152"/>
                </a:lnTo>
                <a:lnTo>
                  <a:pt x="559" y="135"/>
                </a:lnTo>
                <a:lnTo>
                  <a:pt x="644" y="118"/>
                </a:lnTo>
                <a:lnTo>
                  <a:pt x="796" y="84"/>
                </a:lnTo>
                <a:lnTo>
                  <a:pt x="932" y="50"/>
                </a:lnTo>
                <a:lnTo>
                  <a:pt x="1033" y="17"/>
                </a:lnTo>
                <a:lnTo>
                  <a:pt x="1101" y="0"/>
                </a:lnTo>
                <a:lnTo>
                  <a:pt x="1152" y="0"/>
                </a:lnTo>
                <a:lnTo>
                  <a:pt x="1186" y="0"/>
                </a:lnTo>
                <a:lnTo>
                  <a:pt x="1220" y="17"/>
                </a:lnTo>
                <a:lnTo>
                  <a:pt x="1254" y="33"/>
                </a:lnTo>
                <a:lnTo>
                  <a:pt x="1305" y="67"/>
                </a:lnTo>
                <a:lnTo>
                  <a:pt x="1338" y="84"/>
                </a:lnTo>
                <a:lnTo>
                  <a:pt x="1372" y="118"/>
                </a:lnTo>
                <a:lnTo>
                  <a:pt x="1389" y="135"/>
                </a:lnTo>
                <a:lnTo>
                  <a:pt x="1389" y="152"/>
                </a:lnTo>
                <a:lnTo>
                  <a:pt x="1355" y="169"/>
                </a:lnTo>
                <a:lnTo>
                  <a:pt x="1305" y="186"/>
                </a:lnTo>
                <a:lnTo>
                  <a:pt x="1254" y="186"/>
                </a:lnTo>
                <a:lnTo>
                  <a:pt x="1152" y="202"/>
                </a:lnTo>
                <a:lnTo>
                  <a:pt x="1050" y="236"/>
                </a:lnTo>
                <a:lnTo>
                  <a:pt x="915" y="253"/>
                </a:lnTo>
                <a:lnTo>
                  <a:pt x="762" y="287"/>
                </a:lnTo>
                <a:lnTo>
                  <a:pt x="678" y="287"/>
                </a:lnTo>
                <a:lnTo>
                  <a:pt x="610" y="304"/>
                </a:lnTo>
                <a:lnTo>
                  <a:pt x="542" y="321"/>
                </a:lnTo>
                <a:lnTo>
                  <a:pt x="491" y="321"/>
                </a:lnTo>
                <a:lnTo>
                  <a:pt x="441" y="321"/>
                </a:lnTo>
                <a:lnTo>
                  <a:pt x="407" y="338"/>
                </a:lnTo>
                <a:lnTo>
                  <a:pt x="373" y="338"/>
                </a:lnTo>
                <a:lnTo>
                  <a:pt x="356" y="338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2804" name="Freeform 36"/>
          <p:cNvSpPr/>
          <p:nvPr/>
        </p:nvSpPr>
        <p:spPr>
          <a:xfrm>
            <a:off x="1924601" y="4080451"/>
            <a:ext cx="1323975" cy="234950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2084" h="371">
                <a:moveTo>
                  <a:pt x="0" y="202"/>
                </a:moveTo>
                <a:lnTo>
                  <a:pt x="135" y="202"/>
                </a:lnTo>
                <a:lnTo>
                  <a:pt x="271" y="186"/>
                </a:lnTo>
                <a:lnTo>
                  <a:pt x="390" y="186"/>
                </a:lnTo>
                <a:lnTo>
                  <a:pt x="508" y="169"/>
                </a:lnTo>
                <a:lnTo>
                  <a:pt x="610" y="169"/>
                </a:lnTo>
                <a:lnTo>
                  <a:pt x="745" y="152"/>
                </a:lnTo>
                <a:lnTo>
                  <a:pt x="898" y="118"/>
                </a:lnTo>
                <a:lnTo>
                  <a:pt x="1067" y="101"/>
                </a:lnTo>
                <a:lnTo>
                  <a:pt x="1237" y="84"/>
                </a:lnTo>
                <a:lnTo>
                  <a:pt x="1389" y="67"/>
                </a:lnTo>
                <a:lnTo>
                  <a:pt x="1508" y="50"/>
                </a:lnTo>
                <a:lnTo>
                  <a:pt x="1609" y="34"/>
                </a:lnTo>
                <a:lnTo>
                  <a:pt x="1677" y="17"/>
                </a:lnTo>
                <a:lnTo>
                  <a:pt x="1745" y="17"/>
                </a:lnTo>
                <a:lnTo>
                  <a:pt x="1796" y="17"/>
                </a:lnTo>
                <a:lnTo>
                  <a:pt x="1830" y="0"/>
                </a:lnTo>
                <a:lnTo>
                  <a:pt x="1863" y="17"/>
                </a:lnTo>
                <a:lnTo>
                  <a:pt x="1897" y="17"/>
                </a:lnTo>
                <a:lnTo>
                  <a:pt x="1948" y="34"/>
                </a:lnTo>
                <a:lnTo>
                  <a:pt x="1982" y="67"/>
                </a:lnTo>
                <a:lnTo>
                  <a:pt x="2033" y="84"/>
                </a:lnTo>
                <a:lnTo>
                  <a:pt x="2050" y="118"/>
                </a:lnTo>
                <a:lnTo>
                  <a:pt x="2067" y="135"/>
                </a:lnTo>
                <a:lnTo>
                  <a:pt x="2084" y="152"/>
                </a:lnTo>
                <a:lnTo>
                  <a:pt x="2067" y="169"/>
                </a:lnTo>
                <a:lnTo>
                  <a:pt x="2067" y="186"/>
                </a:lnTo>
                <a:lnTo>
                  <a:pt x="2050" y="186"/>
                </a:lnTo>
                <a:lnTo>
                  <a:pt x="2016" y="186"/>
                </a:lnTo>
                <a:lnTo>
                  <a:pt x="1982" y="202"/>
                </a:lnTo>
                <a:lnTo>
                  <a:pt x="1914" y="202"/>
                </a:lnTo>
                <a:lnTo>
                  <a:pt x="1830" y="202"/>
                </a:lnTo>
                <a:lnTo>
                  <a:pt x="1711" y="202"/>
                </a:lnTo>
                <a:lnTo>
                  <a:pt x="1575" y="202"/>
                </a:lnTo>
                <a:lnTo>
                  <a:pt x="1423" y="219"/>
                </a:lnTo>
                <a:lnTo>
                  <a:pt x="1254" y="236"/>
                </a:lnTo>
                <a:lnTo>
                  <a:pt x="1084" y="253"/>
                </a:lnTo>
                <a:lnTo>
                  <a:pt x="898" y="270"/>
                </a:lnTo>
                <a:lnTo>
                  <a:pt x="728" y="304"/>
                </a:lnTo>
                <a:lnTo>
                  <a:pt x="593" y="321"/>
                </a:lnTo>
                <a:lnTo>
                  <a:pt x="491" y="338"/>
                </a:lnTo>
                <a:lnTo>
                  <a:pt x="390" y="355"/>
                </a:lnTo>
                <a:lnTo>
                  <a:pt x="322" y="371"/>
                </a:lnTo>
                <a:lnTo>
                  <a:pt x="254" y="371"/>
                </a:lnTo>
                <a:lnTo>
                  <a:pt x="220" y="371"/>
                </a:lnTo>
                <a:lnTo>
                  <a:pt x="203" y="371"/>
                </a:lnTo>
                <a:lnTo>
                  <a:pt x="169" y="355"/>
                </a:lnTo>
                <a:lnTo>
                  <a:pt x="135" y="338"/>
                </a:lnTo>
                <a:lnTo>
                  <a:pt x="85" y="321"/>
                </a:lnTo>
                <a:lnTo>
                  <a:pt x="34" y="287"/>
                </a:lnTo>
                <a:lnTo>
                  <a:pt x="0" y="253"/>
                </a:lnTo>
                <a:lnTo>
                  <a:pt x="0" y="236"/>
                </a:lnTo>
                <a:lnTo>
                  <a:pt x="0" y="202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612775" y="238125"/>
            <a:ext cx="2855913" cy="477838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2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250045" y="1393190"/>
            <a:ext cx="14039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cái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856563" y="2477162"/>
            <a:ext cx="212788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10968" y="2477162"/>
            <a:ext cx="590931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贝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财产   财富  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知识是人类最宝贵的财富。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左右等宽，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贝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的最后一笔是点，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才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撇稍小。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财</a:t>
            </a:r>
          </a:p>
        </p:txBody>
      </p:sp>
      <p:sp>
        <p:nvSpPr>
          <p:cNvPr id="33823" name="Freeform 31"/>
          <p:cNvSpPr/>
          <p:nvPr/>
        </p:nvSpPr>
        <p:spPr>
          <a:xfrm>
            <a:off x="2632468" y="4072048"/>
            <a:ext cx="290512" cy="32226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  <a:cxn ang="0">
                <a:pos x="0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458" h="507">
                <a:moveTo>
                  <a:pt x="458" y="288"/>
                </a:moveTo>
                <a:lnTo>
                  <a:pt x="458" y="355"/>
                </a:lnTo>
                <a:lnTo>
                  <a:pt x="458" y="423"/>
                </a:lnTo>
                <a:lnTo>
                  <a:pt x="441" y="457"/>
                </a:lnTo>
                <a:lnTo>
                  <a:pt x="441" y="474"/>
                </a:lnTo>
                <a:lnTo>
                  <a:pt x="424" y="490"/>
                </a:lnTo>
                <a:lnTo>
                  <a:pt x="407" y="507"/>
                </a:lnTo>
                <a:lnTo>
                  <a:pt x="390" y="490"/>
                </a:lnTo>
                <a:lnTo>
                  <a:pt x="373" y="490"/>
                </a:lnTo>
                <a:lnTo>
                  <a:pt x="356" y="474"/>
                </a:lnTo>
                <a:lnTo>
                  <a:pt x="322" y="440"/>
                </a:lnTo>
                <a:lnTo>
                  <a:pt x="305" y="406"/>
                </a:lnTo>
                <a:lnTo>
                  <a:pt x="271" y="372"/>
                </a:lnTo>
                <a:lnTo>
                  <a:pt x="221" y="321"/>
                </a:lnTo>
                <a:lnTo>
                  <a:pt x="187" y="271"/>
                </a:lnTo>
                <a:lnTo>
                  <a:pt x="102" y="169"/>
                </a:lnTo>
                <a:lnTo>
                  <a:pt x="34" y="85"/>
                </a:lnTo>
                <a:lnTo>
                  <a:pt x="0" y="34"/>
                </a:lnTo>
                <a:lnTo>
                  <a:pt x="0" y="0"/>
                </a:lnTo>
                <a:lnTo>
                  <a:pt x="17" y="0"/>
                </a:lnTo>
                <a:lnTo>
                  <a:pt x="51" y="0"/>
                </a:lnTo>
                <a:lnTo>
                  <a:pt x="102" y="0"/>
                </a:lnTo>
                <a:lnTo>
                  <a:pt x="153" y="17"/>
                </a:lnTo>
                <a:lnTo>
                  <a:pt x="204" y="51"/>
                </a:lnTo>
                <a:lnTo>
                  <a:pt x="254" y="85"/>
                </a:lnTo>
                <a:lnTo>
                  <a:pt x="322" y="119"/>
                </a:lnTo>
                <a:lnTo>
                  <a:pt x="373" y="169"/>
                </a:lnTo>
                <a:lnTo>
                  <a:pt x="407" y="220"/>
                </a:lnTo>
                <a:lnTo>
                  <a:pt x="441" y="254"/>
                </a:lnTo>
                <a:lnTo>
                  <a:pt x="458" y="288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34820" name="Group 4"/>
          <p:cNvGrpSpPr/>
          <p:nvPr/>
        </p:nvGrpSpPr>
        <p:grpSpPr>
          <a:xfrm>
            <a:off x="1578368" y="2351198"/>
            <a:ext cx="2879725" cy="2879725"/>
            <a:chOff x="1474" y="663"/>
            <a:chExt cx="2948" cy="2835"/>
          </a:xfrm>
        </p:grpSpPr>
        <p:sp>
          <p:nvSpPr>
            <p:cNvPr id="34821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822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823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824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825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6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7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8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9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30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22" name="Freeform 30"/>
          <p:cNvSpPr/>
          <p:nvPr/>
        </p:nvSpPr>
        <p:spPr>
          <a:xfrm>
            <a:off x="2148280" y="3310048"/>
            <a:ext cx="547688" cy="11906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864" h="1875">
                <a:moveTo>
                  <a:pt x="610" y="118"/>
                </a:moveTo>
                <a:lnTo>
                  <a:pt x="593" y="67"/>
                </a:lnTo>
                <a:lnTo>
                  <a:pt x="576" y="51"/>
                </a:lnTo>
                <a:lnTo>
                  <a:pt x="593" y="51"/>
                </a:lnTo>
                <a:lnTo>
                  <a:pt x="593" y="34"/>
                </a:lnTo>
                <a:lnTo>
                  <a:pt x="610" y="17"/>
                </a:lnTo>
                <a:lnTo>
                  <a:pt x="644" y="0"/>
                </a:lnTo>
                <a:lnTo>
                  <a:pt x="661" y="0"/>
                </a:lnTo>
                <a:lnTo>
                  <a:pt x="695" y="0"/>
                </a:lnTo>
                <a:lnTo>
                  <a:pt x="745" y="17"/>
                </a:lnTo>
                <a:lnTo>
                  <a:pt x="779" y="17"/>
                </a:lnTo>
                <a:lnTo>
                  <a:pt x="813" y="34"/>
                </a:lnTo>
                <a:lnTo>
                  <a:pt x="830" y="67"/>
                </a:lnTo>
                <a:lnTo>
                  <a:pt x="847" y="84"/>
                </a:lnTo>
                <a:lnTo>
                  <a:pt x="864" y="101"/>
                </a:lnTo>
                <a:lnTo>
                  <a:pt x="847" y="118"/>
                </a:lnTo>
                <a:lnTo>
                  <a:pt x="847" y="135"/>
                </a:lnTo>
                <a:lnTo>
                  <a:pt x="847" y="169"/>
                </a:lnTo>
                <a:lnTo>
                  <a:pt x="830" y="220"/>
                </a:lnTo>
                <a:lnTo>
                  <a:pt x="830" y="270"/>
                </a:lnTo>
                <a:lnTo>
                  <a:pt x="830" y="321"/>
                </a:lnTo>
                <a:lnTo>
                  <a:pt x="830" y="388"/>
                </a:lnTo>
                <a:lnTo>
                  <a:pt x="813" y="456"/>
                </a:lnTo>
                <a:lnTo>
                  <a:pt x="813" y="608"/>
                </a:lnTo>
                <a:lnTo>
                  <a:pt x="779" y="743"/>
                </a:lnTo>
                <a:lnTo>
                  <a:pt x="762" y="878"/>
                </a:lnTo>
                <a:lnTo>
                  <a:pt x="728" y="997"/>
                </a:lnTo>
                <a:lnTo>
                  <a:pt x="678" y="1115"/>
                </a:lnTo>
                <a:lnTo>
                  <a:pt x="627" y="1233"/>
                </a:lnTo>
                <a:lnTo>
                  <a:pt x="559" y="1352"/>
                </a:lnTo>
                <a:lnTo>
                  <a:pt x="491" y="1453"/>
                </a:lnTo>
                <a:lnTo>
                  <a:pt x="407" y="1554"/>
                </a:lnTo>
                <a:lnTo>
                  <a:pt x="322" y="1639"/>
                </a:lnTo>
                <a:lnTo>
                  <a:pt x="237" y="1723"/>
                </a:lnTo>
                <a:lnTo>
                  <a:pt x="169" y="1774"/>
                </a:lnTo>
                <a:lnTo>
                  <a:pt x="102" y="1825"/>
                </a:lnTo>
                <a:lnTo>
                  <a:pt x="51" y="1858"/>
                </a:lnTo>
                <a:lnTo>
                  <a:pt x="17" y="1875"/>
                </a:lnTo>
                <a:lnTo>
                  <a:pt x="0" y="1875"/>
                </a:lnTo>
                <a:lnTo>
                  <a:pt x="0" y="1858"/>
                </a:lnTo>
                <a:lnTo>
                  <a:pt x="17" y="1825"/>
                </a:lnTo>
                <a:lnTo>
                  <a:pt x="51" y="1791"/>
                </a:lnTo>
                <a:lnTo>
                  <a:pt x="119" y="1723"/>
                </a:lnTo>
                <a:lnTo>
                  <a:pt x="186" y="1656"/>
                </a:lnTo>
                <a:lnTo>
                  <a:pt x="254" y="1571"/>
                </a:lnTo>
                <a:lnTo>
                  <a:pt x="322" y="1470"/>
                </a:lnTo>
                <a:lnTo>
                  <a:pt x="407" y="1352"/>
                </a:lnTo>
                <a:lnTo>
                  <a:pt x="474" y="1216"/>
                </a:lnTo>
                <a:lnTo>
                  <a:pt x="542" y="1081"/>
                </a:lnTo>
                <a:lnTo>
                  <a:pt x="576" y="929"/>
                </a:lnTo>
                <a:lnTo>
                  <a:pt x="610" y="777"/>
                </a:lnTo>
                <a:lnTo>
                  <a:pt x="644" y="625"/>
                </a:lnTo>
                <a:lnTo>
                  <a:pt x="661" y="490"/>
                </a:lnTo>
                <a:lnTo>
                  <a:pt x="661" y="388"/>
                </a:lnTo>
                <a:lnTo>
                  <a:pt x="661" y="287"/>
                </a:lnTo>
                <a:lnTo>
                  <a:pt x="661" y="220"/>
                </a:lnTo>
                <a:lnTo>
                  <a:pt x="644" y="169"/>
                </a:lnTo>
                <a:lnTo>
                  <a:pt x="627" y="135"/>
                </a:lnTo>
                <a:lnTo>
                  <a:pt x="610" y="118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3824" name="Freeform 32"/>
          <p:cNvSpPr/>
          <p:nvPr/>
        </p:nvSpPr>
        <p:spPr>
          <a:xfrm>
            <a:off x="2234005" y="3117960"/>
            <a:ext cx="173038" cy="911225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272" h="1436">
                <a:moveTo>
                  <a:pt x="0" y="34"/>
                </a:moveTo>
                <a:lnTo>
                  <a:pt x="17" y="17"/>
                </a:lnTo>
                <a:lnTo>
                  <a:pt x="68" y="17"/>
                </a:lnTo>
                <a:lnTo>
                  <a:pt x="136" y="0"/>
                </a:lnTo>
                <a:lnTo>
                  <a:pt x="221" y="17"/>
                </a:lnTo>
                <a:lnTo>
                  <a:pt x="238" y="169"/>
                </a:lnTo>
                <a:lnTo>
                  <a:pt x="255" y="338"/>
                </a:lnTo>
                <a:lnTo>
                  <a:pt x="272" y="540"/>
                </a:lnTo>
                <a:lnTo>
                  <a:pt x="272" y="760"/>
                </a:lnTo>
                <a:lnTo>
                  <a:pt x="272" y="878"/>
                </a:lnTo>
                <a:lnTo>
                  <a:pt x="272" y="980"/>
                </a:lnTo>
                <a:lnTo>
                  <a:pt x="272" y="1064"/>
                </a:lnTo>
                <a:lnTo>
                  <a:pt x="272" y="1149"/>
                </a:lnTo>
                <a:lnTo>
                  <a:pt x="255" y="1216"/>
                </a:lnTo>
                <a:lnTo>
                  <a:pt x="255" y="1267"/>
                </a:lnTo>
                <a:lnTo>
                  <a:pt x="238" y="1318"/>
                </a:lnTo>
                <a:lnTo>
                  <a:pt x="238" y="1335"/>
                </a:lnTo>
                <a:lnTo>
                  <a:pt x="221" y="1385"/>
                </a:lnTo>
                <a:lnTo>
                  <a:pt x="204" y="1419"/>
                </a:lnTo>
                <a:lnTo>
                  <a:pt x="187" y="1436"/>
                </a:lnTo>
                <a:lnTo>
                  <a:pt x="170" y="1436"/>
                </a:lnTo>
                <a:lnTo>
                  <a:pt x="153" y="1419"/>
                </a:lnTo>
                <a:lnTo>
                  <a:pt x="136" y="1402"/>
                </a:lnTo>
                <a:lnTo>
                  <a:pt x="119" y="1368"/>
                </a:lnTo>
                <a:lnTo>
                  <a:pt x="85" y="1301"/>
                </a:lnTo>
                <a:lnTo>
                  <a:pt x="85" y="1250"/>
                </a:lnTo>
                <a:lnTo>
                  <a:pt x="85" y="1216"/>
                </a:lnTo>
                <a:lnTo>
                  <a:pt x="85" y="1182"/>
                </a:lnTo>
                <a:lnTo>
                  <a:pt x="102" y="1132"/>
                </a:lnTo>
                <a:lnTo>
                  <a:pt x="102" y="1064"/>
                </a:lnTo>
                <a:lnTo>
                  <a:pt x="119" y="929"/>
                </a:lnTo>
                <a:lnTo>
                  <a:pt x="119" y="845"/>
                </a:lnTo>
                <a:lnTo>
                  <a:pt x="136" y="760"/>
                </a:lnTo>
                <a:lnTo>
                  <a:pt x="136" y="692"/>
                </a:lnTo>
                <a:lnTo>
                  <a:pt x="136" y="591"/>
                </a:lnTo>
                <a:lnTo>
                  <a:pt x="119" y="490"/>
                </a:lnTo>
                <a:lnTo>
                  <a:pt x="119" y="371"/>
                </a:lnTo>
                <a:lnTo>
                  <a:pt x="102" y="287"/>
                </a:lnTo>
                <a:lnTo>
                  <a:pt x="85" y="203"/>
                </a:lnTo>
                <a:lnTo>
                  <a:pt x="68" y="152"/>
                </a:lnTo>
                <a:lnTo>
                  <a:pt x="34" y="118"/>
                </a:lnTo>
                <a:lnTo>
                  <a:pt x="17" y="101"/>
                </a:lnTo>
                <a:lnTo>
                  <a:pt x="0" y="84"/>
                </a:lnTo>
                <a:lnTo>
                  <a:pt x="0" y="50"/>
                </a:lnTo>
                <a:lnTo>
                  <a:pt x="0" y="34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3825" name="Freeform 33"/>
          <p:cNvSpPr/>
          <p:nvPr/>
        </p:nvSpPr>
        <p:spPr>
          <a:xfrm>
            <a:off x="2353068" y="3021123"/>
            <a:ext cx="612775" cy="100806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966" h="1588">
                <a:moveTo>
                  <a:pt x="644" y="50"/>
                </a:moveTo>
                <a:lnTo>
                  <a:pt x="694" y="17"/>
                </a:lnTo>
                <a:lnTo>
                  <a:pt x="745" y="0"/>
                </a:lnTo>
                <a:lnTo>
                  <a:pt x="762" y="17"/>
                </a:lnTo>
                <a:lnTo>
                  <a:pt x="796" y="33"/>
                </a:lnTo>
                <a:lnTo>
                  <a:pt x="881" y="84"/>
                </a:lnTo>
                <a:lnTo>
                  <a:pt x="932" y="118"/>
                </a:lnTo>
                <a:lnTo>
                  <a:pt x="949" y="152"/>
                </a:lnTo>
                <a:lnTo>
                  <a:pt x="966" y="186"/>
                </a:lnTo>
                <a:lnTo>
                  <a:pt x="966" y="202"/>
                </a:lnTo>
                <a:lnTo>
                  <a:pt x="966" y="236"/>
                </a:lnTo>
                <a:lnTo>
                  <a:pt x="932" y="287"/>
                </a:lnTo>
                <a:lnTo>
                  <a:pt x="932" y="304"/>
                </a:lnTo>
                <a:lnTo>
                  <a:pt x="915" y="338"/>
                </a:lnTo>
                <a:lnTo>
                  <a:pt x="915" y="388"/>
                </a:lnTo>
                <a:lnTo>
                  <a:pt x="898" y="439"/>
                </a:lnTo>
                <a:lnTo>
                  <a:pt x="898" y="523"/>
                </a:lnTo>
                <a:lnTo>
                  <a:pt x="898" y="625"/>
                </a:lnTo>
                <a:lnTo>
                  <a:pt x="898" y="726"/>
                </a:lnTo>
                <a:lnTo>
                  <a:pt x="898" y="861"/>
                </a:lnTo>
                <a:lnTo>
                  <a:pt x="898" y="980"/>
                </a:lnTo>
                <a:lnTo>
                  <a:pt x="881" y="1098"/>
                </a:lnTo>
                <a:lnTo>
                  <a:pt x="881" y="1199"/>
                </a:lnTo>
                <a:lnTo>
                  <a:pt x="881" y="1284"/>
                </a:lnTo>
                <a:lnTo>
                  <a:pt x="864" y="1351"/>
                </a:lnTo>
                <a:lnTo>
                  <a:pt x="864" y="1419"/>
                </a:lnTo>
                <a:lnTo>
                  <a:pt x="864" y="1453"/>
                </a:lnTo>
                <a:lnTo>
                  <a:pt x="864" y="1487"/>
                </a:lnTo>
                <a:lnTo>
                  <a:pt x="847" y="1537"/>
                </a:lnTo>
                <a:lnTo>
                  <a:pt x="830" y="1571"/>
                </a:lnTo>
                <a:lnTo>
                  <a:pt x="813" y="1588"/>
                </a:lnTo>
                <a:lnTo>
                  <a:pt x="796" y="1588"/>
                </a:lnTo>
                <a:lnTo>
                  <a:pt x="779" y="1571"/>
                </a:lnTo>
                <a:lnTo>
                  <a:pt x="762" y="1554"/>
                </a:lnTo>
                <a:lnTo>
                  <a:pt x="745" y="1537"/>
                </a:lnTo>
                <a:lnTo>
                  <a:pt x="711" y="1487"/>
                </a:lnTo>
                <a:lnTo>
                  <a:pt x="694" y="1453"/>
                </a:lnTo>
                <a:lnTo>
                  <a:pt x="711" y="1436"/>
                </a:lnTo>
                <a:lnTo>
                  <a:pt x="711" y="1385"/>
                </a:lnTo>
                <a:lnTo>
                  <a:pt x="711" y="1318"/>
                </a:lnTo>
                <a:lnTo>
                  <a:pt x="728" y="1216"/>
                </a:lnTo>
                <a:lnTo>
                  <a:pt x="728" y="1098"/>
                </a:lnTo>
                <a:lnTo>
                  <a:pt x="745" y="963"/>
                </a:lnTo>
                <a:lnTo>
                  <a:pt x="745" y="828"/>
                </a:lnTo>
                <a:lnTo>
                  <a:pt x="745" y="659"/>
                </a:lnTo>
                <a:lnTo>
                  <a:pt x="745" y="574"/>
                </a:lnTo>
                <a:lnTo>
                  <a:pt x="745" y="507"/>
                </a:lnTo>
                <a:lnTo>
                  <a:pt x="728" y="456"/>
                </a:lnTo>
                <a:lnTo>
                  <a:pt x="728" y="388"/>
                </a:lnTo>
                <a:lnTo>
                  <a:pt x="728" y="355"/>
                </a:lnTo>
                <a:lnTo>
                  <a:pt x="728" y="321"/>
                </a:lnTo>
                <a:lnTo>
                  <a:pt x="728" y="287"/>
                </a:lnTo>
                <a:lnTo>
                  <a:pt x="711" y="270"/>
                </a:lnTo>
                <a:lnTo>
                  <a:pt x="694" y="236"/>
                </a:lnTo>
                <a:lnTo>
                  <a:pt x="678" y="219"/>
                </a:lnTo>
                <a:lnTo>
                  <a:pt x="644" y="219"/>
                </a:lnTo>
                <a:lnTo>
                  <a:pt x="593" y="202"/>
                </a:lnTo>
                <a:lnTo>
                  <a:pt x="576" y="202"/>
                </a:lnTo>
                <a:lnTo>
                  <a:pt x="525" y="202"/>
                </a:lnTo>
                <a:lnTo>
                  <a:pt x="474" y="219"/>
                </a:lnTo>
                <a:lnTo>
                  <a:pt x="406" y="236"/>
                </a:lnTo>
                <a:lnTo>
                  <a:pt x="322" y="253"/>
                </a:lnTo>
                <a:lnTo>
                  <a:pt x="220" y="270"/>
                </a:lnTo>
                <a:lnTo>
                  <a:pt x="118" y="287"/>
                </a:lnTo>
                <a:lnTo>
                  <a:pt x="0" y="304"/>
                </a:lnTo>
                <a:lnTo>
                  <a:pt x="0" y="169"/>
                </a:lnTo>
                <a:lnTo>
                  <a:pt x="85" y="169"/>
                </a:lnTo>
                <a:lnTo>
                  <a:pt x="186" y="152"/>
                </a:lnTo>
                <a:lnTo>
                  <a:pt x="288" y="135"/>
                </a:lnTo>
                <a:lnTo>
                  <a:pt x="390" y="118"/>
                </a:lnTo>
                <a:lnTo>
                  <a:pt x="491" y="101"/>
                </a:lnTo>
                <a:lnTo>
                  <a:pt x="559" y="67"/>
                </a:lnTo>
                <a:lnTo>
                  <a:pt x="627" y="67"/>
                </a:lnTo>
                <a:lnTo>
                  <a:pt x="644" y="5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3826" name="Freeform 34"/>
          <p:cNvSpPr/>
          <p:nvPr/>
        </p:nvSpPr>
        <p:spPr>
          <a:xfrm>
            <a:off x="2889643" y="3332273"/>
            <a:ext cx="1108075" cy="246062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1745" h="388">
                <a:moveTo>
                  <a:pt x="0" y="304"/>
                </a:moveTo>
                <a:lnTo>
                  <a:pt x="339" y="253"/>
                </a:lnTo>
                <a:lnTo>
                  <a:pt x="661" y="169"/>
                </a:lnTo>
                <a:lnTo>
                  <a:pt x="813" y="135"/>
                </a:lnTo>
                <a:lnTo>
                  <a:pt x="949" y="118"/>
                </a:lnTo>
                <a:lnTo>
                  <a:pt x="1067" y="84"/>
                </a:lnTo>
                <a:lnTo>
                  <a:pt x="1186" y="50"/>
                </a:lnTo>
                <a:lnTo>
                  <a:pt x="1271" y="33"/>
                </a:lnTo>
                <a:lnTo>
                  <a:pt x="1355" y="17"/>
                </a:lnTo>
                <a:lnTo>
                  <a:pt x="1423" y="0"/>
                </a:lnTo>
                <a:lnTo>
                  <a:pt x="1474" y="0"/>
                </a:lnTo>
                <a:lnTo>
                  <a:pt x="1576" y="0"/>
                </a:lnTo>
                <a:lnTo>
                  <a:pt x="1609" y="17"/>
                </a:lnTo>
                <a:lnTo>
                  <a:pt x="1643" y="33"/>
                </a:lnTo>
                <a:lnTo>
                  <a:pt x="1694" y="67"/>
                </a:lnTo>
                <a:lnTo>
                  <a:pt x="1711" y="84"/>
                </a:lnTo>
                <a:lnTo>
                  <a:pt x="1728" y="101"/>
                </a:lnTo>
                <a:lnTo>
                  <a:pt x="1745" y="135"/>
                </a:lnTo>
                <a:lnTo>
                  <a:pt x="1728" y="152"/>
                </a:lnTo>
                <a:lnTo>
                  <a:pt x="1711" y="169"/>
                </a:lnTo>
                <a:lnTo>
                  <a:pt x="1694" y="169"/>
                </a:lnTo>
                <a:lnTo>
                  <a:pt x="1660" y="169"/>
                </a:lnTo>
                <a:lnTo>
                  <a:pt x="1626" y="169"/>
                </a:lnTo>
                <a:lnTo>
                  <a:pt x="1576" y="169"/>
                </a:lnTo>
                <a:lnTo>
                  <a:pt x="1508" y="169"/>
                </a:lnTo>
                <a:lnTo>
                  <a:pt x="1440" y="169"/>
                </a:lnTo>
                <a:lnTo>
                  <a:pt x="1355" y="186"/>
                </a:lnTo>
                <a:lnTo>
                  <a:pt x="1304" y="186"/>
                </a:lnTo>
                <a:lnTo>
                  <a:pt x="1254" y="202"/>
                </a:lnTo>
                <a:lnTo>
                  <a:pt x="1186" y="202"/>
                </a:lnTo>
                <a:lnTo>
                  <a:pt x="1101" y="219"/>
                </a:lnTo>
                <a:lnTo>
                  <a:pt x="1033" y="236"/>
                </a:lnTo>
                <a:lnTo>
                  <a:pt x="932" y="253"/>
                </a:lnTo>
                <a:lnTo>
                  <a:pt x="745" y="287"/>
                </a:lnTo>
                <a:lnTo>
                  <a:pt x="644" y="304"/>
                </a:lnTo>
                <a:lnTo>
                  <a:pt x="542" y="321"/>
                </a:lnTo>
                <a:lnTo>
                  <a:pt x="474" y="338"/>
                </a:lnTo>
                <a:lnTo>
                  <a:pt x="407" y="354"/>
                </a:lnTo>
                <a:lnTo>
                  <a:pt x="339" y="371"/>
                </a:lnTo>
                <a:lnTo>
                  <a:pt x="305" y="371"/>
                </a:lnTo>
                <a:lnTo>
                  <a:pt x="271" y="371"/>
                </a:lnTo>
                <a:lnTo>
                  <a:pt x="254" y="371"/>
                </a:lnTo>
                <a:lnTo>
                  <a:pt x="186" y="388"/>
                </a:lnTo>
                <a:lnTo>
                  <a:pt x="119" y="371"/>
                </a:lnTo>
                <a:lnTo>
                  <a:pt x="51" y="354"/>
                </a:lnTo>
                <a:lnTo>
                  <a:pt x="17" y="338"/>
                </a:lnTo>
                <a:lnTo>
                  <a:pt x="0" y="304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3827" name="Freeform 35"/>
          <p:cNvSpPr/>
          <p:nvPr/>
        </p:nvSpPr>
        <p:spPr>
          <a:xfrm>
            <a:off x="3245243" y="2859198"/>
            <a:ext cx="398462" cy="185578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627" h="2923">
                <a:moveTo>
                  <a:pt x="153" y="2585"/>
                </a:moveTo>
                <a:lnTo>
                  <a:pt x="85" y="2552"/>
                </a:lnTo>
                <a:lnTo>
                  <a:pt x="34" y="2518"/>
                </a:lnTo>
                <a:lnTo>
                  <a:pt x="17" y="2484"/>
                </a:lnTo>
                <a:lnTo>
                  <a:pt x="0" y="2467"/>
                </a:lnTo>
                <a:lnTo>
                  <a:pt x="0" y="2450"/>
                </a:lnTo>
                <a:lnTo>
                  <a:pt x="34" y="2450"/>
                </a:lnTo>
                <a:lnTo>
                  <a:pt x="102" y="2450"/>
                </a:lnTo>
                <a:lnTo>
                  <a:pt x="186" y="2467"/>
                </a:lnTo>
                <a:lnTo>
                  <a:pt x="254" y="2501"/>
                </a:lnTo>
                <a:lnTo>
                  <a:pt x="322" y="2501"/>
                </a:lnTo>
                <a:lnTo>
                  <a:pt x="373" y="2484"/>
                </a:lnTo>
                <a:lnTo>
                  <a:pt x="407" y="2467"/>
                </a:lnTo>
                <a:lnTo>
                  <a:pt x="407" y="2433"/>
                </a:lnTo>
                <a:lnTo>
                  <a:pt x="424" y="2416"/>
                </a:lnTo>
                <a:lnTo>
                  <a:pt x="424" y="2366"/>
                </a:lnTo>
                <a:lnTo>
                  <a:pt x="424" y="2298"/>
                </a:lnTo>
                <a:lnTo>
                  <a:pt x="441" y="2230"/>
                </a:lnTo>
                <a:lnTo>
                  <a:pt x="441" y="2146"/>
                </a:lnTo>
                <a:lnTo>
                  <a:pt x="441" y="2045"/>
                </a:lnTo>
                <a:lnTo>
                  <a:pt x="441" y="1943"/>
                </a:lnTo>
                <a:lnTo>
                  <a:pt x="441" y="1707"/>
                </a:lnTo>
                <a:lnTo>
                  <a:pt x="424" y="1453"/>
                </a:lnTo>
                <a:lnTo>
                  <a:pt x="424" y="1183"/>
                </a:lnTo>
                <a:lnTo>
                  <a:pt x="407" y="913"/>
                </a:lnTo>
                <a:lnTo>
                  <a:pt x="407" y="777"/>
                </a:lnTo>
                <a:lnTo>
                  <a:pt x="390" y="659"/>
                </a:lnTo>
                <a:lnTo>
                  <a:pt x="390" y="558"/>
                </a:lnTo>
                <a:lnTo>
                  <a:pt x="390" y="456"/>
                </a:lnTo>
                <a:lnTo>
                  <a:pt x="373" y="389"/>
                </a:lnTo>
                <a:lnTo>
                  <a:pt x="373" y="321"/>
                </a:lnTo>
                <a:lnTo>
                  <a:pt x="373" y="287"/>
                </a:lnTo>
                <a:lnTo>
                  <a:pt x="356" y="254"/>
                </a:lnTo>
                <a:lnTo>
                  <a:pt x="339" y="169"/>
                </a:lnTo>
                <a:lnTo>
                  <a:pt x="288" y="85"/>
                </a:lnTo>
                <a:lnTo>
                  <a:pt x="254" y="68"/>
                </a:lnTo>
                <a:lnTo>
                  <a:pt x="254" y="51"/>
                </a:lnTo>
                <a:lnTo>
                  <a:pt x="237" y="34"/>
                </a:lnTo>
                <a:lnTo>
                  <a:pt x="254" y="17"/>
                </a:lnTo>
                <a:lnTo>
                  <a:pt x="271" y="0"/>
                </a:lnTo>
                <a:lnTo>
                  <a:pt x="288" y="0"/>
                </a:lnTo>
                <a:lnTo>
                  <a:pt x="339" y="0"/>
                </a:lnTo>
                <a:lnTo>
                  <a:pt x="407" y="17"/>
                </a:lnTo>
                <a:lnTo>
                  <a:pt x="457" y="34"/>
                </a:lnTo>
                <a:lnTo>
                  <a:pt x="508" y="68"/>
                </a:lnTo>
                <a:lnTo>
                  <a:pt x="542" y="85"/>
                </a:lnTo>
                <a:lnTo>
                  <a:pt x="576" y="102"/>
                </a:lnTo>
                <a:lnTo>
                  <a:pt x="576" y="135"/>
                </a:lnTo>
                <a:lnTo>
                  <a:pt x="576" y="169"/>
                </a:lnTo>
                <a:lnTo>
                  <a:pt x="576" y="237"/>
                </a:lnTo>
                <a:lnTo>
                  <a:pt x="576" y="321"/>
                </a:lnTo>
                <a:lnTo>
                  <a:pt x="559" y="406"/>
                </a:lnTo>
                <a:lnTo>
                  <a:pt x="559" y="524"/>
                </a:lnTo>
                <a:lnTo>
                  <a:pt x="542" y="642"/>
                </a:lnTo>
                <a:lnTo>
                  <a:pt x="559" y="777"/>
                </a:lnTo>
                <a:lnTo>
                  <a:pt x="559" y="845"/>
                </a:lnTo>
                <a:lnTo>
                  <a:pt x="559" y="930"/>
                </a:lnTo>
                <a:lnTo>
                  <a:pt x="559" y="1031"/>
                </a:lnTo>
                <a:lnTo>
                  <a:pt x="559" y="1149"/>
                </a:lnTo>
                <a:lnTo>
                  <a:pt x="576" y="1267"/>
                </a:lnTo>
                <a:lnTo>
                  <a:pt x="576" y="1386"/>
                </a:lnTo>
                <a:lnTo>
                  <a:pt x="593" y="1538"/>
                </a:lnTo>
                <a:lnTo>
                  <a:pt x="593" y="1673"/>
                </a:lnTo>
                <a:lnTo>
                  <a:pt x="593" y="1825"/>
                </a:lnTo>
                <a:lnTo>
                  <a:pt x="610" y="1960"/>
                </a:lnTo>
                <a:lnTo>
                  <a:pt x="610" y="2095"/>
                </a:lnTo>
                <a:lnTo>
                  <a:pt x="610" y="2197"/>
                </a:lnTo>
                <a:lnTo>
                  <a:pt x="610" y="2298"/>
                </a:lnTo>
                <a:lnTo>
                  <a:pt x="610" y="2383"/>
                </a:lnTo>
                <a:lnTo>
                  <a:pt x="627" y="2450"/>
                </a:lnTo>
                <a:lnTo>
                  <a:pt x="627" y="2501"/>
                </a:lnTo>
                <a:lnTo>
                  <a:pt x="610" y="2602"/>
                </a:lnTo>
                <a:lnTo>
                  <a:pt x="593" y="2670"/>
                </a:lnTo>
                <a:lnTo>
                  <a:pt x="576" y="2754"/>
                </a:lnTo>
                <a:lnTo>
                  <a:pt x="542" y="2822"/>
                </a:lnTo>
                <a:lnTo>
                  <a:pt x="508" y="2856"/>
                </a:lnTo>
                <a:lnTo>
                  <a:pt x="474" y="2889"/>
                </a:lnTo>
                <a:lnTo>
                  <a:pt x="457" y="2923"/>
                </a:lnTo>
                <a:lnTo>
                  <a:pt x="441" y="2923"/>
                </a:lnTo>
                <a:lnTo>
                  <a:pt x="424" y="2923"/>
                </a:lnTo>
                <a:lnTo>
                  <a:pt x="407" y="2906"/>
                </a:lnTo>
                <a:lnTo>
                  <a:pt x="390" y="2873"/>
                </a:lnTo>
                <a:lnTo>
                  <a:pt x="356" y="2822"/>
                </a:lnTo>
                <a:lnTo>
                  <a:pt x="322" y="2754"/>
                </a:lnTo>
                <a:lnTo>
                  <a:pt x="288" y="2687"/>
                </a:lnTo>
                <a:lnTo>
                  <a:pt x="220" y="2636"/>
                </a:lnTo>
                <a:lnTo>
                  <a:pt x="153" y="2585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3828" name="Freeform 36"/>
          <p:cNvSpPr/>
          <p:nvPr/>
        </p:nvSpPr>
        <p:spPr>
          <a:xfrm>
            <a:off x="2986480" y="3438635"/>
            <a:ext cx="549275" cy="827088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864" h="1301">
                <a:moveTo>
                  <a:pt x="390" y="946"/>
                </a:moveTo>
                <a:lnTo>
                  <a:pt x="305" y="1047"/>
                </a:lnTo>
                <a:lnTo>
                  <a:pt x="238" y="1115"/>
                </a:lnTo>
                <a:lnTo>
                  <a:pt x="187" y="1182"/>
                </a:lnTo>
                <a:lnTo>
                  <a:pt x="119" y="1233"/>
                </a:lnTo>
                <a:lnTo>
                  <a:pt x="85" y="1284"/>
                </a:lnTo>
                <a:lnTo>
                  <a:pt x="34" y="1301"/>
                </a:lnTo>
                <a:lnTo>
                  <a:pt x="17" y="1301"/>
                </a:lnTo>
                <a:lnTo>
                  <a:pt x="0" y="1301"/>
                </a:lnTo>
                <a:lnTo>
                  <a:pt x="0" y="1284"/>
                </a:lnTo>
                <a:lnTo>
                  <a:pt x="0" y="1267"/>
                </a:lnTo>
                <a:lnTo>
                  <a:pt x="17" y="1250"/>
                </a:lnTo>
                <a:lnTo>
                  <a:pt x="34" y="1216"/>
                </a:lnTo>
                <a:lnTo>
                  <a:pt x="68" y="1165"/>
                </a:lnTo>
                <a:lnTo>
                  <a:pt x="102" y="1115"/>
                </a:lnTo>
                <a:lnTo>
                  <a:pt x="153" y="1047"/>
                </a:lnTo>
                <a:lnTo>
                  <a:pt x="204" y="980"/>
                </a:lnTo>
                <a:lnTo>
                  <a:pt x="255" y="895"/>
                </a:lnTo>
                <a:lnTo>
                  <a:pt x="322" y="811"/>
                </a:lnTo>
                <a:lnTo>
                  <a:pt x="390" y="709"/>
                </a:lnTo>
                <a:lnTo>
                  <a:pt x="441" y="591"/>
                </a:lnTo>
                <a:lnTo>
                  <a:pt x="509" y="456"/>
                </a:lnTo>
                <a:lnTo>
                  <a:pt x="576" y="321"/>
                </a:lnTo>
                <a:lnTo>
                  <a:pt x="644" y="169"/>
                </a:lnTo>
                <a:lnTo>
                  <a:pt x="712" y="0"/>
                </a:lnTo>
                <a:lnTo>
                  <a:pt x="864" y="67"/>
                </a:lnTo>
                <a:lnTo>
                  <a:pt x="780" y="287"/>
                </a:lnTo>
                <a:lnTo>
                  <a:pt x="661" y="507"/>
                </a:lnTo>
                <a:lnTo>
                  <a:pt x="610" y="625"/>
                </a:lnTo>
                <a:lnTo>
                  <a:pt x="543" y="743"/>
                </a:lnTo>
                <a:lnTo>
                  <a:pt x="458" y="844"/>
                </a:lnTo>
                <a:lnTo>
                  <a:pt x="390" y="946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612775" y="238125"/>
            <a:ext cx="2855913" cy="477838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3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3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3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250045" y="1443355"/>
            <a:ext cx="14039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guān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141595" y="2553335"/>
            <a:ext cx="212788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指导书写：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096000" y="2553335"/>
            <a:ext cx="590931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上下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丷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关爱   关怀 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我们要给予残疾儿童更多的关爱。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第四笔横长，撇捺舒展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关</a:t>
            </a:r>
          </a:p>
        </p:txBody>
      </p:sp>
      <p:sp>
        <p:nvSpPr>
          <p:cNvPr id="35879" name="Freeform 39"/>
          <p:cNvSpPr/>
          <p:nvPr/>
        </p:nvSpPr>
        <p:spPr>
          <a:xfrm>
            <a:off x="2727339" y="3075305"/>
            <a:ext cx="225425" cy="3429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356" h="541">
                <a:moveTo>
                  <a:pt x="119" y="34"/>
                </a:moveTo>
                <a:lnTo>
                  <a:pt x="220" y="102"/>
                </a:lnTo>
                <a:lnTo>
                  <a:pt x="288" y="169"/>
                </a:lnTo>
                <a:lnTo>
                  <a:pt x="339" y="271"/>
                </a:lnTo>
                <a:lnTo>
                  <a:pt x="356" y="321"/>
                </a:lnTo>
                <a:lnTo>
                  <a:pt x="356" y="372"/>
                </a:lnTo>
                <a:lnTo>
                  <a:pt x="356" y="423"/>
                </a:lnTo>
                <a:lnTo>
                  <a:pt x="356" y="473"/>
                </a:lnTo>
                <a:lnTo>
                  <a:pt x="356" y="490"/>
                </a:lnTo>
                <a:lnTo>
                  <a:pt x="339" y="507"/>
                </a:lnTo>
                <a:lnTo>
                  <a:pt x="322" y="524"/>
                </a:lnTo>
                <a:lnTo>
                  <a:pt x="288" y="541"/>
                </a:lnTo>
                <a:lnTo>
                  <a:pt x="271" y="524"/>
                </a:lnTo>
                <a:lnTo>
                  <a:pt x="237" y="490"/>
                </a:lnTo>
                <a:lnTo>
                  <a:pt x="203" y="456"/>
                </a:lnTo>
                <a:lnTo>
                  <a:pt x="153" y="389"/>
                </a:lnTo>
                <a:lnTo>
                  <a:pt x="102" y="321"/>
                </a:lnTo>
                <a:lnTo>
                  <a:pt x="68" y="254"/>
                </a:lnTo>
                <a:lnTo>
                  <a:pt x="34" y="203"/>
                </a:lnTo>
                <a:lnTo>
                  <a:pt x="17" y="135"/>
                </a:lnTo>
                <a:lnTo>
                  <a:pt x="17" y="85"/>
                </a:lnTo>
                <a:lnTo>
                  <a:pt x="0" y="51"/>
                </a:lnTo>
                <a:lnTo>
                  <a:pt x="0" y="17"/>
                </a:lnTo>
                <a:lnTo>
                  <a:pt x="17" y="0"/>
                </a:lnTo>
                <a:lnTo>
                  <a:pt x="34" y="0"/>
                </a:lnTo>
                <a:lnTo>
                  <a:pt x="51" y="0"/>
                </a:lnTo>
                <a:lnTo>
                  <a:pt x="85" y="17"/>
                </a:lnTo>
                <a:lnTo>
                  <a:pt x="119" y="34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35844" name="Group 4"/>
          <p:cNvGrpSpPr/>
          <p:nvPr/>
        </p:nvGrpSpPr>
        <p:grpSpPr>
          <a:xfrm>
            <a:off x="1684352" y="2459355"/>
            <a:ext cx="2879725" cy="2879725"/>
            <a:chOff x="1474" y="663"/>
            <a:chExt cx="2948" cy="2835"/>
          </a:xfrm>
        </p:grpSpPr>
        <p:sp>
          <p:nvSpPr>
            <p:cNvPr id="35845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846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847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848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849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50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51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52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53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54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5877" name="Freeform 37"/>
          <p:cNvSpPr/>
          <p:nvPr/>
        </p:nvSpPr>
        <p:spPr>
          <a:xfrm>
            <a:off x="3124214" y="2903855"/>
            <a:ext cx="452438" cy="6223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712" h="980">
                <a:moveTo>
                  <a:pt x="356" y="338"/>
                </a:moveTo>
                <a:lnTo>
                  <a:pt x="373" y="253"/>
                </a:lnTo>
                <a:lnTo>
                  <a:pt x="390" y="169"/>
                </a:lnTo>
                <a:lnTo>
                  <a:pt x="407" y="118"/>
                </a:lnTo>
                <a:lnTo>
                  <a:pt x="407" y="84"/>
                </a:lnTo>
                <a:lnTo>
                  <a:pt x="390" y="34"/>
                </a:lnTo>
                <a:lnTo>
                  <a:pt x="390" y="17"/>
                </a:lnTo>
                <a:lnTo>
                  <a:pt x="407" y="0"/>
                </a:lnTo>
                <a:lnTo>
                  <a:pt x="441" y="0"/>
                </a:lnTo>
                <a:lnTo>
                  <a:pt x="474" y="0"/>
                </a:lnTo>
                <a:lnTo>
                  <a:pt x="508" y="34"/>
                </a:lnTo>
                <a:lnTo>
                  <a:pt x="559" y="67"/>
                </a:lnTo>
                <a:lnTo>
                  <a:pt x="610" y="101"/>
                </a:lnTo>
                <a:lnTo>
                  <a:pt x="661" y="135"/>
                </a:lnTo>
                <a:lnTo>
                  <a:pt x="695" y="152"/>
                </a:lnTo>
                <a:lnTo>
                  <a:pt x="712" y="186"/>
                </a:lnTo>
                <a:lnTo>
                  <a:pt x="712" y="203"/>
                </a:lnTo>
                <a:lnTo>
                  <a:pt x="695" y="236"/>
                </a:lnTo>
                <a:lnTo>
                  <a:pt x="678" y="270"/>
                </a:lnTo>
                <a:lnTo>
                  <a:pt x="627" y="304"/>
                </a:lnTo>
                <a:lnTo>
                  <a:pt x="593" y="338"/>
                </a:lnTo>
                <a:lnTo>
                  <a:pt x="559" y="388"/>
                </a:lnTo>
                <a:lnTo>
                  <a:pt x="508" y="439"/>
                </a:lnTo>
                <a:lnTo>
                  <a:pt x="457" y="524"/>
                </a:lnTo>
                <a:lnTo>
                  <a:pt x="390" y="608"/>
                </a:lnTo>
                <a:lnTo>
                  <a:pt x="305" y="726"/>
                </a:lnTo>
                <a:lnTo>
                  <a:pt x="203" y="845"/>
                </a:lnTo>
                <a:lnTo>
                  <a:pt x="102" y="980"/>
                </a:lnTo>
                <a:lnTo>
                  <a:pt x="0" y="980"/>
                </a:lnTo>
                <a:lnTo>
                  <a:pt x="68" y="878"/>
                </a:lnTo>
                <a:lnTo>
                  <a:pt x="119" y="777"/>
                </a:lnTo>
                <a:lnTo>
                  <a:pt x="169" y="676"/>
                </a:lnTo>
                <a:lnTo>
                  <a:pt x="220" y="591"/>
                </a:lnTo>
                <a:lnTo>
                  <a:pt x="254" y="507"/>
                </a:lnTo>
                <a:lnTo>
                  <a:pt x="305" y="439"/>
                </a:lnTo>
                <a:lnTo>
                  <a:pt x="322" y="388"/>
                </a:lnTo>
                <a:lnTo>
                  <a:pt x="356" y="338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5878" name="Freeform 38"/>
          <p:cNvSpPr/>
          <p:nvPr/>
        </p:nvSpPr>
        <p:spPr>
          <a:xfrm>
            <a:off x="2608277" y="3440430"/>
            <a:ext cx="968375" cy="19208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525" h="304">
                <a:moveTo>
                  <a:pt x="796" y="84"/>
                </a:moveTo>
                <a:lnTo>
                  <a:pt x="898" y="67"/>
                </a:lnTo>
                <a:lnTo>
                  <a:pt x="999" y="50"/>
                </a:lnTo>
                <a:lnTo>
                  <a:pt x="1084" y="33"/>
                </a:lnTo>
                <a:lnTo>
                  <a:pt x="1169" y="17"/>
                </a:lnTo>
                <a:lnTo>
                  <a:pt x="1237" y="17"/>
                </a:lnTo>
                <a:lnTo>
                  <a:pt x="1287" y="0"/>
                </a:lnTo>
                <a:lnTo>
                  <a:pt x="1321" y="0"/>
                </a:lnTo>
                <a:lnTo>
                  <a:pt x="1355" y="0"/>
                </a:lnTo>
                <a:lnTo>
                  <a:pt x="1423" y="0"/>
                </a:lnTo>
                <a:lnTo>
                  <a:pt x="1474" y="17"/>
                </a:lnTo>
                <a:lnTo>
                  <a:pt x="1508" y="17"/>
                </a:lnTo>
                <a:lnTo>
                  <a:pt x="1525" y="33"/>
                </a:lnTo>
                <a:lnTo>
                  <a:pt x="1525" y="50"/>
                </a:lnTo>
                <a:lnTo>
                  <a:pt x="1525" y="67"/>
                </a:lnTo>
                <a:lnTo>
                  <a:pt x="1508" y="101"/>
                </a:lnTo>
                <a:lnTo>
                  <a:pt x="1474" y="135"/>
                </a:lnTo>
                <a:lnTo>
                  <a:pt x="1423" y="152"/>
                </a:lnTo>
                <a:lnTo>
                  <a:pt x="1372" y="169"/>
                </a:lnTo>
                <a:lnTo>
                  <a:pt x="1304" y="169"/>
                </a:lnTo>
                <a:lnTo>
                  <a:pt x="1220" y="186"/>
                </a:lnTo>
                <a:lnTo>
                  <a:pt x="1152" y="202"/>
                </a:lnTo>
                <a:lnTo>
                  <a:pt x="1101" y="202"/>
                </a:lnTo>
                <a:lnTo>
                  <a:pt x="813" y="253"/>
                </a:lnTo>
                <a:lnTo>
                  <a:pt x="525" y="270"/>
                </a:lnTo>
                <a:lnTo>
                  <a:pt x="457" y="287"/>
                </a:lnTo>
                <a:lnTo>
                  <a:pt x="406" y="287"/>
                </a:lnTo>
                <a:lnTo>
                  <a:pt x="339" y="304"/>
                </a:lnTo>
                <a:lnTo>
                  <a:pt x="305" y="304"/>
                </a:lnTo>
                <a:lnTo>
                  <a:pt x="254" y="304"/>
                </a:lnTo>
                <a:lnTo>
                  <a:pt x="220" y="304"/>
                </a:lnTo>
                <a:lnTo>
                  <a:pt x="203" y="304"/>
                </a:lnTo>
                <a:lnTo>
                  <a:pt x="186" y="304"/>
                </a:lnTo>
                <a:lnTo>
                  <a:pt x="118" y="304"/>
                </a:lnTo>
                <a:lnTo>
                  <a:pt x="68" y="270"/>
                </a:lnTo>
                <a:lnTo>
                  <a:pt x="34" y="253"/>
                </a:lnTo>
                <a:lnTo>
                  <a:pt x="17" y="253"/>
                </a:lnTo>
                <a:lnTo>
                  <a:pt x="0" y="236"/>
                </a:lnTo>
                <a:lnTo>
                  <a:pt x="0" y="219"/>
                </a:lnTo>
                <a:lnTo>
                  <a:pt x="34" y="202"/>
                </a:lnTo>
                <a:lnTo>
                  <a:pt x="85" y="202"/>
                </a:lnTo>
                <a:lnTo>
                  <a:pt x="152" y="202"/>
                </a:lnTo>
                <a:lnTo>
                  <a:pt x="203" y="186"/>
                </a:lnTo>
                <a:lnTo>
                  <a:pt x="254" y="186"/>
                </a:lnTo>
                <a:lnTo>
                  <a:pt x="322" y="169"/>
                </a:lnTo>
                <a:lnTo>
                  <a:pt x="406" y="169"/>
                </a:lnTo>
                <a:lnTo>
                  <a:pt x="491" y="152"/>
                </a:lnTo>
                <a:lnTo>
                  <a:pt x="576" y="135"/>
                </a:lnTo>
                <a:lnTo>
                  <a:pt x="677" y="118"/>
                </a:lnTo>
                <a:lnTo>
                  <a:pt x="796" y="84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5880" name="Freeform 40"/>
          <p:cNvSpPr/>
          <p:nvPr/>
        </p:nvSpPr>
        <p:spPr>
          <a:xfrm>
            <a:off x="2306652" y="3815080"/>
            <a:ext cx="1582737" cy="25876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491" h="406">
                <a:moveTo>
                  <a:pt x="1729" y="34"/>
                </a:moveTo>
                <a:lnTo>
                  <a:pt x="1932" y="0"/>
                </a:lnTo>
                <a:lnTo>
                  <a:pt x="2135" y="0"/>
                </a:lnTo>
                <a:lnTo>
                  <a:pt x="2220" y="0"/>
                </a:lnTo>
                <a:lnTo>
                  <a:pt x="2288" y="17"/>
                </a:lnTo>
                <a:lnTo>
                  <a:pt x="2355" y="34"/>
                </a:lnTo>
                <a:lnTo>
                  <a:pt x="2406" y="68"/>
                </a:lnTo>
                <a:lnTo>
                  <a:pt x="2440" y="101"/>
                </a:lnTo>
                <a:lnTo>
                  <a:pt x="2474" y="118"/>
                </a:lnTo>
                <a:lnTo>
                  <a:pt x="2491" y="152"/>
                </a:lnTo>
                <a:lnTo>
                  <a:pt x="2491" y="169"/>
                </a:lnTo>
                <a:lnTo>
                  <a:pt x="2474" y="186"/>
                </a:lnTo>
                <a:lnTo>
                  <a:pt x="2423" y="186"/>
                </a:lnTo>
                <a:lnTo>
                  <a:pt x="2372" y="186"/>
                </a:lnTo>
                <a:lnTo>
                  <a:pt x="2305" y="203"/>
                </a:lnTo>
                <a:lnTo>
                  <a:pt x="2237" y="203"/>
                </a:lnTo>
                <a:lnTo>
                  <a:pt x="2135" y="203"/>
                </a:lnTo>
                <a:lnTo>
                  <a:pt x="2017" y="203"/>
                </a:lnTo>
                <a:lnTo>
                  <a:pt x="1762" y="203"/>
                </a:lnTo>
                <a:lnTo>
                  <a:pt x="1508" y="237"/>
                </a:lnTo>
                <a:lnTo>
                  <a:pt x="1203" y="270"/>
                </a:lnTo>
                <a:lnTo>
                  <a:pt x="898" y="304"/>
                </a:lnTo>
                <a:lnTo>
                  <a:pt x="746" y="338"/>
                </a:lnTo>
                <a:lnTo>
                  <a:pt x="627" y="355"/>
                </a:lnTo>
                <a:lnTo>
                  <a:pt x="509" y="372"/>
                </a:lnTo>
                <a:lnTo>
                  <a:pt x="407" y="389"/>
                </a:lnTo>
                <a:lnTo>
                  <a:pt x="322" y="389"/>
                </a:lnTo>
                <a:lnTo>
                  <a:pt x="272" y="406"/>
                </a:lnTo>
                <a:lnTo>
                  <a:pt x="221" y="406"/>
                </a:lnTo>
                <a:lnTo>
                  <a:pt x="204" y="406"/>
                </a:lnTo>
                <a:lnTo>
                  <a:pt x="153" y="389"/>
                </a:lnTo>
                <a:lnTo>
                  <a:pt x="136" y="389"/>
                </a:lnTo>
                <a:lnTo>
                  <a:pt x="102" y="372"/>
                </a:lnTo>
                <a:lnTo>
                  <a:pt x="68" y="338"/>
                </a:lnTo>
                <a:lnTo>
                  <a:pt x="17" y="304"/>
                </a:lnTo>
                <a:lnTo>
                  <a:pt x="0" y="287"/>
                </a:lnTo>
                <a:lnTo>
                  <a:pt x="0" y="270"/>
                </a:lnTo>
                <a:lnTo>
                  <a:pt x="17" y="270"/>
                </a:lnTo>
                <a:lnTo>
                  <a:pt x="51" y="270"/>
                </a:lnTo>
                <a:lnTo>
                  <a:pt x="68" y="270"/>
                </a:lnTo>
                <a:lnTo>
                  <a:pt x="85" y="270"/>
                </a:lnTo>
                <a:lnTo>
                  <a:pt x="119" y="270"/>
                </a:lnTo>
                <a:lnTo>
                  <a:pt x="170" y="253"/>
                </a:lnTo>
                <a:lnTo>
                  <a:pt x="221" y="253"/>
                </a:lnTo>
                <a:lnTo>
                  <a:pt x="288" y="253"/>
                </a:lnTo>
                <a:lnTo>
                  <a:pt x="373" y="237"/>
                </a:lnTo>
                <a:lnTo>
                  <a:pt x="458" y="237"/>
                </a:lnTo>
                <a:lnTo>
                  <a:pt x="797" y="186"/>
                </a:lnTo>
                <a:lnTo>
                  <a:pt x="1152" y="118"/>
                </a:lnTo>
                <a:lnTo>
                  <a:pt x="1339" y="101"/>
                </a:lnTo>
                <a:lnTo>
                  <a:pt x="1474" y="68"/>
                </a:lnTo>
                <a:lnTo>
                  <a:pt x="1610" y="51"/>
                </a:lnTo>
                <a:lnTo>
                  <a:pt x="1729" y="34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5881" name="Freeform 41"/>
          <p:cNvSpPr/>
          <p:nvPr/>
        </p:nvSpPr>
        <p:spPr>
          <a:xfrm>
            <a:off x="2339989" y="3569017"/>
            <a:ext cx="806450" cy="114776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271" h="1808">
                <a:moveTo>
                  <a:pt x="797" y="1453"/>
                </a:moveTo>
                <a:lnTo>
                  <a:pt x="678" y="1521"/>
                </a:lnTo>
                <a:lnTo>
                  <a:pt x="576" y="1606"/>
                </a:lnTo>
                <a:lnTo>
                  <a:pt x="441" y="1656"/>
                </a:lnTo>
                <a:lnTo>
                  <a:pt x="305" y="1724"/>
                </a:lnTo>
                <a:lnTo>
                  <a:pt x="221" y="1741"/>
                </a:lnTo>
                <a:lnTo>
                  <a:pt x="170" y="1774"/>
                </a:lnTo>
                <a:lnTo>
                  <a:pt x="119" y="1774"/>
                </a:lnTo>
                <a:lnTo>
                  <a:pt x="68" y="1791"/>
                </a:lnTo>
                <a:lnTo>
                  <a:pt x="34" y="1808"/>
                </a:lnTo>
                <a:lnTo>
                  <a:pt x="17" y="1808"/>
                </a:lnTo>
                <a:lnTo>
                  <a:pt x="0" y="1808"/>
                </a:lnTo>
                <a:lnTo>
                  <a:pt x="0" y="1791"/>
                </a:lnTo>
                <a:lnTo>
                  <a:pt x="17" y="1774"/>
                </a:lnTo>
                <a:lnTo>
                  <a:pt x="68" y="1741"/>
                </a:lnTo>
                <a:lnTo>
                  <a:pt x="119" y="1707"/>
                </a:lnTo>
                <a:lnTo>
                  <a:pt x="204" y="1673"/>
                </a:lnTo>
                <a:lnTo>
                  <a:pt x="288" y="1606"/>
                </a:lnTo>
                <a:lnTo>
                  <a:pt x="407" y="1521"/>
                </a:lnTo>
                <a:lnTo>
                  <a:pt x="525" y="1420"/>
                </a:lnTo>
                <a:lnTo>
                  <a:pt x="661" y="1318"/>
                </a:lnTo>
                <a:lnTo>
                  <a:pt x="780" y="1200"/>
                </a:lnTo>
                <a:lnTo>
                  <a:pt x="864" y="1065"/>
                </a:lnTo>
                <a:lnTo>
                  <a:pt x="949" y="896"/>
                </a:lnTo>
                <a:lnTo>
                  <a:pt x="966" y="828"/>
                </a:lnTo>
                <a:lnTo>
                  <a:pt x="1000" y="727"/>
                </a:lnTo>
                <a:lnTo>
                  <a:pt x="1017" y="626"/>
                </a:lnTo>
                <a:lnTo>
                  <a:pt x="1034" y="524"/>
                </a:lnTo>
                <a:lnTo>
                  <a:pt x="1034" y="406"/>
                </a:lnTo>
                <a:lnTo>
                  <a:pt x="1051" y="288"/>
                </a:lnTo>
                <a:lnTo>
                  <a:pt x="1051" y="152"/>
                </a:lnTo>
                <a:lnTo>
                  <a:pt x="1051" y="0"/>
                </a:lnTo>
                <a:lnTo>
                  <a:pt x="1118" y="34"/>
                </a:lnTo>
                <a:lnTo>
                  <a:pt x="1186" y="51"/>
                </a:lnTo>
                <a:lnTo>
                  <a:pt x="1220" y="68"/>
                </a:lnTo>
                <a:lnTo>
                  <a:pt x="1254" y="85"/>
                </a:lnTo>
                <a:lnTo>
                  <a:pt x="1271" y="152"/>
                </a:lnTo>
                <a:lnTo>
                  <a:pt x="1271" y="220"/>
                </a:lnTo>
                <a:lnTo>
                  <a:pt x="1271" y="271"/>
                </a:lnTo>
                <a:lnTo>
                  <a:pt x="1271" y="338"/>
                </a:lnTo>
                <a:lnTo>
                  <a:pt x="1254" y="423"/>
                </a:lnTo>
                <a:lnTo>
                  <a:pt x="1254" y="524"/>
                </a:lnTo>
                <a:lnTo>
                  <a:pt x="1237" y="642"/>
                </a:lnTo>
                <a:lnTo>
                  <a:pt x="1203" y="761"/>
                </a:lnTo>
                <a:lnTo>
                  <a:pt x="1169" y="879"/>
                </a:lnTo>
                <a:lnTo>
                  <a:pt x="1101" y="1014"/>
                </a:lnTo>
                <a:lnTo>
                  <a:pt x="1051" y="1132"/>
                </a:lnTo>
                <a:lnTo>
                  <a:pt x="966" y="1251"/>
                </a:lnTo>
                <a:lnTo>
                  <a:pt x="881" y="1352"/>
                </a:lnTo>
                <a:lnTo>
                  <a:pt x="797" y="1453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5882" name="Freeform 42"/>
          <p:cNvSpPr/>
          <p:nvPr/>
        </p:nvSpPr>
        <p:spPr>
          <a:xfrm>
            <a:off x="3038489" y="3954780"/>
            <a:ext cx="1000125" cy="7397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576" h="1165">
                <a:moveTo>
                  <a:pt x="543" y="828"/>
                </a:moveTo>
                <a:lnTo>
                  <a:pt x="492" y="760"/>
                </a:lnTo>
                <a:lnTo>
                  <a:pt x="441" y="692"/>
                </a:lnTo>
                <a:lnTo>
                  <a:pt x="390" y="608"/>
                </a:lnTo>
                <a:lnTo>
                  <a:pt x="322" y="507"/>
                </a:lnTo>
                <a:lnTo>
                  <a:pt x="255" y="405"/>
                </a:lnTo>
                <a:lnTo>
                  <a:pt x="170" y="287"/>
                </a:lnTo>
                <a:lnTo>
                  <a:pt x="102" y="169"/>
                </a:lnTo>
                <a:lnTo>
                  <a:pt x="0" y="50"/>
                </a:lnTo>
                <a:lnTo>
                  <a:pt x="102" y="0"/>
                </a:lnTo>
                <a:lnTo>
                  <a:pt x="187" y="118"/>
                </a:lnTo>
                <a:lnTo>
                  <a:pt x="272" y="219"/>
                </a:lnTo>
                <a:lnTo>
                  <a:pt x="356" y="321"/>
                </a:lnTo>
                <a:lnTo>
                  <a:pt x="441" y="405"/>
                </a:lnTo>
                <a:lnTo>
                  <a:pt x="509" y="490"/>
                </a:lnTo>
                <a:lnTo>
                  <a:pt x="577" y="557"/>
                </a:lnTo>
                <a:lnTo>
                  <a:pt x="644" y="625"/>
                </a:lnTo>
                <a:lnTo>
                  <a:pt x="695" y="675"/>
                </a:lnTo>
                <a:lnTo>
                  <a:pt x="814" y="760"/>
                </a:lnTo>
                <a:lnTo>
                  <a:pt x="949" y="844"/>
                </a:lnTo>
                <a:lnTo>
                  <a:pt x="1102" y="912"/>
                </a:lnTo>
                <a:lnTo>
                  <a:pt x="1254" y="980"/>
                </a:lnTo>
                <a:lnTo>
                  <a:pt x="1339" y="997"/>
                </a:lnTo>
                <a:lnTo>
                  <a:pt x="1390" y="1030"/>
                </a:lnTo>
                <a:lnTo>
                  <a:pt x="1458" y="1047"/>
                </a:lnTo>
                <a:lnTo>
                  <a:pt x="1508" y="1064"/>
                </a:lnTo>
                <a:lnTo>
                  <a:pt x="1542" y="1081"/>
                </a:lnTo>
                <a:lnTo>
                  <a:pt x="1559" y="1098"/>
                </a:lnTo>
                <a:lnTo>
                  <a:pt x="1576" y="1115"/>
                </a:lnTo>
                <a:lnTo>
                  <a:pt x="1576" y="1132"/>
                </a:lnTo>
                <a:lnTo>
                  <a:pt x="1559" y="1132"/>
                </a:lnTo>
                <a:lnTo>
                  <a:pt x="1542" y="1149"/>
                </a:lnTo>
                <a:lnTo>
                  <a:pt x="1508" y="1149"/>
                </a:lnTo>
                <a:lnTo>
                  <a:pt x="1474" y="1165"/>
                </a:lnTo>
                <a:lnTo>
                  <a:pt x="1424" y="1165"/>
                </a:lnTo>
                <a:lnTo>
                  <a:pt x="1356" y="1165"/>
                </a:lnTo>
                <a:lnTo>
                  <a:pt x="1271" y="1165"/>
                </a:lnTo>
                <a:lnTo>
                  <a:pt x="1186" y="1165"/>
                </a:lnTo>
                <a:lnTo>
                  <a:pt x="1102" y="1165"/>
                </a:lnTo>
                <a:lnTo>
                  <a:pt x="1034" y="1165"/>
                </a:lnTo>
                <a:lnTo>
                  <a:pt x="966" y="1165"/>
                </a:lnTo>
                <a:lnTo>
                  <a:pt x="898" y="1165"/>
                </a:lnTo>
                <a:lnTo>
                  <a:pt x="848" y="1149"/>
                </a:lnTo>
                <a:lnTo>
                  <a:pt x="814" y="1149"/>
                </a:lnTo>
                <a:lnTo>
                  <a:pt x="780" y="1132"/>
                </a:lnTo>
                <a:lnTo>
                  <a:pt x="763" y="1132"/>
                </a:lnTo>
                <a:lnTo>
                  <a:pt x="729" y="1098"/>
                </a:lnTo>
                <a:lnTo>
                  <a:pt x="678" y="1030"/>
                </a:lnTo>
                <a:lnTo>
                  <a:pt x="610" y="946"/>
                </a:lnTo>
                <a:lnTo>
                  <a:pt x="543" y="828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612775" y="238125"/>
            <a:ext cx="2855913" cy="477838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5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5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5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5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5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5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2608498" y="2929476"/>
            <a:ext cx="79749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观察上面的汉字，说说它们分别是什么结构。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608498" y="3528281"/>
            <a:ext cx="537972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独体字：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左右结构：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上下结构：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上中下结构：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4340778" y="4729094"/>
            <a:ext cx="5403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骨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5064678" y="4729094"/>
            <a:ext cx="5403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关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4748448" y="3648807"/>
            <a:ext cx="5403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甲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5064678" y="4186169"/>
            <a:ext cx="5403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财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4036613" y="3648807"/>
            <a:ext cx="5403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贝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340778" y="4186169"/>
            <a:ext cx="5403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钱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4576998" y="5275608"/>
            <a:ext cx="5403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壳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2072309" y="1780126"/>
            <a:ext cx="7866380" cy="634544"/>
          </a:xfrm>
          <a:prstGeom prst="hexagon">
            <a:avLst/>
          </a:prstGeom>
          <a:solidFill>
            <a:schemeClr val="bg1"/>
          </a:solidFill>
          <a:ln>
            <a:solidFill>
              <a:srgbClr val="099FE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</a:rPr>
              <a:t>贝  壳  甲  骨  钱  币  与  财  关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5374558" y="3648807"/>
            <a:ext cx="5403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币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6047023" y="3648807"/>
            <a:ext cx="5403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与</a:t>
            </a:r>
          </a:p>
        </p:txBody>
      </p:sp>
      <p:sp>
        <p:nvSpPr>
          <p:cNvPr id="5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612775" y="238125"/>
            <a:ext cx="2855913" cy="477838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4" grpId="0"/>
      <p:bldP spid="36" grpId="0"/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44251" y="1413069"/>
            <a:ext cx="7225030" cy="4414520"/>
            <a:chOff x="4647" y="985"/>
            <a:chExt cx="6059" cy="6952"/>
          </a:xfrm>
        </p:grpSpPr>
        <p:pic>
          <p:nvPicPr>
            <p:cNvPr id="4" name="图片 3" descr="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7" y="985"/>
              <a:ext cx="6059" cy="6952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4773" y="2993"/>
              <a:ext cx="5281" cy="450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漂亮：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珍贵：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喜欢：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损坏：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保护：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3791696" y="2688149"/>
            <a:ext cx="5974080" cy="286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好看；美观。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价值高;意义深刻;宝贵。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对人或事物有好感或感兴趣。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使失去原来的使用效能。　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指尽力照顾，使不受损害。</a:t>
            </a:r>
          </a:p>
        </p:txBody>
      </p:sp>
      <p:sp>
        <p:nvSpPr>
          <p:cNvPr id="47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612775" y="238125"/>
            <a:ext cx="2855913" cy="477838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6256630" y="2388595"/>
            <a:ext cx="4788407" cy="280403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3048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汉字距今已有三千多年的历史，它是世界上最古老的文字之一，一个汉字一幅画，一个汉字就是一段历史。下面让我们走进课文，去感受汉字的有趣和神奇吧！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  <p:pic>
        <p:nvPicPr>
          <p:cNvPr id="59" name="图片 58" descr="图片包含 室内, 动物, 食物, 桌子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1" r="27197" b="3763"/>
          <a:stretch>
            <a:fillRect/>
          </a:stretch>
        </p:blipFill>
        <p:spPr>
          <a:xfrm>
            <a:off x="1074859" y="1321905"/>
            <a:ext cx="4788407" cy="4834826"/>
          </a:xfrm>
          <a:custGeom>
            <a:avLst/>
            <a:gdLst>
              <a:gd name="connsiteX0" fmla="*/ 213550 w 5581939"/>
              <a:gd name="connsiteY0" fmla="*/ 0 h 5636051"/>
              <a:gd name="connsiteX1" fmla="*/ 5581939 w 5581939"/>
              <a:gd name="connsiteY1" fmla="*/ 0 h 5636051"/>
              <a:gd name="connsiteX2" fmla="*/ 5581939 w 5581939"/>
              <a:gd name="connsiteY2" fmla="*/ 5636051 h 5636051"/>
              <a:gd name="connsiteX3" fmla="*/ 213550 w 5581939"/>
              <a:gd name="connsiteY3" fmla="*/ 5636051 h 5636051"/>
              <a:gd name="connsiteX4" fmla="*/ 0 w 5581939"/>
              <a:gd name="connsiteY4" fmla="*/ 5422501 h 5636051"/>
              <a:gd name="connsiteX5" fmla="*/ 0 w 5581939"/>
              <a:gd name="connsiteY5" fmla="*/ 213550 h 5636051"/>
              <a:gd name="connsiteX6" fmla="*/ 213550 w 5581939"/>
              <a:gd name="connsiteY6" fmla="*/ 0 h 5636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1939" h="5636051">
                <a:moveTo>
                  <a:pt x="213550" y="0"/>
                </a:moveTo>
                <a:lnTo>
                  <a:pt x="5581939" y="0"/>
                </a:lnTo>
                <a:lnTo>
                  <a:pt x="5581939" y="5636051"/>
                </a:lnTo>
                <a:lnTo>
                  <a:pt x="213550" y="5636051"/>
                </a:lnTo>
                <a:cubicBezTo>
                  <a:pt x="95610" y="5636051"/>
                  <a:pt x="0" y="5540441"/>
                  <a:pt x="0" y="5422501"/>
                </a:cubicBezTo>
                <a:lnTo>
                  <a:pt x="0" y="213550"/>
                </a:lnTo>
                <a:cubicBezTo>
                  <a:pt x="0" y="95610"/>
                  <a:pt x="95610" y="0"/>
                  <a:pt x="213550" y="0"/>
                </a:cubicBez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3"/>
          <p:cNvSpPr>
            <a:spLocks noChangeArrowheads="1"/>
          </p:cNvSpPr>
          <p:nvPr/>
        </p:nvSpPr>
        <p:spPr bwMode="auto">
          <a:xfrm>
            <a:off x="974034" y="1636837"/>
            <a:ext cx="10157791" cy="114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第一自然段：写“贝”字甲骨文是怎么来的，是什么样子。 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第二自然段：解释了“贝”字的意义，写了带“贝”字旁的字的特点。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477" y="3251710"/>
            <a:ext cx="1384300" cy="232918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3462" y="3252028"/>
            <a:ext cx="1510665" cy="2328545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4812" y="3252028"/>
            <a:ext cx="1315085" cy="2328545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30581" y="3611438"/>
            <a:ext cx="1590675" cy="1609725"/>
          </a:xfrm>
          <a:prstGeom prst="rect">
            <a:avLst/>
          </a:prstGeom>
        </p:spPr>
      </p:pic>
      <p:sp>
        <p:nvSpPr>
          <p:cNvPr id="51" name="燕尾形箭头 8"/>
          <p:cNvSpPr/>
          <p:nvPr/>
        </p:nvSpPr>
        <p:spPr>
          <a:xfrm>
            <a:off x="8168842" y="4195638"/>
            <a:ext cx="772795" cy="441325"/>
          </a:xfrm>
          <a:prstGeom prst="notchedRightArrow">
            <a:avLst/>
          </a:prstGeom>
          <a:solidFill>
            <a:schemeClr val="bg1"/>
          </a:solidFill>
          <a:ln>
            <a:solidFill>
              <a:srgbClr val="099F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2" name="燕尾形箭头 22"/>
          <p:cNvSpPr/>
          <p:nvPr/>
        </p:nvSpPr>
        <p:spPr>
          <a:xfrm>
            <a:off x="5703072" y="4195638"/>
            <a:ext cx="772795" cy="441325"/>
          </a:xfrm>
          <a:prstGeom prst="notchedRightArrow">
            <a:avLst/>
          </a:prstGeom>
          <a:solidFill>
            <a:schemeClr val="bg1"/>
          </a:solidFill>
          <a:ln>
            <a:solidFill>
              <a:srgbClr val="099F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3" name="燕尾形箭头 22"/>
          <p:cNvSpPr/>
          <p:nvPr/>
        </p:nvSpPr>
        <p:spPr>
          <a:xfrm>
            <a:off x="3041722" y="4195638"/>
            <a:ext cx="772795" cy="441325"/>
          </a:xfrm>
          <a:prstGeom prst="notchedRightArrow">
            <a:avLst/>
          </a:prstGeom>
          <a:solidFill>
            <a:schemeClr val="bg1"/>
          </a:solidFill>
          <a:ln>
            <a:solidFill>
              <a:srgbClr val="099F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bldLvl="0" animBg="1"/>
      <p:bldP spid="52" grpId="0" bldLvl="0" animBg="1"/>
      <p:bldP spid="53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lum contrast="12000"/>
          </a:blip>
          <a:stretch>
            <a:fillRect/>
          </a:stretch>
        </p:blipFill>
        <p:spPr>
          <a:xfrm>
            <a:off x="3484284" y="1742445"/>
            <a:ext cx="914543" cy="145517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lum contrast="12000"/>
          </a:blip>
          <a:stretch>
            <a:fillRect/>
          </a:stretch>
        </p:blipFill>
        <p:spPr>
          <a:xfrm>
            <a:off x="5098882" y="1742445"/>
            <a:ext cx="895966" cy="145469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lum contrast="12000"/>
          </a:blip>
          <a:stretch>
            <a:fillRect/>
          </a:stretch>
        </p:blipFill>
        <p:spPr>
          <a:xfrm>
            <a:off x="6699240" y="1893916"/>
            <a:ext cx="936454" cy="1123649"/>
          </a:xfrm>
          <a:prstGeom prst="rect">
            <a:avLst/>
          </a:prstGeom>
        </p:spPr>
      </p:pic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3330685" y="3245380"/>
            <a:ext cx="1221740" cy="50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甲骨文</a:t>
            </a:r>
          </a:p>
        </p:txBody>
      </p:sp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5006832" y="3245380"/>
            <a:ext cx="1080066" cy="50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小篆</a:t>
            </a:r>
          </a:p>
        </p:txBody>
      </p:sp>
      <p:sp>
        <p:nvSpPr>
          <p:cNvPr id="24" name="TextBox 3"/>
          <p:cNvSpPr txBox="1">
            <a:spLocks noChangeArrowheads="1"/>
          </p:cNvSpPr>
          <p:nvPr/>
        </p:nvSpPr>
        <p:spPr bwMode="auto">
          <a:xfrm>
            <a:off x="6708409" y="3245380"/>
            <a:ext cx="918116" cy="50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楷体</a:t>
            </a:r>
          </a:p>
        </p:txBody>
      </p:sp>
      <p:sp>
        <p:nvSpPr>
          <p:cNvPr id="25" name="矩形 24"/>
          <p:cNvSpPr/>
          <p:nvPr/>
        </p:nvSpPr>
        <p:spPr>
          <a:xfrm>
            <a:off x="8394399" y="2005852"/>
            <a:ext cx="868680" cy="9220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马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6">
            <a:lum contrast="12000"/>
          </a:blip>
          <a:stretch>
            <a:fillRect/>
          </a:stretch>
        </p:blipFill>
        <p:spPr>
          <a:xfrm>
            <a:off x="3426570" y="4040651"/>
            <a:ext cx="1029970" cy="1427480"/>
          </a:xfrm>
          <a:prstGeom prst="rect">
            <a:avLst/>
          </a:prstGeom>
        </p:spPr>
      </p:pic>
      <p:sp>
        <p:nvSpPr>
          <p:cNvPr id="30" name="TextBox 3"/>
          <p:cNvSpPr txBox="1">
            <a:spLocks noChangeArrowheads="1"/>
          </p:cNvSpPr>
          <p:nvPr/>
        </p:nvSpPr>
        <p:spPr bwMode="auto">
          <a:xfrm>
            <a:off x="3330685" y="5477528"/>
            <a:ext cx="1221740" cy="50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甲骨文</a:t>
            </a:r>
          </a:p>
        </p:txBody>
      </p:sp>
      <p:sp>
        <p:nvSpPr>
          <p:cNvPr id="31" name="TextBox 3"/>
          <p:cNvSpPr txBox="1">
            <a:spLocks noChangeArrowheads="1"/>
          </p:cNvSpPr>
          <p:nvPr/>
        </p:nvSpPr>
        <p:spPr bwMode="auto">
          <a:xfrm>
            <a:off x="5006832" y="5477528"/>
            <a:ext cx="1080066" cy="50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小篆</a:t>
            </a:r>
          </a:p>
        </p:txBody>
      </p:sp>
      <p:sp>
        <p:nvSpPr>
          <p:cNvPr id="32" name="TextBox 3"/>
          <p:cNvSpPr txBox="1">
            <a:spLocks noChangeArrowheads="1"/>
          </p:cNvSpPr>
          <p:nvPr/>
        </p:nvSpPr>
        <p:spPr bwMode="auto">
          <a:xfrm>
            <a:off x="6708409" y="5477528"/>
            <a:ext cx="918116" cy="50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楷体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7">
            <a:lum contrast="12000"/>
          </a:blip>
          <a:stretch>
            <a:fillRect/>
          </a:stretch>
        </p:blipFill>
        <p:spPr>
          <a:xfrm>
            <a:off x="5190313" y="4139711"/>
            <a:ext cx="713105" cy="135255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8">
            <a:lum contrast="12000"/>
          </a:blip>
          <a:stretch>
            <a:fillRect/>
          </a:stretch>
        </p:blipFill>
        <p:spPr>
          <a:xfrm>
            <a:off x="6635020" y="4245756"/>
            <a:ext cx="1064895" cy="1140460"/>
          </a:xfrm>
          <a:prstGeom prst="rect">
            <a:avLst/>
          </a:prstGeom>
        </p:spPr>
      </p:pic>
      <p:sp>
        <p:nvSpPr>
          <p:cNvPr id="35" name="矩形 34"/>
          <p:cNvSpPr/>
          <p:nvPr/>
        </p:nvSpPr>
        <p:spPr>
          <a:xfrm>
            <a:off x="8394399" y="4354840"/>
            <a:ext cx="868680" cy="9220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鱼</a:t>
            </a:r>
          </a:p>
        </p:txBody>
      </p:sp>
      <p:sp>
        <p:nvSpPr>
          <p:cNvPr id="64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612775" y="238125"/>
            <a:ext cx="2855913" cy="477838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/>
      <p:bldP spid="24" grpId="0"/>
      <p:bldP spid="25" grpId="0"/>
      <p:bldP spid="30" grpId="0"/>
      <p:bldP spid="31" grpId="0"/>
      <p:bldP spid="32" grpId="0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1983740" y="1655721"/>
            <a:ext cx="822452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一些生活在水里的动物，用贝壳保护自己的身体。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144588" y="2222300"/>
            <a:ext cx="9902824" cy="895149"/>
          </a:xfrm>
          <a:prstGeom prst="cloudCallout">
            <a:avLst>
              <a:gd name="adj1" fmla="val 17122"/>
              <a:gd name="adj2" fmla="val -86101"/>
            </a:avLst>
          </a:prstGeom>
          <a:solidFill>
            <a:schemeClr val="bg1"/>
          </a:solidFill>
          <a:ln>
            <a:solidFill>
              <a:srgbClr val="099FE2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作用：可以保护一些生活在水里的动物。</a:t>
            </a:r>
          </a:p>
        </p:txBody>
      </p:sp>
      <p:sp>
        <p:nvSpPr>
          <p:cNvPr id="46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612775" y="238125"/>
            <a:ext cx="2855913" cy="477838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7" name="矩形: 圆角 3"/>
          <p:cNvSpPr/>
          <p:nvPr/>
        </p:nvSpPr>
        <p:spPr>
          <a:xfrm>
            <a:off x="1983740" y="3324989"/>
            <a:ext cx="8010939" cy="752598"/>
          </a:xfrm>
          <a:prstGeom prst="roundRect">
            <a:avLst/>
          </a:prstGeom>
          <a:noFill/>
          <a:ln w="57150">
            <a:solidFill>
              <a:srgbClr val="099FE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甲骨文中的“贝”字，画的就是贝壳的两扇壳张开的样子。</a:t>
            </a:r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479" y="4285127"/>
            <a:ext cx="1924050" cy="1733550"/>
          </a:xfrm>
          <a:prstGeom prst="rect">
            <a:avLst/>
          </a:prstGeom>
        </p:spPr>
      </p:pic>
      <p:sp>
        <p:nvSpPr>
          <p:cNvPr id="49" name="文本框 48"/>
          <p:cNvSpPr txBox="1"/>
          <p:nvPr/>
        </p:nvSpPr>
        <p:spPr>
          <a:xfrm>
            <a:off x="3938404" y="4424062"/>
            <a:ext cx="6686526" cy="125944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古时候，人们觉得贝壳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很漂亮，很珍贵，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喜欢把它们当作饰品戴在身上。</a:t>
            </a:r>
            <a:r>
              <a:rPr lang="zh-CN" altLang="en-US" sz="20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“很漂亮，很珍贵”，说明</a:t>
            </a:r>
            <a:r>
              <a:rPr lang="zh-CN" altLang="en-US" sz="20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贝壳在古人眼里是多么的美好，人们多么喜欢它。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3" grpId="0" bldLvl="0" animBg="1"/>
      <p:bldP spid="47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11003" y="2758399"/>
            <a:ext cx="10269910" cy="513474"/>
          </a:xfrm>
          <a:prstGeom prst="wedgeRoundRectCallout">
            <a:avLst>
              <a:gd name="adj1" fmla="val -23266"/>
              <a:gd name="adj2" fmla="val -74175"/>
              <a:gd name="adj3" fmla="val 16667"/>
            </a:avLst>
          </a:prstGeom>
          <a:solidFill>
            <a:schemeClr val="bg1"/>
          </a:solidFill>
          <a:ln w="28575">
            <a:solidFill>
              <a:srgbClr val="099FE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交代了贝壳的另一个特点：可以随身携带，不容易损坏。所以，人们把它当作钱币，在市场上流通。 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82594" y="1927235"/>
            <a:ext cx="4505960" cy="603150"/>
          </a:xfrm>
          <a:prstGeom prst="snip2DiagRect">
            <a:avLst/>
          </a:prstGeom>
          <a:solidFill>
            <a:schemeClr val="bg1"/>
          </a:solidFill>
          <a:ln w="38100">
            <a:solidFill>
              <a:srgbClr val="099FE2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你从这句话中体会出了什么？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60090" y="1329151"/>
            <a:ext cx="9110186" cy="5880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贝壳可以随身携带，不容易损坏，于是，古人还把贝壳当作钱币。</a:t>
            </a:r>
          </a:p>
        </p:txBody>
      </p:sp>
      <p:sp>
        <p:nvSpPr>
          <p:cNvPr id="46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612775" y="238125"/>
            <a:ext cx="2855913" cy="477838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1082595" y="3499887"/>
            <a:ext cx="9403188" cy="505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用“贝”作偏旁的字，大多与钱财有关，比如，“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赚、赔、购、贫、货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”。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1637030" y="4388630"/>
            <a:ext cx="2237740" cy="583565"/>
          </a:xfrm>
          <a:prstGeom prst="rect">
            <a:avLst/>
          </a:prstGeom>
          <a:noFill/>
          <a:ln>
            <a:solidFill>
              <a:srgbClr val="099FE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赚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=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贝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+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兼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3344545" y="5314309"/>
            <a:ext cx="2237740" cy="583565"/>
          </a:xfrm>
          <a:prstGeom prst="rect">
            <a:avLst/>
          </a:prstGeom>
          <a:noFill/>
          <a:ln>
            <a:solidFill>
              <a:srgbClr val="099FE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贫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=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分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+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贝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8117346" y="4388634"/>
            <a:ext cx="2182353" cy="583556"/>
          </a:xfrm>
          <a:prstGeom prst="rect">
            <a:avLst/>
          </a:prstGeom>
          <a:noFill/>
          <a:ln>
            <a:solidFill>
              <a:srgbClr val="099FE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购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=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贝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+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勾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4751294" y="4388630"/>
            <a:ext cx="2303556" cy="583565"/>
          </a:xfrm>
          <a:prstGeom prst="rect">
            <a:avLst/>
          </a:prstGeom>
          <a:noFill/>
          <a:ln>
            <a:solidFill>
              <a:srgbClr val="099FE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赔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=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贝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+咅</a:t>
            </a:r>
          </a:p>
        </p:txBody>
      </p:sp>
      <p:sp>
        <p:nvSpPr>
          <p:cNvPr id="79" name="文本框 78"/>
          <p:cNvSpPr txBox="1"/>
          <p:nvPr/>
        </p:nvSpPr>
        <p:spPr>
          <a:xfrm>
            <a:off x="6424295" y="5364474"/>
            <a:ext cx="2237740" cy="583565"/>
          </a:xfrm>
          <a:prstGeom prst="rect">
            <a:avLst/>
          </a:prstGeom>
          <a:noFill/>
          <a:ln>
            <a:solidFill>
              <a:srgbClr val="099FE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货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=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化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+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贝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1782694" y="1790894"/>
            <a:ext cx="8595995" cy="668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你知道“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赚、赔、购、贫、货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”各是什么意思吗？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185463" y="2459795"/>
            <a:ext cx="1643399" cy="3247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6286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赚： </a:t>
            </a:r>
          </a:p>
          <a:p>
            <a:pPr marL="0" marR="0" lvl="0" indent="6286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赔： </a:t>
            </a:r>
          </a:p>
          <a:p>
            <a:pPr marL="0" marR="0" lvl="0" indent="6286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购：</a:t>
            </a:r>
          </a:p>
          <a:p>
            <a:pPr marL="0" marR="0" lvl="0" indent="6286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贫： </a:t>
            </a:r>
          </a:p>
          <a:p>
            <a:pPr marL="0" marR="0" lvl="0" indent="6286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货：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573465" y="2598225"/>
            <a:ext cx="2316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指得利得钱；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573465" y="3238459"/>
            <a:ext cx="2316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指损失钱财；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573465" y="3878693"/>
            <a:ext cx="2061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指用钱买；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2573465" y="4520177"/>
            <a:ext cx="2316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指穷，没钱；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2573465" y="5160412"/>
            <a:ext cx="2420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指货物或卖。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1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612775" y="238125"/>
            <a:ext cx="2855913" cy="477838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361661" y="2580979"/>
            <a:ext cx="9750287" cy="169604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本文描写了汉字“贝”的故事，写出了“贝”字的演变过程以及用“贝”作偏旁的字与钱财有关的缘由。告诉我们中国的汉字源远流长，是我国宝贵的文化遗产。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361661" y="1790667"/>
            <a:ext cx="2251188" cy="523220"/>
          </a:xfrm>
          <a:prstGeom prst="rect">
            <a:avLst/>
          </a:prstGeom>
          <a:noFill/>
          <a:ln>
            <a:solidFill>
              <a:srgbClr val="099FE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课文主旨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47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612775" y="238125"/>
            <a:ext cx="2855913" cy="477838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1361661" y="4171287"/>
            <a:ext cx="9764541" cy="169604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这篇课文讲了贝的故事，叙述地比较有条理，依次讲了贝的起源。贝壳的用途等，文中最后运用了举例子的说明方法将用“贝”作偏旁的字一一列举出来，赞美了古人伟大的智慧，以及博大精深的汉字文化。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332203" y="2040255"/>
            <a:ext cx="9746256" cy="3358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有趣的日月贝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在我国西沙群岛附近的海里有一种有趣的贝，它有两片圆圆的贝壳，一片朝下贴着海底，成年见不着阳光，颜色白白的，像月亮，另一片朝上，能经常照到阳光，颜色红红的，像太阳，人们叫它“日月贝”。日月贝游泳的时候，两片贝壳很快地一张一合，排水向前，游得像飞鸟那么快，所以有人管它叫“会飞的贝壳”。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课堂小结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文本框 26"/>
          <p:cNvSpPr txBox="1"/>
          <p:nvPr/>
        </p:nvSpPr>
        <p:spPr>
          <a:xfrm>
            <a:off x="2542648" y="2604481"/>
            <a:ext cx="615553" cy="2246769"/>
          </a:xfrm>
          <a:prstGeom prst="rect">
            <a:avLst/>
          </a:prstGeom>
          <a:noFill/>
          <a:ln w="9525">
            <a:noFill/>
          </a:ln>
        </p:spPr>
        <p:txBody>
          <a:bodyPr vert="eaVert"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“贝”的故事</a:t>
            </a:r>
          </a:p>
        </p:txBody>
      </p:sp>
      <p:sp>
        <p:nvSpPr>
          <p:cNvPr id="4" name="左大括号 3"/>
          <p:cNvSpPr/>
          <p:nvPr/>
        </p:nvSpPr>
        <p:spPr>
          <a:xfrm>
            <a:off x="3396326" y="2465733"/>
            <a:ext cx="333375" cy="254635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6632" name="矩形 7"/>
          <p:cNvSpPr/>
          <p:nvPr/>
        </p:nvSpPr>
        <p:spPr>
          <a:xfrm>
            <a:off x="3828761" y="4544406"/>
            <a:ext cx="4110037" cy="586571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“贝”字旁的字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: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与钱财有关</a:t>
            </a:r>
          </a:p>
        </p:txBody>
      </p:sp>
      <p:sp>
        <p:nvSpPr>
          <p:cNvPr id="6" name="矩形 5"/>
          <p:cNvSpPr/>
          <p:nvPr/>
        </p:nvSpPr>
        <p:spPr>
          <a:xfrm>
            <a:off x="3828761" y="2219671"/>
            <a:ext cx="5118100" cy="588046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“贝”字的起源：甲骨文</a:t>
            </a:r>
          </a:p>
        </p:txBody>
      </p:sp>
      <p:sp>
        <p:nvSpPr>
          <p:cNvPr id="8" name="矩形 7"/>
          <p:cNvSpPr/>
          <p:nvPr/>
        </p:nvSpPr>
        <p:spPr>
          <a:xfrm>
            <a:off x="5293635" y="2913620"/>
            <a:ext cx="1095375" cy="1465209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饰品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钱币</a:t>
            </a:r>
          </a:p>
        </p:txBody>
      </p:sp>
      <p:sp>
        <p:nvSpPr>
          <p:cNvPr id="20" name="左大括号 19"/>
          <p:cNvSpPr/>
          <p:nvPr/>
        </p:nvSpPr>
        <p:spPr>
          <a:xfrm>
            <a:off x="4958108" y="3222018"/>
            <a:ext cx="200660" cy="991235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9163" name="Rectangle 15"/>
          <p:cNvSpPr/>
          <p:nvPr/>
        </p:nvSpPr>
        <p:spPr>
          <a:xfrm>
            <a:off x="8616978" y="2616070"/>
            <a:ext cx="935038" cy="224536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汉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字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真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有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趣</a:t>
            </a:r>
          </a:p>
        </p:txBody>
      </p:sp>
      <p:sp>
        <p:nvSpPr>
          <p:cNvPr id="9" name="左大括号 8"/>
          <p:cNvSpPr/>
          <p:nvPr/>
        </p:nvSpPr>
        <p:spPr>
          <a:xfrm rot="10800000">
            <a:off x="8184543" y="2533043"/>
            <a:ext cx="333375" cy="245745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" name="矩形 7"/>
          <p:cNvSpPr/>
          <p:nvPr/>
        </p:nvSpPr>
        <p:spPr>
          <a:xfrm>
            <a:off x="4051011" y="3394421"/>
            <a:ext cx="2347912" cy="588046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贝壳  </a:t>
            </a:r>
          </a:p>
        </p:txBody>
      </p:sp>
      <p:sp>
        <p:nvSpPr>
          <p:cNvPr id="51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612775" y="238125"/>
            <a:ext cx="2855913" cy="477838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/>
              <a:t>课堂小结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6632" grpId="0"/>
      <p:bldP spid="6" grpId="0"/>
      <p:bldP spid="8" grpId="0"/>
      <p:bldP spid="20" grpId="0" bldLvl="0" animBg="1"/>
      <p:bldP spid="49163" grpId="0"/>
      <p:bldP spid="9" grpId="0" bldLvl="0" animBg="1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1583331" y="2175041"/>
            <a:ext cx="9671050" cy="3170870"/>
          </a:xfrm>
          <a:prstGeom prst="roundRect">
            <a:avLst/>
          </a:prstGeom>
          <a:noFill/>
          <a:ln w="57150">
            <a:noFill/>
            <a:prstDash val="lgDashDot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一、给下面的汉字选择正确的读音。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①妈妈买的这件衣服很漂（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piāo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piào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 ）亮。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②丽丽的铅笔盒上画了一幅画做装饰（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shì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sì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）。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③花的种类（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nèi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lèi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）有很多。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④经过精准扶贫（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pín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píng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），大家都过上了小康生活。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230261" y="309896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  <a:sym typeface="+mn-ea"/>
              </a:rPr>
              <a:t>√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083701" y="362093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  <a:sym typeface="+mn-ea"/>
              </a:rPr>
              <a:t>√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045861" y="414290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  <a:sym typeface="+mn-ea"/>
              </a:rPr>
              <a:t>√</a:t>
            </a:r>
          </a:p>
        </p:txBody>
      </p:sp>
      <p:sp>
        <p:nvSpPr>
          <p:cNvPr id="15" name="文本框 14"/>
          <p:cNvSpPr txBox="1"/>
          <p:nvPr/>
        </p:nvSpPr>
        <p:spPr>
          <a:xfrm flipH="1">
            <a:off x="4149366" y="4823626"/>
            <a:ext cx="5930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  <a:sym typeface="+mn-ea"/>
              </a:rPr>
              <a:t>√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05  </a:t>
            </a:r>
            <a:r>
              <a:rPr lang="zh-CN" altLang="en-US" dirty="0"/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矩形 19"/>
          <p:cNvSpPr/>
          <p:nvPr/>
        </p:nvSpPr>
        <p:spPr>
          <a:xfrm>
            <a:off x="1287753" y="2082082"/>
            <a:ext cx="10010140" cy="31921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二、改正下面句子中的错别字。</a:t>
            </a:r>
          </a:p>
          <a:p>
            <a:pPr marL="0" marR="0" lvl="0" indent="0" algn="l" defTabSz="914400" rtl="0" eaLnBrk="1" fontAlgn="auto" latinLnBrk="0" hangingPunct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①坐这一站路公交车，只需要投一个一元硬巾就行了。（    ）</a:t>
            </a:r>
          </a:p>
          <a:p>
            <a:pPr marL="0" marR="0" lvl="0" indent="0" algn="l" defTabSz="914400" rtl="0" eaLnBrk="1" fontAlgn="auto" latinLnBrk="0" hangingPunct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②跟着怀人怎么能学好呢？（      ）</a:t>
            </a:r>
          </a:p>
          <a:p>
            <a:pPr marL="0" marR="0" lvl="0" indent="0" algn="l" defTabSz="914400" rtl="0" eaLnBrk="1" fontAlgn="auto" latinLnBrk="0" hangingPunct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③我国法律公私才产都会保护的。（     ）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</a:t>
            </a:r>
          </a:p>
        </p:txBody>
      </p:sp>
      <p:sp>
        <p:nvSpPr>
          <p:cNvPr id="2" name="椭圆 1"/>
          <p:cNvSpPr/>
          <p:nvPr/>
        </p:nvSpPr>
        <p:spPr>
          <a:xfrm>
            <a:off x="8106383" y="3067602"/>
            <a:ext cx="441960" cy="656590"/>
          </a:xfrm>
          <a:prstGeom prst="ellips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2364713" y="3827697"/>
            <a:ext cx="441960" cy="656590"/>
          </a:xfrm>
          <a:prstGeom prst="ellips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804258" y="4677327"/>
            <a:ext cx="441960" cy="656590"/>
          </a:xfrm>
          <a:prstGeom prst="ellips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239348" y="3134912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币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23583" y="3908342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坏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45933" y="4408087"/>
            <a:ext cx="543739" cy="7658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财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50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612775" y="238125"/>
            <a:ext cx="2855913" cy="477838"/>
          </a:xfrm>
        </p:spPr>
        <p:txBody>
          <a:bodyPr/>
          <a:lstStyle/>
          <a:p>
            <a:r>
              <a:rPr lang="en-US" altLang="zh-CN" dirty="0"/>
              <a:t>05  </a:t>
            </a:r>
            <a:r>
              <a:rPr lang="zh-CN" altLang="en-US"/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2" grpId="0" animBg="1"/>
      <p:bldP spid="4" grpId="0" bldLvl="0" animBg="1"/>
      <p:bldP spid="6" grpId="0" bldLvl="0" animBg="1"/>
      <p:bldP spid="8" grpId="0"/>
      <p:bldP spid="9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40790" y="2346325"/>
            <a:ext cx="8976360" cy="332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（1）不认识的字可以看拼音，或者请教老师和同学。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（2）读准每一个字的字音，圈出生字词；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（3）读通每个句子，读不通顺的多读几遍；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（4）给每个自然段写上序号。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              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9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612775" y="238125"/>
            <a:ext cx="2855913" cy="477838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/>
              <a:t>课前导读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3961431"/>
          </a:xfrm>
          <a:prstGeom prst="rect">
            <a:avLst/>
          </a:prstGeom>
          <a:gradFill flip="none" rotWithShape="0">
            <a:gsLst>
              <a:gs pos="100000">
                <a:srgbClr val="1C46F2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658605" y="500798"/>
            <a:ext cx="10710122" cy="5636051"/>
          </a:xfrm>
          <a:prstGeom prst="roundRect">
            <a:avLst>
              <a:gd name="adj" fmla="val 3789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6579089" y="1915946"/>
            <a:ext cx="388566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4000" dirty="0">
                <a:gradFill flip="none" rotWithShape="1">
                  <a:gsLst>
                    <a:gs pos="2000">
                      <a:srgbClr val="02B0F0"/>
                    </a:gs>
                    <a:gs pos="100000">
                      <a:srgbClr val="1C48F2"/>
                    </a:gs>
                  </a:gsLst>
                  <a:lin ang="2700000" scaled="1"/>
                  <a:tileRect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语文精品课件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6579089" y="4540026"/>
            <a:ext cx="1898748" cy="395495"/>
            <a:chOff x="6689573" y="4579783"/>
            <a:chExt cx="1898748" cy="395495"/>
          </a:xfrm>
        </p:grpSpPr>
        <p:sp>
          <p:nvSpPr>
            <p:cNvPr id="10" name="圆角矩形 10"/>
            <p:cNvSpPr/>
            <p:nvPr/>
          </p:nvSpPr>
          <p:spPr>
            <a:xfrm>
              <a:off x="6689573" y="4579783"/>
              <a:ext cx="1898748" cy="395495"/>
            </a:xfrm>
            <a:prstGeom prst="roundRect">
              <a:avLst>
                <a:gd name="adj" fmla="val 50000"/>
              </a:avLst>
            </a:prstGeom>
            <a:gradFill flip="none" rotWithShape="0">
              <a:gsLst>
                <a:gs pos="100000">
                  <a:srgbClr val="1C46F2"/>
                </a:gs>
                <a:gs pos="0">
                  <a:srgbClr val="00B0F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894767" y="4623642"/>
              <a:ext cx="1488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765"/>
              <a:r>
                <a:rPr lang="zh-CN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Arial" panose="020B0604020202020204" pitchFamily="34" charset="0"/>
                </a:rPr>
                <a:t>授课老师：某某</a:t>
              </a:r>
              <a:endPara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6560039" y="2571138"/>
            <a:ext cx="5128181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  <a:defRPr/>
            </a:pPr>
            <a:r>
              <a:rPr lang="zh-CN" altLang="en-US" sz="7200" dirty="0">
                <a:gradFill flip="none" rotWithShape="1">
                  <a:gsLst>
                    <a:gs pos="2000">
                      <a:srgbClr val="02B0F0"/>
                    </a:gs>
                    <a:gs pos="100000">
                      <a:srgbClr val="1C48F2"/>
                    </a:gs>
                  </a:gsLst>
                  <a:lin ang="2700000" scaled="1"/>
                  <a:tileRect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rPr>
              <a:t>谢谢观看！</a:t>
            </a:r>
          </a:p>
        </p:txBody>
      </p:sp>
      <p:sp>
        <p:nvSpPr>
          <p:cNvPr id="13" name="矩形 12"/>
          <p:cNvSpPr/>
          <p:nvPr/>
        </p:nvSpPr>
        <p:spPr>
          <a:xfrm>
            <a:off x="6560039" y="3909525"/>
            <a:ext cx="45209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dirty="0"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Arial" panose="020B0604020202020204" pitchFamily="34" charset="0"/>
              </a:rPr>
              <a:t>二年级下册 </a:t>
            </a:r>
            <a:r>
              <a:rPr lang="en-US" altLang="zh-CN" sz="2000" dirty="0"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Arial" panose="020B0604020202020204" pitchFamily="34" charset="0"/>
              </a:rPr>
              <a:t>3.3</a:t>
            </a:r>
            <a:endParaRPr lang="zh-CN" altLang="en-US" sz="2000" dirty="0">
              <a:solidFill>
                <a:sysClr val="windowText" lastClr="000000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6598967" y="3804818"/>
            <a:ext cx="46252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pic>
        <p:nvPicPr>
          <p:cNvPr id="15" name="图片 14" descr="图片包含 室内, 动物, 食物, 桌子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1" r="27197" b="3763"/>
          <a:stretch>
            <a:fillRect/>
          </a:stretch>
        </p:blipFill>
        <p:spPr>
          <a:xfrm>
            <a:off x="658607" y="500801"/>
            <a:ext cx="5581939" cy="5636051"/>
          </a:xfrm>
          <a:custGeom>
            <a:avLst/>
            <a:gdLst>
              <a:gd name="connsiteX0" fmla="*/ 213550 w 5581939"/>
              <a:gd name="connsiteY0" fmla="*/ 0 h 5636051"/>
              <a:gd name="connsiteX1" fmla="*/ 5581939 w 5581939"/>
              <a:gd name="connsiteY1" fmla="*/ 0 h 5636051"/>
              <a:gd name="connsiteX2" fmla="*/ 5581939 w 5581939"/>
              <a:gd name="connsiteY2" fmla="*/ 5636051 h 5636051"/>
              <a:gd name="connsiteX3" fmla="*/ 213550 w 5581939"/>
              <a:gd name="connsiteY3" fmla="*/ 5636051 h 5636051"/>
              <a:gd name="connsiteX4" fmla="*/ 0 w 5581939"/>
              <a:gd name="connsiteY4" fmla="*/ 5422501 h 5636051"/>
              <a:gd name="connsiteX5" fmla="*/ 0 w 5581939"/>
              <a:gd name="connsiteY5" fmla="*/ 213550 h 5636051"/>
              <a:gd name="connsiteX6" fmla="*/ 213550 w 5581939"/>
              <a:gd name="connsiteY6" fmla="*/ 0 h 5636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1939" h="5636051">
                <a:moveTo>
                  <a:pt x="213550" y="0"/>
                </a:moveTo>
                <a:lnTo>
                  <a:pt x="5581939" y="0"/>
                </a:lnTo>
                <a:lnTo>
                  <a:pt x="5581939" y="5636051"/>
                </a:lnTo>
                <a:lnTo>
                  <a:pt x="213550" y="5636051"/>
                </a:lnTo>
                <a:cubicBezTo>
                  <a:pt x="95610" y="5636051"/>
                  <a:pt x="0" y="5540441"/>
                  <a:pt x="0" y="5422501"/>
                </a:cubicBezTo>
                <a:lnTo>
                  <a:pt x="0" y="213550"/>
                </a:lnTo>
                <a:cubicBezTo>
                  <a:pt x="0" y="95610"/>
                  <a:pt x="95610" y="0"/>
                  <a:pt x="213550" y="0"/>
                </a:cubicBezTo>
                <a:close/>
              </a:path>
            </a:pathLst>
          </a:custGeom>
        </p:spPr>
      </p:pic>
      <p:grpSp>
        <p:nvGrpSpPr>
          <p:cNvPr id="17" name="组合 16"/>
          <p:cNvGrpSpPr/>
          <p:nvPr/>
        </p:nvGrpSpPr>
        <p:grpSpPr>
          <a:xfrm>
            <a:off x="8820508" y="4540026"/>
            <a:ext cx="1898748" cy="395495"/>
            <a:chOff x="6689573" y="4579783"/>
            <a:chExt cx="1898748" cy="395495"/>
          </a:xfrm>
        </p:grpSpPr>
        <p:sp>
          <p:nvSpPr>
            <p:cNvPr id="18" name="圆角矩形 10"/>
            <p:cNvSpPr/>
            <p:nvPr/>
          </p:nvSpPr>
          <p:spPr>
            <a:xfrm>
              <a:off x="6689573" y="4579783"/>
              <a:ext cx="1898748" cy="395495"/>
            </a:xfrm>
            <a:prstGeom prst="roundRect">
              <a:avLst>
                <a:gd name="adj" fmla="val 50000"/>
              </a:avLst>
            </a:prstGeom>
            <a:gradFill flip="none" rotWithShape="0">
              <a:gsLst>
                <a:gs pos="100000">
                  <a:srgbClr val="1C46F2"/>
                </a:gs>
                <a:gs pos="0">
                  <a:srgbClr val="00B0F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783660" y="4623642"/>
              <a:ext cx="17105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765"/>
              <a:r>
                <a:rPr lang="zh-CN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Arial" panose="020B0604020202020204" pitchFamily="34" charset="0"/>
                </a:rPr>
                <a:t>授课时间：</a:t>
              </a:r>
              <a:r>
                <a:rPr lang="en-US" altLang="zh-CN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Arial" panose="020B0604020202020204" pitchFamily="34" charset="0"/>
                </a:rPr>
                <a:t>20XX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5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5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349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2" grpId="0"/>
      <p:bldP spid="12" grpId="1"/>
      <p:bldP spid="13" grpId="0"/>
      <p:bldP spid="1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3"/>
          <p:cNvGrpSpPr/>
          <p:nvPr/>
        </p:nvGrpSpPr>
        <p:grpSpPr>
          <a:xfrm>
            <a:off x="2371725" y="2458552"/>
            <a:ext cx="725170" cy="700405"/>
            <a:chOff x="431" y="1026"/>
            <a:chExt cx="907" cy="907"/>
          </a:xfrm>
        </p:grpSpPr>
        <p:sp>
          <p:nvSpPr>
            <p:cNvPr id="136" name="Rectangle 4"/>
            <p:cNvSpPr/>
            <p:nvPr/>
          </p:nvSpPr>
          <p:spPr>
            <a:xfrm>
              <a:off x="431" y="1026"/>
              <a:ext cx="907" cy="907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137" name="Line 5"/>
            <p:cNvSpPr/>
            <p:nvPr/>
          </p:nvSpPr>
          <p:spPr>
            <a:xfrm>
              <a:off x="476" y="1480"/>
              <a:ext cx="862" cy="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8" name="Line 6"/>
            <p:cNvSpPr/>
            <p:nvPr/>
          </p:nvSpPr>
          <p:spPr>
            <a:xfrm>
              <a:off x="884" y="1026"/>
              <a:ext cx="0" cy="907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39" name="文本框 40"/>
          <p:cNvSpPr txBox="1"/>
          <p:nvPr/>
        </p:nvSpPr>
        <p:spPr>
          <a:xfrm>
            <a:off x="2388870" y="2424579"/>
            <a:ext cx="689610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甲</a:t>
            </a:r>
          </a:p>
        </p:txBody>
      </p:sp>
      <p:sp>
        <p:nvSpPr>
          <p:cNvPr id="18488" name="文本框 50"/>
          <p:cNvSpPr txBox="1"/>
          <p:nvPr/>
        </p:nvSpPr>
        <p:spPr>
          <a:xfrm>
            <a:off x="2317115" y="1848634"/>
            <a:ext cx="82378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jiǎ         gǔ           lèi         piào       zhēn       shì</a:t>
            </a:r>
          </a:p>
        </p:txBody>
      </p:sp>
      <p:grpSp>
        <p:nvGrpSpPr>
          <p:cNvPr id="140" name="Group 3"/>
          <p:cNvGrpSpPr/>
          <p:nvPr/>
        </p:nvGrpSpPr>
        <p:grpSpPr>
          <a:xfrm>
            <a:off x="3542030" y="2447439"/>
            <a:ext cx="725170" cy="722630"/>
            <a:chOff x="431" y="1026"/>
            <a:chExt cx="907" cy="907"/>
          </a:xfrm>
        </p:grpSpPr>
        <p:sp>
          <p:nvSpPr>
            <p:cNvPr id="141" name="Rectangle 4"/>
            <p:cNvSpPr/>
            <p:nvPr/>
          </p:nvSpPr>
          <p:spPr>
            <a:xfrm>
              <a:off x="431" y="1026"/>
              <a:ext cx="907" cy="907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142" name="Line 5"/>
            <p:cNvSpPr/>
            <p:nvPr/>
          </p:nvSpPr>
          <p:spPr>
            <a:xfrm>
              <a:off x="476" y="1480"/>
              <a:ext cx="862" cy="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" name="Line 6"/>
            <p:cNvSpPr/>
            <p:nvPr/>
          </p:nvSpPr>
          <p:spPr>
            <a:xfrm>
              <a:off x="884" y="1026"/>
              <a:ext cx="0" cy="907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4" name="文本框 40"/>
          <p:cNvSpPr txBox="1"/>
          <p:nvPr/>
        </p:nvSpPr>
        <p:spPr>
          <a:xfrm>
            <a:off x="3559175" y="2424579"/>
            <a:ext cx="689610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骨</a:t>
            </a:r>
          </a:p>
        </p:txBody>
      </p:sp>
      <p:grpSp>
        <p:nvGrpSpPr>
          <p:cNvPr id="145" name="Group 3"/>
          <p:cNvGrpSpPr/>
          <p:nvPr/>
        </p:nvGrpSpPr>
        <p:grpSpPr>
          <a:xfrm>
            <a:off x="7430770" y="2447439"/>
            <a:ext cx="725170" cy="722630"/>
            <a:chOff x="431" y="1026"/>
            <a:chExt cx="907" cy="907"/>
          </a:xfrm>
        </p:grpSpPr>
        <p:sp>
          <p:nvSpPr>
            <p:cNvPr id="146" name="Rectangle 4"/>
            <p:cNvSpPr/>
            <p:nvPr/>
          </p:nvSpPr>
          <p:spPr>
            <a:xfrm>
              <a:off x="431" y="1026"/>
              <a:ext cx="907" cy="907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147" name="Line 5"/>
            <p:cNvSpPr/>
            <p:nvPr/>
          </p:nvSpPr>
          <p:spPr>
            <a:xfrm>
              <a:off x="476" y="1480"/>
              <a:ext cx="862" cy="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" name="Line 6"/>
            <p:cNvSpPr/>
            <p:nvPr/>
          </p:nvSpPr>
          <p:spPr>
            <a:xfrm>
              <a:off x="884" y="1026"/>
              <a:ext cx="0" cy="907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9" name="文本框 40"/>
          <p:cNvSpPr txBox="1"/>
          <p:nvPr/>
        </p:nvSpPr>
        <p:spPr>
          <a:xfrm>
            <a:off x="7447915" y="2424579"/>
            <a:ext cx="689610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珍</a:t>
            </a:r>
          </a:p>
        </p:txBody>
      </p:sp>
      <p:grpSp>
        <p:nvGrpSpPr>
          <p:cNvPr id="150" name="Group 3"/>
          <p:cNvGrpSpPr/>
          <p:nvPr/>
        </p:nvGrpSpPr>
        <p:grpSpPr>
          <a:xfrm>
            <a:off x="6181725" y="2447439"/>
            <a:ext cx="725170" cy="722630"/>
            <a:chOff x="431" y="1026"/>
            <a:chExt cx="907" cy="907"/>
          </a:xfrm>
        </p:grpSpPr>
        <p:sp>
          <p:nvSpPr>
            <p:cNvPr id="151" name="Rectangle 4"/>
            <p:cNvSpPr/>
            <p:nvPr/>
          </p:nvSpPr>
          <p:spPr>
            <a:xfrm>
              <a:off x="431" y="1026"/>
              <a:ext cx="907" cy="907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152" name="Line 5"/>
            <p:cNvSpPr/>
            <p:nvPr/>
          </p:nvSpPr>
          <p:spPr>
            <a:xfrm>
              <a:off x="476" y="1480"/>
              <a:ext cx="862" cy="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" name="Line 6"/>
            <p:cNvSpPr/>
            <p:nvPr/>
          </p:nvSpPr>
          <p:spPr>
            <a:xfrm>
              <a:off x="884" y="1026"/>
              <a:ext cx="0" cy="907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54" name="文本框 40"/>
          <p:cNvSpPr txBox="1"/>
          <p:nvPr/>
        </p:nvSpPr>
        <p:spPr>
          <a:xfrm>
            <a:off x="6198870" y="2424579"/>
            <a:ext cx="689610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漂</a:t>
            </a:r>
          </a:p>
        </p:txBody>
      </p:sp>
      <p:grpSp>
        <p:nvGrpSpPr>
          <p:cNvPr id="155" name="Group 3"/>
          <p:cNvGrpSpPr/>
          <p:nvPr/>
        </p:nvGrpSpPr>
        <p:grpSpPr>
          <a:xfrm>
            <a:off x="8694420" y="2447439"/>
            <a:ext cx="725170" cy="722630"/>
            <a:chOff x="431" y="1026"/>
            <a:chExt cx="907" cy="907"/>
          </a:xfrm>
        </p:grpSpPr>
        <p:sp>
          <p:nvSpPr>
            <p:cNvPr id="156" name="Rectangle 4"/>
            <p:cNvSpPr/>
            <p:nvPr/>
          </p:nvSpPr>
          <p:spPr>
            <a:xfrm>
              <a:off x="431" y="1026"/>
              <a:ext cx="907" cy="907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157" name="Line 5"/>
            <p:cNvSpPr/>
            <p:nvPr/>
          </p:nvSpPr>
          <p:spPr>
            <a:xfrm>
              <a:off x="476" y="1480"/>
              <a:ext cx="862" cy="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8" name="Line 6"/>
            <p:cNvSpPr/>
            <p:nvPr/>
          </p:nvSpPr>
          <p:spPr>
            <a:xfrm>
              <a:off x="884" y="1026"/>
              <a:ext cx="0" cy="907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59" name="文本框 40"/>
          <p:cNvSpPr txBox="1"/>
          <p:nvPr/>
        </p:nvSpPr>
        <p:spPr>
          <a:xfrm>
            <a:off x="8711565" y="2424579"/>
            <a:ext cx="689610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饰</a:t>
            </a:r>
          </a:p>
        </p:txBody>
      </p:sp>
      <p:grpSp>
        <p:nvGrpSpPr>
          <p:cNvPr id="160" name="Group 3"/>
          <p:cNvGrpSpPr/>
          <p:nvPr/>
        </p:nvGrpSpPr>
        <p:grpSpPr>
          <a:xfrm>
            <a:off x="4880610" y="2447439"/>
            <a:ext cx="725170" cy="722630"/>
            <a:chOff x="431" y="1026"/>
            <a:chExt cx="907" cy="907"/>
          </a:xfrm>
        </p:grpSpPr>
        <p:sp>
          <p:nvSpPr>
            <p:cNvPr id="161" name="Rectangle 4"/>
            <p:cNvSpPr/>
            <p:nvPr/>
          </p:nvSpPr>
          <p:spPr>
            <a:xfrm>
              <a:off x="431" y="1026"/>
              <a:ext cx="907" cy="907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162" name="Line 5"/>
            <p:cNvSpPr/>
            <p:nvPr/>
          </p:nvSpPr>
          <p:spPr>
            <a:xfrm>
              <a:off x="476" y="1480"/>
              <a:ext cx="862" cy="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" name="Line 6"/>
            <p:cNvSpPr/>
            <p:nvPr/>
          </p:nvSpPr>
          <p:spPr>
            <a:xfrm>
              <a:off x="884" y="1026"/>
              <a:ext cx="0" cy="907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64" name="文本框 40"/>
          <p:cNvSpPr txBox="1"/>
          <p:nvPr/>
        </p:nvSpPr>
        <p:spPr>
          <a:xfrm>
            <a:off x="4897755" y="2424579"/>
            <a:ext cx="689610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类</a:t>
            </a:r>
          </a:p>
        </p:txBody>
      </p:sp>
      <p:grpSp>
        <p:nvGrpSpPr>
          <p:cNvPr id="165" name="Group 3"/>
          <p:cNvGrpSpPr/>
          <p:nvPr/>
        </p:nvGrpSpPr>
        <p:grpSpPr>
          <a:xfrm>
            <a:off x="2390775" y="3875872"/>
            <a:ext cx="725170" cy="700405"/>
            <a:chOff x="431" y="1026"/>
            <a:chExt cx="907" cy="907"/>
          </a:xfrm>
        </p:grpSpPr>
        <p:sp>
          <p:nvSpPr>
            <p:cNvPr id="166" name="Rectangle 4"/>
            <p:cNvSpPr/>
            <p:nvPr/>
          </p:nvSpPr>
          <p:spPr>
            <a:xfrm>
              <a:off x="431" y="1026"/>
              <a:ext cx="907" cy="907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167" name="Line 5"/>
            <p:cNvSpPr/>
            <p:nvPr/>
          </p:nvSpPr>
          <p:spPr>
            <a:xfrm>
              <a:off x="476" y="1480"/>
              <a:ext cx="862" cy="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8" name="Line 6"/>
            <p:cNvSpPr/>
            <p:nvPr/>
          </p:nvSpPr>
          <p:spPr>
            <a:xfrm>
              <a:off x="884" y="1026"/>
              <a:ext cx="0" cy="907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69" name="文本框 40"/>
          <p:cNvSpPr txBox="1"/>
          <p:nvPr/>
        </p:nvSpPr>
        <p:spPr>
          <a:xfrm>
            <a:off x="2407920" y="3841899"/>
            <a:ext cx="689610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品</a:t>
            </a:r>
          </a:p>
        </p:txBody>
      </p:sp>
      <p:grpSp>
        <p:nvGrpSpPr>
          <p:cNvPr id="170" name="Group 3"/>
          <p:cNvGrpSpPr/>
          <p:nvPr/>
        </p:nvGrpSpPr>
        <p:grpSpPr>
          <a:xfrm>
            <a:off x="3561080" y="3864759"/>
            <a:ext cx="725170" cy="722630"/>
            <a:chOff x="431" y="1026"/>
            <a:chExt cx="907" cy="907"/>
          </a:xfrm>
        </p:grpSpPr>
        <p:sp>
          <p:nvSpPr>
            <p:cNvPr id="171" name="Rectangle 4"/>
            <p:cNvSpPr/>
            <p:nvPr/>
          </p:nvSpPr>
          <p:spPr>
            <a:xfrm>
              <a:off x="431" y="1026"/>
              <a:ext cx="907" cy="907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172" name="Line 5"/>
            <p:cNvSpPr/>
            <p:nvPr/>
          </p:nvSpPr>
          <p:spPr>
            <a:xfrm>
              <a:off x="476" y="1480"/>
              <a:ext cx="862" cy="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3" name="Line 6"/>
            <p:cNvSpPr/>
            <p:nvPr/>
          </p:nvSpPr>
          <p:spPr>
            <a:xfrm>
              <a:off x="884" y="1026"/>
              <a:ext cx="0" cy="907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74" name="文本框 40"/>
          <p:cNvSpPr txBox="1"/>
          <p:nvPr/>
        </p:nvSpPr>
        <p:spPr>
          <a:xfrm>
            <a:off x="3578225" y="3841899"/>
            <a:ext cx="689610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随</a:t>
            </a:r>
          </a:p>
        </p:txBody>
      </p:sp>
      <p:grpSp>
        <p:nvGrpSpPr>
          <p:cNvPr id="175" name="Group 3"/>
          <p:cNvGrpSpPr/>
          <p:nvPr/>
        </p:nvGrpSpPr>
        <p:grpSpPr>
          <a:xfrm>
            <a:off x="7449820" y="3864759"/>
            <a:ext cx="725170" cy="722630"/>
            <a:chOff x="431" y="1026"/>
            <a:chExt cx="907" cy="907"/>
          </a:xfrm>
        </p:grpSpPr>
        <p:sp>
          <p:nvSpPr>
            <p:cNvPr id="176" name="Rectangle 4"/>
            <p:cNvSpPr/>
            <p:nvPr/>
          </p:nvSpPr>
          <p:spPr>
            <a:xfrm>
              <a:off x="431" y="1026"/>
              <a:ext cx="907" cy="907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177" name="Line 5"/>
            <p:cNvSpPr/>
            <p:nvPr/>
          </p:nvSpPr>
          <p:spPr>
            <a:xfrm>
              <a:off x="476" y="1480"/>
              <a:ext cx="862" cy="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8" name="Line 6"/>
            <p:cNvSpPr/>
            <p:nvPr/>
          </p:nvSpPr>
          <p:spPr>
            <a:xfrm>
              <a:off x="884" y="1026"/>
              <a:ext cx="0" cy="907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79" name="文本框 40"/>
          <p:cNvSpPr txBox="1"/>
          <p:nvPr/>
        </p:nvSpPr>
        <p:spPr>
          <a:xfrm>
            <a:off x="7466965" y="3841899"/>
            <a:ext cx="689610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币</a:t>
            </a:r>
          </a:p>
        </p:txBody>
      </p:sp>
      <p:grpSp>
        <p:nvGrpSpPr>
          <p:cNvPr id="180" name="Group 3"/>
          <p:cNvGrpSpPr/>
          <p:nvPr/>
        </p:nvGrpSpPr>
        <p:grpSpPr>
          <a:xfrm>
            <a:off x="6200775" y="3864759"/>
            <a:ext cx="725170" cy="722630"/>
            <a:chOff x="431" y="1026"/>
            <a:chExt cx="907" cy="907"/>
          </a:xfrm>
        </p:grpSpPr>
        <p:sp>
          <p:nvSpPr>
            <p:cNvPr id="181" name="Rectangle 4"/>
            <p:cNvSpPr/>
            <p:nvPr/>
          </p:nvSpPr>
          <p:spPr>
            <a:xfrm>
              <a:off x="431" y="1026"/>
              <a:ext cx="907" cy="907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182" name="Line 5"/>
            <p:cNvSpPr/>
            <p:nvPr/>
          </p:nvSpPr>
          <p:spPr>
            <a:xfrm>
              <a:off x="476" y="1480"/>
              <a:ext cx="862" cy="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3" name="Line 6"/>
            <p:cNvSpPr/>
            <p:nvPr/>
          </p:nvSpPr>
          <p:spPr>
            <a:xfrm>
              <a:off x="884" y="1026"/>
              <a:ext cx="0" cy="907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4" name="文本框 40"/>
          <p:cNvSpPr txBox="1"/>
          <p:nvPr/>
        </p:nvSpPr>
        <p:spPr>
          <a:xfrm>
            <a:off x="6217920" y="3841899"/>
            <a:ext cx="689610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损</a:t>
            </a:r>
          </a:p>
        </p:txBody>
      </p:sp>
      <p:grpSp>
        <p:nvGrpSpPr>
          <p:cNvPr id="185" name="Group 3"/>
          <p:cNvGrpSpPr/>
          <p:nvPr/>
        </p:nvGrpSpPr>
        <p:grpSpPr>
          <a:xfrm>
            <a:off x="8713470" y="3864759"/>
            <a:ext cx="725170" cy="722630"/>
            <a:chOff x="431" y="1026"/>
            <a:chExt cx="907" cy="907"/>
          </a:xfrm>
        </p:grpSpPr>
        <p:sp>
          <p:nvSpPr>
            <p:cNvPr id="186" name="Rectangle 4"/>
            <p:cNvSpPr/>
            <p:nvPr/>
          </p:nvSpPr>
          <p:spPr>
            <a:xfrm>
              <a:off x="431" y="1026"/>
              <a:ext cx="907" cy="907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187" name="Line 5"/>
            <p:cNvSpPr/>
            <p:nvPr/>
          </p:nvSpPr>
          <p:spPr>
            <a:xfrm>
              <a:off x="476" y="1480"/>
              <a:ext cx="862" cy="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8" name="Line 6"/>
            <p:cNvSpPr/>
            <p:nvPr/>
          </p:nvSpPr>
          <p:spPr>
            <a:xfrm>
              <a:off x="884" y="1026"/>
              <a:ext cx="0" cy="907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9" name="文本框 40"/>
          <p:cNvSpPr txBox="1"/>
          <p:nvPr/>
        </p:nvSpPr>
        <p:spPr>
          <a:xfrm>
            <a:off x="8730615" y="3841899"/>
            <a:ext cx="689610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财</a:t>
            </a:r>
          </a:p>
        </p:txBody>
      </p:sp>
      <p:grpSp>
        <p:nvGrpSpPr>
          <p:cNvPr id="190" name="Group 3"/>
          <p:cNvGrpSpPr/>
          <p:nvPr/>
        </p:nvGrpSpPr>
        <p:grpSpPr>
          <a:xfrm>
            <a:off x="4899660" y="3864759"/>
            <a:ext cx="725170" cy="722630"/>
            <a:chOff x="431" y="1026"/>
            <a:chExt cx="907" cy="907"/>
          </a:xfrm>
        </p:grpSpPr>
        <p:sp>
          <p:nvSpPr>
            <p:cNvPr id="191" name="Rectangle 4"/>
            <p:cNvSpPr/>
            <p:nvPr/>
          </p:nvSpPr>
          <p:spPr>
            <a:xfrm>
              <a:off x="431" y="1026"/>
              <a:ext cx="907" cy="907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192" name="Line 5"/>
            <p:cNvSpPr/>
            <p:nvPr/>
          </p:nvSpPr>
          <p:spPr>
            <a:xfrm>
              <a:off x="476" y="1480"/>
              <a:ext cx="862" cy="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" name="Line 6"/>
            <p:cNvSpPr/>
            <p:nvPr/>
          </p:nvSpPr>
          <p:spPr>
            <a:xfrm>
              <a:off x="884" y="1026"/>
              <a:ext cx="0" cy="907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94" name="文本框 40"/>
          <p:cNvSpPr txBox="1"/>
          <p:nvPr/>
        </p:nvSpPr>
        <p:spPr>
          <a:xfrm>
            <a:off x="4916805" y="3841899"/>
            <a:ext cx="689610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易</a:t>
            </a:r>
          </a:p>
        </p:txBody>
      </p:sp>
      <p:sp>
        <p:nvSpPr>
          <p:cNvPr id="195" name="文本框 50"/>
          <p:cNvSpPr txBox="1"/>
          <p:nvPr/>
        </p:nvSpPr>
        <p:spPr>
          <a:xfrm>
            <a:off x="2317115" y="3299609"/>
            <a:ext cx="82378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pǐn        suí           yì           sǔn         bì          cái</a:t>
            </a:r>
          </a:p>
        </p:txBody>
      </p:sp>
      <p:grpSp>
        <p:nvGrpSpPr>
          <p:cNvPr id="196" name="Group 3"/>
          <p:cNvGrpSpPr/>
          <p:nvPr/>
        </p:nvGrpSpPr>
        <p:grpSpPr>
          <a:xfrm>
            <a:off x="6130290" y="5308749"/>
            <a:ext cx="725170" cy="722630"/>
            <a:chOff x="431" y="1026"/>
            <a:chExt cx="907" cy="907"/>
          </a:xfrm>
        </p:grpSpPr>
        <p:sp>
          <p:nvSpPr>
            <p:cNvPr id="197" name="Rectangle 4"/>
            <p:cNvSpPr/>
            <p:nvPr/>
          </p:nvSpPr>
          <p:spPr>
            <a:xfrm>
              <a:off x="431" y="1026"/>
              <a:ext cx="907" cy="907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198" name="Line 5"/>
            <p:cNvSpPr/>
            <p:nvPr/>
          </p:nvSpPr>
          <p:spPr>
            <a:xfrm>
              <a:off x="476" y="1480"/>
              <a:ext cx="862" cy="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9" name="Line 6"/>
            <p:cNvSpPr/>
            <p:nvPr/>
          </p:nvSpPr>
          <p:spPr>
            <a:xfrm>
              <a:off x="884" y="1026"/>
              <a:ext cx="0" cy="907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0" name="文本框 40"/>
          <p:cNvSpPr txBox="1"/>
          <p:nvPr/>
        </p:nvSpPr>
        <p:spPr>
          <a:xfrm>
            <a:off x="6147435" y="5285889"/>
            <a:ext cx="689610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购</a:t>
            </a:r>
          </a:p>
        </p:txBody>
      </p:sp>
      <p:grpSp>
        <p:nvGrpSpPr>
          <p:cNvPr id="201" name="Group 3"/>
          <p:cNvGrpSpPr/>
          <p:nvPr/>
        </p:nvGrpSpPr>
        <p:grpSpPr>
          <a:xfrm>
            <a:off x="4881245" y="5308749"/>
            <a:ext cx="725170" cy="722630"/>
            <a:chOff x="431" y="1026"/>
            <a:chExt cx="907" cy="907"/>
          </a:xfrm>
        </p:grpSpPr>
        <p:sp>
          <p:nvSpPr>
            <p:cNvPr id="202" name="Rectangle 4"/>
            <p:cNvSpPr/>
            <p:nvPr/>
          </p:nvSpPr>
          <p:spPr>
            <a:xfrm>
              <a:off x="431" y="1026"/>
              <a:ext cx="907" cy="907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203" name="Line 5"/>
            <p:cNvSpPr/>
            <p:nvPr/>
          </p:nvSpPr>
          <p:spPr>
            <a:xfrm>
              <a:off x="476" y="1480"/>
              <a:ext cx="862" cy="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" name="Line 6"/>
            <p:cNvSpPr/>
            <p:nvPr/>
          </p:nvSpPr>
          <p:spPr>
            <a:xfrm>
              <a:off x="884" y="1026"/>
              <a:ext cx="0" cy="907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5" name="文本框 40"/>
          <p:cNvSpPr txBox="1"/>
          <p:nvPr/>
        </p:nvSpPr>
        <p:spPr>
          <a:xfrm>
            <a:off x="4898390" y="5285889"/>
            <a:ext cx="689610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赔</a:t>
            </a:r>
          </a:p>
        </p:txBody>
      </p:sp>
      <p:grpSp>
        <p:nvGrpSpPr>
          <p:cNvPr id="206" name="Group 3"/>
          <p:cNvGrpSpPr/>
          <p:nvPr/>
        </p:nvGrpSpPr>
        <p:grpSpPr>
          <a:xfrm>
            <a:off x="7393940" y="5308749"/>
            <a:ext cx="725170" cy="722630"/>
            <a:chOff x="431" y="1026"/>
            <a:chExt cx="907" cy="907"/>
          </a:xfrm>
        </p:grpSpPr>
        <p:sp>
          <p:nvSpPr>
            <p:cNvPr id="207" name="Rectangle 4"/>
            <p:cNvSpPr/>
            <p:nvPr/>
          </p:nvSpPr>
          <p:spPr>
            <a:xfrm>
              <a:off x="431" y="1026"/>
              <a:ext cx="907" cy="907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208" name="Line 5"/>
            <p:cNvSpPr/>
            <p:nvPr/>
          </p:nvSpPr>
          <p:spPr>
            <a:xfrm>
              <a:off x="476" y="1480"/>
              <a:ext cx="862" cy="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" name="Line 6"/>
            <p:cNvSpPr/>
            <p:nvPr/>
          </p:nvSpPr>
          <p:spPr>
            <a:xfrm>
              <a:off x="884" y="1026"/>
              <a:ext cx="0" cy="907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10" name="文本框 40"/>
          <p:cNvSpPr txBox="1"/>
          <p:nvPr/>
        </p:nvSpPr>
        <p:spPr>
          <a:xfrm>
            <a:off x="7411085" y="5285889"/>
            <a:ext cx="689610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贫</a:t>
            </a:r>
          </a:p>
        </p:txBody>
      </p:sp>
      <p:grpSp>
        <p:nvGrpSpPr>
          <p:cNvPr id="211" name="Group 3"/>
          <p:cNvGrpSpPr/>
          <p:nvPr/>
        </p:nvGrpSpPr>
        <p:grpSpPr>
          <a:xfrm>
            <a:off x="3580130" y="5308749"/>
            <a:ext cx="725170" cy="722630"/>
            <a:chOff x="431" y="1026"/>
            <a:chExt cx="907" cy="907"/>
          </a:xfrm>
        </p:grpSpPr>
        <p:sp>
          <p:nvSpPr>
            <p:cNvPr id="212" name="Rectangle 4"/>
            <p:cNvSpPr/>
            <p:nvPr/>
          </p:nvSpPr>
          <p:spPr>
            <a:xfrm>
              <a:off x="431" y="1026"/>
              <a:ext cx="907" cy="907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213" name="Line 5"/>
            <p:cNvSpPr/>
            <p:nvPr/>
          </p:nvSpPr>
          <p:spPr>
            <a:xfrm>
              <a:off x="476" y="1480"/>
              <a:ext cx="862" cy="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" name="Line 6"/>
            <p:cNvSpPr/>
            <p:nvPr/>
          </p:nvSpPr>
          <p:spPr>
            <a:xfrm>
              <a:off x="884" y="1026"/>
              <a:ext cx="0" cy="907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15" name="文本框 40"/>
          <p:cNvSpPr txBox="1"/>
          <p:nvPr/>
        </p:nvSpPr>
        <p:spPr>
          <a:xfrm>
            <a:off x="3597275" y="5285889"/>
            <a:ext cx="689610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赚</a:t>
            </a:r>
          </a:p>
        </p:txBody>
      </p:sp>
      <p:sp>
        <p:nvSpPr>
          <p:cNvPr id="216" name="文本框 50"/>
          <p:cNvSpPr txBox="1"/>
          <p:nvPr/>
        </p:nvSpPr>
        <p:spPr>
          <a:xfrm>
            <a:off x="3401060" y="4781064"/>
            <a:ext cx="49752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zhuàn       péi         gòu        pín       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109" name="文本框 108"/>
          <p:cNvSpPr txBox="1"/>
          <p:nvPr/>
        </p:nvSpPr>
        <p:spPr>
          <a:xfrm>
            <a:off x="8376285" y="915348"/>
            <a:ext cx="2424430" cy="823109"/>
          </a:xfrm>
          <a:prstGeom prst="cloudCallout">
            <a:avLst>
              <a:gd name="adj1" fmla="val 41188"/>
              <a:gd name="adj2" fmla="val 66326"/>
            </a:avLst>
          </a:prstGeom>
          <a:solidFill>
            <a:schemeClr val="bg1"/>
          </a:solidFill>
          <a:ln>
            <a:solidFill>
              <a:srgbClr val="099FE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我会认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928370" y="1651635"/>
            <a:ext cx="2270125" cy="1386840"/>
            <a:chOff x="3274" y="1487"/>
            <a:chExt cx="3575" cy="2184"/>
          </a:xfrm>
        </p:grpSpPr>
        <p:pic>
          <p:nvPicPr>
            <p:cNvPr id="23" name="图片 22" descr="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74" y="1487"/>
              <a:ext cx="3575" cy="2184"/>
            </a:xfrm>
            <a:prstGeom prst="rect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3697" y="2149"/>
              <a:ext cx="272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多音字</a:t>
              </a: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1595755" y="3719195"/>
            <a:ext cx="669925" cy="918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漂</a:t>
            </a:r>
          </a:p>
        </p:txBody>
      </p:sp>
      <p:sp>
        <p:nvSpPr>
          <p:cNvPr id="28" name="左大括号 27"/>
          <p:cNvSpPr/>
          <p:nvPr/>
        </p:nvSpPr>
        <p:spPr>
          <a:xfrm>
            <a:off x="2406650" y="2948305"/>
            <a:ext cx="240030" cy="259207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732405" y="2470150"/>
            <a:ext cx="3484245" cy="835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piào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（漂亮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）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2646680" y="4818380"/>
            <a:ext cx="2562860" cy="835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piāo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（漂浮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）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5005070" y="2781935"/>
            <a:ext cx="44767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我有一个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漂亮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的发卡。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5005070" y="5119370"/>
            <a:ext cx="52844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船只和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漂浮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的海草纠缠在一起。</a:t>
            </a:r>
          </a:p>
        </p:txBody>
      </p:sp>
      <p:sp>
        <p:nvSpPr>
          <p:cNvPr id="5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612775" y="238125"/>
            <a:ext cx="2855913" cy="477838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8376285" y="915348"/>
            <a:ext cx="2424430" cy="823109"/>
          </a:xfrm>
          <a:prstGeom prst="cloudCallout">
            <a:avLst>
              <a:gd name="adj1" fmla="val 41188"/>
              <a:gd name="adj2" fmla="val 66326"/>
            </a:avLst>
          </a:prstGeom>
          <a:solidFill>
            <a:schemeClr val="bg1"/>
          </a:solidFill>
          <a:ln>
            <a:solidFill>
              <a:srgbClr val="099FE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我会认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29" grpId="0"/>
      <p:bldP spid="30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2056627" y="2340610"/>
            <a:ext cx="2289175" cy="780415"/>
            <a:chOff x="1321" y="4074"/>
            <a:chExt cx="3605" cy="998"/>
          </a:xfrm>
        </p:grpSpPr>
        <p:sp>
          <p:nvSpPr>
            <p:cNvPr id="4" name="椭圆 3"/>
            <p:cNvSpPr/>
            <p:nvPr/>
          </p:nvSpPr>
          <p:spPr>
            <a:xfrm>
              <a:off x="1321" y="4074"/>
              <a:ext cx="3161" cy="99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99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1700" y="4194"/>
              <a:ext cx="3226" cy="616"/>
            </a:xfrm>
            <a:prstGeom prst="rect">
              <a:avLst/>
            </a:prstGeom>
          </p:spPr>
          <p:txBody>
            <a:bodyPr wrap="square" lIns="51443" tIns="25721" rIns="51443" bIns="2572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熟字比较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2080757" y="5139690"/>
            <a:ext cx="1961515" cy="709930"/>
            <a:chOff x="2260" y="7922"/>
            <a:chExt cx="3089" cy="1118"/>
          </a:xfrm>
        </p:grpSpPr>
        <p:sp>
          <p:nvSpPr>
            <p:cNvPr id="5" name="椭圆 4"/>
            <p:cNvSpPr/>
            <p:nvPr/>
          </p:nvSpPr>
          <p:spPr>
            <a:xfrm>
              <a:off x="2260" y="7922"/>
              <a:ext cx="3089" cy="111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99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603" y="8102"/>
              <a:ext cx="2425" cy="760"/>
            </a:xfrm>
            <a:prstGeom prst="rect">
              <a:avLst/>
            </a:prstGeom>
          </p:spPr>
          <p:txBody>
            <a:bodyPr wrap="none" lIns="51443" tIns="25721" rIns="51443" bIns="2572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找近义词</a:t>
              </a: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647427" y="5317753"/>
            <a:ext cx="198945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容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易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—简单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647427" y="2414270"/>
            <a:ext cx="33464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晶、森、众 —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品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2077582" y="3696970"/>
            <a:ext cx="1964690" cy="732790"/>
            <a:chOff x="1804" y="5155"/>
            <a:chExt cx="3094" cy="1154"/>
          </a:xfrm>
        </p:grpSpPr>
        <p:sp>
          <p:nvSpPr>
            <p:cNvPr id="13" name="椭圆 12"/>
            <p:cNvSpPr/>
            <p:nvPr/>
          </p:nvSpPr>
          <p:spPr>
            <a:xfrm>
              <a:off x="1804" y="5155"/>
              <a:ext cx="3094" cy="115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99F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2430" y="5353"/>
              <a:ext cx="1860" cy="760"/>
            </a:xfrm>
            <a:prstGeom prst="rect">
              <a:avLst/>
            </a:prstGeom>
          </p:spPr>
          <p:txBody>
            <a:bodyPr wrap="none" lIns="51443" tIns="25721" rIns="51443" bIns="2572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加一加</a:t>
              </a: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4647427" y="3802380"/>
            <a:ext cx="15925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日→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甲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7523790" y="3799761"/>
            <a:ext cx="218442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巾→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币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524111" y="5254253"/>
            <a:ext cx="305625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损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坏—破坏、破损</a:t>
            </a:r>
          </a:p>
        </p:txBody>
      </p:sp>
      <p:sp>
        <p:nvSpPr>
          <p:cNvPr id="56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612775" y="238125"/>
            <a:ext cx="2855913" cy="477838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8376285" y="915348"/>
            <a:ext cx="2424430" cy="823109"/>
          </a:xfrm>
          <a:prstGeom prst="cloudCallout">
            <a:avLst>
              <a:gd name="adj1" fmla="val 41188"/>
              <a:gd name="adj2" fmla="val 66326"/>
            </a:avLst>
          </a:prstGeom>
          <a:solidFill>
            <a:schemeClr val="bg1"/>
          </a:solidFill>
          <a:ln>
            <a:solidFill>
              <a:srgbClr val="099FE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我会认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29" grpId="0"/>
      <p:bldP spid="30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2456160" y="2650021"/>
            <a:ext cx="1763395" cy="735330"/>
          </a:xfrm>
          <a:prstGeom prst="ellipse">
            <a:avLst/>
          </a:prstGeom>
          <a:solidFill>
            <a:schemeClr val="bg1"/>
          </a:solidFill>
          <a:ln>
            <a:solidFill>
              <a:srgbClr val="099F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567767" y="2776270"/>
            <a:ext cx="1540181" cy="482832"/>
          </a:xfrm>
          <a:prstGeom prst="rect">
            <a:avLst/>
          </a:prstGeom>
        </p:spPr>
        <p:txBody>
          <a:bodyPr wrap="none" lIns="51443" tIns="25721" rIns="51443" bIns="2572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归类识记</a:t>
            </a:r>
          </a:p>
        </p:txBody>
      </p:sp>
      <p:sp>
        <p:nvSpPr>
          <p:cNvPr id="12" name="椭圆 11"/>
          <p:cNvSpPr/>
          <p:nvPr/>
        </p:nvSpPr>
        <p:spPr>
          <a:xfrm>
            <a:off x="2419330" y="4136996"/>
            <a:ext cx="1837055" cy="683895"/>
          </a:xfrm>
          <a:prstGeom prst="ellipse">
            <a:avLst/>
          </a:prstGeom>
          <a:solidFill>
            <a:schemeClr val="bg1"/>
          </a:solidFill>
          <a:ln>
            <a:solidFill>
              <a:srgbClr val="099F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567767" y="4237527"/>
            <a:ext cx="1540181" cy="482832"/>
          </a:xfrm>
          <a:prstGeom prst="rect">
            <a:avLst/>
          </a:prstGeom>
        </p:spPr>
        <p:txBody>
          <a:bodyPr wrap="none" lIns="51443" tIns="25721" rIns="51443" bIns="2572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实物识字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870174" y="2756701"/>
            <a:ext cx="205486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贝字旁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—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399344" y="2756701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财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7032856" y="2756701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赚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7612543" y="2756701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赔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8258439" y="2756701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购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8904335" y="2756701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贫</a:t>
            </a:r>
          </a:p>
        </p:txBody>
      </p:sp>
      <p:sp>
        <p:nvSpPr>
          <p:cNvPr id="38" name="文本框 8"/>
          <p:cNvSpPr txBox="1"/>
          <p:nvPr/>
        </p:nvSpPr>
        <p:spPr>
          <a:xfrm>
            <a:off x="4870174" y="4217333"/>
            <a:ext cx="1415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甲骨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文</a:t>
            </a:r>
          </a:p>
        </p:txBody>
      </p:sp>
      <p:sp>
        <p:nvSpPr>
          <p:cNvPr id="57" name="文本框 8"/>
          <p:cNvSpPr txBox="1"/>
          <p:nvPr/>
        </p:nvSpPr>
        <p:spPr>
          <a:xfrm>
            <a:off x="7512822" y="4217333"/>
            <a:ext cx="1415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硬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币</a:t>
            </a:r>
          </a:p>
        </p:txBody>
      </p:sp>
      <p:sp>
        <p:nvSpPr>
          <p:cNvPr id="56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612775" y="238125"/>
            <a:ext cx="2855913" cy="477838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/>
      <p:bldP spid="24" grpId="0"/>
      <p:bldP spid="31" grpId="0"/>
      <p:bldP spid="35" grpId="0"/>
      <p:bldP spid="36" grpId="0"/>
      <p:bldP spid="38" grpId="0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29"/>
          <p:cNvGrpSpPr/>
          <p:nvPr/>
        </p:nvGrpSpPr>
        <p:grpSpPr bwMode="auto">
          <a:xfrm>
            <a:off x="1314063" y="2337189"/>
            <a:ext cx="1129030" cy="1001395"/>
            <a:chOff x="1104" y="880"/>
            <a:chExt cx="1104" cy="1032"/>
          </a:xfrm>
        </p:grpSpPr>
        <p:sp>
          <p:nvSpPr>
            <p:cNvPr id="56" name="Line 35"/>
            <p:cNvSpPr>
              <a:spLocks noChangeShapeType="1"/>
            </p:cNvSpPr>
            <p:nvPr/>
          </p:nvSpPr>
          <p:spPr bwMode="auto">
            <a:xfrm>
              <a:off x="1104" y="1392"/>
              <a:ext cx="1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51" name="Rectangle 30"/>
            <p:cNvSpPr>
              <a:spLocks noChangeArrowheads="1"/>
            </p:cNvSpPr>
            <p:nvPr/>
          </p:nvSpPr>
          <p:spPr bwMode="auto">
            <a:xfrm>
              <a:off x="1656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52" name="Rectangle 31"/>
            <p:cNvSpPr>
              <a:spLocks noChangeArrowheads="1"/>
            </p:cNvSpPr>
            <p:nvPr/>
          </p:nvSpPr>
          <p:spPr bwMode="auto">
            <a:xfrm>
              <a:off x="1104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53" name="Rectangle 32"/>
            <p:cNvSpPr>
              <a:spLocks noChangeArrowheads="1"/>
            </p:cNvSpPr>
            <p:nvPr/>
          </p:nvSpPr>
          <p:spPr bwMode="auto">
            <a:xfrm>
              <a:off x="1656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54" name="Rectangle 33"/>
            <p:cNvSpPr>
              <a:spLocks noChangeArrowheads="1"/>
            </p:cNvSpPr>
            <p:nvPr/>
          </p:nvSpPr>
          <p:spPr bwMode="auto">
            <a:xfrm>
              <a:off x="1104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55" name="Line 34"/>
            <p:cNvSpPr>
              <a:spLocks noChangeShapeType="1"/>
            </p:cNvSpPr>
            <p:nvPr/>
          </p:nvSpPr>
          <p:spPr bwMode="auto">
            <a:xfrm>
              <a:off x="1104" y="880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57" name="Line 36"/>
            <p:cNvSpPr>
              <a:spLocks noChangeShapeType="1"/>
            </p:cNvSpPr>
            <p:nvPr/>
          </p:nvSpPr>
          <p:spPr bwMode="auto">
            <a:xfrm>
              <a:off x="1104" y="1912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37" name="Line 37"/>
            <p:cNvSpPr>
              <a:spLocks noChangeShapeType="1"/>
            </p:cNvSpPr>
            <p:nvPr/>
          </p:nvSpPr>
          <p:spPr bwMode="auto">
            <a:xfrm>
              <a:off x="1104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38" name="Line 38"/>
            <p:cNvSpPr>
              <a:spLocks noChangeShapeType="1"/>
            </p:cNvSpPr>
            <p:nvPr/>
          </p:nvSpPr>
          <p:spPr bwMode="auto">
            <a:xfrm>
              <a:off x="1656" y="880"/>
              <a:ext cx="0" cy="1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39" name="Line 39"/>
            <p:cNvSpPr>
              <a:spLocks noChangeShapeType="1"/>
            </p:cNvSpPr>
            <p:nvPr/>
          </p:nvSpPr>
          <p:spPr bwMode="auto">
            <a:xfrm>
              <a:off x="2208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1343908" y="2213282"/>
            <a:ext cx="9671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贝</a:t>
            </a:r>
          </a:p>
        </p:txBody>
      </p:sp>
      <p:grpSp>
        <p:nvGrpSpPr>
          <p:cNvPr id="101" name="Group 29"/>
          <p:cNvGrpSpPr/>
          <p:nvPr/>
        </p:nvGrpSpPr>
        <p:grpSpPr bwMode="auto">
          <a:xfrm>
            <a:off x="3441313" y="2341634"/>
            <a:ext cx="1129030" cy="1001395"/>
            <a:chOff x="1104" y="880"/>
            <a:chExt cx="1104" cy="1032"/>
          </a:xfrm>
        </p:grpSpPr>
        <p:sp>
          <p:nvSpPr>
            <p:cNvPr id="102" name="Line 35"/>
            <p:cNvSpPr>
              <a:spLocks noChangeShapeType="1"/>
            </p:cNvSpPr>
            <p:nvPr/>
          </p:nvSpPr>
          <p:spPr bwMode="auto">
            <a:xfrm>
              <a:off x="1104" y="1392"/>
              <a:ext cx="1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03" name="Rectangle 30"/>
            <p:cNvSpPr>
              <a:spLocks noChangeArrowheads="1"/>
            </p:cNvSpPr>
            <p:nvPr/>
          </p:nvSpPr>
          <p:spPr bwMode="auto">
            <a:xfrm>
              <a:off x="1656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04" name="Rectangle 31"/>
            <p:cNvSpPr>
              <a:spLocks noChangeArrowheads="1"/>
            </p:cNvSpPr>
            <p:nvPr/>
          </p:nvSpPr>
          <p:spPr bwMode="auto">
            <a:xfrm>
              <a:off x="1104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05" name="Rectangle 32"/>
            <p:cNvSpPr>
              <a:spLocks noChangeArrowheads="1"/>
            </p:cNvSpPr>
            <p:nvPr/>
          </p:nvSpPr>
          <p:spPr bwMode="auto">
            <a:xfrm>
              <a:off x="1656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06" name="Rectangle 33"/>
            <p:cNvSpPr>
              <a:spLocks noChangeArrowheads="1"/>
            </p:cNvSpPr>
            <p:nvPr/>
          </p:nvSpPr>
          <p:spPr bwMode="auto">
            <a:xfrm>
              <a:off x="1104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07" name="Line 34"/>
            <p:cNvSpPr>
              <a:spLocks noChangeShapeType="1"/>
            </p:cNvSpPr>
            <p:nvPr/>
          </p:nvSpPr>
          <p:spPr bwMode="auto">
            <a:xfrm>
              <a:off x="1104" y="880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08" name="Line 36"/>
            <p:cNvSpPr>
              <a:spLocks noChangeShapeType="1"/>
            </p:cNvSpPr>
            <p:nvPr/>
          </p:nvSpPr>
          <p:spPr bwMode="auto">
            <a:xfrm>
              <a:off x="1104" y="1912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09" name="Line 37"/>
            <p:cNvSpPr>
              <a:spLocks noChangeShapeType="1"/>
            </p:cNvSpPr>
            <p:nvPr/>
          </p:nvSpPr>
          <p:spPr bwMode="auto">
            <a:xfrm>
              <a:off x="1104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10" name="Line 38"/>
            <p:cNvSpPr>
              <a:spLocks noChangeShapeType="1"/>
            </p:cNvSpPr>
            <p:nvPr/>
          </p:nvSpPr>
          <p:spPr bwMode="auto">
            <a:xfrm>
              <a:off x="1656" y="880"/>
              <a:ext cx="0" cy="1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11" name="Line 39"/>
            <p:cNvSpPr>
              <a:spLocks noChangeShapeType="1"/>
            </p:cNvSpPr>
            <p:nvPr/>
          </p:nvSpPr>
          <p:spPr bwMode="auto">
            <a:xfrm>
              <a:off x="2208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grpSp>
        <p:nvGrpSpPr>
          <p:cNvPr id="112" name="Group 29"/>
          <p:cNvGrpSpPr/>
          <p:nvPr/>
        </p:nvGrpSpPr>
        <p:grpSpPr bwMode="auto">
          <a:xfrm>
            <a:off x="5715883" y="2341634"/>
            <a:ext cx="1129030" cy="1001395"/>
            <a:chOff x="1104" y="880"/>
            <a:chExt cx="1104" cy="1032"/>
          </a:xfrm>
        </p:grpSpPr>
        <p:sp>
          <p:nvSpPr>
            <p:cNvPr id="113" name="Line 35"/>
            <p:cNvSpPr>
              <a:spLocks noChangeShapeType="1"/>
            </p:cNvSpPr>
            <p:nvPr/>
          </p:nvSpPr>
          <p:spPr bwMode="auto">
            <a:xfrm>
              <a:off x="1104" y="1392"/>
              <a:ext cx="1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14" name="Rectangle 30"/>
            <p:cNvSpPr>
              <a:spLocks noChangeArrowheads="1"/>
            </p:cNvSpPr>
            <p:nvPr/>
          </p:nvSpPr>
          <p:spPr bwMode="auto">
            <a:xfrm>
              <a:off x="1656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15" name="Rectangle 31"/>
            <p:cNvSpPr>
              <a:spLocks noChangeArrowheads="1"/>
            </p:cNvSpPr>
            <p:nvPr/>
          </p:nvSpPr>
          <p:spPr bwMode="auto">
            <a:xfrm>
              <a:off x="1104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16" name="Rectangle 32"/>
            <p:cNvSpPr>
              <a:spLocks noChangeArrowheads="1"/>
            </p:cNvSpPr>
            <p:nvPr/>
          </p:nvSpPr>
          <p:spPr bwMode="auto">
            <a:xfrm>
              <a:off x="1656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17" name="Rectangle 33"/>
            <p:cNvSpPr>
              <a:spLocks noChangeArrowheads="1"/>
            </p:cNvSpPr>
            <p:nvPr/>
          </p:nvSpPr>
          <p:spPr bwMode="auto">
            <a:xfrm>
              <a:off x="1104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18" name="Line 34"/>
            <p:cNvSpPr>
              <a:spLocks noChangeShapeType="1"/>
            </p:cNvSpPr>
            <p:nvPr/>
          </p:nvSpPr>
          <p:spPr bwMode="auto">
            <a:xfrm>
              <a:off x="1104" y="880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19" name="Line 36"/>
            <p:cNvSpPr>
              <a:spLocks noChangeShapeType="1"/>
            </p:cNvSpPr>
            <p:nvPr/>
          </p:nvSpPr>
          <p:spPr bwMode="auto">
            <a:xfrm>
              <a:off x="1104" y="1912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20" name="Line 37"/>
            <p:cNvSpPr>
              <a:spLocks noChangeShapeType="1"/>
            </p:cNvSpPr>
            <p:nvPr/>
          </p:nvSpPr>
          <p:spPr bwMode="auto">
            <a:xfrm>
              <a:off x="1104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21" name="Line 38"/>
            <p:cNvSpPr>
              <a:spLocks noChangeShapeType="1"/>
            </p:cNvSpPr>
            <p:nvPr/>
          </p:nvSpPr>
          <p:spPr bwMode="auto">
            <a:xfrm>
              <a:off x="1656" y="880"/>
              <a:ext cx="0" cy="1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22" name="Line 39"/>
            <p:cNvSpPr>
              <a:spLocks noChangeShapeType="1"/>
            </p:cNvSpPr>
            <p:nvPr/>
          </p:nvSpPr>
          <p:spPr bwMode="auto">
            <a:xfrm>
              <a:off x="2208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grpSp>
        <p:nvGrpSpPr>
          <p:cNvPr id="123" name="Group 29"/>
          <p:cNvGrpSpPr/>
          <p:nvPr/>
        </p:nvGrpSpPr>
        <p:grpSpPr bwMode="auto">
          <a:xfrm>
            <a:off x="7782173" y="2341634"/>
            <a:ext cx="1129030" cy="1001395"/>
            <a:chOff x="1104" y="880"/>
            <a:chExt cx="1104" cy="1032"/>
          </a:xfrm>
        </p:grpSpPr>
        <p:sp>
          <p:nvSpPr>
            <p:cNvPr id="124" name="Line 35"/>
            <p:cNvSpPr>
              <a:spLocks noChangeShapeType="1"/>
            </p:cNvSpPr>
            <p:nvPr/>
          </p:nvSpPr>
          <p:spPr bwMode="auto">
            <a:xfrm>
              <a:off x="1104" y="1392"/>
              <a:ext cx="1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25" name="Rectangle 30"/>
            <p:cNvSpPr>
              <a:spLocks noChangeArrowheads="1"/>
            </p:cNvSpPr>
            <p:nvPr/>
          </p:nvSpPr>
          <p:spPr bwMode="auto">
            <a:xfrm>
              <a:off x="1656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26" name="Rectangle 31"/>
            <p:cNvSpPr>
              <a:spLocks noChangeArrowheads="1"/>
            </p:cNvSpPr>
            <p:nvPr/>
          </p:nvSpPr>
          <p:spPr bwMode="auto">
            <a:xfrm>
              <a:off x="1104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27" name="Rectangle 32"/>
            <p:cNvSpPr>
              <a:spLocks noChangeArrowheads="1"/>
            </p:cNvSpPr>
            <p:nvPr/>
          </p:nvSpPr>
          <p:spPr bwMode="auto">
            <a:xfrm>
              <a:off x="1656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28" name="Rectangle 33"/>
            <p:cNvSpPr>
              <a:spLocks noChangeArrowheads="1"/>
            </p:cNvSpPr>
            <p:nvPr/>
          </p:nvSpPr>
          <p:spPr bwMode="auto">
            <a:xfrm>
              <a:off x="1104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29" name="Line 34"/>
            <p:cNvSpPr>
              <a:spLocks noChangeShapeType="1"/>
            </p:cNvSpPr>
            <p:nvPr/>
          </p:nvSpPr>
          <p:spPr bwMode="auto">
            <a:xfrm>
              <a:off x="1104" y="880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30" name="Line 36"/>
            <p:cNvSpPr>
              <a:spLocks noChangeShapeType="1"/>
            </p:cNvSpPr>
            <p:nvPr/>
          </p:nvSpPr>
          <p:spPr bwMode="auto">
            <a:xfrm>
              <a:off x="1104" y="1912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31" name="Line 37"/>
            <p:cNvSpPr>
              <a:spLocks noChangeShapeType="1"/>
            </p:cNvSpPr>
            <p:nvPr/>
          </p:nvSpPr>
          <p:spPr bwMode="auto">
            <a:xfrm>
              <a:off x="1104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32" name="Line 38"/>
            <p:cNvSpPr>
              <a:spLocks noChangeShapeType="1"/>
            </p:cNvSpPr>
            <p:nvPr/>
          </p:nvSpPr>
          <p:spPr bwMode="auto">
            <a:xfrm>
              <a:off x="1656" y="880"/>
              <a:ext cx="0" cy="1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33" name="Line 39"/>
            <p:cNvSpPr>
              <a:spLocks noChangeShapeType="1"/>
            </p:cNvSpPr>
            <p:nvPr/>
          </p:nvSpPr>
          <p:spPr bwMode="auto">
            <a:xfrm>
              <a:off x="2208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grpSp>
        <p:nvGrpSpPr>
          <p:cNvPr id="134" name="Group 29"/>
          <p:cNvGrpSpPr/>
          <p:nvPr/>
        </p:nvGrpSpPr>
        <p:grpSpPr bwMode="auto">
          <a:xfrm>
            <a:off x="5609203" y="4538734"/>
            <a:ext cx="1129030" cy="1001395"/>
            <a:chOff x="1104" y="880"/>
            <a:chExt cx="1104" cy="1032"/>
          </a:xfrm>
        </p:grpSpPr>
        <p:sp>
          <p:nvSpPr>
            <p:cNvPr id="135" name="Line 35"/>
            <p:cNvSpPr>
              <a:spLocks noChangeShapeType="1"/>
            </p:cNvSpPr>
            <p:nvPr/>
          </p:nvSpPr>
          <p:spPr bwMode="auto">
            <a:xfrm>
              <a:off x="1104" y="1392"/>
              <a:ext cx="1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36" name="Rectangle 30"/>
            <p:cNvSpPr>
              <a:spLocks noChangeArrowheads="1"/>
            </p:cNvSpPr>
            <p:nvPr/>
          </p:nvSpPr>
          <p:spPr bwMode="auto">
            <a:xfrm>
              <a:off x="1656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40" name="Rectangle 31"/>
            <p:cNvSpPr>
              <a:spLocks noChangeArrowheads="1"/>
            </p:cNvSpPr>
            <p:nvPr/>
          </p:nvSpPr>
          <p:spPr bwMode="auto">
            <a:xfrm>
              <a:off x="1104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41" name="Rectangle 32"/>
            <p:cNvSpPr>
              <a:spLocks noChangeArrowheads="1"/>
            </p:cNvSpPr>
            <p:nvPr/>
          </p:nvSpPr>
          <p:spPr bwMode="auto">
            <a:xfrm>
              <a:off x="1656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42" name="Rectangle 33"/>
            <p:cNvSpPr>
              <a:spLocks noChangeArrowheads="1"/>
            </p:cNvSpPr>
            <p:nvPr/>
          </p:nvSpPr>
          <p:spPr bwMode="auto">
            <a:xfrm>
              <a:off x="1104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43" name="Line 34"/>
            <p:cNvSpPr>
              <a:spLocks noChangeShapeType="1"/>
            </p:cNvSpPr>
            <p:nvPr/>
          </p:nvSpPr>
          <p:spPr bwMode="auto">
            <a:xfrm>
              <a:off x="1104" y="880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44" name="Line 36"/>
            <p:cNvSpPr>
              <a:spLocks noChangeShapeType="1"/>
            </p:cNvSpPr>
            <p:nvPr/>
          </p:nvSpPr>
          <p:spPr bwMode="auto">
            <a:xfrm>
              <a:off x="1104" y="1912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45" name="Line 37"/>
            <p:cNvSpPr>
              <a:spLocks noChangeShapeType="1"/>
            </p:cNvSpPr>
            <p:nvPr/>
          </p:nvSpPr>
          <p:spPr bwMode="auto">
            <a:xfrm>
              <a:off x="1104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46" name="Line 38"/>
            <p:cNvSpPr>
              <a:spLocks noChangeShapeType="1"/>
            </p:cNvSpPr>
            <p:nvPr/>
          </p:nvSpPr>
          <p:spPr bwMode="auto">
            <a:xfrm>
              <a:off x="1656" y="880"/>
              <a:ext cx="0" cy="1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47" name="Line 39"/>
            <p:cNvSpPr>
              <a:spLocks noChangeShapeType="1"/>
            </p:cNvSpPr>
            <p:nvPr/>
          </p:nvSpPr>
          <p:spPr bwMode="auto">
            <a:xfrm>
              <a:off x="2208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grpSp>
        <p:nvGrpSpPr>
          <p:cNvPr id="148" name="Group 29"/>
          <p:cNvGrpSpPr/>
          <p:nvPr/>
        </p:nvGrpSpPr>
        <p:grpSpPr bwMode="auto">
          <a:xfrm>
            <a:off x="3441313" y="4538734"/>
            <a:ext cx="1129030" cy="1001395"/>
            <a:chOff x="1104" y="880"/>
            <a:chExt cx="1104" cy="1032"/>
          </a:xfrm>
        </p:grpSpPr>
        <p:sp>
          <p:nvSpPr>
            <p:cNvPr id="149" name="Line 35"/>
            <p:cNvSpPr>
              <a:spLocks noChangeShapeType="1"/>
            </p:cNvSpPr>
            <p:nvPr/>
          </p:nvSpPr>
          <p:spPr bwMode="auto">
            <a:xfrm>
              <a:off x="1104" y="1392"/>
              <a:ext cx="1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50" name="Rectangle 30"/>
            <p:cNvSpPr>
              <a:spLocks noChangeArrowheads="1"/>
            </p:cNvSpPr>
            <p:nvPr/>
          </p:nvSpPr>
          <p:spPr bwMode="auto">
            <a:xfrm>
              <a:off x="1656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51" name="Rectangle 31"/>
            <p:cNvSpPr>
              <a:spLocks noChangeArrowheads="1"/>
            </p:cNvSpPr>
            <p:nvPr/>
          </p:nvSpPr>
          <p:spPr bwMode="auto">
            <a:xfrm>
              <a:off x="1104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52" name="Rectangle 32"/>
            <p:cNvSpPr>
              <a:spLocks noChangeArrowheads="1"/>
            </p:cNvSpPr>
            <p:nvPr/>
          </p:nvSpPr>
          <p:spPr bwMode="auto">
            <a:xfrm>
              <a:off x="1656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53" name="Rectangle 33"/>
            <p:cNvSpPr>
              <a:spLocks noChangeArrowheads="1"/>
            </p:cNvSpPr>
            <p:nvPr/>
          </p:nvSpPr>
          <p:spPr bwMode="auto">
            <a:xfrm>
              <a:off x="1104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54" name="Line 34"/>
            <p:cNvSpPr>
              <a:spLocks noChangeShapeType="1"/>
            </p:cNvSpPr>
            <p:nvPr/>
          </p:nvSpPr>
          <p:spPr bwMode="auto">
            <a:xfrm>
              <a:off x="1104" y="880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55" name="Line 36"/>
            <p:cNvSpPr>
              <a:spLocks noChangeShapeType="1"/>
            </p:cNvSpPr>
            <p:nvPr/>
          </p:nvSpPr>
          <p:spPr bwMode="auto">
            <a:xfrm>
              <a:off x="1104" y="1912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56" name="Line 37"/>
            <p:cNvSpPr>
              <a:spLocks noChangeShapeType="1"/>
            </p:cNvSpPr>
            <p:nvPr/>
          </p:nvSpPr>
          <p:spPr bwMode="auto">
            <a:xfrm>
              <a:off x="1104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57" name="Line 38"/>
            <p:cNvSpPr>
              <a:spLocks noChangeShapeType="1"/>
            </p:cNvSpPr>
            <p:nvPr/>
          </p:nvSpPr>
          <p:spPr bwMode="auto">
            <a:xfrm>
              <a:off x="1656" y="880"/>
              <a:ext cx="0" cy="1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58" name="Line 39"/>
            <p:cNvSpPr>
              <a:spLocks noChangeShapeType="1"/>
            </p:cNvSpPr>
            <p:nvPr/>
          </p:nvSpPr>
          <p:spPr bwMode="auto">
            <a:xfrm>
              <a:off x="2208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grpSp>
        <p:nvGrpSpPr>
          <p:cNvPr id="159" name="Group 29"/>
          <p:cNvGrpSpPr/>
          <p:nvPr/>
        </p:nvGrpSpPr>
        <p:grpSpPr bwMode="auto">
          <a:xfrm>
            <a:off x="1314063" y="4543179"/>
            <a:ext cx="1129030" cy="1001395"/>
            <a:chOff x="1104" y="880"/>
            <a:chExt cx="1104" cy="1032"/>
          </a:xfrm>
        </p:grpSpPr>
        <p:sp>
          <p:nvSpPr>
            <p:cNvPr id="160" name="Line 35"/>
            <p:cNvSpPr>
              <a:spLocks noChangeShapeType="1"/>
            </p:cNvSpPr>
            <p:nvPr/>
          </p:nvSpPr>
          <p:spPr bwMode="auto">
            <a:xfrm>
              <a:off x="1104" y="1392"/>
              <a:ext cx="1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61" name="Rectangle 30"/>
            <p:cNvSpPr>
              <a:spLocks noChangeArrowheads="1"/>
            </p:cNvSpPr>
            <p:nvPr/>
          </p:nvSpPr>
          <p:spPr bwMode="auto">
            <a:xfrm>
              <a:off x="1656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62" name="Rectangle 31"/>
            <p:cNvSpPr>
              <a:spLocks noChangeArrowheads="1"/>
            </p:cNvSpPr>
            <p:nvPr/>
          </p:nvSpPr>
          <p:spPr bwMode="auto">
            <a:xfrm>
              <a:off x="1104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63" name="Rectangle 32"/>
            <p:cNvSpPr>
              <a:spLocks noChangeArrowheads="1"/>
            </p:cNvSpPr>
            <p:nvPr/>
          </p:nvSpPr>
          <p:spPr bwMode="auto">
            <a:xfrm>
              <a:off x="1656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64" name="Rectangle 33"/>
            <p:cNvSpPr>
              <a:spLocks noChangeArrowheads="1"/>
            </p:cNvSpPr>
            <p:nvPr/>
          </p:nvSpPr>
          <p:spPr bwMode="auto">
            <a:xfrm>
              <a:off x="1104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65" name="Line 34"/>
            <p:cNvSpPr>
              <a:spLocks noChangeShapeType="1"/>
            </p:cNvSpPr>
            <p:nvPr/>
          </p:nvSpPr>
          <p:spPr bwMode="auto">
            <a:xfrm>
              <a:off x="1104" y="880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66" name="Line 36"/>
            <p:cNvSpPr>
              <a:spLocks noChangeShapeType="1"/>
            </p:cNvSpPr>
            <p:nvPr/>
          </p:nvSpPr>
          <p:spPr bwMode="auto">
            <a:xfrm>
              <a:off x="1104" y="1912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67" name="Line 37"/>
            <p:cNvSpPr>
              <a:spLocks noChangeShapeType="1"/>
            </p:cNvSpPr>
            <p:nvPr/>
          </p:nvSpPr>
          <p:spPr bwMode="auto">
            <a:xfrm>
              <a:off x="1104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68" name="Line 38"/>
            <p:cNvSpPr>
              <a:spLocks noChangeShapeType="1"/>
            </p:cNvSpPr>
            <p:nvPr/>
          </p:nvSpPr>
          <p:spPr bwMode="auto">
            <a:xfrm>
              <a:off x="1656" y="880"/>
              <a:ext cx="0" cy="1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69" name="Line 39"/>
            <p:cNvSpPr>
              <a:spLocks noChangeShapeType="1"/>
            </p:cNvSpPr>
            <p:nvPr/>
          </p:nvSpPr>
          <p:spPr bwMode="auto">
            <a:xfrm>
              <a:off x="2208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sp>
        <p:nvSpPr>
          <p:cNvPr id="170" name="文本框 169"/>
          <p:cNvSpPr txBox="1"/>
          <p:nvPr/>
        </p:nvSpPr>
        <p:spPr>
          <a:xfrm>
            <a:off x="3471158" y="2218573"/>
            <a:ext cx="9671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壳</a:t>
            </a:r>
          </a:p>
        </p:txBody>
      </p:sp>
      <p:sp>
        <p:nvSpPr>
          <p:cNvPr id="171" name="文本框 170"/>
          <p:cNvSpPr txBox="1"/>
          <p:nvPr/>
        </p:nvSpPr>
        <p:spPr>
          <a:xfrm>
            <a:off x="5742986" y="2223194"/>
            <a:ext cx="9671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甲</a:t>
            </a:r>
          </a:p>
        </p:txBody>
      </p:sp>
      <p:sp>
        <p:nvSpPr>
          <p:cNvPr id="172" name="文本框 171"/>
          <p:cNvSpPr txBox="1"/>
          <p:nvPr/>
        </p:nvSpPr>
        <p:spPr>
          <a:xfrm>
            <a:off x="7819218" y="2230120"/>
            <a:ext cx="9671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骨</a:t>
            </a:r>
          </a:p>
        </p:txBody>
      </p:sp>
      <p:sp>
        <p:nvSpPr>
          <p:cNvPr id="173" name="文本框 172"/>
          <p:cNvSpPr txBox="1"/>
          <p:nvPr/>
        </p:nvSpPr>
        <p:spPr>
          <a:xfrm>
            <a:off x="1314063" y="4435864"/>
            <a:ext cx="9671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币</a:t>
            </a:r>
          </a:p>
        </p:txBody>
      </p:sp>
      <p:sp>
        <p:nvSpPr>
          <p:cNvPr id="174" name="文本框 173"/>
          <p:cNvSpPr txBox="1"/>
          <p:nvPr/>
        </p:nvSpPr>
        <p:spPr>
          <a:xfrm>
            <a:off x="3441313" y="4435864"/>
            <a:ext cx="9671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与</a:t>
            </a:r>
          </a:p>
        </p:txBody>
      </p:sp>
      <p:sp>
        <p:nvSpPr>
          <p:cNvPr id="175" name="文本框 174"/>
          <p:cNvSpPr txBox="1"/>
          <p:nvPr/>
        </p:nvSpPr>
        <p:spPr>
          <a:xfrm>
            <a:off x="5689848" y="4444754"/>
            <a:ext cx="9671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财</a:t>
            </a:r>
          </a:p>
        </p:txBody>
      </p:sp>
      <p:grpSp>
        <p:nvGrpSpPr>
          <p:cNvPr id="4" name="Group 29"/>
          <p:cNvGrpSpPr/>
          <p:nvPr/>
        </p:nvGrpSpPr>
        <p:grpSpPr bwMode="auto">
          <a:xfrm>
            <a:off x="7782173" y="4534289"/>
            <a:ext cx="1129030" cy="1001395"/>
            <a:chOff x="1104" y="880"/>
            <a:chExt cx="1104" cy="1032"/>
          </a:xfrm>
        </p:grpSpPr>
        <p:sp>
          <p:nvSpPr>
            <p:cNvPr id="8" name="Line 35"/>
            <p:cNvSpPr>
              <a:spLocks noChangeShapeType="1"/>
            </p:cNvSpPr>
            <p:nvPr/>
          </p:nvSpPr>
          <p:spPr bwMode="auto">
            <a:xfrm>
              <a:off x="1104" y="1392"/>
              <a:ext cx="1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9" name="Rectangle 30"/>
            <p:cNvSpPr>
              <a:spLocks noChangeArrowheads="1"/>
            </p:cNvSpPr>
            <p:nvPr/>
          </p:nvSpPr>
          <p:spPr bwMode="auto">
            <a:xfrm>
              <a:off x="1656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0" name="Rectangle 31"/>
            <p:cNvSpPr>
              <a:spLocks noChangeArrowheads="1"/>
            </p:cNvSpPr>
            <p:nvPr/>
          </p:nvSpPr>
          <p:spPr bwMode="auto">
            <a:xfrm>
              <a:off x="1104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1" name="Rectangle 32"/>
            <p:cNvSpPr>
              <a:spLocks noChangeArrowheads="1"/>
            </p:cNvSpPr>
            <p:nvPr/>
          </p:nvSpPr>
          <p:spPr bwMode="auto">
            <a:xfrm>
              <a:off x="1656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2" name="Rectangle 33"/>
            <p:cNvSpPr>
              <a:spLocks noChangeArrowheads="1"/>
            </p:cNvSpPr>
            <p:nvPr/>
          </p:nvSpPr>
          <p:spPr bwMode="auto">
            <a:xfrm>
              <a:off x="1104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3" name="Line 34"/>
            <p:cNvSpPr>
              <a:spLocks noChangeShapeType="1"/>
            </p:cNvSpPr>
            <p:nvPr/>
          </p:nvSpPr>
          <p:spPr bwMode="auto">
            <a:xfrm>
              <a:off x="1104" y="880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4" name="Line 36"/>
            <p:cNvSpPr>
              <a:spLocks noChangeShapeType="1"/>
            </p:cNvSpPr>
            <p:nvPr/>
          </p:nvSpPr>
          <p:spPr bwMode="auto">
            <a:xfrm>
              <a:off x="1104" y="1912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5" name="Line 37"/>
            <p:cNvSpPr>
              <a:spLocks noChangeShapeType="1"/>
            </p:cNvSpPr>
            <p:nvPr/>
          </p:nvSpPr>
          <p:spPr bwMode="auto">
            <a:xfrm>
              <a:off x="1104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3" name="Line 38"/>
            <p:cNvSpPr>
              <a:spLocks noChangeShapeType="1"/>
            </p:cNvSpPr>
            <p:nvPr/>
          </p:nvSpPr>
          <p:spPr bwMode="auto">
            <a:xfrm>
              <a:off x="1656" y="880"/>
              <a:ext cx="0" cy="1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4" name="Line 39"/>
            <p:cNvSpPr>
              <a:spLocks noChangeShapeType="1"/>
            </p:cNvSpPr>
            <p:nvPr/>
          </p:nvSpPr>
          <p:spPr bwMode="auto">
            <a:xfrm>
              <a:off x="2208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7862818" y="4440309"/>
            <a:ext cx="9671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关</a:t>
            </a:r>
          </a:p>
        </p:txBody>
      </p:sp>
      <p:grpSp>
        <p:nvGrpSpPr>
          <p:cNvPr id="28" name="Group 29"/>
          <p:cNvGrpSpPr/>
          <p:nvPr/>
        </p:nvGrpSpPr>
        <p:grpSpPr bwMode="auto">
          <a:xfrm>
            <a:off x="9942443" y="2332744"/>
            <a:ext cx="1129030" cy="1001395"/>
            <a:chOff x="1104" y="880"/>
            <a:chExt cx="1104" cy="1032"/>
          </a:xfrm>
        </p:grpSpPr>
        <p:sp>
          <p:nvSpPr>
            <p:cNvPr id="29" name="Line 35"/>
            <p:cNvSpPr>
              <a:spLocks noChangeShapeType="1"/>
            </p:cNvSpPr>
            <p:nvPr/>
          </p:nvSpPr>
          <p:spPr bwMode="auto">
            <a:xfrm>
              <a:off x="1104" y="1392"/>
              <a:ext cx="1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30" name="Rectangle 30"/>
            <p:cNvSpPr>
              <a:spLocks noChangeArrowheads="1"/>
            </p:cNvSpPr>
            <p:nvPr/>
          </p:nvSpPr>
          <p:spPr bwMode="auto">
            <a:xfrm>
              <a:off x="1656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31" name="Rectangle 31"/>
            <p:cNvSpPr>
              <a:spLocks noChangeArrowheads="1"/>
            </p:cNvSpPr>
            <p:nvPr/>
          </p:nvSpPr>
          <p:spPr bwMode="auto">
            <a:xfrm>
              <a:off x="1104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1656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1104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34" name="Line 34"/>
            <p:cNvSpPr>
              <a:spLocks noChangeShapeType="1"/>
            </p:cNvSpPr>
            <p:nvPr/>
          </p:nvSpPr>
          <p:spPr bwMode="auto">
            <a:xfrm>
              <a:off x="1104" y="880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35" name="Line 36"/>
            <p:cNvSpPr>
              <a:spLocks noChangeShapeType="1"/>
            </p:cNvSpPr>
            <p:nvPr/>
          </p:nvSpPr>
          <p:spPr bwMode="auto">
            <a:xfrm>
              <a:off x="1104" y="1912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36" name="Line 37"/>
            <p:cNvSpPr>
              <a:spLocks noChangeShapeType="1"/>
            </p:cNvSpPr>
            <p:nvPr/>
          </p:nvSpPr>
          <p:spPr bwMode="auto">
            <a:xfrm>
              <a:off x="1104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37" name="Line 38"/>
            <p:cNvSpPr>
              <a:spLocks noChangeShapeType="1"/>
            </p:cNvSpPr>
            <p:nvPr/>
          </p:nvSpPr>
          <p:spPr bwMode="auto">
            <a:xfrm>
              <a:off x="1656" y="880"/>
              <a:ext cx="0" cy="1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38" name="Line 39"/>
            <p:cNvSpPr>
              <a:spLocks noChangeShapeType="1"/>
            </p:cNvSpPr>
            <p:nvPr/>
          </p:nvSpPr>
          <p:spPr bwMode="auto">
            <a:xfrm>
              <a:off x="2208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9942443" y="2238764"/>
            <a:ext cx="9671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钱</a:t>
            </a:r>
          </a:p>
        </p:txBody>
      </p:sp>
      <p:sp>
        <p:nvSpPr>
          <p:cNvPr id="176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612775" y="238125"/>
            <a:ext cx="2855913" cy="477838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70" grpId="0"/>
      <p:bldP spid="171" grpId="0"/>
      <p:bldP spid="172" grpId="0"/>
      <p:bldP spid="173" grpId="0"/>
      <p:bldP spid="174" grpId="0"/>
      <p:bldP spid="175" grpId="0"/>
      <p:bldP spid="25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159875" y="1443355"/>
            <a:ext cx="11315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bèi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015589" y="2437406"/>
            <a:ext cx="212788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984599" y="2437406"/>
            <a:ext cx="5038725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独体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贝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贝壳 贝类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海边有很多漂亮的贝壳。 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撇画舒展，起笔在竖中线上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最后一笔在竖中线上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696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7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贝</a:t>
            </a:r>
          </a:p>
        </p:txBody>
      </p:sp>
      <p:sp>
        <p:nvSpPr>
          <p:cNvPr id="2" name="Freeform 38"/>
          <p:cNvSpPr/>
          <p:nvPr/>
        </p:nvSpPr>
        <p:spPr>
          <a:xfrm>
            <a:off x="3161071" y="4210961"/>
            <a:ext cx="603250" cy="4508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948" h="710">
                <a:moveTo>
                  <a:pt x="948" y="558"/>
                </a:moveTo>
                <a:lnTo>
                  <a:pt x="948" y="626"/>
                </a:lnTo>
                <a:lnTo>
                  <a:pt x="948" y="659"/>
                </a:lnTo>
                <a:lnTo>
                  <a:pt x="931" y="693"/>
                </a:lnTo>
                <a:lnTo>
                  <a:pt x="915" y="710"/>
                </a:lnTo>
                <a:lnTo>
                  <a:pt x="881" y="710"/>
                </a:lnTo>
                <a:lnTo>
                  <a:pt x="847" y="693"/>
                </a:lnTo>
                <a:lnTo>
                  <a:pt x="796" y="676"/>
                </a:lnTo>
                <a:lnTo>
                  <a:pt x="728" y="626"/>
                </a:lnTo>
                <a:lnTo>
                  <a:pt x="643" y="575"/>
                </a:lnTo>
                <a:lnTo>
                  <a:pt x="542" y="490"/>
                </a:lnTo>
                <a:lnTo>
                  <a:pt x="423" y="389"/>
                </a:lnTo>
                <a:lnTo>
                  <a:pt x="288" y="271"/>
                </a:lnTo>
                <a:lnTo>
                  <a:pt x="220" y="220"/>
                </a:lnTo>
                <a:lnTo>
                  <a:pt x="152" y="169"/>
                </a:lnTo>
                <a:lnTo>
                  <a:pt x="101" y="119"/>
                </a:lnTo>
                <a:lnTo>
                  <a:pt x="67" y="85"/>
                </a:lnTo>
                <a:lnTo>
                  <a:pt x="34" y="51"/>
                </a:lnTo>
                <a:lnTo>
                  <a:pt x="17" y="34"/>
                </a:lnTo>
                <a:lnTo>
                  <a:pt x="0" y="0"/>
                </a:lnTo>
                <a:lnTo>
                  <a:pt x="17" y="0"/>
                </a:lnTo>
                <a:lnTo>
                  <a:pt x="50" y="0"/>
                </a:lnTo>
                <a:lnTo>
                  <a:pt x="84" y="17"/>
                </a:lnTo>
                <a:lnTo>
                  <a:pt x="135" y="34"/>
                </a:lnTo>
                <a:lnTo>
                  <a:pt x="203" y="51"/>
                </a:lnTo>
                <a:lnTo>
                  <a:pt x="288" y="85"/>
                </a:lnTo>
                <a:lnTo>
                  <a:pt x="372" y="119"/>
                </a:lnTo>
                <a:lnTo>
                  <a:pt x="457" y="153"/>
                </a:lnTo>
                <a:lnTo>
                  <a:pt x="542" y="186"/>
                </a:lnTo>
                <a:lnTo>
                  <a:pt x="610" y="220"/>
                </a:lnTo>
                <a:lnTo>
                  <a:pt x="677" y="254"/>
                </a:lnTo>
                <a:lnTo>
                  <a:pt x="728" y="271"/>
                </a:lnTo>
                <a:lnTo>
                  <a:pt x="762" y="305"/>
                </a:lnTo>
                <a:lnTo>
                  <a:pt x="813" y="321"/>
                </a:lnTo>
                <a:lnTo>
                  <a:pt x="830" y="338"/>
                </a:lnTo>
                <a:lnTo>
                  <a:pt x="881" y="389"/>
                </a:lnTo>
                <a:lnTo>
                  <a:pt x="915" y="440"/>
                </a:lnTo>
                <a:lnTo>
                  <a:pt x="931" y="507"/>
                </a:lnTo>
                <a:lnTo>
                  <a:pt x="948" y="558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27652" name="Group 4"/>
          <p:cNvGrpSpPr/>
          <p:nvPr/>
        </p:nvGrpSpPr>
        <p:grpSpPr>
          <a:xfrm>
            <a:off x="1651359" y="2418674"/>
            <a:ext cx="2879725" cy="2879725"/>
            <a:chOff x="1474" y="663"/>
            <a:chExt cx="2948" cy="2835"/>
          </a:xfrm>
        </p:grpSpPr>
        <p:sp>
          <p:nvSpPr>
            <p:cNvPr id="27653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654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655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656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657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58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59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0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1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2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" name="Freeform 37"/>
          <p:cNvSpPr/>
          <p:nvPr/>
        </p:nvSpPr>
        <p:spPr>
          <a:xfrm>
            <a:off x="2365734" y="3406099"/>
            <a:ext cx="838200" cy="128746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321" h="2028">
                <a:moveTo>
                  <a:pt x="762" y="1470"/>
                </a:moveTo>
                <a:lnTo>
                  <a:pt x="847" y="1352"/>
                </a:lnTo>
                <a:lnTo>
                  <a:pt x="932" y="1251"/>
                </a:lnTo>
                <a:lnTo>
                  <a:pt x="983" y="1132"/>
                </a:lnTo>
                <a:lnTo>
                  <a:pt x="1016" y="1031"/>
                </a:lnTo>
                <a:lnTo>
                  <a:pt x="1050" y="913"/>
                </a:lnTo>
                <a:lnTo>
                  <a:pt x="1067" y="794"/>
                </a:lnTo>
                <a:lnTo>
                  <a:pt x="1084" y="642"/>
                </a:lnTo>
                <a:lnTo>
                  <a:pt x="1084" y="490"/>
                </a:lnTo>
                <a:lnTo>
                  <a:pt x="1101" y="423"/>
                </a:lnTo>
                <a:lnTo>
                  <a:pt x="1101" y="355"/>
                </a:lnTo>
                <a:lnTo>
                  <a:pt x="1101" y="288"/>
                </a:lnTo>
                <a:lnTo>
                  <a:pt x="1084" y="237"/>
                </a:lnTo>
                <a:lnTo>
                  <a:pt x="1084" y="186"/>
                </a:lnTo>
                <a:lnTo>
                  <a:pt x="1067" y="152"/>
                </a:lnTo>
                <a:lnTo>
                  <a:pt x="1067" y="119"/>
                </a:lnTo>
                <a:lnTo>
                  <a:pt x="1050" y="102"/>
                </a:lnTo>
                <a:lnTo>
                  <a:pt x="1033" y="68"/>
                </a:lnTo>
                <a:lnTo>
                  <a:pt x="1016" y="51"/>
                </a:lnTo>
                <a:lnTo>
                  <a:pt x="1016" y="17"/>
                </a:lnTo>
                <a:lnTo>
                  <a:pt x="1033" y="17"/>
                </a:lnTo>
                <a:lnTo>
                  <a:pt x="1067" y="0"/>
                </a:lnTo>
                <a:lnTo>
                  <a:pt x="1101" y="0"/>
                </a:lnTo>
                <a:lnTo>
                  <a:pt x="1135" y="17"/>
                </a:lnTo>
                <a:lnTo>
                  <a:pt x="1203" y="34"/>
                </a:lnTo>
                <a:lnTo>
                  <a:pt x="1254" y="68"/>
                </a:lnTo>
                <a:lnTo>
                  <a:pt x="1288" y="85"/>
                </a:lnTo>
                <a:lnTo>
                  <a:pt x="1304" y="102"/>
                </a:lnTo>
                <a:lnTo>
                  <a:pt x="1321" y="119"/>
                </a:lnTo>
                <a:lnTo>
                  <a:pt x="1321" y="135"/>
                </a:lnTo>
                <a:lnTo>
                  <a:pt x="1321" y="152"/>
                </a:lnTo>
                <a:lnTo>
                  <a:pt x="1321" y="186"/>
                </a:lnTo>
                <a:lnTo>
                  <a:pt x="1321" y="237"/>
                </a:lnTo>
                <a:lnTo>
                  <a:pt x="1304" y="288"/>
                </a:lnTo>
                <a:lnTo>
                  <a:pt x="1304" y="338"/>
                </a:lnTo>
                <a:lnTo>
                  <a:pt x="1304" y="423"/>
                </a:lnTo>
                <a:lnTo>
                  <a:pt x="1304" y="490"/>
                </a:lnTo>
                <a:lnTo>
                  <a:pt x="1288" y="659"/>
                </a:lnTo>
                <a:lnTo>
                  <a:pt x="1271" y="811"/>
                </a:lnTo>
                <a:lnTo>
                  <a:pt x="1237" y="963"/>
                </a:lnTo>
                <a:lnTo>
                  <a:pt x="1203" y="1082"/>
                </a:lnTo>
                <a:lnTo>
                  <a:pt x="1152" y="1217"/>
                </a:lnTo>
                <a:lnTo>
                  <a:pt x="1084" y="1335"/>
                </a:lnTo>
                <a:lnTo>
                  <a:pt x="1016" y="1436"/>
                </a:lnTo>
                <a:lnTo>
                  <a:pt x="915" y="1538"/>
                </a:lnTo>
                <a:lnTo>
                  <a:pt x="796" y="1639"/>
                </a:lnTo>
                <a:lnTo>
                  <a:pt x="678" y="1741"/>
                </a:lnTo>
                <a:lnTo>
                  <a:pt x="525" y="1825"/>
                </a:lnTo>
                <a:lnTo>
                  <a:pt x="373" y="1910"/>
                </a:lnTo>
                <a:lnTo>
                  <a:pt x="288" y="1943"/>
                </a:lnTo>
                <a:lnTo>
                  <a:pt x="220" y="1977"/>
                </a:lnTo>
                <a:lnTo>
                  <a:pt x="152" y="1994"/>
                </a:lnTo>
                <a:lnTo>
                  <a:pt x="102" y="2011"/>
                </a:lnTo>
                <a:lnTo>
                  <a:pt x="68" y="2028"/>
                </a:lnTo>
                <a:lnTo>
                  <a:pt x="34" y="2028"/>
                </a:lnTo>
                <a:lnTo>
                  <a:pt x="0" y="2028"/>
                </a:lnTo>
                <a:lnTo>
                  <a:pt x="0" y="2011"/>
                </a:lnTo>
                <a:lnTo>
                  <a:pt x="17" y="1994"/>
                </a:lnTo>
                <a:lnTo>
                  <a:pt x="51" y="1977"/>
                </a:lnTo>
                <a:lnTo>
                  <a:pt x="85" y="1943"/>
                </a:lnTo>
                <a:lnTo>
                  <a:pt x="135" y="1926"/>
                </a:lnTo>
                <a:lnTo>
                  <a:pt x="203" y="1876"/>
                </a:lnTo>
                <a:lnTo>
                  <a:pt x="271" y="1842"/>
                </a:lnTo>
                <a:lnTo>
                  <a:pt x="407" y="1757"/>
                </a:lnTo>
                <a:lnTo>
                  <a:pt x="542" y="1673"/>
                </a:lnTo>
                <a:lnTo>
                  <a:pt x="661" y="1572"/>
                </a:lnTo>
                <a:lnTo>
                  <a:pt x="762" y="147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" name="Freeform 39"/>
          <p:cNvSpPr/>
          <p:nvPr/>
        </p:nvSpPr>
        <p:spPr>
          <a:xfrm>
            <a:off x="2624496" y="3180674"/>
            <a:ext cx="171450" cy="103028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71" h="1622">
                <a:moveTo>
                  <a:pt x="101" y="643"/>
                </a:moveTo>
                <a:lnTo>
                  <a:pt x="101" y="541"/>
                </a:lnTo>
                <a:lnTo>
                  <a:pt x="101" y="440"/>
                </a:lnTo>
                <a:lnTo>
                  <a:pt x="84" y="355"/>
                </a:lnTo>
                <a:lnTo>
                  <a:pt x="84" y="271"/>
                </a:lnTo>
                <a:lnTo>
                  <a:pt x="84" y="220"/>
                </a:lnTo>
                <a:lnTo>
                  <a:pt x="67" y="169"/>
                </a:lnTo>
                <a:lnTo>
                  <a:pt x="50" y="136"/>
                </a:lnTo>
                <a:lnTo>
                  <a:pt x="50" y="119"/>
                </a:lnTo>
                <a:lnTo>
                  <a:pt x="16" y="85"/>
                </a:lnTo>
                <a:lnTo>
                  <a:pt x="0" y="68"/>
                </a:lnTo>
                <a:lnTo>
                  <a:pt x="0" y="51"/>
                </a:lnTo>
                <a:lnTo>
                  <a:pt x="16" y="34"/>
                </a:lnTo>
                <a:lnTo>
                  <a:pt x="33" y="17"/>
                </a:lnTo>
                <a:lnTo>
                  <a:pt x="50" y="0"/>
                </a:lnTo>
                <a:lnTo>
                  <a:pt x="84" y="0"/>
                </a:lnTo>
                <a:lnTo>
                  <a:pt x="118" y="0"/>
                </a:lnTo>
                <a:lnTo>
                  <a:pt x="186" y="34"/>
                </a:lnTo>
                <a:lnTo>
                  <a:pt x="237" y="51"/>
                </a:lnTo>
                <a:lnTo>
                  <a:pt x="254" y="68"/>
                </a:lnTo>
                <a:lnTo>
                  <a:pt x="254" y="102"/>
                </a:lnTo>
                <a:lnTo>
                  <a:pt x="254" y="169"/>
                </a:lnTo>
                <a:lnTo>
                  <a:pt x="254" y="237"/>
                </a:lnTo>
                <a:lnTo>
                  <a:pt x="271" y="338"/>
                </a:lnTo>
                <a:lnTo>
                  <a:pt x="271" y="457"/>
                </a:lnTo>
                <a:lnTo>
                  <a:pt x="271" y="592"/>
                </a:lnTo>
                <a:lnTo>
                  <a:pt x="271" y="744"/>
                </a:lnTo>
                <a:lnTo>
                  <a:pt x="271" y="913"/>
                </a:lnTo>
                <a:lnTo>
                  <a:pt x="271" y="1048"/>
                </a:lnTo>
                <a:lnTo>
                  <a:pt x="271" y="1183"/>
                </a:lnTo>
                <a:lnTo>
                  <a:pt x="254" y="1285"/>
                </a:lnTo>
                <a:lnTo>
                  <a:pt x="254" y="1369"/>
                </a:lnTo>
                <a:lnTo>
                  <a:pt x="254" y="1454"/>
                </a:lnTo>
                <a:lnTo>
                  <a:pt x="254" y="1504"/>
                </a:lnTo>
                <a:lnTo>
                  <a:pt x="237" y="1538"/>
                </a:lnTo>
                <a:lnTo>
                  <a:pt x="220" y="1572"/>
                </a:lnTo>
                <a:lnTo>
                  <a:pt x="220" y="1606"/>
                </a:lnTo>
                <a:lnTo>
                  <a:pt x="203" y="1622"/>
                </a:lnTo>
                <a:lnTo>
                  <a:pt x="186" y="1622"/>
                </a:lnTo>
                <a:lnTo>
                  <a:pt x="152" y="1606"/>
                </a:lnTo>
                <a:lnTo>
                  <a:pt x="135" y="1572"/>
                </a:lnTo>
                <a:lnTo>
                  <a:pt x="118" y="1538"/>
                </a:lnTo>
                <a:lnTo>
                  <a:pt x="84" y="1470"/>
                </a:lnTo>
                <a:lnTo>
                  <a:pt x="84" y="1420"/>
                </a:lnTo>
                <a:lnTo>
                  <a:pt x="84" y="1352"/>
                </a:lnTo>
                <a:lnTo>
                  <a:pt x="84" y="1285"/>
                </a:lnTo>
                <a:lnTo>
                  <a:pt x="84" y="1234"/>
                </a:lnTo>
                <a:lnTo>
                  <a:pt x="84" y="1183"/>
                </a:lnTo>
                <a:lnTo>
                  <a:pt x="101" y="1116"/>
                </a:lnTo>
                <a:lnTo>
                  <a:pt x="101" y="1048"/>
                </a:lnTo>
                <a:lnTo>
                  <a:pt x="101" y="964"/>
                </a:lnTo>
                <a:lnTo>
                  <a:pt x="101" y="879"/>
                </a:lnTo>
                <a:lnTo>
                  <a:pt x="101" y="761"/>
                </a:lnTo>
                <a:lnTo>
                  <a:pt x="101" y="643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" name="Freeform 40"/>
          <p:cNvSpPr/>
          <p:nvPr/>
        </p:nvSpPr>
        <p:spPr>
          <a:xfrm>
            <a:off x="2687996" y="3063199"/>
            <a:ext cx="990600" cy="11684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0" t="0" r="0" b="0"/>
            <a:pathLst>
              <a:path w="1559" h="1841">
                <a:moveTo>
                  <a:pt x="0" y="236"/>
                </a:moveTo>
                <a:lnTo>
                  <a:pt x="119" y="219"/>
                </a:lnTo>
                <a:lnTo>
                  <a:pt x="271" y="202"/>
                </a:lnTo>
                <a:lnTo>
                  <a:pt x="441" y="169"/>
                </a:lnTo>
                <a:lnTo>
                  <a:pt x="627" y="135"/>
                </a:lnTo>
                <a:lnTo>
                  <a:pt x="729" y="135"/>
                </a:lnTo>
                <a:lnTo>
                  <a:pt x="830" y="118"/>
                </a:lnTo>
                <a:lnTo>
                  <a:pt x="898" y="101"/>
                </a:lnTo>
                <a:lnTo>
                  <a:pt x="966" y="84"/>
                </a:lnTo>
                <a:lnTo>
                  <a:pt x="1017" y="67"/>
                </a:lnTo>
                <a:lnTo>
                  <a:pt x="1068" y="67"/>
                </a:lnTo>
                <a:lnTo>
                  <a:pt x="1101" y="50"/>
                </a:lnTo>
                <a:lnTo>
                  <a:pt x="1118" y="50"/>
                </a:lnTo>
                <a:lnTo>
                  <a:pt x="1169" y="17"/>
                </a:lnTo>
                <a:lnTo>
                  <a:pt x="1203" y="0"/>
                </a:lnTo>
                <a:lnTo>
                  <a:pt x="1237" y="17"/>
                </a:lnTo>
                <a:lnTo>
                  <a:pt x="1271" y="33"/>
                </a:lnTo>
                <a:lnTo>
                  <a:pt x="1339" y="50"/>
                </a:lnTo>
                <a:lnTo>
                  <a:pt x="1406" y="84"/>
                </a:lnTo>
                <a:lnTo>
                  <a:pt x="1474" y="118"/>
                </a:lnTo>
                <a:lnTo>
                  <a:pt x="1508" y="152"/>
                </a:lnTo>
                <a:lnTo>
                  <a:pt x="1542" y="169"/>
                </a:lnTo>
                <a:lnTo>
                  <a:pt x="1559" y="185"/>
                </a:lnTo>
                <a:lnTo>
                  <a:pt x="1559" y="202"/>
                </a:lnTo>
                <a:lnTo>
                  <a:pt x="1542" y="219"/>
                </a:lnTo>
                <a:lnTo>
                  <a:pt x="1525" y="236"/>
                </a:lnTo>
                <a:lnTo>
                  <a:pt x="1508" y="270"/>
                </a:lnTo>
                <a:lnTo>
                  <a:pt x="1491" y="287"/>
                </a:lnTo>
                <a:lnTo>
                  <a:pt x="1474" y="338"/>
                </a:lnTo>
                <a:lnTo>
                  <a:pt x="1474" y="388"/>
                </a:lnTo>
                <a:lnTo>
                  <a:pt x="1457" y="473"/>
                </a:lnTo>
                <a:lnTo>
                  <a:pt x="1457" y="574"/>
                </a:lnTo>
                <a:lnTo>
                  <a:pt x="1457" y="709"/>
                </a:lnTo>
                <a:lnTo>
                  <a:pt x="1440" y="844"/>
                </a:lnTo>
                <a:lnTo>
                  <a:pt x="1440" y="1013"/>
                </a:lnTo>
                <a:lnTo>
                  <a:pt x="1440" y="1182"/>
                </a:lnTo>
                <a:lnTo>
                  <a:pt x="1440" y="1318"/>
                </a:lnTo>
                <a:lnTo>
                  <a:pt x="1440" y="1453"/>
                </a:lnTo>
                <a:lnTo>
                  <a:pt x="1440" y="1554"/>
                </a:lnTo>
                <a:lnTo>
                  <a:pt x="1440" y="1639"/>
                </a:lnTo>
                <a:lnTo>
                  <a:pt x="1423" y="1706"/>
                </a:lnTo>
                <a:lnTo>
                  <a:pt x="1423" y="1757"/>
                </a:lnTo>
                <a:lnTo>
                  <a:pt x="1423" y="1774"/>
                </a:lnTo>
                <a:lnTo>
                  <a:pt x="1389" y="1824"/>
                </a:lnTo>
                <a:lnTo>
                  <a:pt x="1373" y="1841"/>
                </a:lnTo>
                <a:lnTo>
                  <a:pt x="1356" y="1824"/>
                </a:lnTo>
                <a:lnTo>
                  <a:pt x="1339" y="1807"/>
                </a:lnTo>
                <a:lnTo>
                  <a:pt x="1305" y="1774"/>
                </a:lnTo>
                <a:lnTo>
                  <a:pt x="1271" y="1723"/>
                </a:lnTo>
                <a:lnTo>
                  <a:pt x="1254" y="1672"/>
                </a:lnTo>
                <a:lnTo>
                  <a:pt x="1220" y="1605"/>
                </a:lnTo>
                <a:lnTo>
                  <a:pt x="1220" y="1537"/>
                </a:lnTo>
                <a:lnTo>
                  <a:pt x="1220" y="1486"/>
                </a:lnTo>
                <a:lnTo>
                  <a:pt x="1220" y="1436"/>
                </a:lnTo>
                <a:lnTo>
                  <a:pt x="1237" y="1402"/>
                </a:lnTo>
                <a:lnTo>
                  <a:pt x="1237" y="1334"/>
                </a:lnTo>
                <a:lnTo>
                  <a:pt x="1237" y="1284"/>
                </a:lnTo>
                <a:lnTo>
                  <a:pt x="1237" y="1199"/>
                </a:lnTo>
                <a:lnTo>
                  <a:pt x="1237" y="1132"/>
                </a:lnTo>
                <a:lnTo>
                  <a:pt x="1237" y="1047"/>
                </a:lnTo>
                <a:lnTo>
                  <a:pt x="1237" y="946"/>
                </a:lnTo>
                <a:lnTo>
                  <a:pt x="1237" y="844"/>
                </a:lnTo>
                <a:lnTo>
                  <a:pt x="1237" y="760"/>
                </a:lnTo>
                <a:lnTo>
                  <a:pt x="1237" y="692"/>
                </a:lnTo>
                <a:lnTo>
                  <a:pt x="1237" y="608"/>
                </a:lnTo>
                <a:lnTo>
                  <a:pt x="1237" y="557"/>
                </a:lnTo>
                <a:lnTo>
                  <a:pt x="1237" y="490"/>
                </a:lnTo>
                <a:lnTo>
                  <a:pt x="1220" y="439"/>
                </a:lnTo>
                <a:lnTo>
                  <a:pt x="1220" y="405"/>
                </a:lnTo>
                <a:lnTo>
                  <a:pt x="1203" y="338"/>
                </a:lnTo>
                <a:lnTo>
                  <a:pt x="1203" y="287"/>
                </a:lnTo>
                <a:lnTo>
                  <a:pt x="1186" y="253"/>
                </a:lnTo>
                <a:lnTo>
                  <a:pt x="1169" y="236"/>
                </a:lnTo>
                <a:lnTo>
                  <a:pt x="1118" y="219"/>
                </a:lnTo>
                <a:lnTo>
                  <a:pt x="1051" y="202"/>
                </a:lnTo>
                <a:lnTo>
                  <a:pt x="949" y="219"/>
                </a:lnTo>
                <a:lnTo>
                  <a:pt x="830" y="236"/>
                </a:lnTo>
                <a:lnTo>
                  <a:pt x="796" y="236"/>
                </a:lnTo>
                <a:lnTo>
                  <a:pt x="729" y="236"/>
                </a:lnTo>
                <a:lnTo>
                  <a:pt x="661" y="253"/>
                </a:lnTo>
                <a:lnTo>
                  <a:pt x="576" y="270"/>
                </a:lnTo>
                <a:lnTo>
                  <a:pt x="475" y="287"/>
                </a:lnTo>
                <a:lnTo>
                  <a:pt x="373" y="304"/>
                </a:lnTo>
                <a:lnTo>
                  <a:pt x="237" y="321"/>
                </a:lnTo>
                <a:lnTo>
                  <a:pt x="85" y="338"/>
                </a:lnTo>
                <a:lnTo>
                  <a:pt x="0" y="236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612775" y="238125"/>
            <a:ext cx="2855913" cy="477838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3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974806"/>
    </a:folHlink>
  </a:clrScheme>
</a:themeOverride>
</file>

<file path=ppt/theme/themeOverride2.xml><?xml version="1.0" encoding="utf-8"?>
<a:themeOverride xmlns:a="http://schemas.openxmlformats.org/drawingml/2006/main">
  <a:clrScheme name="自定义 3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97480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1560</Words>
  <Application>Microsoft Office PowerPoint</Application>
  <PresentationFormat>宽屏</PresentationFormat>
  <Paragraphs>335</Paragraphs>
  <Slides>31</Slides>
  <Notes>29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7" baseType="lpstr">
      <vt:lpstr>思源黑体 CN Light</vt:lpstr>
      <vt:lpstr>Arial</vt:lpstr>
      <vt:lpstr>FandolFang R</vt:lpstr>
      <vt:lpstr>思源黑体 CN Bold</vt:lpstr>
      <vt:lpstr>等线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1</cp:revision>
  <dcterms:created xsi:type="dcterms:W3CDTF">2020-06-05T01:58:00Z</dcterms:created>
  <dcterms:modified xsi:type="dcterms:W3CDTF">2021-01-08T23:32:21Z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