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56" r:id="rId2"/>
    <p:sldId id="766" r:id="rId3"/>
    <p:sldId id="413" r:id="rId4"/>
    <p:sldId id="410" r:id="rId5"/>
    <p:sldId id="310" r:id="rId6"/>
    <p:sldId id="597" r:id="rId7"/>
    <p:sldId id="803" r:id="rId8"/>
    <p:sldId id="548" r:id="rId9"/>
    <p:sldId id="720" r:id="rId10"/>
    <p:sldId id="730" r:id="rId11"/>
    <p:sldId id="731" r:id="rId12"/>
    <p:sldId id="732" r:id="rId13"/>
    <p:sldId id="733" r:id="rId14"/>
    <p:sldId id="734" r:id="rId15"/>
    <p:sldId id="735" r:id="rId16"/>
    <p:sldId id="767" r:id="rId17"/>
    <p:sldId id="768" r:id="rId18"/>
    <p:sldId id="769" r:id="rId19"/>
    <p:sldId id="773" r:id="rId20"/>
    <p:sldId id="643" r:id="rId21"/>
    <p:sldId id="705" r:id="rId22"/>
    <p:sldId id="317" r:id="rId23"/>
    <p:sldId id="739" r:id="rId24"/>
    <p:sldId id="657" r:id="rId25"/>
    <p:sldId id="319" r:id="rId26"/>
    <p:sldId id="359" r:id="rId27"/>
    <p:sldId id="287" r:id="rId28"/>
    <p:sldId id="258" r:id="rId29"/>
  </p:sldIdLst>
  <p:sldSz cx="12192000" cy="6858000"/>
  <p:notesSz cx="6858000" cy="9144000"/>
  <p:embeddedFontLst>
    <p:embeddedFont>
      <p:font typeface="FandolFang R" panose="02010600030101010101" charset="-122"/>
      <p:regular r:id="rId31"/>
    </p:embeddedFont>
    <p:embeddedFont>
      <p:font typeface="思源黑体 CN Bold" panose="02010600030101010101" charset="-122"/>
      <p:regular r:id="rId32"/>
    </p:embeddedFont>
    <p:embeddedFont>
      <p:font typeface="思源黑体 CN Light" panose="02010600030101010101" charset="-122"/>
      <p:regular r:id="rId33"/>
    </p:embeddedFont>
    <p:embeddedFont>
      <p:font typeface="站酷庆科黄油体" panose="02010600030101010101" charset="-122"/>
      <p:regular r:id="rId34"/>
    </p:embeddedFont>
    <p:embeddedFont>
      <p:font typeface="等线" panose="02010600030101010101" pitchFamily="2" charset="-122"/>
      <p:regular r:id="rId35"/>
      <p:bold r:id="rId3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81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64709906-64A2-492D-A754-343763E9F0E1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70282A87-12DF-49B9-A031-EF1B49CEBC3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 userDrawn="1"/>
        </p:nvSpPr>
        <p:spPr>
          <a:xfrm flipV="1">
            <a:off x="0" y="0"/>
            <a:ext cx="3048000" cy="367861"/>
          </a:xfrm>
          <a:custGeom>
            <a:avLst/>
            <a:gdLst>
              <a:gd name="connsiteX0" fmla="*/ 4261667 w 10839505"/>
              <a:gd name="connsiteY0" fmla="*/ 0 h 1577278"/>
              <a:gd name="connsiteX1" fmla="*/ 207033 w 10839505"/>
              <a:gd name="connsiteY1" fmla="*/ 574637 h 1577278"/>
              <a:gd name="connsiteX2" fmla="*/ 0 w 10839505"/>
              <a:gd name="connsiteY2" fmla="*/ 637974 h 1577278"/>
              <a:gd name="connsiteX3" fmla="*/ 0 w 10839505"/>
              <a:gd name="connsiteY3" fmla="*/ 1577278 h 1577278"/>
              <a:gd name="connsiteX4" fmla="*/ 10839505 w 10839505"/>
              <a:gd name="connsiteY4" fmla="*/ 1577278 h 1577278"/>
              <a:gd name="connsiteX5" fmla="*/ 10546738 w 10839505"/>
              <a:gd name="connsiteY5" fmla="*/ 1429567 h 1577278"/>
              <a:gd name="connsiteX6" fmla="*/ 4261667 w 10839505"/>
              <a:gd name="connsiteY6" fmla="*/ 0 h 157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39505" h="1577278">
                <a:moveTo>
                  <a:pt x="4261667" y="0"/>
                </a:moveTo>
                <a:cubicBezTo>
                  <a:pt x="2854274" y="0"/>
                  <a:pt x="1493723" y="200552"/>
                  <a:pt x="207033" y="574637"/>
                </a:cubicBezTo>
                <a:lnTo>
                  <a:pt x="0" y="637974"/>
                </a:lnTo>
                <a:lnTo>
                  <a:pt x="0" y="1577278"/>
                </a:lnTo>
                <a:lnTo>
                  <a:pt x="10839505" y="1577278"/>
                </a:lnTo>
                <a:lnTo>
                  <a:pt x="10546738" y="1429567"/>
                </a:lnTo>
                <a:cubicBezTo>
                  <a:pt x="8645410" y="513413"/>
                  <a:pt x="6513496" y="0"/>
                  <a:pt x="4261667" y="0"/>
                </a:cubicBezTo>
                <a:close/>
              </a:path>
            </a:pathLst>
          </a:custGeom>
          <a:gradFill>
            <a:gsLst>
              <a:gs pos="6000">
                <a:srgbClr val="FDC830"/>
              </a:gs>
              <a:gs pos="95000">
                <a:srgbClr val="F26B2A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24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596899" y="495300"/>
            <a:ext cx="2387601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F5812B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  <p:sp>
        <p:nvSpPr>
          <p:cNvPr id="9" name="矩形: 圆角 8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F581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  <a:lvl2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2pPr>
            <a:lvl3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3pPr>
            <a:lvl4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4pPr>
            <a:lvl5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4525440" y="-3965864"/>
            <a:ext cx="4888327" cy="4888327"/>
          </a:xfrm>
          <a:prstGeom prst="ellips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6" name="任意多边形: 形状 5"/>
          <p:cNvSpPr/>
          <p:nvPr/>
        </p:nvSpPr>
        <p:spPr>
          <a:xfrm flipH="1">
            <a:off x="0" y="4445001"/>
            <a:ext cx="10603706" cy="2413000"/>
          </a:xfrm>
          <a:custGeom>
            <a:avLst/>
            <a:gdLst>
              <a:gd name="connsiteX0" fmla="*/ 8007374 w 10603706"/>
              <a:gd name="connsiteY0" fmla="*/ 0 h 2413000"/>
              <a:gd name="connsiteX1" fmla="*/ 490126 w 10603706"/>
              <a:gd name="connsiteY1" fmla="*/ 2098786 h 2413000"/>
              <a:gd name="connsiteX2" fmla="*/ 0 w 10603706"/>
              <a:gd name="connsiteY2" fmla="*/ 2413000 h 2413000"/>
              <a:gd name="connsiteX3" fmla="*/ 10603706 w 10603706"/>
              <a:gd name="connsiteY3" fmla="*/ 2413000 h 2413000"/>
              <a:gd name="connsiteX4" fmla="*/ 10603706 w 10603706"/>
              <a:gd name="connsiteY4" fmla="*/ 232970 h 2413000"/>
              <a:gd name="connsiteX5" fmla="*/ 10528947 w 10603706"/>
              <a:gd name="connsiteY5" fmla="*/ 218526 h 2413000"/>
              <a:gd name="connsiteX6" fmla="*/ 8007374 w 10603706"/>
              <a:gd name="connsiteY6" fmla="*/ 0 h 24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3706" h="2413000">
                <a:moveTo>
                  <a:pt x="8007374" y="0"/>
                </a:moveTo>
                <a:cubicBezTo>
                  <a:pt x="5255140" y="0"/>
                  <a:pt x="2682036" y="766949"/>
                  <a:pt x="490126" y="2098786"/>
                </a:cubicBezTo>
                <a:lnTo>
                  <a:pt x="0" y="2413000"/>
                </a:lnTo>
                <a:lnTo>
                  <a:pt x="10603706" y="2413000"/>
                </a:lnTo>
                <a:lnTo>
                  <a:pt x="10603706" y="232970"/>
                </a:lnTo>
                <a:lnTo>
                  <a:pt x="10528947" y="218526"/>
                </a:lnTo>
                <a:cubicBezTo>
                  <a:pt x="9710027" y="74898"/>
                  <a:pt x="8867447" y="0"/>
                  <a:pt x="800737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任意多边形: 形状 7"/>
          <p:cNvSpPr/>
          <p:nvPr/>
        </p:nvSpPr>
        <p:spPr>
          <a:xfrm flipH="1">
            <a:off x="939800" y="5499981"/>
            <a:ext cx="11252200" cy="1358020"/>
          </a:xfrm>
          <a:custGeom>
            <a:avLst/>
            <a:gdLst>
              <a:gd name="connsiteX0" fmla="*/ 4261667 w 10839505"/>
              <a:gd name="connsiteY0" fmla="*/ 0 h 1577278"/>
              <a:gd name="connsiteX1" fmla="*/ 207033 w 10839505"/>
              <a:gd name="connsiteY1" fmla="*/ 574637 h 1577278"/>
              <a:gd name="connsiteX2" fmla="*/ 0 w 10839505"/>
              <a:gd name="connsiteY2" fmla="*/ 637974 h 1577278"/>
              <a:gd name="connsiteX3" fmla="*/ 0 w 10839505"/>
              <a:gd name="connsiteY3" fmla="*/ 1577278 h 1577278"/>
              <a:gd name="connsiteX4" fmla="*/ 10839505 w 10839505"/>
              <a:gd name="connsiteY4" fmla="*/ 1577278 h 1577278"/>
              <a:gd name="connsiteX5" fmla="*/ 10546738 w 10839505"/>
              <a:gd name="connsiteY5" fmla="*/ 1429567 h 1577278"/>
              <a:gd name="connsiteX6" fmla="*/ 4261667 w 10839505"/>
              <a:gd name="connsiteY6" fmla="*/ 0 h 157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39505" h="1577278">
                <a:moveTo>
                  <a:pt x="4261667" y="0"/>
                </a:moveTo>
                <a:cubicBezTo>
                  <a:pt x="2854274" y="0"/>
                  <a:pt x="1493723" y="200552"/>
                  <a:pt x="207033" y="574637"/>
                </a:cubicBezTo>
                <a:lnTo>
                  <a:pt x="0" y="637974"/>
                </a:lnTo>
                <a:lnTo>
                  <a:pt x="0" y="1577278"/>
                </a:lnTo>
                <a:lnTo>
                  <a:pt x="10839505" y="1577278"/>
                </a:lnTo>
                <a:lnTo>
                  <a:pt x="10546738" y="1429567"/>
                </a:lnTo>
                <a:cubicBezTo>
                  <a:pt x="8645410" y="513413"/>
                  <a:pt x="6513496" y="0"/>
                  <a:pt x="4261667" y="0"/>
                </a:cubicBezTo>
                <a:close/>
              </a:path>
            </a:pathLst>
          </a:custGeom>
          <a:gradFill>
            <a:gsLst>
              <a:gs pos="6000">
                <a:srgbClr val="FDC830"/>
              </a:gs>
              <a:gs pos="95000">
                <a:srgbClr val="F26B2A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24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75609" y="484859"/>
            <a:ext cx="188275" cy="148554"/>
            <a:chOff x="575608" y="484858"/>
            <a:chExt cx="347168" cy="257175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575608" y="484858"/>
              <a:ext cx="347168" cy="0"/>
            </a:xfrm>
            <a:prstGeom prst="line">
              <a:avLst/>
            </a:prstGeom>
            <a:gradFill>
              <a:gsLst>
                <a:gs pos="6000">
                  <a:srgbClr val="FDC830"/>
                </a:gs>
                <a:gs pos="95000">
                  <a:srgbClr val="F26B2A"/>
                </a:gs>
              </a:gsLst>
              <a:lin ang="2700000" scaled="1"/>
            </a:gradFill>
            <a:ln w="12700" cap="flat" cmpd="sng" algn="ctr">
              <a:solidFill>
                <a:srgbClr val="F5812B"/>
              </a:solidFill>
              <a:prstDash val="solid"/>
              <a:miter lim="800000"/>
            </a:ln>
            <a:effectLst/>
          </p:spPr>
        </p:cxnSp>
        <p:cxnSp>
          <p:nvCxnSpPr>
            <p:cNvPr id="11" name="直接连接符 10"/>
            <p:cNvCxnSpPr/>
            <p:nvPr/>
          </p:nvCxnSpPr>
          <p:spPr>
            <a:xfrm>
              <a:off x="575608" y="613446"/>
              <a:ext cx="347168" cy="0"/>
            </a:xfrm>
            <a:prstGeom prst="line">
              <a:avLst/>
            </a:prstGeom>
            <a:gradFill>
              <a:gsLst>
                <a:gs pos="6000">
                  <a:srgbClr val="FDC830"/>
                </a:gs>
                <a:gs pos="95000">
                  <a:srgbClr val="F26B2A"/>
                </a:gs>
              </a:gsLst>
              <a:lin ang="2700000" scaled="1"/>
            </a:gradFill>
            <a:ln w="12700" cap="flat" cmpd="sng" algn="ctr">
              <a:solidFill>
                <a:srgbClr val="F5812B"/>
              </a:solidFill>
              <a:prstDash val="solid"/>
              <a:miter lim="800000"/>
            </a:ln>
            <a:effectLst/>
          </p:spPr>
        </p:cxnSp>
        <p:cxnSp>
          <p:nvCxnSpPr>
            <p:cNvPr id="12" name="直接连接符 11"/>
            <p:cNvCxnSpPr/>
            <p:nvPr/>
          </p:nvCxnSpPr>
          <p:spPr>
            <a:xfrm>
              <a:off x="575608" y="742033"/>
              <a:ext cx="347168" cy="0"/>
            </a:xfrm>
            <a:prstGeom prst="line">
              <a:avLst/>
            </a:prstGeom>
            <a:gradFill>
              <a:gsLst>
                <a:gs pos="6000">
                  <a:srgbClr val="FDC830"/>
                </a:gs>
                <a:gs pos="95000">
                  <a:srgbClr val="F26B2A"/>
                </a:gs>
              </a:gsLst>
              <a:lin ang="2700000" scaled="1"/>
            </a:gradFill>
            <a:ln w="12700" cap="flat" cmpd="sng" algn="ctr">
              <a:solidFill>
                <a:srgbClr val="F5812B"/>
              </a:solidFill>
              <a:prstDash val="solid"/>
              <a:miter lim="800000"/>
            </a:ln>
            <a:effectLst/>
          </p:spPr>
        </p:cxnSp>
      </p:grpSp>
      <p:sp>
        <p:nvSpPr>
          <p:cNvPr id="13" name="椭圆 12"/>
          <p:cNvSpPr/>
          <p:nvPr/>
        </p:nvSpPr>
        <p:spPr>
          <a:xfrm>
            <a:off x="11932114" y="497018"/>
            <a:ext cx="1358021" cy="1358021"/>
          </a:xfrm>
          <a:prstGeom prst="ellipse">
            <a:avLst/>
          </a:prstGeom>
          <a:noFill/>
          <a:ln w="9525" cap="flat" cmpd="sng" algn="ctr">
            <a:solidFill>
              <a:srgbClr val="F5812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3" name="图片 2" descr="图片包含 桌子, 食物, 盘子, 小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5" r="31506"/>
          <a:stretch>
            <a:fillRect/>
          </a:stretch>
        </p:blipFill>
        <p:spPr>
          <a:xfrm>
            <a:off x="939800" y="922463"/>
            <a:ext cx="5279974" cy="5269616"/>
          </a:xfrm>
          <a:prstGeom prst="ellipse">
            <a:avLst/>
          </a:prstGeom>
          <a:ln>
            <a:solidFill>
              <a:srgbClr val="F5812B"/>
            </a:solidFill>
          </a:ln>
        </p:spPr>
      </p:pic>
      <p:sp>
        <p:nvSpPr>
          <p:cNvPr id="16" name="文本框 15"/>
          <p:cNvSpPr txBox="1"/>
          <p:nvPr/>
        </p:nvSpPr>
        <p:spPr>
          <a:xfrm rot="16200000" flipH="1">
            <a:off x="8017989" y="1389501"/>
            <a:ext cx="735719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700" dirty="0"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72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READ</a:t>
            </a:r>
            <a:endParaRPr lang="zh-CN" altLang="en-US" sz="28700" dirty="0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7200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 flipH="1">
            <a:off x="5765165" y="1765300"/>
            <a:ext cx="59728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9600" dirty="0">
                <a:gradFill flip="none" rotWithShape="1">
                  <a:gsLst>
                    <a:gs pos="0">
                      <a:srgbClr val="FA920D"/>
                    </a:gs>
                    <a:gs pos="100000">
                      <a:srgbClr val="EE471E"/>
                    </a:gs>
                  </a:gsLst>
                  <a:lin ang="2700000" scaled="1"/>
                  <a:tileRect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中国美食</a:t>
            </a:r>
          </a:p>
        </p:txBody>
      </p:sp>
      <p:grpSp>
        <p:nvGrpSpPr>
          <p:cNvPr id="18" name="组合 17"/>
          <p:cNvGrpSpPr/>
          <p:nvPr/>
        </p:nvGrpSpPr>
        <p:grpSpPr>
          <a:xfrm flipH="1">
            <a:off x="6665595" y="3365500"/>
            <a:ext cx="4979035" cy="668020"/>
            <a:chOff x="1494821" y="4545883"/>
            <a:chExt cx="4577905" cy="667916"/>
          </a:xfrm>
        </p:grpSpPr>
        <p:sp>
          <p:nvSpPr>
            <p:cNvPr id="19" name="文本框 18"/>
            <p:cNvSpPr txBox="1"/>
            <p:nvPr/>
          </p:nvSpPr>
          <p:spPr>
            <a:xfrm>
              <a:off x="1494821" y="4691910"/>
              <a:ext cx="4577905" cy="521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语文精品课件 二年级下册 </a:t>
              </a:r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3.4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 rot="10800000" flipH="1" flipV="1">
              <a:off x="1568232" y="4545883"/>
              <a:ext cx="4320000" cy="36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 flipH="1">
            <a:off x="8341685" y="4417765"/>
            <a:ext cx="3229444" cy="276999"/>
            <a:chOff x="1018050" y="5462070"/>
            <a:chExt cx="3541890" cy="276999"/>
          </a:xfrm>
        </p:grpSpPr>
        <p:sp>
          <p:nvSpPr>
            <p:cNvPr id="22" name="矩形 21"/>
            <p:cNvSpPr/>
            <p:nvPr/>
          </p:nvSpPr>
          <p:spPr>
            <a:xfrm>
              <a:off x="1018050" y="5462070"/>
              <a:ext cx="1706247" cy="276999"/>
            </a:xfrm>
            <a:prstGeom prst="rect">
              <a:avLst/>
            </a:prstGeom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授课时间：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853693" y="5462070"/>
              <a:ext cx="1706247" cy="276999"/>
            </a:xfrm>
            <a:prstGeom prst="rect">
              <a:avLst/>
            </a:prstGeom>
            <a:noFill/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授课老师：某某</a:t>
              </a:r>
            </a:p>
          </p:txBody>
        </p:sp>
      </p:grpSp>
      <p:sp>
        <p:nvSpPr>
          <p:cNvPr id="28" name="文本框 27"/>
          <p:cNvSpPr txBox="1"/>
          <p:nvPr/>
        </p:nvSpPr>
        <p:spPr>
          <a:xfrm flipH="1">
            <a:off x="9775825" y="495935"/>
            <a:ext cx="17951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某某实验小学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50045" y="1443355"/>
            <a:ext cx="1403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qié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166360" y="2553335"/>
            <a:ext cx="212788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96000" y="2553335"/>
            <a:ext cx="59093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艹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茄子   番茄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我最喜欢吃红烧茄子了。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艹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横长，“加”左大右小。</a:t>
            </a:r>
          </a:p>
        </p:txBody>
      </p:sp>
      <p:graphicFrame>
        <p:nvGraphicFramePr>
          <p:cNvPr id="2" name="Group 47"/>
          <p:cNvGraphicFramePr>
            <a:graphicFrameLocks noGrp="1"/>
          </p:cNvGraphicFramePr>
          <p:nvPr/>
        </p:nvGraphicFramePr>
        <p:xfrm>
          <a:off x="9149095" y="2153038"/>
          <a:ext cx="900112" cy="900696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7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矩形 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茄</a:t>
            </a:r>
          </a:p>
        </p:txBody>
      </p:sp>
      <p:grpSp>
        <p:nvGrpSpPr>
          <p:cNvPr id="28675" name="Group 4"/>
          <p:cNvGrpSpPr/>
          <p:nvPr/>
        </p:nvGrpSpPr>
        <p:grpSpPr>
          <a:xfrm>
            <a:off x="1821815" y="2534920"/>
            <a:ext cx="2879725" cy="2879725"/>
            <a:chOff x="1474" y="663"/>
            <a:chExt cx="2948" cy="2835"/>
          </a:xfrm>
        </p:grpSpPr>
        <p:sp>
          <p:nvSpPr>
            <p:cNvPr id="28676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677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678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679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680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1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2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3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4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5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664" name="Freeform 40"/>
          <p:cNvSpPr/>
          <p:nvPr/>
        </p:nvSpPr>
        <p:spPr>
          <a:xfrm>
            <a:off x="2396490" y="3923982"/>
            <a:ext cx="819150" cy="9112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288" h="1436">
                <a:moveTo>
                  <a:pt x="898" y="1318"/>
                </a:moveTo>
                <a:lnTo>
                  <a:pt x="864" y="1368"/>
                </a:lnTo>
                <a:lnTo>
                  <a:pt x="813" y="1402"/>
                </a:lnTo>
                <a:lnTo>
                  <a:pt x="779" y="1419"/>
                </a:lnTo>
                <a:lnTo>
                  <a:pt x="762" y="1436"/>
                </a:lnTo>
                <a:lnTo>
                  <a:pt x="745" y="1419"/>
                </a:lnTo>
                <a:lnTo>
                  <a:pt x="728" y="1402"/>
                </a:lnTo>
                <a:lnTo>
                  <a:pt x="728" y="1368"/>
                </a:lnTo>
                <a:lnTo>
                  <a:pt x="728" y="1334"/>
                </a:lnTo>
                <a:lnTo>
                  <a:pt x="711" y="1301"/>
                </a:lnTo>
                <a:lnTo>
                  <a:pt x="711" y="1250"/>
                </a:lnTo>
                <a:lnTo>
                  <a:pt x="678" y="1182"/>
                </a:lnTo>
                <a:lnTo>
                  <a:pt x="627" y="1132"/>
                </a:lnTo>
                <a:lnTo>
                  <a:pt x="593" y="1081"/>
                </a:lnTo>
                <a:lnTo>
                  <a:pt x="576" y="1047"/>
                </a:lnTo>
                <a:lnTo>
                  <a:pt x="559" y="1030"/>
                </a:lnTo>
                <a:lnTo>
                  <a:pt x="559" y="1013"/>
                </a:lnTo>
                <a:lnTo>
                  <a:pt x="576" y="997"/>
                </a:lnTo>
                <a:lnTo>
                  <a:pt x="593" y="997"/>
                </a:lnTo>
                <a:lnTo>
                  <a:pt x="627" y="1013"/>
                </a:lnTo>
                <a:lnTo>
                  <a:pt x="678" y="1030"/>
                </a:lnTo>
                <a:lnTo>
                  <a:pt x="711" y="1064"/>
                </a:lnTo>
                <a:lnTo>
                  <a:pt x="745" y="1064"/>
                </a:lnTo>
                <a:lnTo>
                  <a:pt x="779" y="1064"/>
                </a:lnTo>
                <a:lnTo>
                  <a:pt x="813" y="1064"/>
                </a:lnTo>
                <a:lnTo>
                  <a:pt x="830" y="1047"/>
                </a:lnTo>
                <a:lnTo>
                  <a:pt x="847" y="1030"/>
                </a:lnTo>
                <a:lnTo>
                  <a:pt x="864" y="997"/>
                </a:lnTo>
                <a:lnTo>
                  <a:pt x="881" y="963"/>
                </a:lnTo>
                <a:lnTo>
                  <a:pt x="898" y="912"/>
                </a:lnTo>
                <a:lnTo>
                  <a:pt x="915" y="861"/>
                </a:lnTo>
                <a:lnTo>
                  <a:pt x="932" y="794"/>
                </a:lnTo>
                <a:lnTo>
                  <a:pt x="949" y="709"/>
                </a:lnTo>
                <a:lnTo>
                  <a:pt x="949" y="642"/>
                </a:lnTo>
                <a:lnTo>
                  <a:pt x="966" y="574"/>
                </a:lnTo>
                <a:lnTo>
                  <a:pt x="983" y="507"/>
                </a:lnTo>
                <a:lnTo>
                  <a:pt x="983" y="439"/>
                </a:lnTo>
                <a:lnTo>
                  <a:pt x="999" y="355"/>
                </a:lnTo>
                <a:lnTo>
                  <a:pt x="999" y="287"/>
                </a:lnTo>
                <a:lnTo>
                  <a:pt x="999" y="253"/>
                </a:lnTo>
                <a:lnTo>
                  <a:pt x="999" y="219"/>
                </a:lnTo>
                <a:lnTo>
                  <a:pt x="983" y="202"/>
                </a:lnTo>
                <a:lnTo>
                  <a:pt x="983" y="186"/>
                </a:lnTo>
                <a:lnTo>
                  <a:pt x="966" y="186"/>
                </a:lnTo>
                <a:lnTo>
                  <a:pt x="949" y="186"/>
                </a:lnTo>
                <a:lnTo>
                  <a:pt x="898" y="186"/>
                </a:lnTo>
                <a:lnTo>
                  <a:pt x="864" y="202"/>
                </a:lnTo>
                <a:lnTo>
                  <a:pt x="847" y="202"/>
                </a:lnTo>
                <a:lnTo>
                  <a:pt x="813" y="219"/>
                </a:lnTo>
                <a:lnTo>
                  <a:pt x="762" y="219"/>
                </a:lnTo>
                <a:lnTo>
                  <a:pt x="711" y="236"/>
                </a:lnTo>
                <a:lnTo>
                  <a:pt x="644" y="253"/>
                </a:lnTo>
                <a:lnTo>
                  <a:pt x="576" y="253"/>
                </a:lnTo>
                <a:lnTo>
                  <a:pt x="491" y="270"/>
                </a:lnTo>
                <a:lnTo>
                  <a:pt x="407" y="304"/>
                </a:lnTo>
                <a:lnTo>
                  <a:pt x="339" y="321"/>
                </a:lnTo>
                <a:lnTo>
                  <a:pt x="288" y="321"/>
                </a:lnTo>
                <a:lnTo>
                  <a:pt x="237" y="338"/>
                </a:lnTo>
                <a:lnTo>
                  <a:pt x="186" y="355"/>
                </a:lnTo>
                <a:lnTo>
                  <a:pt x="169" y="355"/>
                </a:lnTo>
                <a:lnTo>
                  <a:pt x="135" y="355"/>
                </a:lnTo>
                <a:lnTo>
                  <a:pt x="119" y="355"/>
                </a:lnTo>
                <a:lnTo>
                  <a:pt x="102" y="355"/>
                </a:lnTo>
                <a:lnTo>
                  <a:pt x="85" y="338"/>
                </a:lnTo>
                <a:lnTo>
                  <a:pt x="51" y="304"/>
                </a:lnTo>
                <a:lnTo>
                  <a:pt x="34" y="287"/>
                </a:lnTo>
                <a:lnTo>
                  <a:pt x="17" y="270"/>
                </a:lnTo>
                <a:lnTo>
                  <a:pt x="0" y="253"/>
                </a:lnTo>
                <a:lnTo>
                  <a:pt x="0" y="236"/>
                </a:lnTo>
                <a:lnTo>
                  <a:pt x="17" y="219"/>
                </a:lnTo>
                <a:lnTo>
                  <a:pt x="34" y="219"/>
                </a:lnTo>
                <a:lnTo>
                  <a:pt x="68" y="219"/>
                </a:lnTo>
                <a:lnTo>
                  <a:pt x="102" y="202"/>
                </a:lnTo>
                <a:lnTo>
                  <a:pt x="152" y="202"/>
                </a:lnTo>
                <a:lnTo>
                  <a:pt x="220" y="186"/>
                </a:lnTo>
                <a:lnTo>
                  <a:pt x="288" y="186"/>
                </a:lnTo>
                <a:lnTo>
                  <a:pt x="423" y="152"/>
                </a:lnTo>
                <a:lnTo>
                  <a:pt x="542" y="135"/>
                </a:lnTo>
                <a:lnTo>
                  <a:pt x="661" y="118"/>
                </a:lnTo>
                <a:lnTo>
                  <a:pt x="762" y="101"/>
                </a:lnTo>
                <a:lnTo>
                  <a:pt x="847" y="84"/>
                </a:lnTo>
                <a:lnTo>
                  <a:pt x="915" y="67"/>
                </a:lnTo>
                <a:lnTo>
                  <a:pt x="966" y="50"/>
                </a:lnTo>
                <a:lnTo>
                  <a:pt x="983" y="34"/>
                </a:lnTo>
                <a:lnTo>
                  <a:pt x="999" y="17"/>
                </a:lnTo>
                <a:lnTo>
                  <a:pt x="1016" y="0"/>
                </a:lnTo>
                <a:lnTo>
                  <a:pt x="1033" y="0"/>
                </a:lnTo>
                <a:lnTo>
                  <a:pt x="1050" y="0"/>
                </a:lnTo>
                <a:lnTo>
                  <a:pt x="1118" y="17"/>
                </a:lnTo>
                <a:lnTo>
                  <a:pt x="1152" y="50"/>
                </a:lnTo>
                <a:lnTo>
                  <a:pt x="1203" y="67"/>
                </a:lnTo>
                <a:lnTo>
                  <a:pt x="1237" y="101"/>
                </a:lnTo>
                <a:lnTo>
                  <a:pt x="1254" y="135"/>
                </a:lnTo>
                <a:lnTo>
                  <a:pt x="1271" y="152"/>
                </a:lnTo>
                <a:lnTo>
                  <a:pt x="1288" y="169"/>
                </a:lnTo>
                <a:lnTo>
                  <a:pt x="1288" y="202"/>
                </a:lnTo>
                <a:lnTo>
                  <a:pt x="1254" y="219"/>
                </a:lnTo>
                <a:lnTo>
                  <a:pt x="1237" y="236"/>
                </a:lnTo>
                <a:lnTo>
                  <a:pt x="1237" y="253"/>
                </a:lnTo>
                <a:lnTo>
                  <a:pt x="1220" y="304"/>
                </a:lnTo>
                <a:lnTo>
                  <a:pt x="1203" y="388"/>
                </a:lnTo>
                <a:lnTo>
                  <a:pt x="1186" y="490"/>
                </a:lnTo>
                <a:lnTo>
                  <a:pt x="1169" y="591"/>
                </a:lnTo>
                <a:lnTo>
                  <a:pt x="1152" y="726"/>
                </a:lnTo>
                <a:lnTo>
                  <a:pt x="1084" y="963"/>
                </a:lnTo>
                <a:lnTo>
                  <a:pt x="1050" y="1081"/>
                </a:lnTo>
                <a:lnTo>
                  <a:pt x="999" y="1182"/>
                </a:lnTo>
                <a:lnTo>
                  <a:pt x="949" y="1267"/>
                </a:lnTo>
                <a:lnTo>
                  <a:pt x="898" y="131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65" name="Freeform 41"/>
          <p:cNvSpPr/>
          <p:nvPr/>
        </p:nvSpPr>
        <p:spPr>
          <a:xfrm>
            <a:off x="3290252" y="3976370"/>
            <a:ext cx="160338" cy="6873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54" h="1082">
                <a:moveTo>
                  <a:pt x="17" y="135"/>
                </a:moveTo>
                <a:lnTo>
                  <a:pt x="17" y="85"/>
                </a:lnTo>
                <a:lnTo>
                  <a:pt x="0" y="51"/>
                </a:lnTo>
                <a:lnTo>
                  <a:pt x="17" y="17"/>
                </a:lnTo>
                <a:lnTo>
                  <a:pt x="34" y="0"/>
                </a:lnTo>
                <a:lnTo>
                  <a:pt x="68" y="0"/>
                </a:lnTo>
                <a:lnTo>
                  <a:pt x="119" y="0"/>
                </a:lnTo>
                <a:lnTo>
                  <a:pt x="170" y="17"/>
                </a:lnTo>
                <a:lnTo>
                  <a:pt x="237" y="51"/>
                </a:lnTo>
                <a:lnTo>
                  <a:pt x="237" y="186"/>
                </a:lnTo>
                <a:lnTo>
                  <a:pt x="237" y="304"/>
                </a:lnTo>
                <a:lnTo>
                  <a:pt x="254" y="406"/>
                </a:lnTo>
                <a:lnTo>
                  <a:pt x="254" y="507"/>
                </a:lnTo>
                <a:lnTo>
                  <a:pt x="254" y="592"/>
                </a:lnTo>
                <a:lnTo>
                  <a:pt x="254" y="676"/>
                </a:lnTo>
                <a:lnTo>
                  <a:pt x="254" y="760"/>
                </a:lnTo>
                <a:lnTo>
                  <a:pt x="254" y="828"/>
                </a:lnTo>
                <a:lnTo>
                  <a:pt x="254" y="896"/>
                </a:lnTo>
                <a:lnTo>
                  <a:pt x="254" y="946"/>
                </a:lnTo>
                <a:lnTo>
                  <a:pt x="254" y="980"/>
                </a:lnTo>
                <a:lnTo>
                  <a:pt x="254" y="1031"/>
                </a:lnTo>
                <a:lnTo>
                  <a:pt x="254" y="1048"/>
                </a:lnTo>
                <a:lnTo>
                  <a:pt x="254" y="1065"/>
                </a:lnTo>
                <a:lnTo>
                  <a:pt x="254" y="1082"/>
                </a:lnTo>
                <a:lnTo>
                  <a:pt x="237" y="1082"/>
                </a:lnTo>
                <a:lnTo>
                  <a:pt x="220" y="1082"/>
                </a:lnTo>
                <a:lnTo>
                  <a:pt x="203" y="1065"/>
                </a:lnTo>
                <a:lnTo>
                  <a:pt x="186" y="1031"/>
                </a:lnTo>
                <a:lnTo>
                  <a:pt x="170" y="997"/>
                </a:lnTo>
                <a:lnTo>
                  <a:pt x="153" y="929"/>
                </a:lnTo>
                <a:lnTo>
                  <a:pt x="136" y="879"/>
                </a:lnTo>
                <a:lnTo>
                  <a:pt x="119" y="811"/>
                </a:lnTo>
                <a:lnTo>
                  <a:pt x="119" y="727"/>
                </a:lnTo>
                <a:lnTo>
                  <a:pt x="102" y="558"/>
                </a:lnTo>
                <a:lnTo>
                  <a:pt x="85" y="406"/>
                </a:lnTo>
                <a:lnTo>
                  <a:pt x="85" y="321"/>
                </a:lnTo>
                <a:lnTo>
                  <a:pt x="68" y="254"/>
                </a:lnTo>
                <a:lnTo>
                  <a:pt x="51" y="186"/>
                </a:lnTo>
                <a:lnTo>
                  <a:pt x="17" y="13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Freeform 42"/>
          <p:cNvSpPr/>
          <p:nvPr/>
        </p:nvSpPr>
        <p:spPr>
          <a:xfrm>
            <a:off x="3344227" y="3890645"/>
            <a:ext cx="698500" cy="57943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101" h="912">
                <a:moveTo>
                  <a:pt x="1050" y="287"/>
                </a:moveTo>
                <a:lnTo>
                  <a:pt x="1016" y="304"/>
                </a:lnTo>
                <a:lnTo>
                  <a:pt x="982" y="355"/>
                </a:lnTo>
                <a:lnTo>
                  <a:pt x="966" y="422"/>
                </a:lnTo>
                <a:lnTo>
                  <a:pt x="932" y="507"/>
                </a:lnTo>
                <a:lnTo>
                  <a:pt x="881" y="710"/>
                </a:lnTo>
                <a:lnTo>
                  <a:pt x="864" y="811"/>
                </a:lnTo>
                <a:lnTo>
                  <a:pt x="864" y="912"/>
                </a:lnTo>
                <a:lnTo>
                  <a:pt x="728" y="912"/>
                </a:lnTo>
                <a:lnTo>
                  <a:pt x="728" y="777"/>
                </a:lnTo>
                <a:lnTo>
                  <a:pt x="745" y="642"/>
                </a:lnTo>
                <a:lnTo>
                  <a:pt x="745" y="524"/>
                </a:lnTo>
                <a:lnTo>
                  <a:pt x="745" y="439"/>
                </a:lnTo>
                <a:lnTo>
                  <a:pt x="745" y="355"/>
                </a:lnTo>
                <a:lnTo>
                  <a:pt x="745" y="304"/>
                </a:lnTo>
                <a:lnTo>
                  <a:pt x="728" y="270"/>
                </a:lnTo>
                <a:lnTo>
                  <a:pt x="728" y="237"/>
                </a:lnTo>
                <a:lnTo>
                  <a:pt x="711" y="237"/>
                </a:lnTo>
                <a:lnTo>
                  <a:pt x="694" y="237"/>
                </a:lnTo>
                <a:lnTo>
                  <a:pt x="661" y="237"/>
                </a:lnTo>
                <a:lnTo>
                  <a:pt x="627" y="237"/>
                </a:lnTo>
                <a:lnTo>
                  <a:pt x="576" y="237"/>
                </a:lnTo>
                <a:lnTo>
                  <a:pt x="525" y="237"/>
                </a:lnTo>
                <a:lnTo>
                  <a:pt x="474" y="237"/>
                </a:lnTo>
                <a:lnTo>
                  <a:pt x="406" y="237"/>
                </a:lnTo>
                <a:lnTo>
                  <a:pt x="271" y="270"/>
                </a:lnTo>
                <a:lnTo>
                  <a:pt x="152" y="270"/>
                </a:lnTo>
                <a:lnTo>
                  <a:pt x="68" y="287"/>
                </a:lnTo>
                <a:lnTo>
                  <a:pt x="34" y="287"/>
                </a:lnTo>
                <a:lnTo>
                  <a:pt x="0" y="287"/>
                </a:lnTo>
                <a:lnTo>
                  <a:pt x="0" y="169"/>
                </a:lnTo>
                <a:lnTo>
                  <a:pt x="152" y="169"/>
                </a:lnTo>
                <a:lnTo>
                  <a:pt x="288" y="169"/>
                </a:lnTo>
                <a:lnTo>
                  <a:pt x="406" y="152"/>
                </a:lnTo>
                <a:lnTo>
                  <a:pt x="508" y="118"/>
                </a:lnTo>
                <a:lnTo>
                  <a:pt x="593" y="101"/>
                </a:lnTo>
                <a:lnTo>
                  <a:pt x="661" y="85"/>
                </a:lnTo>
                <a:lnTo>
                  <a:pt x="711" y="51"/>
                </a:lnTo>
                <a:lnTo>
                  <a:pt x="728" y="34"/>
                </a:lnTo>
                <a:lnTo>
                  <a:pt x="762" y="0"/>
                </a:lnTo>
                <a:lnTo>
                  <a:pt x="813" y="0"/>
                </a:lnTo>
                <a:lnTo>
                  <a:pt x="830" y="17"/>
                </a:lnTo>
                <a:lnTo>
                  <a:pt x="881" y="34"/>
                </a:lnTo>
                <a:lnTo>
                  <a:pt x="915" y="51"/>
                </a:lnTo>
                <a:lnTo>
                  <a:pt x="982" y="101"/>
                </a:lnTo>
                <a:lnTo>
                  <a:pt x="1033" y="135"/>
                </a:lnTo>
                <a:lnTo>
                  <a:pt x="1067" y="169"/>
                </a:lnTo>
                <a:lnTo>
                  <a:pt x="1084" y="186"/>
                </a:lnTo>
                <a:lnTo>
                  <a:pt x="1101" y="220"/>
                </a:lnTo>
                <a:lnTo>
                  <a:pt x="1084" y="253"/>
                </a:lnTo>
                <a:lnTo>
                  <a:pt x="1067" y="270"/>
                </a:lnTo>
                <a:lnTo>
                  <a:pt x="1050" y="28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Freeform 46"/>
          <p:cNvSpPr/>
          <p:nvPr/>
        </p:nvSpPr>
        <p:spPr>
          <a:xfrm>
            <a:off x="3407727" y="4416107"/>
            <a:ext cx="528638" cy="1508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831" h="236">
                <a:moveTo>
                  <a:pt x="390" y="34"/>
                </a:moveTo>
                <a:lnTo>
                  <a:pt x="526" y="17"/>
                </a:lnTo>
                <a:lnTo>
                  <a:pt x="627" y="0"/>
                </a:lnTo>
                <a:lnTo>
                  <a:pt x="712" y="0"/>
                </a:lnTo>
                <a:lnTo>
                  <a:pt x="746" y="0"/>
                </a:lnTo>
                <a:lnTo>
                  <a:pt x="763" y="17"/>
                </a:lnTo>
                <a:lnTo>
                  <a:pt x="814" y="51"/>
                </a:lnTo>
                <a:lnTo>
                  <a:pt x="831" y="67"/>
                </a:lnTo>
                <a:lnTo>
                  <a:pt x="831" y="84"/>
                </a:lnTo>
                <a:lnTo>
                  <a:pt x="831" y="118"/>
                </a:lnTo>
                <a:lnTo>
                  <a:pt x="814" y="118"/>
                </a:lnTo>
                <a:lnTo>
                  <a:pt x="797" y="135"/>
                </a:lnTo>
                <a:lnTo>
                  <a:pt x="780" y="152"/>
                </a:lnTo>
                <a:lnTo>
                  <a:pt x="746" y="152"/>
                </a:lnTo>
                <a:lnTo>
                  <a:pt x="712" y="152"/>
                </a:lnTo>
                <a:lnTo>
                  <a:pt x="644" y="169"/>
                </a:lnTo>
                <a:lnTo>
                  <a:pt x="560" y="186"/>
                </a:lnTo>
                <a:lnTo>
                  <a:pt x="441" y="186"/>
                </a:lnTo>
                <a:lnTo>
                  <a:pt x="322" y="203"/>
                </a:lnTo>
                <a:lnTo>
                  <a:pt x="170" y="220"/>
                </a:lnTo>
                <a:lnTo>
                  <a:pt x="0" y="236"/>
                </a:lnTo>
                <a:lnTo>
                  <a:pt x="0" y="84"/>
                </a:lnTo>
                <a:lnTo>
                  <a:pt x="68" y="84"/>
                </a:lnTo>
                <a:lnTo>
                  <a:pt x="153" y="84"/>
                </a:lnTo>
                <a:lnTo>
                  <a:pt x="255" y="67"/>
                </a:lnTo>
                <a:lnTo>
                  <a:pt x="390" y="3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Freeform 47"/>
          <p:cNvSpPr/>
          <p:nvPr/>
        </p:nvSpPr>
        <p:spPr>
          <a:xfrm>
            <a:off x="2288540" y="3687445"/>
            <a:ext cx="614362" cy="107315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966" h="1690">
                <a:moveTo>
                  <a:pt x="0" y="1690"/>
                </a:moveTo>
                <a:lnTo>
                  <a:pt x="0" y="1673"/>
                </a:lnTo>
                <a:lnTo>
                  <a:pt x="0" y="1656"/>
                </a:lnTo>
                <a:lnTo>
                  <a:pt x="17" y="1622"/>
                </a:lnTo>
                <a:lnTo>
                  <a:pt x="34" y="1588"/>
                </a:lnTo>
                <a:lnTo>
                  <a:pt x="68" y="1554"/>
                </a:lnTo>
                <a:lnTo>
                  <a:pt x="119" y="1504"/>
                </a:lnTo>
                <a:lnTo>
                  <a:pt x="153" y="1436"/>
                </a:lnTo>
                <a:lnTo>
                  <a:pt x="221" y="1385"/>
                </a:lnTo>
                <a:lnTo>
                  <a:pt x="322" y="1233"/>
                </a:lnTo>
                <a:lnTo>
                  <a:pt x="424" y="1098"/>
                </a:lnTo>
                <a:lnTo>
                  <a:pt x="509" y="946"/>
                </a:lnTo>
                <a:lnTo>
                  <a:pt x="577" y="794"/>
                </a:lnTo>
                <a:lnTo>
                  <a:pt x="627" y="659"/>
                </a:lnTo>
                <a:lnTo>
                  <a:pt x="661" y="524"/>
                </a:lnTo>
                <a:lnTo>
                  <a:pt x="695" y="406"/>
                </a:lnTo>
                <a:lnTo>
                  <a:pt x="712" y="304"/>
                </a:lnTo>
                <a:lnTo>
                  <a:pt x="729" y="220"/>
                </a:lnTo>
                <a:lnTo>
                  <a:pt x="729" y="152"/>
                </a:lnTo>
                <a:lnTo>
                  <a:pt x="729" y="101"/>
                </a:lnTo>
                <a:lnTo>
                  <a:pt x="712" y="68"/>
                </a:lnTo>
                <a:lnTo>
                  <a:pt x="695" y="51"/>
                </a:lnTo>
                <a:lnTo>
                  <a:pt x="695" y="17"/>
                </a:lnTo>
                <a:lnTo>
                  <a:pt x="712" y="0"/>
                </a:lnTo>
                <a:lnTo>
                  <a:pt x="746" y="0"/>
                </a:lnTo>
                <a:lnTo>
                  <a:pt x="763" y="0"/>
                </a:lnTo>
                <a:lnTo>
                  <a:pt x="814" y="17"/>
                </a:lnTo>
                <a:lnTo>
                  <a:pt x="865" y="34"/>
                </a:lnTo>
                <a:lnTo>
                  <a:pt x="898" y="51"/>
                </a:lnTo>
                <a:lnTo>
                  <a:pt x="932" y="84"/>
                </a:lnTo>
                <a:lnTo>
                  <a:pt x="949" y="101"/>
                </a:lnTo>
                <a:lnTo>
                  <a:pt x="966" y="118"/>
                </a:lnTo>
                <a:lnTo>
                  <a:pt x="949" y="152"/>
                </a:lnTo>
                <a:lnTo>
                  <a:pt x="949" y="203"/>
                </a:lnTo>
                <a:lnTo>
                  <a:pt x="932" y="287"/>
                </a:lnTo>
                <a:lnTo>
                  <a:pt x="915" y="389"/>
                </a:lnTo>
                <a:lnTo>
                  <a:pt x="848" y="608"/>
                </a:lnTo>
                <a:lnTo>
                  <a:pt x="814" y="710"/>
                </a:lnTo>
                <a:lnTo>
                  <a:pt x="763" y="811"/>
                </a:lnTo>
                <a:lnTo>
                  <a:pt x="712" y="929"/>
                </a:lnTo>
                <a:lnTo>
                  <a:pt x="661" y="1031"/>
                </a:lnTo>
                <a:lnTo>
                  <a:pt x="593" y="1132"/>
                </a:lnTo>
                <a:lnTo>
                  <a:pt x="526" y="1233"/>
                </a:lnTo>
                <a:lnTo>
                  <a:pt x="441" y="1318"/>
                </a:lnTo>
                <a:lnTo>
                  <a:pt x="356" y="1419"/>
                </a:lnTo>
                <a:lnTo>
                  <a:pt x="272" y="1504"/>
                </a:lnTo>
                <a:lnTo>
                  <a:pt x="187" y="1571"/>
                </a:lnTo>
                <a:lnTo>
                  <a:pt x="119" y="1639"/>
                </a:lnTo>
                <a:lnTo>
                  <a:pt x="51" y="1673"/>
                </a:lnTo>
                <a:lnTo>
                  <a:pt x="17" y="1690"/>
                </a:lnTo>
                <a:lnTo>
                  <a:pt x="0" y="169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" name="Freeform 45"/>
          <p:cNvSpPr/>
          <p:nvPr/>
        </p:nvSpPr>
        <p:spPr>
          <a:xfrm>
            <a:off x="2450465" y="3215957"/>
            <a:ext cx="1560512" cy="3000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456" h="473">
                <a:moveTo>
                  <a:pt x="1287" y="135"/>
                </a:moveTo>
                <a:lnTo>
                  <a:pt x="1474" y="101"/>
                </a:lnTo>
                <a:lnTo>
                  <a:pt x="1643" y="67"/>
                </a:lnTo>
                <a:lnTo>
                  <a:pt x="1795" y="50"/>
                </a:lnTo>
                <a:lnTo>
                  <a:pt x="1931" y="33"/>
                </a:lnTo>
                <a:lnTo>
                  <a:pt x="2033" y="16"/>
                </a:lnTo>
                <a:lnTo>
                  <a:pt x="2100" y="0"/>
                </a:lnTo>
                <a:lnTo>
                  <a:pt x="2168" y="0"/>
                </a:lnTo>
                <a:lnTo>
                  <a:pt x="2202" y="0"/>
                </a:lnTo>
                <a:lnTo>
                  <a:pt x="2219" y="0"/>
                </a:lnTo>
                <a:lnTo>
                  <a:pt x="2270" y="16"/>
                </a:lnTo>
                <a:lnTo>
                  <a:pt x="2321" y="33"/>
                </a:lnTo>
                <a:lnTo>
                  <a:pt x="2355" y="50"/>
                </a:lnTo>
                <a:lnTo>
                  <a:pt x="2405" y="84"/>
                </a:lnTo>
                <a:lnTo>
                  <a:pt x="2439" y="101"/>
                </a:lnTo>
                <a:lnTo>
                  <a:pt x="2456" y="118"/>
                </a:lnTo>
                <a:lnTo>
                  <a:pt x="2456" y="135"/>
                </a:lnTo>
                <a:lnTo>
                  <a:pt x="2456" y="169"/>
                </a:lnTo>
                <a:lnTo>
                  <a:pt x="2456" y="185"/>
                </a:lnTo>
                <a:lnTo>
                  <a:pt x="2439" y="202"/>
                </a:lnTo>
                <a:lnTo>
                  <a:pt x="2422" y="202"/>
                </a:lnTo>
                <a:lnTo>
                  <a:pt x="2388" y="202"/>
                </a:lnTo>
                <a:lnTo>
                  <a:pt x="2338" y="219"/>
                </a:lnTo>
                <a:lnTo>
                  <a:pt x="2287" y="219"/>
                </a:lnTo>
                <a:lnTo>
                  <a:pt x="2202" y="219"/>
                </a:lnTo>
                <a:lnTo>
                  <a:pt x="2134" y="219"/>
                </a:lnTo>
                <a:lnTo>
                  <a:pt x="2033" y="219"/>
                </a:lnTo>
                <a:lnTo>
                  <a:pt x="1846" y="219"/>
                </a:lnTo>
                <a:lnTo>
                  <a:pt x="1643" y="236"/>
                </a:lnTo>
                <a:lnTo>
                  <a:pt x="1474" y="253"/>
                </a:lnTo>
                <a:lnTo>
                  <a:pt x="1287" y="270"/>
                </a:lnTo>
                <a:lnTo>
                  <a:pt x="931" y="338"/>
                </a:lnTo>
                <a:lnTo>
                  <a:pt x="593" y="405"/>
                </a:lnTo>
                <a:lnTo>
                  <a:pt x="508" y="422"/>
                </a:lnTo>
                <a:lnTo>
                  <a:pt x="440" y="439"/>
                </a:lnTo>
                <a:lnTo>
                  <a:pt x="372" y="456"/>
                </a:lnTo>
                <a:lnTo>
                  <a:pt x="322" y="456"/>
                </a:lnTo>
                <a:lnTo>
                  <a:pt x="271" y="473"/>
                </a:lnTo>
                <a:lnTo>
                  <a:pt x="254" y="473"/>
                </a:lnTo>
                <a:lnTo>
                  <a:pt x="220" y="473"/>
                </a:lnTo>
                <a:lnTo>
                  <a:pt x="186" y="473"/>
                </a:lnTo>
                <a:lnTo>
                  <a:pt x="169" y="456"/>
                </a:lnTo>
                <a:lnTo>
                  <a:pt x="135" y="439"/>
                </a:lnTo>
                <a:lnTo>
                  <a:pt x="84" y="405"/>
                </a:lnTo>
                <a:lnTo>
                  <a:pt x="50" y="388"/>
                </a:lnTo>
                <a:lnTo>
                  <a:pt x="17" y="371"/>
                </a:lnTo>
                <a:lnTo>
                  <a:pt x="0" y="354"/>
                </a:lnTo>
                <a:lnTo>
                  <a:pt x="0" y="338"/>
                </a:lnTo>
                <a:lnTo>
                  <a:pt x="34" y="338"/>
                </a:lnTo>
                <a:lnTo>
                  <a:pt x="67" y="321"/>
                </a:lnTo>
                <a:lnTo>
                  <a:pt x="118" y="321"/>
                </a:lnTo>
                <a:lnTo>
                  <a:pt x="220" y="304"/>
                </a:lnTo>
                <a:lnTo>
                  <a:pt x="338" y="287"/>
                </a:lnTo>
                <a:lnTo>
                  <a:pt x="389" y="287"/>
                </a:lnTo>
                <a:lnTo>
                  <a:pt x="440" y="270"/>
                </a:lnTo>
                <a:lnTo>
                  <a:pt x="525" y="253"/>
                </a:lnTo>
                <a:lnTo>
                  <a:pt x="643" y="236"/>
                </a:lnTo>
                <a:lnTo>
                  <a:pt x="762" y="219"/>
                </a:lnTo>
                <a:lnTo>
                  <a:pt x="914" y="202"/>
                </a:lnTo>
                <a:lnTo>
                  <a:pt x="1084" y="169"/>
                </a:lnTo>
                <a:lnTo>
                  <a:pt x="1287" y="13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" name="Freeform 43"/>
          <p:cNvSpPr/>
          <p:nvPr/>
        </p:nvSpPr>
        <p:spPr>
          <a:xfrm>
            <a:off x="2794952" y="3108007"/>
            <a:ext cx="236538" cy="60007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</a:cxnLst>
            <a:rect l="0" t="0" r="0" b="0"/>
            <a:pathLst>
              <a:path w="372" h="946">
                <a:moveTo>
                  <a:pt x="68" y="0"/>
                </a:moveTo>
                <a:lnTo>
                  <a:pt x="118" y="0"/>
                </a:lnTo>
                <a:lnTo>
                  <a:pt x="152" y="0"/>
                </a:lnTo>
                <a:lnTo>
                  <a:pt x="237" y="17"/>
                </a:lnTo>
                <a:lnTo>
                  <a:pt x="288" y="33"/>
                </a:lnTo>
                <a:lnTo>
                  <a:pt x="305" y="50"/>
                </a:lnTo>
                <a:lnTo>
                  <a:pt x="322" y="67"/>
                </a:lnTo>
                <a:lnTo>
                  <a:pt x="339" y="67"/>
                </a:lnTo>
                <a:lnTo>
                  <a:pt x="339" y="101"/>
                </a:lnTo>
                <a:lnTo>
                  <a:pt x="356" y="152"/>
                </a:lnTo>
                <a:lnTo>
                  <a:pt x="356" y="219"/>
                </a:lnTo>
                <a:lnTo>
                  <a:pt x="372" y="304"/>
                </a:lnTo>
                <a:lnTo>
                  <a:pt x="372" y="388"/>
                </a:lnTo>
                <a:lnTo>
                  <a:pt x="372" y="456"/>
                </a:lnTo>
                <a:lnTo>
                  <a:pt x="372" y="507"/>
                </a:lnTo>
                <a:lnTo>
                  <a:pt x="372" y="540"/>
                </a:lnTo>
                <a:lnTo>
                  <a:pt x="372" y="574"/>
                </a:lnTo>
                <a:lnTo>
                  <a:pt x="372" y="608"/>
                </a:lnTo>
                <a:lnTo>
                  <a:pt x="372" y="675"/>
                </a:lnTo>
                <a:lnTo>
                  <a:pt x="372" y="743"/>
                </a:lnTo>
                <a:lnTo>
                  <a:pt x="372" y="828"/>
                </a:lnTo>
                <a:lnTo>
                  <a:pt x="372" y="878"/>
                </a:lnTo>
                <a:lnTo>
                  <a:pt x="356" y="929"/>
                </a:lnTo>
                <a:lnTo>
                  <a:pt x="339" y="946"/>
                </a:lnTo>
                <a:lnTo>
                  <a:pt x="322" y="929"/>
                </a:lnTo>
                <a:lnTo>
                  <a:pt x="305" y="912"/>
                </a:lnTo>
                <a:lnTo>
                  <a:pt x="305" y="895"/>
                </a:lnTo>
                <a:lnTo>
                  <a:pt x="288" y="861"/>
                </a:lnTo>
                <a:lnTo>
                  <a:pt x="288" y="811"/>
                </a:lnTo>
                <a:lnTo>
                  <a:pt x="271" y="760"/>
                </a:lnTo>
                <a:lnTo>
                  <a:pt x="271" y="709"/>
                </a:lnTo>
                <a:lnTo>
                  <a:pt x="220" y="490"/>
                </a:lnTo>
                <a:lnTo>
                  <a:pt x="169" y="287"/>
                </a:lnTo>
                <a:lnTo>
                  <a:pt x="135" y="219"/>
                </a:lnTo>
                <a:lnTo>
                  <a:pt x="101" y="152"/>
                </a:lnTo>
                <a:lnTo>
                  <a:pt x="68" y="118"/>
                </a:lnTo>
                <a:lnTo>
                  <a:pt x="51" y="101"/>
                </a:lnTo>
                <a:lnTo>
                  <a:pt x="17" y="84"/>
                </a:lnTo>
                <a:lnTo>
                  <a:pt x="0" y="84"/>
                </a:lnTo>
                <a:lnTo>
                  <a:pt x="0" y="67"/>
                </a:lnTo>
                <a:lnTo>
                  <a:pt x="0" y="50"/>
                </a:lnTo>
                <a:lnTo>
                  <a:pt x="17" y="17"/>
                </a:lnTo>
                <a:lnTo>
                  <a:pt x="68" y="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" name="Freeform 44"/>
          <p:cNvSpPr/>
          <p:nvPr/>
        </p:nvSpPr>
        <p:spPr>
          <a:xfrm>
            <a:off x="3301365" y="2968307"/>
            <a:ext cx="333375" cy="76200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525" h="1200">
                <a:moveTo>
                  <a:pt x="0" y="1200"/>
                </a:moveTo>
                <a:lnTo>
                  <a:pt x="0" y="1200"/>
                </a:lnTo>
                <a:lnTo>
                  <a:pt x="0" y="1166"/>
                </a:lnTo>
                <a:lnTo>
                  <a:pt x="0" y="1149"/>
                </a:lnTo>
                <a:lnTo>
                  <a:pt x="17" y="1098"/>
                </a:lnTo>
                <a:lnTo>
                  <a:pt x="17" y="1048"/>
                </a:lnTo>
                <a:lnTo>
                  <a:pt x="51" y="997"/>
                </a:lnTo>
                <a:lnTo>
                  <a:pt x="68" y="929"/>
                </a:lnTo>
                <a:lnTo>
                  <a:pt x="102" y="845"/>
                </a:lnTo>
                <a:lnTo>
                  <a:pt x="153" y="676"/>
                </a:lnTo>
                <a:lnTo>
                  <a:pt x="203" y="541"/>
                </a:lnTo>
                <a:lnTo>
                  <a:pt x="237" y="422"/>
                </a:lnTo>
                <a:lnTo>
                  <a:pt x="254" y="321"/>
                </a:lnTo>
                <a:lnTo>
                  <a:pt x="254" y="237"/>
                </a:lnTo>
                <a:lnTo>
                  <a:pt x="254" y="169"/>
                </a:lnTo>
                <a:lnTo>
                  <a:pt x="254" y="118"/>
                </a:lnTo>
                <a:lnTo>
                  <a:pt x="237" y="68"/>
                </a:lnTo>
                <a:lnTo>
                  <a:pt x="220" y="51"/>
                </a:lnTo>
                <a:lnTo>
                  <a:pt x="220" y="34"/>
                </a:lnTo>
                <a:lnTo>
                  <a:pt x="220" y="17"/>
                </a:lnTo>
                <a:lnTo>
                  <a:pt x="254" y="0"/>
                </a:lnTo>
                <a:lnTo>
                  <a:pt x="322" y="17"/>
                </a:lnTo>
                <a:lnTo>
                  <a:pt x="407" y="51"/>
                </a:lnTo>
                <a:lnTo>
                  <a:pt x="457" y="68"/>
                </a:lnTo>
                <a:lnTo>
                  <a:pt x="491" y="101"/>
                </a:lnTo>
                <a:lnTo>
                  <a:pt x="508" y="118"/>
                </a:lnTo>
                <a:lnTo>
                  <a:pt x="525" y="135"/>
                </a:lnTo>
                <a:lnTo>
                  <a:pt x="525" y="169"/>
                </a:lnTo>
                <a:lnTo>
                  <a:pt x="508" y="220"/>
                </a:lnTo>
                <a:lnTo>
                  <a:pt x="491" y="270"/>
                </a:lnTo>
                <a:lnTo>
                  <a:pt x="474" y="355"/>
                </a:lnTo>
                <a:lnTo>
                  <a:pt x="441" y="439"/>
                </a:lnTo>
                <a:lnTo>
                  <a:pt x="390" y="558"/>
                </a:lnTo>
                <a:lnTo>
                  <a:pt x="322" y="693"/>
                </a:lnTo>
                <a:lnTo>
                  <a:pt x="237" y="862"/>
                </a:lnTo>
                <a:lnTo>
                  <a:pt x="186" y="946"/>
                </a:lnTo>
                <a:lnTo>
                  <a:pt x="153" y="1014"/>
                </a:lnTo>
                <a:lnTo>
                  <a:pt x="119" y="1064"/>
                </a:lnTo>
                <a:lnTo>
                  <a:pt x="85" y="1115"/>
                </a:lnTo>
                <a:lnTo>
                  <a:pt x="68" y="1149"/>
                </a:lnTo>
                <a:lnTo>
                  <a:pt x="34" y="1183"/>
                </a:lnTo>
                <a:lnTo>
                  <a:pt x="17" y="1200"/>
                </a:lnTo>
                <a:lnTo>
                  <a:pt x="0" y="120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596900" y="495300"/>
            <a:ext cx="2387600" cy="55880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50045" y="1443355"/>
            <a:ext cx="1403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kǎo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126991" y="2443480"/>
            <a:ext cx="212788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96001" y="2443480"/>
            <a:ext cx="4927599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火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烤鸭 烤鸡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北京烤鸭的美味难以阻挡。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左窄右宽，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考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字下边不要多写一横，撇画舒展。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烤</a:t>
            </a:r>
          </a:p>
        </p:txBody>
      </p:sp>
      <p:sp>
        <p:nvSpPr>
          <p:cNvPr id="4" name="Freeform 36"/>
          <p:cNvSpPr/>
          <p:nvPr/>
        </p:nvSpPr>
        <p:spPr>
          <a:xfrm>
            <a:off x="2395068" y="3452495"/>
            <a:ext cx="160338" cy="26670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254" h="422">
                <a:moveTo>
                  <a:pt x="0" y="152"/>
                </a:moveTo>
                <a:lnTo>
                  <a:pt x="0" y="84"/>
                </a:lnTo>
                <a:lnTo>
                  <a:pt x="0" y="34"/>
                </a:lnTo>
                <a:lnTo>
                  <a:pt x="17" y="0"/>
                </a:lnTo>
                <a:lnTo>
                  <a:pt x="34" y="0"/>
                </a:lnTo>
                <a:lnTo>
                  <a:pt x="67" y="17"/>
                </a:lnTo>
                <a:lnTo>
                  <a:pt x="118" y="34"/>
                </a:lnTo>
                <a:lnTo>
                  <a:pt x="169" y="84"/>
                </a:lnTo>
                <a:lnTo>
                  <a:pt x="186" y="118"/>
                </a:lnTo>
                <a:lnTo>
                  <a:pt x="220" y="152"/>
                </a:lnTo>
                <a:lnTo>
                  <a:pt x="237" y="202"/>
                </a:lnTo>
                <a:lnTo>
                  <a:pt x="237" y="236"/>
                </a:lnTo>
                <a:lnTo>
                  <a:pt x="254" y="253"/>
                </a:lnTo>
                <a:lnTo>
                  <a:pt x="254" y="270"/>
                </a:lnTo>
                <a:lnTo>
                  <a:pt x="254" y="287"/>
                </a:lnTo>
                <a:lnTo>
                  <a:pt x="237" y="304"/>
                </a:lnTo>
                <a:lnTo>
                  <a:pt x="220" y="355"/>
                </a:lnTo>
                <a:lnTo>
                  <a:pt x="203" y="388"/>
                </a:lnTo>
                <a:lnTo>
                  <a:pt x="203" y="405"/>
                </a:lnTo>
                <a:lnTo>
                  <a:pt x="186" y="422"/>
                </a:lnTo>
                <a:lnTo>
                  <a:pt x="169" y="422"/>
                </a:lnTo>
                <a:lnTo>
                  <a:pt x="135" y="405"/>
                </a:lnTo>
                <a:lnTo>
                  <a:pt x="84" y="371"/>
                </a:lnTo>
                <a:lnTo>
                  <a:pt x="67" y="338"/>
                </a:lnTo>
                <a:lnTo>
                  <a:pt x="34" y="287"/>
                </a:lnTo>
                <a:lnTo>
                  <a:pt x="17" y="236"/>
                </a:lnTo>
                <a:lnTo>
                  <a:pt x="0" y="15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29700" name="Group 4"/>
          <p:cNvGrpSpPr/>
          <p:nvPr/>
        </p:nvGrpSpPr>
        <p:grpSpPr>
          <a:xfrm>
            <a:off x="1771181" y="2311083"/>
            <a:ext cx="2879725" cy="2879725"/>
            <a:chOff x="1474" y="663"/>
            <a:chExt cx="2948" cy="2835"/>
          </a:xfrm>
        </p:grpSpPr>
        <p:sp>
          <p:nvSpPr>
            <p:cNvPr id="29701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702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703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704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705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06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07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08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09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0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" name="Freeform 30"/>
          <p:cNvSpPr/>
          <p:nvPr/>
        </p:nvSpPr>
        <p:spPr>
          <a:xfrm>
            <a:off x="3168181" y="3150870"/>
            <a:ext cx="441325" cy="1397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695" h="219">
                <a:moveTo>
                  <a:pt x="695" y="50"/>
                </a:moveTo>
                <a:lnTo>
                  <a:pt x="695" y="67"/>
                </a:lnTo>
                <a:lnTo>
                  <a:pt x="695" y="84"/>
                </a:lnTo>
                <a:lnTo>
                  <a:pt x="678" y="101"/>
                </a:lnTo>
                <a:lnTo>
                  <a:pt x="661" y="118"/>
                </a:lnTo>
                <a:lnTo>
                  <a:pt x="627" y="118"/>
                </a:lnTo>
                <a:lnTo>
                  <a:pt x="560" y="135"/>
                </a:lnTo>
                <a:lnTo>
                  <a:pt x="492" y="152"/>
                </a:lnTo>
                <a:lnTo>
                  <a:pt x="390" y="169"/>
                </a:lnTo>
                <a:lnTo>
                  <a:pt x="289" y="186"/>
                </a:lnTo>
                <a:lnTo>
                  <a:pt x="221" y="202"/>
                </a:lnTo>
                <a:lnTo>
                  <a:pt x="170" y="219"/>
                </a:lnTo>
                <a:lnTo>
                  <a:pt x="136" y="219"/>
                </a:lnTo>
                <a:lnTo>
                  <a:pt x="102" y="202"/>
                </a:lnTo>
                <a:lnTo>
                  <a:pt x="51" y="186"/>
                </a:lnTo>
                <a:lnTo>
                  <a:pt x="34" y="186"/>
                </a:lnTo>
                <a:lnTo>
                  <a:pt x="17" y="169"/>
                </a:lnTo>
                <a:lnTo>
                  <a:pt x="0" y="152"/>
                </a:lnTo>
                <a:lnTo>
                  <a:pt x="17" y="135"/>
                </a:lnTo>
                <a:lnTo>
                  <a:pt x="34" y="135"/>
                </a:lnTo>
                <a:lnTo>
                  <a:pt x="68" y="118"/>
                </a:lnTo>
                <a:lnTo>
                  <a:pt x="102" y="118"/>
                </a:lnTo>
                <a:lnTo>
                  <a:pt x="153" y="101"/>
                </a:lnTo>
                <a:lnTo>
                  <a:pt x="204" y="84"/>
                </a:lnTo>
                <a:lnTo>
                  <a:pt x="255" y="67"/>
                </a:lnTo>
                <a:lnTo>
                  <a:pt x="373" y="33"/>
                </a:lnTo>
                <a:lnTo>
                  <a:pt x="475" y="17"/>
                </a:lnTo>
                <a:lnTo>
                  <a:pt x="543" y="0"/>
                </a:lnTo>
                <a:lnTo>
                  <a:pt x="610" y="0"/>
                </a:lnTo>
                <a:lnTo>
                  <a:pt x="644" y="0"/>
                </a:lnTo>
                <a:lnTo>
                  <a:pt x="678" y="17"/>
                </a:lnTo>
                <a:lnTo>
                  <a:pt x="695" y="33"/>
                </a:lnTo>
                <a:lnTo>
                  <a:pt x="695" y="5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Freeform 31"/>
          <p:cNvSpPr/>
          <p:nvPr/>
        </p:nvSpPr>
        <p:spPr>
          <a:xfrm>
            <a:off x="3309468" y="2807970"/>
            <a:ext cx="193675" cy="75088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05" h="1183">
                <a:moveTo>
                  <a:pt x="203" y="1183"/>
                </a:moveTo>
                <a:lnTo>
                  <a:pt x="84" y="1183"/>
                </a:lnTo>
                <a:lnTo>
                  <a:pt x="84" y="1149"/>
                </a:lnTo>
                <a:lnTo>
                  <a:pt x="84" y="1115"/>
                </a:lnTo>
                <a:lnTo>
                  <a:pt x="84" y="1064"/>
                </a:lnTo>
                <a:lnTo>
                  <a:pt x="84" y="997"/>
                </a:lnTo>
                <a:lnTo>
                  <a:pt x="84" y="929"/>
                </a:lnTo>
                <a:lnTo>
                  <a:pt x="84" y="828"/>
                </a:lnTo>
                <a:lnTo>
                  <a:pt x="84" y="727"/>
                </a:lnTo>
                <a:lnTo>
                  <a:pt x="84" y="625"/>
                </a:lnTo>
                <a:lnTo>
                  <a:pt x="84" y="507"/>
                </a:lnTo>
                <a:lnTo>
                  <a:pt x="84" y="405"/>
                </a:lnTo>
                <a:lnTo>
                  <a:pt x="84" y="321"/>
                </a:lnTo>
                <a:lnTo>
                  <a:pt x="68" y="237"/>
                </a:lnTo>
                <a:lnTo>
                  <a:pt x="68" y="186"/>
                </a:lnTo>
                <a:lnTo>
                  <a:pt x="68" y="135"/>
                </a:lnTo>
                <a:lnTo>
                  <a:pt x="51" y="101"/>
                </a:lnTo>
                <a:lnTo>
                  <a:pt x="34" y="84"/>
                </a:lnTo>
                <a:lnTo>
                  <a:pt x="17" y="51"/>
                </a:lnTo>
                <a:lnTo>
                  <a:pt x="0" y="34"/>
                </a:lnTo>
                <a:lnTo>
                  <a:pt x="17" y="17"/>
                </a:lnTo>
                <a:lnTo>
                  <a:pt x="17" y="0"/>
                </a:lnTo>
                <a:lnTo>
                  <a:pt x="51" y="0"/>
                </a:lnTo>
                <a:lnTo>
                  <a:pt x="84" y="0"/>
                </a:lnTo>
                <a:lnTo>
                  <a:pt x="118" y="17"/>
                </a:lnTo>
                <a:lnTo>
                  <a:pt x="169" y="34"/>
                </a:lnTo>
                <a:lnTo>
                  <a:pt x="203" y="34"/>
                </a:lnTo>
                <a:lnTo>
                  <a:pt x="254" y="68"/>
                </a:lnTo>
                <a:lnTo>
                  <a:pt x="288" y="101"/>
                </a:lnTo>
                <a:lnTo>
                  <a:pt x="305" y="135"/>
                </a:lnTo>
                <a:lnTo>
                  <a:pt x="288" y="186"/>
                </a:lnTo>
                <a:lnTo>
                  <a:pt x="271" y="253"/>
                </a:lnTo>
                <a:lnTo>
                  <a:pt x="271" y="287"/>
                </a:lnTo>
                <a:lnTo>
                  <a:pt x="254" y="338"/>
                </a:lnTo>
                <a:lnTo>
                  <a:pt x="254" y="422"/>
                </a:lnTo>
                <a:lnTo>
                  <a:pt x="237" y="524"/>
                </a:lnTo>
                <a:lnTo>
                  <a:pt x="220" y="659"/>
                </a:lnTo>
                <a:lnTo>
                  <a:pt x="220" y="811"/>
                </a:lnTo>
                <a:lnTo>
                  <a:pt x="203" y="980"/>
                </a:lnTo>
                <a:lnTo>
                  <a:pt x="203" y="118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" name="Freeform 32"/>
          <p:cNvSpPr/>
          <p:nvPr/>
        </p:nvSpPr>
        <p:spPr>
          <a:xfrm>
            <a:off x="2879256" y="3408045"/>
            <a:ext cx="1344612" cy="25876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118" h="406">
                <a:moveTo>
                  <a:pt x="762" y="203"/>
                </a:moveTo>
                <a:lnTo>
                  <a:pt x="881" y="169"/>
                </a:lnTo>
                <a:lnTo>
                  <a:pt x="1000" y="152"/>
                </a:lnTo>
                <a:lnTo>
                  <a:pt x="1152" y="118"/>
                </a:lnTo>
                <a:lnTo>
                  <a:pt x="1322" y="68"/>
                </a:lnTo>
                <a:lnTo>
                  <a:pt x="1491" y="34"/>
                </a:lnTo>
                <a:lnTo>
                  <a:pt x="1626" y="17"/>
                </a:lnTo>
                <a:lnTo>
                  <a:pt x="1745" y="0"/>
                </a:lnTo>
                <a:lnTo>
                  <a:pt x="1847" y="0"/>
                </a:lnTo>
                <a:lnTo>
                  <a:pt x="1931" y="0"/>
                </a:lnTo>
                <a:lnTo>
                  <a:pt x="1982" y="0"/>
                </a:lnTo>
                <a:lnTo>
                  <a:pt x="2033" y="17"/>
                </a:lnTo>
                <a:lnTo>
                  <a:pt x="2067" y="51"/>
                </a:lnTo>
                <a:lnTo>
                  <a:pt x="2084" y="68"/>
                </a:lnTo>
                <a:lnTo>
                  <a:pt x="2101" y="85"/>
                </a:lnTo>
                <a:lnTo>
                  <a:pt x="2118" y="102"/>
                </a:lnTo>
                <a:lnTo>
                  <a:pt x="2118" y="135"/>
                </a:lnTo>
                <a:lnTo>
                  <a:pt x="2101" y="152"/>
                </a:lnTo>
                <a:lnTo>
                  <a:pt x="2084" y="152"/>
                </a:lnTo>
                <a:lnTo>
                  <a:pt x="2033" y="152"/>
                </a:lnTo>
                <a:lnTo>
                  <a:pt x="1948" y="152"/>
                </a:lnTo>
                <a:lnTo>
                  <a:pt x="1864" y="152"/>
                </a:lnTo>
                <a:lnTo>
                  <a:pt x="1745" y="169"/>
                </a:lnTo>
                <a:lnTo>
                  <a:pt x="1593" y="169"/>
                </a:lnTo>
                <a:lnTo>
                  <a:pt x="1423" y="203"/>
                </a:lnTo>
                <a:lnTo>
                  <a:pt x="1237" y="220"/>
                </a:lnTo>
                <a:lnTo>
                  <a:pt x="1050" y="254"/>
                </a:lnTo>
                <a:lnTo>
                  <a:pt x="864" y="287"/>
                </a:lnTo>
                <a:lnTo>
                  <a:pt x="695" y="321"/>
                </a:lnTo>
                <a:lnTo>
                  <a:pt x="525" y="355"/>
                </a:lnTo>
                <a:lnTo>
                  <a:pt x="441" y="355"/>
                </a:lnTo>
                <a:lnTo>
                  <a:pt x="373" y="372"/>
                </a:lnTo>
                <a:lnTo>
                  <a:pt x="322" y="389"/>
                </a:lnTo>
                <a:lnTo>
                  <a:pt x="271" y="389"/>
                </a:lnTo>
                <a:lnTo>
                  <a:pt x="237" y="389"/>
                </a:lnTo>
                <a:lnTo>
                  <a:pt x="203" y="389"/>
                </a:lnTo>
                <a:lnTo>
                  <a:pt x="186" y="406"/>
                </a:lnTo>
                <a:lnTo>
                  <a:pt x="169" y="406"/>
                </a:lnTo>
                <a:lnTo>
                  <a:pt x="119" y="389"/>
                </a:lnTo>
                <a:lnTo>
                  <a:pt x="68" y="355"/>
                </a:lnTo>
                <a:lnTo>
                  <a:pt x="34" y="338"/>
                </a:lnTo>
                <a:lnTo>
                  <a:pt x="17" y="321"/>
                </a:lnTo>
                <a:lnTo>
                  <a:pt x="0" y="304"/>
                </a:lnTo>
                <a:lnTo>
                  <a:pt x="0" y="287"/>
                </a:lnTo>
                <a:lnTo>
                  <a:pt x="17" y="287"/>
                </a:lnTo>
                <a:lnTo>
                  <a:pt x="34" y="287"/>
                </a:lnTo>
                <a:lnTo>
                  <a:pt x="68" y="287"/>
                </a:lnTo>
                <a:lnTo>
                  <a:pt x="119" y="287"/>
                </a:lnTo>
                <a:lnTo>
                  <a:pt x="169" y="270"/>
                </a:lnTo>
                <a:lnTo>
                  <a:pt x="254" y="270"/>
                </a:lnTo>
                <a:lnTo>
                  <a:pt x="356" y="254"/>
                </a:lnTo>
                <a:lnTo>
                  <a:pt x="559" y="220"/>
                </a:lnTo>
                <a:lnTo>
                  <a:pt x="762" y="20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" name="Freeform 33"/>
          <p:cNvSpPr/>
          <p:nvPr/>
        </p:nvSpPr>
        <p:spPr>
          <a:xfrm>
            <a:off x="2739556" y="2958783"/>
            <a:ext cx="1171575" cy="13620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846" h="2145">
                <a:moveTo>
                  <a:pt x="474" y="1757"/>
                </a:moveTo>
                <a:lnTo>
                  <a:pt x="593" y="1655"/>
                </a:lnTo>
                <a:lnTo>
                  <a:pt x="711" y="1537"/>
                </a:lnTo>
                <a:lnTo>
                  <a:pt x="830" y="1402"/>
                </a:lnTo>
                <a:lnTo>
                  <a:pt x="949" y="1267"/>
                </a:lnTo>
                <a:lnTo>
                  <a:pt x="1050" y="1132"/>
                </a:lnTo>
                <a:lnTo>
                  <a:pt x="1169" y="996"/>
                </a:lnTo>
                <a:lnTo>
                  <a:pt x="1270" y="827"/>
                </a:lnTo>
                <a:lnTo>
                  <a:pt x="1372" y="675"/>
                </a:lnTo>
                <a:lnTo>
                  <a:pt x="1474" y="523"/>
                </a:lnTo>
                <a:lnTo>
                  <a:pt x="1542" y="388"/>
                </a:lnTo>
                <a:lnTo>
                  <a:pt x="1592" y="304"/>
                </a:lnTo>
                <a:lnTo>
                  <a:pt x="1609" y="236"/>
                </a:lnTo>
                <a:lnTo>
                  <a:pt x="1626" y="185"/>
                </a:lnTo>
                <a:lnTo>
                  <a:pt x="1626" y="152"/>
                </a:lnTo>
                <a:lnTo>
                  <a:pt x="1626" y="84"/>
                </a:lnTo>
                <a:lnTo>
                  <a:pt x="1609" y="50"/>
                </a:lnTo>
                <a:lnTo>
                  <a:pt x="1626" y="16"/>
                </a:lnTo>
                <a:lnTo>
                  <a:pt x="1660" y="0"/>
                </a:lnTo>
                <a:lnTo>
                  <a:pt x="1694" y="16"/>
                </a:lnTo>
                <a:lnTo>
                  <a:pt x="1745" y="50"/>
                </a:lnTo>
                <a:lnTo>
                  <a:pt x="1796" y="84"/>
                </a:lnTo>
                <a:lnTo>
                  <a:pt x="1830" y="118"/>
                </a:lnTo>
                <a:lnTo>
                  <a:pt x="1846" y="135"/>
                </a:lnTo>
                <a:lnTo>
                  <a:pt x="1846" y="185"/>
                </a:lnTo>
                <a:lnTo>
                  <a:pt x="1846" y="202"/>
                </a:lnTo>
                <a:lnTo>
                  <a:pt x="1830" y="253"/>
                </a:lnTo>
                <a:lnTo>
                  <a:pt x="1813" y="304"/>
                </a:lnTo>
                <a:lnTo>
                  <a:pt x="1779" y="354"/>
                </a:lnTo>
                <a:lnTo>
                  <a:pt x="1728" y="439"/>
                </a:lnTo>
                <a:lnTo>
                  <a:pt x="1643" y="540"/>
                </a:lnTo>
                <a:lnTo>
                  <a:pt x="1609" y="608"/>
                </a:lnTo>
                <a:lnTo>
                  <a:pt x="1558" y="675"/>
                </a:lnTo>
                <a:lnTo>
                  <a:pt x="1508" y="760"/>
                </a:lnTo>
                <a:lnTo>
                  <a:pt x="1457" y="844"/>
                </a:lnTo>
                <a:lnTo>
                  <a:pt x="1338" y="1013"/>
                </a:lnTo>
                <a:lnTo>
                  <a:pt x="1220" y="1165"/>
                </a:lnTo>
                <a:lnTo>
                  <a:pt x="1135" y="1284"/>
                </a:lnTo>
                <a:lnTo>
                  <a:pt x="1050" y="1402"/>
                </a:lnTo>
                <a:lnTo>
                  <a:pt x="881" y="1571"/>
                </a:lnTo>
                <a:lnTo>
                  <a:pt x="711" y="1740"/>
                </a:lnTo>
                <a:lnTo>
                  <a:pt x="610" y="1824"/>
                </a:lnTo>
                <a:lnTo>
                  <a:pt x="508" y="1892"/>
                </a:lnTo>
                <a:lnTo>
                  <a:pt x="271" y="2027"/>
                </a:lnTo>
                <a:lnTo>
                  <a:pt x="152" y="2095"/>
                </a:lnTo>
                <a:lnTo>
                  <a:pt x="85" y="2128"/>
                </a:lnTo>
                <a:lnTo>
                  <a:pt x="17" y="2145"/>
                </a:lnTo>
                <a:lnTo>
                  <a:pt x="0" y="2145"/>
                </a:lnTo>
                <a:lnTo>
                  <a:pt x="0" y="2128"/>
                </a:lnTo>
                <a:lnTo>
                  <a:pt x="17" y="2111"/>
                </a:lnTo>
                <a:lnTo>
                  <a:pt x="51" y="2078"/>
                </a:lnTo>
                <a:lnTo>
                  <a:pt x="101" y="2027"/>
                </a:lnTo>
                <a:lnTo>
                  <a:pt x="169" y="1993"/>
                </a:lnTo>
                <a:lnTo>
                  <a:pt x="254" y="1926"/>
                </a:lnTo>
                <a:lnTo>
                  <a:pt x="356" y="1858"/>
                </a:lnTo>
                <a:lnTo>
                  <a:pt x="474" y="175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" name="Freeform 34"/>
          <p:cNvSpPr/>
          <p:nvPr/>
        </p:nvSpPr>
        <p:spPr>
          <a:xfrm>
            <a:off x="3320581" y="3698558"/>
            <a:ext cx="644525" cy="15081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16" h="237">
                <a:moveTo>
                  <a:pt x="931" y="152"/>
                </a:moveTo>
                <a:lnTo>
                  <a:pt x="881" y="169"/>
                </a:lnTo>
                <a:lnTo>
                  <a:pt x="796" y="169"/>
                </a:lnTo>
                <a:lnTo>
                  <a:pt x="711" y="186"/>
                </a:lnTo>
                <a:lnTo>
                  <a:pt x="593" y="203"/>
                </a:lnTo>
                <a:lnTo>
                  <a:pt x="305" y="237"/>
                </a:lnTo>
                <a:lnTo>
                  <a:pt x="0" y="237"/>
                </a:lnTo>
                <a:lnTo>
                  <a:pt x="67" y="136"/>
                </a:lnTo>
                <a:lnTo>
                  <a:pt x="169" y="136"/>
                </a:lnTo>
                <a:lnTo>
                  <a:pt x="237" y="136"/>
                </a:lnTo>
                <a:lnTo>
                  <a:pt x="305" y="119"/>
                </a:lnTo>
                <a:lnTo>
                  <a:pt x="355" y="119"/>
                </a:lnTo>
                <a:lnTo>
                  <a:pt x="406" y="102"/>
                </a:lnTo>
                <a:lnTo>
                  <a:pt x="474" y="102"/>
                </a:lnTo>
                <a:lnTo>
                  <a:pt x="542" y="85"/>
                </a:lnTo>
                <a:lnTo>
                  <a:pt x="643" y="51"/>
                </a:lnTo>
                <a:lnTo>
                  <a:pt x="711" y="34"/>
                </a:lnTo>
                <a:lnTo>
                  <a:pt x="779" y="17"/>
                </a:lnTo>
                <a:lnTo>
                  <a:pt x="830" y="0"/>
                </a:lnTo>
                <a:lnTo>
                  <a:pt x="847" y="0"/>
                </a:lnTo>
                <a:lnTo>
                  <a:pt x="864" y="0"/>
                </a:lnTo>
                <a:lnTo>
                  <a:pt x="881" y="17"/>
                </a:lnTo>
                <a:lnTo>
                  <a:pt x="948" y="34"/>
                </a:lnTo>
                <a:lnTo>
                  <a:pt x="999" y="68"/>
                </a:lnTo>
                <a:lnTo>
                  <a:pt x="1016" y="85"/>
                </a:lnTo>
                <a:lnTo>
                  <a:pt x="1016" y="119"/>
                </a:lnTo>
                <a:lnTo>
                  <a:pt x="999" y="136"/>
                </a:lnTo>
                <a:lnTo>
                  <a:pt x="965" y="136"/>
                </a:lnTo>
                <a:lnTo>
                  <a:pt x="931" y="15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5" name="Freeform 38"/>
          <p:cNvSpPr/>
          <p:nvPr/>
        </p:nvSpPr>
        <p:spPr>
          <a:xfrm>
            <a:off x="2706218" y="3227070"/>
            <a:ext cx="366713" cy="3111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576" h="490">
                <a:moveTo>
                  <a:pt x="424" y="287"/>
                </a:moveTo>
                <a:lnTo>
                  <a:pt x="356" y="321"/>
                </a:lnTo>
                <a:lnTo>
                  <a:pt x="254" y="372"/>
                </a:lnTo>
                <a:lnTo>
                  <a:pt x="136" y="422"/>
                </a:lnTo>
                <a:lnTo>
                  <a:pt x="0" y="490"/>
                </a:lnTo>
                <a:lnTo>
                  <a:pt x="0" y="422"/>
                </a:lnTo>
                <a:lnTo>
                  <a:pt x="119" y="338"/>
                </a:lnTo>
                <a:lnTo>
                  <a:pt x="203" y="253"/>
                </a:lnTo>
                <a:lnTo>
                  <a:pt x="271" y="203"/>
                </a:lnTo>
                <a:lnTo>
                  <a:pt x="322" y="152"/>
                </a:lnTo>
                <a:lnTo>
                  <a:pt x="339" y="135"/>
                </a:lnTo>
                <a:lnTo>
                  <a:pt x="356" y="101"/>
                </a:lnTo>
                <a:lnTo>
                  <a:pt x="356" y="68"/>
                </a:lnTo>
                <a:lnTo>
                  <a:pt x="356" y="51"/>
                </a:lnTo>
                <a:lnTo>
                  <a:pt x="356" y="34"/>
                </a:lnTo>
                <a:lnTo>
                  <a:pt x="356" y="17"/>
                </a:lnTo>
                <a:lnTo>
                  <a:pt x="373" y="0"/>
                </a:lnTo>
                <a:lnTo>
                  <a:pt x="390" y="0"/>
                </a:lnTo>
                <a:lnTo>
                  <a:pt x="424" y="0"/>
                </a:lnTo>
                <a:lnTo>
                  <a:pt x="457" y="17"/>
                </a:lnTo>
                <a:lnTo>
                  <a:pt x="491" y="51"/>
                </a:lnTo>
                <a:lnTo>
                  <a:pt x="525" y="68"/>
                </a:lnTo>
                <a:lnTo>
                  <a:pt x="542" y="101"/>
                </a:lnTo>
                <a:lnTo>
                  <a:pt x="559" y="118"/>
                </a:lnTo>
                <a:lnTo>
                  <a:pt x="576" y="152"/>
                </a:lnTo>
                <a:lnTo>
                  <a:pt x="559" y="169"/>
                </a:lnTo>
                <a:lnTo>
                  <a:pt x="525" y="203"/>
                </a:lnTo>
                <a:lnTo>
                  <a:pt x="491" y="236"/>
                </a:lnTo>
                <a:lnTo>
                  <a:pt x="424" y="28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7687" name="Freeform 39"/>
          <p:cNvSpPr/>
          <p:nvPr/>
        </p:nvSpPr>
        <p:spPr>
          <a:xfrm>
            <a:off x="3320581" y="3816033"/>
            <a:ext cx="558800" cy="92233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881" h="1453">
                <a:moveTo>
                  <a:pt x="610" y="592"/>
                </a:moveTo>
                <a:lnTo>
                  <a:pt x="610" y="541"/>
                </a:lnTo>
                <a:lnTo>
                  <a:pt x="610" y="490"/>
                </a:lnTo>
                <a:lnTo>
                  <a:pt x="610" y="456"/>
                </a:lnTo>
                <a:lnTo>
                  <a:pt x="593" y="439"/>
                </a:lnTo>
                <a:lnTo>
                  <a:pt x="576" y="439"/>
                </a:lnTo>
                <a:lnTo>
                  <a:pt x="559" y="439"/>
                </a:lnTo>
                <a:lnTo>
                  <a:pt x="525" y="439"/>
                </a:lnTo>
                <a:lnTo>
                  <a:pt x="474" y="439"/>
                </a:lnTo>
                <a:lnTo>
                  <a:pt x="372" y="473"/>
                </a:lnTo>
                <a:lnTo>
                  <a:pt x="322" y="507"/>
                </a:lnTo>
                <a:lnTo>
                  <a:pt x="254" y="541"/>
                </a:lnTo>
                <a:lnTo>
                  <a:pt x="203" y="575"/>
                </a:lnTo>
                <a:lnTo>
                  <a:pt x="152" y="608"/>
                </a:lnTo>
                <a:lnTo>
                  <a:pt x="118" y="608"/>
                </a:lnTo>
                <a:lnTo>
                  <a:pt x="101" y="625"/>
                </a:lnTo>
                <a:lnTo>
                  <a:pt x="84" y="625"/>
                </a:lnTo>
                <a:lnTo>
                  <a:pt x="67" y="608"/>
                </a:lnTo>
                <a:lnTo>
                  <a:pt x="51" y="592"/>
                </a:lnTo>
                <a:lnTo>
                  <a:pt x="51" y="558"/>
                </a:lnTo>
                <a:lnTo>
                  <a:pt x="17" y="507"/>
                </a:lnTo>
                <a:lnTo>
                  <a:pt x="0" y="490"/>
                </a:lnTo>
                <a:lnTo>
                  <a:pt x="0" y="473"/>
                </a:lnTo>
                <a:lnTo>
                  <a:pt x="17" y="456"/>
                </a:lnTo>
                <a:lnTo>
                  <a:pt x="51" y="423"/>
                </a:lnTo>
                <a:lnTo>
                  <a:pt x="67" y="406"/>
                </a:lnTo>
                <a:lnTo>
                  <a:pt x="84" y="372"/>
                </a:lnTo>
                <a:lnTo>
                  <a:pt x="118" y="321"/>
                </a:lnTo>
                <a:lnTo>
                  <a:pt x="152" y="254"/>
                </a:lnTo>
                <a:lnTo>
                  <a:pt x="169" y="186"/>
                </a:lnTo>
                <a:lnTo>
                  <a:pt x="186" y="118"/>
                </a:lnTo>
                <a:lnTo>
                  <a:pt x="186" y="68"/>
                </a:lnTo>
                <a:lnTo>
                  <a:pt x="169" y="0"/>
                </a:lnTo>
                <a:lnTo>
                  <a:pt x="339" y="0"/>
                </a:lnTo>
                <a:lnTo>
                  <a:pt x="339" y="68"/>
                </a:lnTo>
                <a:lnTo>
                  <a:pt x="322" y="152"/>
                </a:lnTo>
                <a:lnTo>
                  <a:pt x="305" y="203"/>
                </a:lnTo>
                <a:lnTo>
                  <a:pt x="288" y="254"/>
                </a:lnTo>
                <a:lnTo>
                  <a:pt x="254" y="304"/>
                </a:lnTo>
                <a:lnTo>
                  <a:pt x="254" y="338"/>
                </a:lnTo>
                <a:lnTo>
                  <a:pt x="254" y="355"/>
                </a:lnTo>
                <a:lnTo>
                  <a:pt x="254" y="372"/>
                </a:lnTo>
                <a:lnTo>
                  <a:pt x="271" y="389"/>
                </a:lnTo>
                <a:lnTo>
                  <a:pt x="305" y="389"/>
                </a:lnTo>
                <a:lnTo>
                  <a:pt x="322" y="389"/>
                </a:lnTo>
                <a:lnTo>
                  <a:pt x="355" y="389"/>
                </a:lnTo>
                <a:lnTo>
                  <a:pt x="406" y="372"/>
                </a:lnTo>
                <a:lnTo>
                  <a:pt x="457" y="355"/>
                </a:lnTo>
                <a:lnTo>
                  <a:pt x="508" y="338"/>
                </a:lnTo>
                <a:lnTo>
                  <a:pt x="559" y="338"/>
                </a:lnTo>
                <a:lnTo>
                  <a:pt x="576" y="321"/>
                </a:lnTo>
                <a:lnTo>
                  <a:pt x="593" y="304"/>
                </a:lnTo>
                <a:lnTo>
                  <a:pt x="627" y="304"/>
                </a:lnTo>
                <a:lnTo>
                  <a:pt x="660" y="287"/>
                </a:lnTo>
                <a:lnTo>
                  <a:pt x="677" y="304"/>
                </a:lnTo>
                <a:lnTo>
                  <a:pt x="711" y="321"/>
                </a:lnTo>
                <a:lnTo>
                  <a:pt x="745" y="338"/>
                </a:lnTo>
                <a:lnTo>
                  <a:pt x="779" y="372"/>
                </a:lnTo>
                <a:lnTo>
                  <a:pt x="830" y="406"/>
                </a:lnTo>
                <a:lnTo>
                  <a:pt x="847" y="439"/>
                </a:lnTo>
                <a:lnTo>
                  <a:pt x="864" y="473"/>
                </a:lnTo>
                <a:lnTo>
                  <a:pt x="881" y="490"/>
                </a:lnTo>
                <a:lnTo>
                  <a:pt x="864" y="507"/>
                </a:lnTo>
                <a:lnTo>
                  <a:pt x="847" y="541"/>
                </a:lnTo>
                <a:lnTo>
                  <a:pt x="830" y="558"/>
                </a:lnTo>
                <a:lnTo>
                  <a:pt x="813" y="575"/>
                </a:lnTo>
                <a:lnTo>
                  <a:pt x="813" y="608"/>
                </a:lnTo>
                <a:lnTo>
                  <a:pt x="796" y="659"/>
                </a:lnTo>
                <a:lnTo>
                  <a:pt x="796" y="710"/>
                </a:lnTo>
                <a:lnTo>
                  <a:pt x="779" y="777"/>
                </a:lnTo>
                <a:lnTo>
                  <a:pt x="762" y="862"/>
                </a:lnTo>
                <a:lnTo>
                  <a:pt x="745" y="963"/>
                </a:lnTo>
                <a:lnTo>
                  <a:pt x="728" y="1065"/>
                </a:lnTo>
                <a:lnTo>
                  <a:pt x="694" y="1149"/>
                </a:lnTo>
                <a:lnTo>
                  <a:pt x="660" y="1217"/>
                </a:lnTo>
                <a:lnTo>
                  <a:pt x="643" y="1267"/>
                </a:lnTo>
                <a:lnTo>
                  <a:pt x="610" y="1318"/>
                </a:lnTo>
                <a:lnTo>
                  <a:pt x="576" y="1352"/>
                </a:lnTo>
                <a:lnTo>
                  <a:pt x="525" y="1419"/>
                </a:lnTo>
                <a:lnTo>
                  <a:pt x="491" y="1436"/>
                </a:lnTo>
                <a:lnTo>
                  <a:pt x="474" y="1453"/>
                </a:lnTo>
                <a:lnTo>
                  <a:pt x="440" y="1453"/>
                </a:lnTo>
                <a:lnTo>
                  <a:pt x="423" y="1453"/>
                </a:lnTo>
                <a:lnTo>
                  <a:pt x="406" y="1436"/>
                </a:lnTo>
                <a:lnTo>
                  <a:pt x="389" y="1419"/>
                </a:lnTo>
                <a:lnTo>
                  <a:pt x="389" y="1369"/>
                </a:lnTo>
                <a:lnTo>
                  <a:pt x="372" y="1318"/>
                </a:lnTo>
                <a:lnTo>
                  <a:pt x="339" y="1267"/>
                </a:lnTo>
                <a:lnTo>
                  <a:pt x="305" y="1217"/>
                </a:lnTo>
                <a:lnTo>
                  <a:pt x="254" y="1166"/>
                </a:lnTo>
                <a:lnTo>
                  <a:pt x="203" y="1115"/>
                </a:lnTo>
                <a:lnTo>
                  <a:pt x="169" y="1082"/>
                </a:lnTo>
                <a:lnTo>
                  <a:pt x="152" y="1048"/>
                </a:lnTo>
                <a:lnTo>
                  <a:pt x="152" y="1031"/>
                </a:lnTo>
                <a:lnTo>
                  <a:pt x="169" y="1031"/>
                </a:lnTo>
                <a:lnTo>
                  <a:pt x="186" y="1031"/>
                </a:lnTo>
                <a:lnTo>
                  <a:pt x="220" y="1048"/>
                </a:lnTo>
                <a:lnTo>
                  <a:pt x="288" y="1065"/>
                </a:lnTo>
                <a:lnTo>
                  <a:pt x="339" y="1082"/>
                </a:lnTo>
                <a:lnTo>
                  <a:pt x="389" y="1098"/>
                </a:lnTo>
                <a:lnTo>
                  <a:pt x="423" y="1115"/>
                </a:lnTo>
                <a:lnTo>
                  <a:pt x="440" y="1115"/>
                </a:lnTo>
                <a:lnTo>
                  <a:pt x="491" y="1098"/>
                </a:lnTo>
                <a:lnTo>
                  <a:pt x="525" y="1065"/>
                </a:lnTo>
                <a:lnTo>
                  <a:pt x="542" y="1048"/>
                </a:lnTo>
                <a:lnTo>
                  <a:pt x="542" y="997"/>
                </a:lnTo>
                <a:lnTo>
                  <a:pt x="576" y="946"/>
                </a:lnTo>
                <a:lnTo>
                  <a:pt x="593" y="879"/>
                </a:lnTo>
                <a:lnTo>
                  <a:pt x="610" y="727"/>
                </a:lnTo>
                <a:lnTo>
                  <a:pt x="610" y="59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3" name="Freeform 35"/>
          <p:cNvSpPr/>
          <p:nvPr/>
        </p:nvSpPr>
        <p:spPr>
          <a:xfrm>
            <a:off x="2341093" y="2936558"/>
            <a:ext cx="484188" cy="15240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762" h="2399">
                <a:moveTo>
                  <a:pt x="508" y="84"/>
                </a:moveTo>
                <a:lnTo>
                  <a:pt x="491" y="67"/>
                </a:lnTo>
                <a:lnTo>
                  <a:pt x="474" y="34"/>
                </a:lnTo>
                <a:lnTo>
                  <a:pt x="491" y="0"/>
                </a:lnTo>
                <a:lnTo>
                  <a:pt x="508" y="0"/>
                </a:lnTo>
                <a:lnTo>
                  <a:pt x="542" y="0"/>
                </a:lnTo>
                <a:lnTo>
                  <a:pt x="576" y="0"/>
                </a:lnTo>
                <a:lnTo>
                  <a:pt x="644" y="17"/>
                </a:lnTo>
                <a:lnTo>
                  <a:pt x="695" y="34"/>
                </a:lnTo>
                <a:lnTo>
                  <a:pt x="728" y="50"/>
                </a:lnTo>
                <a:lnTo>
                  <a:pt x="745" y="67"/>
                </a:lnTo>
                <a:lnTo>
                  <a:pt x="762" y="84"/>
                </a:lnTo>
                <a:lnTo>
                  <a:pt x="762" y="135"/>
                </a:lnTo>
                <a:lnTo>
                  <a:pt x="745" y="169"/>
                </a:lnTo>
                <a:lnTo>
                  <a:pt x="728" y="219"/>
                </a:lnTo>
                <a:lnTo>
                  <a:pt x="728" y="270"/>
                </a:lnTo>
                <a:lnTo>
                  <a:pt x="712" y="338"/>
                </a:lnTo>
                <a:lnTo>
                  <a:pt x="712" y="422"/>
                </a:lnTo>
                <a:lnTo>
                  <a:pt x="712" y="591"/>
                </a:lnTo>
                <a:lnTo>
                  <a:pt x="712" y="760"/>
                </a:lnTo>
                <a:lnTo>
                  <a:pt x="695" y="861"/>
                </a:lnTo>
                <a:lnTo>
                  <a:pt x="678" y="980"/>
                </a:lnTo>
                <a:lnTo>
                  <a:pt x="661" y="1115"/>
                </a:lnTo>
                <a:lnTo>
                  <a:pt x="644" y="1284"/>
                </a:lnTo>
                <a:lnTo>
                  <a:pt x="610" y="1436"/>
                </a:lnTo>
                <a:lnTo>
                  <a:pt x="559" y="1605"/>
                </a:lnTo>
                <a:lnTo>
                  <a:pt x="491" y="1757"/>
                </a:lnTo>
                <a:lnTo>
                  <a:pt x="423" y="1892"/>
                </a:lnTo>
                <a:lnTo>
                  <a:pt x="356" y="2027"/>
                </a:lnTo>
                <a:lnTo>
                  <a:pt x="288" y="2129"/>
                </a:lnTo>
                <a:lnTo>
                  <a:pt x="220" y="2230"/>
                </a:lnTo>
                <a:lnTo>
                  <a:pt x="152" y="2298"/>
                </a:lnTo>
                <a:lnTo>
                  <a:pt x="85" y="2348"/>
                </a:lnTo>
                <a:lnTo>
                  <a:pt x="51" y="2382"/>
                </a:lnTo>
                <a:lnTo>
                  <a:pt x="17" y="2399"/>
                </a:lnTo>
                <a:lnTo>
                  <a:pt x="0" y="2399"/>
                </a:lnTo>
                <a:lnTo>
                  <a:pt x="0" y="2382"/>
                </a:lnTo>
                <a:lnTo>
                  <a:pt x="0" y="2348"/>
                </a:lnTo>
                <a:lnTo>
                  <a:pt x="34" y="2314"/>
                </a:lnTo>
                <a:lnTo>
                  <a:pt x="68" y="2264"/>
                </a:lnTo>
                <a:lnTo>
                  <a:pt x="119" y="2196"/>
                </a:lnTo>
                <a:lnTo>
                  <a:pt x="186" y="2095"/>
                </a:lnTo>
                <a:lnTo>
                  <a:pt x="254" y="1977"/>
                </a:lnTo>
                <a:lnTo>
                  <a:pt x="305" y="1841"/>
                </a:lnTo>
                <a:lnTo>
                  <a:pt x="373" y="1689"/>
                </a:lnTo>
                <a:lnTo>
                  <a:pt x="423" y="1537"/>
                </a:lnTo>
                <a:lnTo>
                  <a:pt x="457" y="1385"/>
                </a:lnTo>
                <a:lnTo>
                  <a:pt x="491" y="1216"/>
                </a:lnTo>
                <a:lnTo>
                  <a:pt x="508" y="1047"/>
                </a:lnTo>
                <a:lnTo>
                  <a:pt x="525" y="861"/>
                </a:lnTo>
                <a:lnTo>
                  <a:pt x="542" y="507"/>
                </a:lnTo>
                <a:lnTo>
                  <a:pt x="542" y="405"/>
                </a:lnTo>
                <a:lnTo>
                  <a:pt x="542" y="338"/>
                </a:lnTo>
                <a:lnTo>
                  <a:pt x="542" y="270"/>
                </a:lnTo>
                <a:lnTo>
                  <a:pt x="525" y="202"/>
                </a:lnTo>
                <a:lnTo>
                  <a:pt x="525" y="169"/>
                </a:lnTo>
                <a:lnTo>
                  <a:pt x="525" y="135"/>
                </a:lnTo>
                <a:lnTo>
                  <a:pt x="508" y="101"/>
                </a:lnTo>
                <a:lnTo>
                  <a:pt x="508" y="8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4" name="Freeform 37"/>
          <p:cNvSpPr/>
          <p:nvPr/>
        </p:nvSpPr>
        <p:spPr>
          <a:xfrm>
            <a:off x="2685581" y="3881120"/>
            <a:ext cx="225425" cy="225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0" y="0"/>
              </a:cxn>
            </a:cxnLst>
            <a:rect l="0" t="0" r="0" b="0"/>
            <a:pathLst>
              <a:path w="356" h="354">
                <a:moveTo>
                  <a:pt x="0" y="0"/>
                </a:moveTo>
                <a:lnTo>
                  <a:pt x="51" y="0"/>
                </a:lnTo>
                <a:lnTo>
                  <a:pt x="102" y="16"/>
                </a:lnTo>
                <a:lnTo>
                  <a:pt x="237" y="50"/>
                </a:lnTo>
                <a:lnTo>
                  <a:pt x="288" y="101"/>
                </a:lnTo>
                <a:lnTo>
                  <a:pt x="339" y="135"/>
                </a:lnTo>
                <a:lnTo>
                  <a:pt x="356" y="185"/>
                </a:lnTo>
                <a:lnTo>
                  <a:pt x="356" y="236"/>
                </a:lnTo>
                <a:lnTo>
                  <a:pt x="356" y="270"/>
                </a:lnTo>
                <a:lnTo>
                  <a:pt x="356" y="304"/>
                </a:lnTo>
                <a:lnTo>
                  <a:pt x="356" y="337"/>
                </a:lnTo>
                <a:lnTo>
                  <a:pt x="339" y="354"/>
                </a:lnTo>
                <a:lnTo>
                  <a:pt x="305" y="337"/>
                </a:lnTo>
                <a:lnTo>
                  <a:pt x="271" y="321"/>
                </a:lnTo>
                <a:lnTo>
                  <a:pt x="237" y="287"/>
                </a:lnTo>
                <a:lnTo>
                  <a:pt x="186" y="236"/>
                </a:lnTo>
                <a:lnTo>
                  <a:pt x="119" y="169"/>
                </a:lnTo>
                <a:lnTo>
                  <a:pt x="68" y="84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596900" y="495300"/>
            <a:ext cx="2387600" cy="55880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305290" y="1393190"/>
            <a:ext cx="10255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yā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920615" y="2494280"/>
            <a:ext cx="212788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89625" y="2494280"/>
            <a:ext cx="5560060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鸟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鸭子   烤鸭   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北京的烤鸭非常有名。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左右等宽，左部稍低，“甲”的竖为垂露竖。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鸭</a:t>
            </a:r>
          </a:p>
        </p:txBody>
      </p:sp>
      <p:sp>
        <p:nvSpPr>
          <p:cNvPr id="24" name="Freeform 48"/>
          <p:cNvSpPr/>
          <p:nvPr/>
        </p:nvSpPr>
        <p:spPr>
          <a:xfrm>
            <a:off x="3128010" y="3420745"/>
            <a:ext cx="182562" cy="1714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88" h="270">
                <a:moveTo>
                  <a:pt x="203" y="270"/>
                </a:moveTo>
                <a:lnTo>
                  <a:pt x="203" y="270"/>
                </a:lnTo>
                <a:lnTo>
                  <a:pt x="169" y="237"/>
                </a:lnTo>
                <a:lnTo>
                  <a:pt x="135" y="203"/>
                </a:lnTo>
                <a:lnTo>
                  <a:pt x="102" y="152"/>
                </a:lnTo>
                <a:lnTo>
                  <a:pt x="51" y="118"/>
                </a:lnTo>
                <a:lnTo>
                  <a:pt x="17" y="68"/>
                </a:lnTo>
                <a:lnTo>
                  <a:pt x="0" y="34"/>
                </a:lnTo>
                <a:lnTo>
                  <a:pt x="0" y="0"/>
                </a:lnTo>
                <a:lnTo>
                  <a:pt x="85" y="0"/>
                </a:lnTo>
                <a:lnTo>
                  <a:pt x="169" y="34"/>
                </a:lnTo>
                <a:lnTo>
                  <a:pt x="220" y="51"/>
                </a:lnTo>
                <a:lnTo>
                  <a:pt x="254" y="85"/>
                </a:lnTo>
                <a:lnTo>
                  <a:pt x="271" y="102"/>
                </a:lnTo>
                <a:lnTo>
                  <a:pt x="288" y="135"/>
                </a:lnTo>
                <a:lnTo>
                  <a:pt x="288" y="169"/>
                </a:lnTo>
                <a:lnTo>
                  <a:pt x="288" y="186"/>
                </a:lnTo>
                <a:lnTo>
                  <a:pt x="271" y="237"/>
                </a:lnTo>
                <a:lnTo>
                  <a:pt x="237" y="270"/>
                </a:lnTo>
                <a:lnTo>
                  <a:pt x="203" y="27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25" name="Group 4"/>
          <p:cNvGrpSpPr/>
          <p:nvPr/>
        </p:nvGrpSpPr>
        <p:grpSpPr>
          <a:xfrm>
            <a:off x="1556385" y="2396808"/>
            <a:ext cx="2879725" cy="2879725"/>
            <a:chOff x="1474" y="663"/>
            <a:chExt cx="2948" cy="2835"/>
          </a:xfrm>
        </p:grpSpPr>
        <p:sp>
          <p:nvSpPr>
            <p:cNvPr id="28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8" name="Freeform 40"/>
          <p:cNvSpPr/>
          <p:nvPr/>
        </p:nvSpPr>
        <p:spPr>
          <a:xfrm>
            <a:off x="2053272" y="3292158"/>
            <a:ext cx="171450" cy="70961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71" h="1116">
                <a:moveTo>
                  <a:pt x="237" y="34"/>
                </a:moveTo>
                <a:lnTo>
                  <a:pt x="237" y="51"/>
                </a:lnTo>
                <a:lnTo>
                  <a:pt x="237" y="68"/>
                </a:lnTo>
                <a:lnTo>
                  <a:pt x="237" y="102"/>
                </a:lnTo>
                <a:lnTo>
                  <a:pt x="254" y="152"/>
                </a:lnTo>
                <a:lnTo>
                  <a:pt x="254" y="203"/>
                </a:lnTo>
                <a:lnTo>
                  <a:pt x="254" y="271"/>
                </a:lnTo>
                <a:lnTo>
                  <a:pt x="254" y="338"/>
                </a:lnTo>
                <a:lnTo>
                  <a:pt x="271" y="423"/>
                </a:lnTo>
                <a:lnTo>
                  <a:pt x="271" y="507"/>
                </a:lnTo>
                <a:lnTo>
                  <a:pt x="271" y="592"/>
                </a:lnTo>
                <a:lnTo>
                  <a:pt x="271" y="659"/>
                </a:lnTo>
                <a:lnTo>
                  <a:pt x="271" y="727"/>
                </a:lnTo>
                <a:lnTo>
                  <a:pt x="271" y="778"/>
                </a:lnTo>
                <a:lnTo>
                  <a:pt x="271" y="828"/>
                </a:lnTo>
                <a:lnTo>
                  <a:pt x="271" y="845"/>
                </a:lnTo>
                <a:lnTo>
                  <a:pt x="271" y="879"/>
                </a:lnTo>
                <a:lnTo>
                  <a:pt x="271" y="963"/>
                </a:lnTo>
                <a:lnTo>
                  <a:pt x="271" y="1048"/>
                </a:lnTo>
                <a:lnTo>
                  <a:pt x="271" y="1082"/>
                </a:lnTo>
                <a:lnTo>
                  <a:pt x="254" y="1099"/>
                </a:lnTo>
                <a:lnTo>
                  <a:pt x="237" y="1116"/>
                </a:lnTo>
                <a:lnTo>
                  <a:pt x="220" y="1116"/>
                </a:lnTo>
                <a:lnTo>
                  <a:pt x="203" y="1082"/>
                </a:lnTo>
                <a:lnTo>
                  <a:pt x="186" y="1048"/>
                </a:lnTo>
                <a:lnTo>
                  <a:pt x="169" y="997"/>
                </a:lnTo>
                <a:lnTo>
                  <a:pt x="169" y="930"/>
                </a:lnTo>
                <a:lnTo>
                  <a:pt x="152" y="845"/>
                </a:lnTo>
                <a:lnTo>
                  <a:pt x="135" y="744"/>
                </a:lnTo>
                <a:lnTo>
                  <a:pt x="118" y="642"/>
                </a:lnTo>
                <a:lnTo>
                  <a:pt x="118" y="524"/>
                </a:lnTo>
                <a:lnTo>
                  <a:pt x="101" y="423"/>
                </a:lnTo>
                <a:lnTo>
                  <a:pt x="84" y="338"/>
                </a:lnTo>
                <a:lnTo>
                  <a:pt x="84" y="271"/>
                </a:lnTo>
                <a:lnTo>
                  <a:pt x="67" y="203"/>
                </a:lnTo>
                <a:lnTo>
                  <a:pt x="51" y="152"/>
                </a:lnTo>
                <a:lnTo>
                  <a:pt x="51" y="119"/>
                </a:lnTo>
                <a:lnTo>
                  <a:pt x="34" y="102"/>
                </a:lnTo>
                <a:lnTo>
                  <a:pt x="17" y="68"/>
                </a:lnTo>
                <a:lnTo>
                  <a:pt x="0" y="51"/>
                </a:lnTo>
                <a:lnTo>
                  <a:pt x="0" y="17"/>
                </a:lnTo>
                <a:lnTo>
                  <a:pt x="0" y="0"/>
                </a:lnTo>
                <a:lnTo>
                  <a:pt x="17" y="0"/>
                </a:lnTo>
                <a:lnTo>
                  <a:pt x="67" y="0"/>
                </a:lnTo>
                <a:lnTo>
                  <a:pt x="135" y="17"/>
                </a:lnTo>
                <a:lnTo>
                  <a:pt x="237" y="3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0" name="Freeform 41"/>
          <p:cNvSpPr/>
          <p:nvPr/>
        </p:nvSpPr>
        <p:spPr>
          <a:xfrm>
            <a:off x="2127885" y="3185795"/>
            <a:ext cx="763587" cy="77152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203" h="1217">
                <a:moveTo>
                  <a:pt x="847" y="34"/>
                </a:moveTo>
                <a:lnTo>
                  <a:pt x="864" y="0"/>
                </a:lnTo>
                <a:lnTo>
                  <a:pt x="915" y="0"/>
                </a:lnTo>
                <a:lnTo>
                  <a:pt x="949" y="0"/>
                </a:lnTo>
                <a:lnTo>
                  <a:pt x="983" y="17"/>
                </a:lnTo>
                <a:lnTo>
                  <a:pt x="1034" y="34"/>
                </a:lnTo>
                <a:lnTo>
                  <a:pt x="1085" y="68"/>
                </a:lnTo>
                <a:lnTo>
                  <a:pt x="1135" y="102"/>
                </a:lnTo>
                <a:lnTo>
                  <a:pt x="1169" y="136"/>
                </a:lnTo>
                <a:lnTo>
                  <a:pt x="1203" y="153"/>
                </a:lnTo>
                <a:lnTo>
                  <a:pt x="1203" y="169"/>
                </a:lnTo>
                <a:lnTo>
                  <a:pt x="1203" y="203"/>
                </a:lnTo>
                <a:lnTo>
                  <a:pt x="1186" y="237"/>
                </a:lnTo>
                <a:lnTo>
                  <a:pt x="1169" y="237"/>
                </a:lnTo>
                <a:lnTo>
                  <a:pt x="1169" y="271"/>
                </a:lnTo>
                <a:lnTo>
                  <a:pt x="1152" y="288"/>
                </a:lnTo>
                <a:lnTo>
                  <a:pt x="1135" y="338"/>
                </a:lnTo>
                <a:lnTo>
                  <a:pt x="1135" y="372"/>
                </a:lnTo>
                <a:lnTo>
                  <a:pt x="1118" y="423"/>
                </a:lnTo>
                <a:lnTo>
                  <a:pt x="1118" y="490"/>
                </a:lnTo>
                <a:lnTo>
                  <a:pt x="1102" y="558"/>
                </a:lnTo>
                <a:lnTo>
                  <a:pt x="1085" y="693"/>
                </a:lnTo>
                <a:lnTo>
                  <a:pt x="1051" y="811"/>
                </a:lnTo>
                <a:lnTo>
                  <a:pt x="1034" y="930"/>
                </a:lnTo>
                <a:lnTo>
                  <a:pt x="1000" y="1014"/>
                </a:lnTo>
                <a:lnTo>
                  <a:pt x="983" y="1099"/>
                </a:lnTo>
                <a:lnTo>
                  <a:pt x="966" y="1166"/>
                </a:lnTo>
                <a:lnTo>
                  <a:pt x="949" y="1200"/>
                </a:lnTo>
                <a:lnTo>
                  <a:pt x="932" y="1217"/>
                </a:lnTo>
                <a:lnTo>
                  <a:pt x="915" y="1200"/>
                </a:lnTo>
                <a:lnTo>
                  <a:pt x="898" y="1183"/>
                </a:lnTo>
                <a:lnTo>
                  <a:pt x="898" y="1166"/>
                </a:lnTo>
                <a:lnTo>
                  <a:pt x="881" y="1132"/>
                </a:lnTo>
                <a:lnTo>
                  <a:pt x="864" y="1099"/>
                </a:lnTo>
                <a:lnTo>
                  <a:pt x="864" y="1048"/>
                </a:lnTo>
                <a:lnTo>
                  <a:pt x="864" y="980"/>
                </a:lnTo>
                <a:lnTo>
                  <a:pt x="881" y="896"/>
                </a:lnTo>
                <a:lnTo>
                  <a:pt x="898" y="811"/>
                </a:lnTo>
                <a:lnTo>
                  <a:pt x="915" y="710"/>
                </a:lnTo>
                <a:lnTo>
                  <a:pt x="932" y="592"/>
                </a:lnTo>
                <a:lnTo>
                  <a:pt x="949" y="474"/>
                </a:lnTo>
                <a:lnTo>
                  <a:pt x="949" y="372"/>
                </a:lnTo>
                <a:lnTo>
                  <a:pt x="949" y="288"/>
                </a:lnTo>
                <a:lnTo>
                  <a:pt x="932" y="237"/>
                </a:lnTo>
                <a:lnTo>
                  <a:pt x="932" y="203"/>
                </a:lnTo>
                <a:lnTo>
                  <a:pt x="898" y="169"/>
                </a:lnTo>
                <a:lnTo>
                  <a:pt x="847" y="169"/>
                </a:lnTo>
                <a:lnTo>
                  <a:pt x="830" y="169"/>
                </a:lnTo>
                <a:lnTo>
                  <a:pt x="780" y="169"/>
                </a:lnTo>
                <a:lnTo>
                  <a:pt x="712" y="186"/>
                </a:lnTo>
                <a:lnTo>
                  <a:pt x="610" y="203"/>
                </a:lnTo>
                <a:lnTo>
                  <a:pt x="492" y="220"/>
                </a:lnTo>
                <a:lnTo>
                  <a:pt x="356" y="254"/>
                </a:lnTo>
                <a:lnTo>
                  <a:pt x="187" y="271"/>
                </a:lnTo>
                <a:lnTo>
                  <a:pt x="0" y="305"/>
                </a:lnTo>
                <a:lnTo>
                  <a:pt x="0" y="203"/>
                </a:lnTo>
                <a:lnTo>
                  <a:pt x="170" y="169"/>
                </a:lnTo>
                <a:lnTo>
                  <a:pt x="322" y="153"/>
                </a:lnTo>
                <a:lnTo>
                  <a:pt x="475" y="119"/>
                </a:lnTo>
                <a:lnTo>
                  <a:pt x="593" y="85"/>
                </a:lnTo>
                <a:lnTo>
                  <a:pt x="695" y="68"/>
                </a:lnTo>
                <a:lnTo>
                  <a:pt x="780" y="51"/>
                </a:lnTo>
                <a:lnTo>
                  <a:pt x="814" y="34"/>
                </a:lnTo>
                <a:lnTo>
                  <a:pt x="847" y="3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2" name="Freeform 43"/>
          <p:cNvSpPr/>
          <p:nvPr/>
        </p:nvSpPr>
        <p:spPr>
          <a:xfrm>
            <a:off x="2267585" y="3517583"/>
            <a:ext cx="407987" cy="10795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643" h="169">
                <a:moveTo>
                  <a:pt x="0" y="102"/>
                </a:moveTo>
                <a:lnTo>
                  <a:pt x="169" y="51"/>
                </a:lnTo>
                <a:lnTo>
                  <a:pt x="305" y="17"/>
                </a:lnTo>
                <a:lnTo>
                  <a:pt x="372" y="17"/>
                </a:lnTo>
                <a:lnTo>
                  <a:pt x="423" y="0"/>
                </a:lnTo>
                <a:lnTo>
                  <a:pt x="474" y="0"/>
                </a:lnTo>
                <a:lnTo>
                  <a:pt x="508" y="0"/>
                </a:lnTo>
                <a:lnTo>
                  <a:pt x="559" y="0"/>
                </a:lnTo>
                <a:lnTo>
                  <a:pt x="609" y="0"/>
                </a:lnTo>
                <a:lnTo>
                  <a:pt x="643" y="17"/>
                </a:lnTo>
                <a:lnTo>
                  <a:pt x="643" y="34"/>
                </a:lnTo>
                <a:lnTo>
                  <a:pt x="626" y="51"/>
                </a:lnTo>
                <a:lnTo>
                  <a:pt x="576" y="85"/>
                </a:lnTo>
                <a:lnTo>
                  <a:pt x="542" y="102"/>
                </a:lnTo>
                <a:lnTo>
                  <a:pt x="474" y="102"/>
                </a:lnTo>
                <a:lnTo>
                  <a:pt x="406" y="118"/>
                </a:lnTo>
                <a:lnTo>
                  <a:pt x="321" y="135"/>
                </a:lnTo>
                <a:lnTo>
                  <a:pt x="237" y="152"/>
                </a:lnTo>
                <a:lnTo>
                  <a:pt x="186" y="169"/>
                </a:lnTo>
                <a:lnTo>
                  <a:pt x="135" y="169"/>
                </a:lnTo>
                <a:lnTo>
                  <a:pt x="101" y="169"/>
                </a:lnTo>
                <a:lnTo>
                  <a:pt x="84" y="169"/>
                </a:lnTo>
                <a:lnTo>
                  <a:pt x="50" y="152"/>
                </a:lnTo>
                <a:lnTo>
                  <a:pt x="0" y="10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3" name="Freeform 44"/>
          <p:cNvSpPr/>
          <p:nvPr/>
        </p:nvSpPr>
        <p:spPr>
          <a:xfrm>
            <a:off x="2192972" y="3796983"/>
            <a:ext cx="536575" cy="117475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847" h="185">
                <a:moveTo>
                  <a:pt x="0" y="67"/>
                </a:moveTo>
                <a:lnTo>
                  <a:pt x="51" y="67"/>
                </a:lnTo>
                <a:lnTo>
                  <a:pt x="119" y="67"/>
                </a:lnTo>
                <a:lnTo>
                  <a:pt x="203" y="50"/>
                </a:lnTo>
                <a:lnTo>
                  <a:pt x="305" y="33"/>
                </a:lnTo>
                <a:lnTo>
                  <a:pt x="390" y="16"/>
                </a:lnTo>
                <a:lnTo>
                  <a:pt x="491" y="16"/>
                </a:lnTo>
                <a:lnTo>
                  <a:pt x="559" y="16"/>
                </a:lnTo>
                <a:lnTo>
                  <a:pt x="644" y="0"/>
                </a:lnTo>
                <a:lnTo>
                  <a:pt x="695" y="16"/>
                </a:lnTo>
                <a:lnTo>
                  <a:pt x="762" y="33"/>
                </a:lnTo>
                <a:lnTo>
                  <a:pt x="796" y="67"/>
                </a:lnTo>
                <a:lnTo>
                  <a:pt x="847" y="118"/>
                </a:lnTo>
                <a:lnTo>
                  <a:pt x="796" y="118"/>
                </a:lnTo>
                <a:lnTo>
                  <a:pt x="728" y="118"/>
                </a:lnTo>
                <a:lnTo>
                  <a:pt x="644" y="135"/>
                </a:lnTo>
                <a:lnTo>
                  <a:pt x="542" y="135"/>
                </a:lnTo>
                <a:lnTo>
                  <a:pt x="424" y="152"/>
                </a:lnTo>
                <a:lnTo>
                  <a:pt x="305" y="152"/>
                </a:lnTo>
                <a:lnTo>
                  <a:pt x="152" y="168"/>
                </a:lnTo>
                <a:lnTo>
                  <a:pt x="0" y="185"/>
                </a:lnTo>
                <a:lnTo>
                  <a:pt x="0" y="6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4" name="Freeform 45"/>
          <p:cNvSpPr/>
          <p:nvPr/>
        </p:nvSpPr>
        <p:spPr>
          <a:xfrm>
            <a:off x="3062922" y="2842895"/>
            <a:ext cx="323850" cy="4286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509" h="676">
                <a:moveTo>
                  <a:pt x="254" y="186"/>
                </a:moveTo>
                <a:lnTo>
                  <a:pt x="254" y="135"/>
                </a:lnTo>
                <a:lnTo>
                  <a:pt x="254" y="67"/>
                </a:lnTo>
                <a:lnTo>
                  <a:pt x="237" y="50"/>
                </a:lnTo>
                <a:lnTo>
                  <a:pt x="237" y="34"/>
                </a:lnTo>
                <a:lnTo>
                  <a:pt x="237" y="17"/>
                </a:lnTo>
                <a:lnTo>
                  <a:pt x="254" y="0"/>
                </a:lnTo>
                <a:lnTo>
                  <a:pt x="271" y="0"/>
                </a:lnTo>
                <a:lnTo>
                  <a:pt x="288" y="0"/>
                </a:lnTo>
                <a:lnTo>
                  <a:pt x="339" y="0"/>
                </a:lnTo>
                <a:lnTo>
                  <a:pt x="390" y="17"/>
                </a:lnTo>
                <a:lnTo>
                  <a:pt x="424" y="50"/>
                </a:lnTo>
                <a:lnTo>
                  <a:pt x="458" y="67"/>
                </a:lnTo>
                <a:lnTo>
                  <a:pt x="492" y="84"/>
                </a:lnTo>
                <a:lnTo>
                  <a:pt x="509" y="101"/>
                </a:lnTo>
                <a:lnTo>
                  <a:pt x="492" y="135"/>
                </a:lnTo>
                <a:lnTo>
                  <a:pt x="475" y="186"/>
                </a:lnTo>
                <a:lnTo>
                  <a:pt x="441" y="236"/>
                </a:lnTo>
                <a:lnTo>
                  <a:pt x="407" y="287"/>
                </a:lnTo>
                <a:lnTo>
                  <a:pt x="339" y="371"/>
                </a:lnTo>
                <a:lnTo>
                  <a:pt x="271" y="456"/>
                </a:lnTo>
                <a:lnTo>
                  <a:pt x="170" y="557"/>
                </a:lnTo>
                <a:lnTo>
                  <a:pt x="68" y="676"/>
                </a:lnTo>
                <a:lnTo>
                  <a:pt x="0" y="676"/>
                </a:lnTo>
                <a:lnTo>
                  <a:pt x="51" y="574"/>
                </a:lnTo>
                <a:lnTo>
                  <a:pt x="102" y="490"/>
                </a:lnTo>
                <a:lnTo>
                  <a:pt x="136" y="422"/>
                </a:lnTo>
                <a:lnTo>
                  <a:pt x="170" y="355"/>
                </a:lnTo>
                <a:lnTo>
                  <a:pt x="204" y="304"/>
                </a:lnTo>
                <a:lnTo>
                  <a:pt x="221" y="253"/>
                </a:lnTo>
                <a:lnTo>
                  <a:pt x="237" y="219"/>
                </a:lnTo>
                <a:lnTo>
                  <a:pt x="254" y="18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5" name="Freeform 47"/>
          <p:cNvSpPr/>
          <p:nvPr/>
        </p:nvSpPr>
        <p:spPr>
          <a:xfrm>
            <a:off x="2999422" y="3154045"/>
            <a:ext cx="623888" cy="6858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982" h="1081">
                <a:moveTo>
                  <a:pt x="677" y="1014"/>
                </a:moveTo>
                <a:lnTo>
                  <a:pt x="643" y="1047"/>
                </a:lnTo>
                <a:lnTo>
                  <a:pt x="610" y="1064"/>
                </a:lnTo>
                <a:lnTo>
                  <a:pt x="593" y="1081"/>
                </a:lnTo>
                <a:lnTo>
                  <a:pt x="559" y="1081"/>
                </a:lnTo>
                <a:lnTo>
                  <a:pt x="542" y="1081"/>
                </a:lnTo>
                <a:lnTo>
                  <a:pt x="542" y="1064"/>
                </a:lnTo>
                <a:lnTo>
                  <a:pt x="508" y="1014"/>
                </a:lnTo>
                <a:lnTo>
                  <a:pt x="508" y="997"/>
                </a:lnTo>
                <a:lnTo>
                  <a:pt x="474" y="963"/>
                </a:lnTo>
                <a:lnTo>
                  <a:pt x="457" y="912"/>
                </a:lnTo>
                <a:lnTo>
                  <a:pt x="406" y="878"/>
                </a:lnTo>
                <a:lnTo>
                  <a:pt x="372" y="845"/>
                </a:lnTo>
                <a:lnTo>
                  <a:pt x="355" y="811"/>
                </a:lnTo>
                <a:lnTo>
                  <a:pt x="338" y="794"/>
                </a:lnTo>
                <a:lnTo>
                  <a:pt x="355" y="777"/>
                </a:lnTo>
                <a:lnTo>
                  <a:pt x="389" y="777"/>
                </a:lnTo>
                <a:lnTo>
                  <a:pt x="406" y="794"/>
                </a:lnTo>
                <a:lnTo>
                  <a:pt x="457" y="794"/>
                </a:lnTo>
                <a:lnTo>
                  <a:pt x="491" y="811"/>
                </a:lnTo>
                <a:lnTo>
                  <a:pt x="525" y="828"/>
                </a:lnTo>
                <a:lnTo>
                  <a:pt x="559" y="828"/>
                </a:lnTo>
                <a:lnTo>
                  <a:pt x="576" y="828"/>
                </a:lnTo>
                <a:lnTo>
                  <a:pt x="593" y="811"/>
                </a:lnTo>
                <a:lnTo>
                  <a:pt x="610" y="777"/>
                </a:lnTo>
                <a:lnTo>
                  <a:pt x="626" y="726"/>
                </a:lnTo>
                <a:lnTo>
                  <a:pt x="660" y="659"/>
                </a:lnTo>
                <a:lnTo>
                  <a:pt x="677" y="591"/>
                </a:lnTo>
                <a:lnTo>
                  <a:pt x="694" y="507"/>
                </a:lnTo>
                <a:lnTo>
                  <a:pt x="711" y="388"/>
                </a:lnTo>
                <a:lnTo>
                  <a:pt x="711" y="321"/>
                </a:lnTo>
                <a:lnTo>
                  <a:pt x="711" y="270"/>
                </a:lnTo>
                <a:lnTo>
                  <a:pt x="694" y="236"/>
                </a:lnTo>
                <a:lnTo>
                  <a:pt x="694" y="219"/>
                </a:lnTo>
                <a:lnTo>
                  <a:pt x="677" y="203"/>
                </a:lnTo>
                <a:lnTo>
                  <a:pt x="660" y="186"/>
                </a:lnTo>
                <a:lnTo>
                  <a:pt x="610" y="186"/>
                </a:lnTo>
                <a:lnTo>
                  <a:pt x="559" y="186"/>
                </a:lnTo>
                <a:lnTo>
                  <a:pt x="508" y="186"/>
                </a:lnTo>
                <a:lnTo>
                  <a:pt x="423" y="203"/>
                </a:lnTo>
                <a:lnTo>
                  <a:pt x="322" y="219"/>
                </a:lnTo>
                <a:lnTo>
                  <a:pt x="220" y="236"/>
                </a:lnTo>
                <a:lnTo>
                  <a:pt x="135" y="253"/>
                </a:lnTo>
                <a:lnTo>
                  <a:pt x="50" y="253"/>
                </a:lnTo>
                <a:lnTo>
                  <a:pt x="0" y="253"/>
                </a:lnTo>
                <a:lnTo>
                  <a:pt x="0" y="152"/>
                </a:lnTo>
                <a:lnTo>
                  <a:pt x="84" y="152"/>
                </a:lnTo>
                <a:lnTo>
                  <a:pt x="186" y="152"/>
                </a:lnTo>
                <a:lnTo>
                  <a:pt x="271" y="135"/>
                </a:lnTo>
                <a:lnTo>
                  <a:pt x="389" y="101"/>
                </a:lnTo>
                <a:lnTo>
                  <a:pt x="491" y="84"/>
                </a:lnTo>
                <a:lnTo>
                  <a:pt x="576" y="67"/>
                </a:lnTo>
                <a:lnTo>
                  <a:pt x="626" y="50"/>
                </a:lnTo>
                <a:lnTo>
                  <a:pt x="660" y="34"/>
                </a:lnTo>
                <a:lnTo>
                  <a:pt x="694" y="17"/>
                </a:lnTo>
                <a:lnTo>
                  <a:pt x="711" y="0"/>
                </a:lnTo>
                <a:lnTo>
                  <a:pt x="728" y="17"/>
                </a:lnTo>
                <a:lnTo>
                  <a:pt x="762" y="17"/>
                </a:lnTo>
                <a:lnTo>
                  <a:pt x="796" y="34"/>
                </a:lnTo>
                <a:lnTo>
                  <a:pt x="847" y="67"/>
                </a:lnTo>
                <a:lnTo>
                  <a:pt x="898" y="101"/>
                </a:lnTo>
                <a:lnTo>
                  <a:pt x="948" y="118"/>
                </a:lnTo>
                <a:lnTo>
                  <a:pt x="965" y="135"/>
                </a:lnTo>
                <a:lnTo>
                  <a:pt x="982" y="152"/>
                </a:lnTo>
                <a:lnTo>
                  <a:pt x="982" y="169"/>
                </a:lnTo>
                <a:lnTo>
                  <a:pt x="982" y="186"/>
                </a:lnTo>
                <a:lnTo>
                  <a:pt x="948" y="219"/>
                </a:lnTo>
                <a:lnTo>
                  <a:pt x="931" y="236"/>
                </a:lnTo>
                <a:lnTo>
                  <a:pt x="931" y="270"/>
                </a:lnTo>
                <a:lnTo>
                  <a:pt x="915" y="338"/>
                </a:lnTo>
                <a:lnTo>
                  <a:pt x="898" y="405"/>
                </a:lnTo>
                <a:lnTo>
                  <a:pt x="881" y="574"/>
                </a:lnTo>
                <a:lnTo>
                  <a:pt x="830" y="743"/>
                </a:lnTo>
                <a:lnTo>
                  <a:pt x="796" y="828"/>
                </a:lnTo>
                <a:lnTo>
                  <a:pt x="762" y="895"/>
                </a:lnTo>
                <a:lnTo>
                  <a:pt x="728" y="963"/>
                </a:lnTo>
                <a:lnTo>
                  <a:pt x="677" y="101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6" name="Freeform 49"/>
          <p:cNvSpPr/>
          <p:nvPr/>
        </p:nvSpPr>
        <p:spPr>
          <a:xfrm>
            <a:off x="2634297" y="4139883"/>
            <a:ext cx="903288" cy="1936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423" h="304">
                <a:moveTo>
                  <a:pt x="779" y="85"/>
                </a:moveTo>
                <a:lnTo>
                  <a:pt x="914" y="51"/>
                </a:lnTo>
                <a:lnTo>
                  <a:pt x="1033" y="17"/>
                </a:lnTo>
                <a:lnTo>
                  <a:pt x="1118" y="17"/>
                </a:lnTo>
                <a:lnTo>
                  <a:pt x="1186" y="0"/>
                </a:lnTo>
                <a:lnTo>
                  <a:pt x="1270" y="17"/>
                </a:lnTo>
                <a:lnTo>
                  <a:pt x="1355" y="34"/>
                </a:lnTo>
                <a:lnTo>
                  <a:pt x="1406" y="68"/>
                </a:lnTo>
                <a:lnTo>
                  <a:pt x="1406" y="85"/>
                </a:lnTo>
                <a:lnTo>
                  <a:pt x="1423" y="118"/>
                </a:lnTo>
                <a:lnTo>
                  <a:pt x="1406" y="135"/>
                </a:lnTo>
                <a:lnTo>
                  <a:pt x="1372" y="152"/>
                </a:lnTo>
                <a:lnTo>
                  <a:pt x="1321" y="169"/>
                </a:lnTo>
                <a:lnTo>
                  <a:pt x="1253" y="169"/>
                </a:lnTo>
                <a:lnTo>
                  <a:pt x="1169" y="169"/>
                </a:lnTo>
                <a:lnTo>
                  <a:pt x="1067" y="186"/>
                </a:lnTo>
                <a:lnTo>
                  <a:pt x="864" y="203"/>
                </a:lnTo>
                <a:lnTo>
                  <a:pt x="660" y="237"/>
                </a:lnTo>
                <a:lnTo>
                  <a:pt x="457" y="270"/>
                </a:lnTo>
                <a:lnTo>
                  <a:pt x="372" y="287"/>
                </a:lnTo>
                <a:lnTo>
                  <a:pt x="321" y="304"/>
                </a:lnTo>
                <a:lnTo>
                  <a:pt x="271" y="304"/>
                </a:lnTo>
                <a:lnTo>
                  <a:pt x="254" y="304"/>
                </a:lnTo>
                <a:lnTo>
                  <a:pt x="237" y="304"/>
                </a:lnTo>
                <a:lnTo>
                  <a:pt x="220" y="304"/>
                </a:lnTo>
                <a:lnTo>
                  <a:pt x="186" y="287"/>
                </a:lnTo>
                <a:lnTo>
                  <a:pt x="152" y="270"/>
                </a:lnTo>
                <a:lnTo>
                  <a:pt x="101" y="254"/>
                </a:lnTo>
                <a:lnTo>
                  <a:pt x="67" y="237"/>
                </a:lnTo>
                <a:lnTo>
                  <a:pt x="33" y="203"/>
                </a:lnTo>
                <a:lnTo>
                  <a:pt x="0" y="169"/>
                </a:lnTo>
                <a:lnTo>
                  <a:pt x="84" y="169"/>
                </a:lnTo>
                <a:lnTo>
                  <a:pt x="169" y="152"/>
                </a:lnTo>
                <a:lnTo>
                  <a:pt x="237" y="152"/>
                </a:lnTo>
                <a:lnTo>
                  <a:pt x="288" y="152"/>
                </a:lnTo>
                <a:lnTo>
                  <a:pt x="338" y="152"/>
                </a:lnTo>
                <a:lnTo>
                  <a:pt x="372" y="152"/>
                </a:lnTo>
                <a:lnTo>
                  <a:pt x="406" y="152"/>
                </a:lnTo>
                <a:lnTo>
                  <a:pt x="423" y="135"/>
                </a:lnTo>
                <a:lnTo>
                  <a:pt x="440" y="135"/>
                </a:lnTo>
                <a:lnTo>
                  <a:pt x="457" y="135"/>
                </a:lnTo>
                <a:lnTo>
                  <a:pt x="491" y="135"/>
                </a:lnTo>
                <a:lnTo>
                  <a:pt x="542" y="118"/>
                </a:lnTo>
                <a:lnTo>
                  <a:pt x="593" y="118"/>
                </a:lnTo>
                <a:lnTo>
                  <a:pt x="643" y="102"/>
                </a:lnTo>
                <a:lnTo>
                  <a:pt x="711" y="102"/>
                </a:lnTo>
                <a:lnTo>
                  <a:pt x="779" y="8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7" name="Freeform 42"/>
          <p:cNvSpPr/>
          <p:nvPr/>
        </p:nvSpPr>
        <p:spPr>
          <a:xfrm>
            <a:off x="2375535" y="3292158"/>
            <a:ext cx="128587" cy="13096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03" h="2062">
                <a:moveTo>
                  <a:pt x="85" y="2062"/>
                </a:moveTo>
                <a:lnTo>
                  <a:pt x="68" y="2045"/>
                </a:lnTo>
                <a:lnTo>
                  <a:pt x="68" y="2028"/>
                </a:lnTo>
                <a:lnTo>
                  <a:pt x="51" y="1994"/>
                </a:lnTo>
                <a:lnTo>
                  <a:pt x="34" y="1927"/>
                </a:lnTo>
                <a:lnTo>
                  <a:pt x="17" y="1876"/>
                </a:lnTo>
                <a:lnTo>
                  <a:pt x="0" y="1825"/>
                </a:lnTo>
                <a:lnTo>
                  <a:pt x="0" y="1791"/>
                </a:lnTo>
                <a:lnTo>
                  <a:pt x="0" y="1774"/>
                </a:lnTo>
                <a:lnTo>
                  <a:pt x="0" y="1758"/>
                </a:lnTo>
                <a:lnTo>
                  <a:pt x="0" y="1724"/>
                </a:lnTo>
                <a:lnTo>
                  <a:pt x="17" y="1656"/>
                </a:lnTo>
                <a:lnTo>
                  <a:pt x="17" y="1572"/>
                </a:lnTo>
                <a:lnTo>
                  <a:pt x="34" y="1521"/>
                </a:lnTo>
                <a:lnTo>
                  <a:pt x="34" y="1453"/>
                </a:lnTo>
                <a:lnTo>
                  <a:pt x="34" y="1369"/>
                </a:lnTo>
                <a:lnTo>
                  <a:pt x="34" y="1284"/>
                </a:lnTo>
                <a:lnTo>
                  <a:pt x="51" y="1200"/>
                </a:lnTo>
                <a:lnTo>
                  <a:pt x="51" y="1082"/>
                </a:lnTo>
                <a:lnTo>
                  <a:pt x="51" y="963"/>
                </a:lnTo>
                <a:lnTo>
                  <a:pt x="68" y="845"/>
                </a:lnTo>
                <a:lnTo>
                  <a:pt x="51" y="710"/>
                </a:lnTo>
                <a:lnTo>
                  <a:pt x="51" y="575"/>
                </a:lnTo>
                <a:lnTo>
                  <a:pt x="51" y="473"/>
                </a:lnTo>
                <a:lnTo>
                  <a:pt x="51" y="355"/>
                </a:lnTo>
                <a:lnTo>
                  <a:pt x="51" y="254"/>
                </a:lnTo>
                <a:lnTo>
                  <a:pt x="51" y="169"/>
                </a:lnTo>
                <a:lnTo>
                  <a:pt x="34" y="85"/>
                </a:lnTo>
                <a:lnTo>
                  <a:pt x="34" y="0"/>
                </a:lnTo>
                <a:lnTo>
                  <a:pt x="203" y="0"/>
                </a:lnTo>
                <a:lnTo>
                  <a:pt x="203" y="338"/>
                </a:lnTo>
                <a:lnTo>
                  <a:pt x="186" y="676"/>
                </a:lnTo>
                <a:lnTo>
                  <a:pt x="186" y="997"/>
                </a:lnTo>
                <a:lnTo>
                  <a:pt x="186" y="1301"/>
                </a:lnTo>
                <a:lnTo>
                  <a:pt x="186" y="1453"/>
                </a:lnTo>
                <a:lnTo>
                  <a:pt x="169" y="1572"/>
                </a:lnTo>
                <a:lnTo>
                  <a:pt x="169" y="1673"/>
                </a:lnTo>
                <a:lnTo>
                  <a:pt x="169" y="1774"/>
                </a:lnTo>
                <a:lnTo>
                  <a:pt x="169" y="1842"/>
                </a:lnTo>
                <a:lnTo>
                  <a:pt x="152" y="1910"/>
                </a:lnTo>
                <a:lnTo>
                  <a:pt x="152" y="1960"/>
                </a:lnTo>
                <a:lnTo>
                  <a:pt x="152" y="1977"/>
                </a:lnTo>
                <a:lnTo>
                  <a:pt x="136" y="2011"/>
                </a:lnTo>
                <a:lnTo>
                  <a:pt x="119" y="2045"/>
                </a:lnTo>
                <a:lnTo>
                  <a:pt x="102" y="2045"/>
                </a:lnTo>
                <a:lnTo>
                  <a:pt x="85" y="206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8" name="Freeform 46"/>
          <p:cNvSpPr/>
          <p:nvPr/>
        </p:nvSpPr>
        <p:spPr>
          <a:xfrm>
            <a:off x="2913697" y="3228658"/>
            <a:ext cx="935038" cy="15128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</a:cxnLst>
            <a:rect l="0" t="0" r="0" b="0"/>
            <a:pathLst>
              <a:path w="1474" h="2382">
                <a:moveTo>
                  <a:pt x="237" y="34"/>
                </a:moveTo>
                <a:lnTo>
                  <a:pt x="237" y="169"/>
                </a:lnTo>
                <a:lnTo>
                  <a:pt x="237" y="304"/>
                </a:lnTo>
                <a:lnTo>
                  <a:pt x="237" y="422"/>
                </a:lnTo>
                <a:lnTo>
                  <a:pt x="237" y="524"/>
                </a:lnTo>
                <a:lnTo>
                  <a:pt x="237" y="625"/>
                </a:lnTo>
                <a:lnTo>
                  <a:pt x="237" y="710"/>
                </a:lnTo>
                <a:lnTo>
                  <a:pt x="220" y="794"/>
                </a:lnTo>
                <a:lnTo>
                  <a:pt x="220" y="845"/>
                </a:lnTo>
                <a:lnTo>
                  <a:pt x="220" y="963"/>
                </a:lnTo>
                <a:lnTo>
                  <a:pt x="220" y="1048"/>
                </a:lnTo>
                <a:lnTo>
                  <a:pt x="220" y="1098"/>
                </a:lnTo>
                <a:lnTo>
                  <a:pt x="220" y="1115"/>
                </a:lnTo>
                <a:lnTo>
                  <a:pt x="237" y="1115"/>
                </a:lnTo>
                <a:lnTo>
                  <a:pt x="254" y="1115"/>
                </a:lnTo>
                <a:lnTo>
                  <a:pt x="271" y="1115"/>
                </a:lnTo>
                <a:lnTo>
                  <a:pt x="305" y="1115"/>
                </a:lnTo>
                <a:lnTo>
                  <a:pt x="356" y="1115"/>
                </a:lnTo>
                <a:lnTo>
                  <a:pt x="407" y="1115"/>
                </a:lnTo>
                <a:lnTo>
                  <a:pt x="458" y="1098"/>
                </a:lnTo>
                <a:lnTo>
                  <a:pt x="525" y="1098"/>
                </a:lnTo>
                <a:lnTo>
                  <a:pt x="661" y="1064"/>
                </a:lnTo>
                <a:lnTo>
                  <a:pt x="779" y="1048"/>
                </a:lnTo>
                <a:lnTo>
                  <a:pt x="881" y="1048"/>
                </a:lnTo>
                <a:lnTo>
                  <a:pt x="949" y="1048"/>
                </a:lnTo>
                <a:lnTo>
                  <a:pt x="1017" y="1048"/>
                </a:lnTo>
                <a:lnTo>
                  <a:pt x="1067" y="1048"/>
                </a:lnTo>
                <a:lnTo>
                  <a:pt x="1101" y="1031"/>
                </a:lnTo>
                <a:lnTo>
                  <a:pt x="1135" y="1031"/>
                </a:lnTo>
                <a:lnTo>
                  <a:pt x="1169" y="1014"/>
                </a:lnTo>
                <a:lnTo>
                  <a:pt x="1203" y="997"/>
                </a:lnTo>
                <a:lnTo>
                  <a:pt x="1220" y="1014"/>
                </a:lnTo>
                <a:lnTo>
                  <a:pt x="1254" y="1014"/>
                </a:lnTo>
                <a:lnTo>
                  <a:pt x="1305" y="1048"/>
                </a:lnTo>
                <a:lnTo>
                  <a:pt x="1355" y="1081"/>
                </a:lnTo>
                <a:lnTo>
                  <a:pt x="1406" y="1115"/>
                </a:lnTo>
                <a:lnTo>
                  <a:pt x="1440" y="1149"/>
                </a:lnTo>
                <a:lnTo>
                  <a:pt x="1457" y="1166"/>
                </a:lnTo>
                <a:lnTo>
                  <a:pt x="1474" y="1183"/>
                </a:lnTo>
                <a:lnTo>
                  <a:pt x="1457" y="1217"/>
                </a:lnTo>
                <a:lnTo>
                  <a:pt x="1440" y="1250"/>
                </a:lnTo>
                <a:lnTo>
                  <a:pt x="1423" y="1284"/>
                </a:lnTo>
                <a:lnTo>
                  <a:pt x="1406" y="1335"/>
                </a:lnTo>
                <a:lnTo>
                  <a:pt x="1406" y="1402"/>
                </a:lnTo>
                <a:lnTo>
                  <a:pt x="1389" y="1487"/>
                </a:lnTo>
                <a:lnTo>
                  <a:pt x="1355" y="1706"/>
                </a:lnTo>
                <a:lnTo>
                  <a:pt x="1339" y="1825"/>
                </a:lnTo>
                <a:lnTo>
                  <a:pt x="1305" y="1943"/>
                </a:lnTo>
                <a:lnTo>
                  <a:pt x="1254" y="2061"/>
                </a:lnTo>
                <a:lnTo>
                  <a:pt x="1203" y="2163"/>
                </a:lnTo>
                <a:lnTo>
                  <a:pt x="1152" y="2230"/>
                </a:lnTo>
                <a:lnTo>
                  <a:pt x="1101" y="2298"/>
                </a:lnTo>
                <a:lnTo>
                  <a:pt x="1051" y="2332"/>
                </a:lnTo>
                <a:lnTo>
                  <a:pt x="1000" y="2365"/>
                </a:lnTo>
                <a:lnTo>
                  <a:pt x="966" y="2382"/>
                </a:lnTo>
                <a:lnTo>
                  <a:pt x="932" y="2382"/>
                </a:lnTo>
                <a:lnTo>
                  <a:pt x="915" y="2382"/>
                </a:lnTo>
                <a:lnTo>
                  <a:pt x="898" y="2349"/>
                </a:lnTo>
                <a:lnTo>
                  <a:pt x="898" y="2332"/>
                </a:lnTo>
                <a:lnTo>
                  <a:pt x="898" y="2281"/>
                </a:lnTo>
                <a:lnTo>
                  <a:pt x="898" y="2230"/>
                </a:lnTo>
                <a:lnTo>
                  <a:pt x="881" y="2180"/>
                </a:lnTo>
                <a:lnTo>
                  <a:pt x="847" y="2129"/>
                </a:lnTo>
                <a:lnTo>
                  <a:pt x="796" y="2061"/>
                </a:lnTo>
                <a:lnTo>
                  <a:pt x="729" y="2011"/>
                </a:lnTo>
                <a:lnTo>
                  <a:pt x="695" y="1960"/>
                </a:lnTo>
                <a:lnTo>
                  <a:pt x="678" y="1943"/>
                </a:lnTo>
                <a:lnTo>
                  <a:pt x="678" y="1926"/>
                </a:lnTo>
                <a:lnTo>
                  <a:pt x="695" y="1909"/>
                </a:lnTo>
                <a:lnTo>
                  <a:pt x="729" y="1926"/>
                </a:lnTo>
                <a:lnTo>
                  <a:pt x="762" y="1943"/>
                </a:lnTo>
                <a:lnTo>
                  <a:pt x="830" y="1960"/>
                </a:lnTo>
                <a:lnTo>
                  <a:pt x="881" y="1994"/>
                </a:lnTo>
                <a:lnTo>
                  <a:pt x="932" y="2011"/>
                </a:lnTo>
                <a:lnTo>
                  <a:pt x="983" y="2028"/>
                </a:lnTo>
                <a:lnTo>
                  <a:pt x="1000" y="2011"/>
                </a:lnTo>
                <a:lnTo>
                  <a:pt x="1051" y="1994"/>
                </a:lnTo>
                <a:lnTo>
                  <a:pt x="1067" y="1960"/>
                </a:lnTo>
                <a:lnTo>
                  <a:pt x="1084" y="1926"/>
                </a:lnTo>
                <a:lnTo>
                  <a:pt x="1118" y="1875"/>
                </a:lnTo>
                <a:lnTo>
                  <a:pt x="1135" y="1825"/>
                </a:lnTo>
                <a:lnTo>
                  <a:pt x="1152" y="1723"/>
                </a:lnTo>
                <a:lnTo>
                  <a:pt x="1169" y="1622"/>
                </a:lnTo>
                <a:lnTo>
                  <a:pt x="1186" y="1504"/>
                </a:lnTo>
                <a:lnTo>
                  <a:pt x="1203" y="1419"/>
                </a:lnTo>
                <a:lnTo>
                  <a:pt x="1203" y="1352"/>
                </a:lnTo>
                <a:lnTo>
                  <a:pt x="1203" y="1301"/>
                </a:lnTo>
                <a:lnTo>
                  <a:pt x="1203" y="1250"/>
                </a:lnTo>
                <a:lnTo>
                  <a:pt x="1169" y="1200"/>
                </a:lnTo>
                <a:lnTo>
                  <a:pt x="1118" y="1183"/>
                </a:lnTo>
                <a:lnTo>
                  <a:pt x="1051" y="1166"/>
                </a:lnTo>
                <a:lnTo>
                  <a:pt x="949" y="1149"/>
                </a:lnTo>
                <a:lnTo>
                  <a:pt x="830" y="1166"/>
                </a:lnTo>
                <a:lnTo>
                  <a:pt x="746" y="1183"/>
                </a:lnTo>
                <a:lnTo>
                  <a:pt x="661" y="1183"/>
                </a:lnTo>
                <a:lnTo>
                  <a:pt x="458" y="1217"/>
                </a:lnTo>
                <a:lnTo>
                  <a:pt x="373" y="1250"/>
                </a:lnTo>
                <a:lnTo>
                  <a:pt x="288" y="1267"/>
                </a:lnTo>
                <a:lnTo>
                  <a:pt x="220" y="1301"/>
                </a:lnTo>
                <a:lnTo>
                  <a:pt x="186" y="1335"/>
                </a:lnTo>
                <a:lnTo>
                  <a:pt x="153" y="1352"/>
                </a:lnTo>
                <a:lnTo>
                  <a:pt x="136" y="1369"/>
                </a:lnTo>
                <a:lnTo>
                  <a:pt x="102" y="1385"/>
                </a:lnTo>
                <a:lnTo>
                  <a:pt x="85" y="1369"/>
                </a:lnTo>
                <a:lnTo>
                  <a:pt x="51" y="1369"/>
                </a:lnTo>
                <a:lnTo>
                  <a:pt x="51" y="1335"/>
                </a:lnTo>
                <a:lnTo>
                  <a:pt x="34" y="1301"/>
                </a:lnTo>
                <a:lnTo>
                  <a:pt x="0" y="1250"/>
                </a:lnTo>
                <a:lnTo>
                  <a:pt x="0" y="1233"/>
                </a:lnTo>
                <a:lnTo>
                  <a:pt x="0" y="1217"/>
                </a:lnTo>
                <a:lnTo>
                  <a:pt x="0" y="1200"/>
                </a:lnTo>
                <a:lnTo>
                  <a:pt x="17" y="1183"/>
                </a:lnTo>
                <a:lnTo>
                  <a:pt x="34" y="1149"/>
                </a:lnTo>
                <a:lnTo>
                  <a:pt x="51" y="1115"/>
                </a:lnTo>
                <a:lnTo>
                  <a:pt x="68" y="1064"/>
                </a:lnTo>
                <a:lnTo>
                  <a:pt x="85" y="980"/>
                </a:lnTo>
                <a:lnTo>
                  <a:pt x="102" y="879"/>
                </a:lnTo>
                <a:lnTo>
                  <a:pt x="102" y="659"/>
                </a:lnTo>
                <a:lnTo>
                  <a:pt x="102" y="558"/>
                </a:lnTo>
                <a:lnTo>
                  <a:pt x="102" y="473"/>
                </a:lnTo>
                <a:lnTo>
                  <a:pt x="102" y="304"/>
                </a:lnTo>
                <a:lnTo>
                  <a:pt x="85" y="237"/>
                </a:lnTo>
                <a:lnTo>
                  <a:pt x="85" y="169"/>
                </a:lnTo>
                <a:lnTo>
                  <a:pt x="68" y="101"/>
                </a:lnTo>
                <a:lnTo>
                  <a:pt x="68" y="68"/>
                </a:lnTo>
                <a:lnTo>
                  <a:pt x="68" y="34"/>
                </a:lnTo>
                <a:lnTo>
                  <a:pt x="68" y="17"/>
                </a:lnTo>
                <a:lnTo>
                  <a:pt x="85" y="0"/>
                </a:lnTo>
                <a:lnTo>
                  <a:pt x="119" y="0"/>
                </a:lnTo>
                <a:lnTo>
                  <a:pt x="170" y="17"/>
                </a:lnTo>
                <a:lnTo>
                  <a:pt x="237" y="3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596900" y="495300"/>
            <a:ext cx="2387600" cy="55880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50045" y="1443355"/>
            <a:ext cx="1403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ròu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857115" y="2553335"/>
            <a:ext cx="212788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26125" y="2553335"/>
            <a:ext cx="59093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独体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肉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牛肉    肉饼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妈妈做的肉饼可好吃了。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两个“人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的捺变点，起笔在竖中线上。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肉</a:t>
            </a:r>
          </a:p>
        </p:txBody>
      </p:sp>
      <p:grpSp>
        <p:nvGrpSpPr>
          <p:cNvPr id="31745" name="Group 4"/>
          <p:cNvGrpSpPr/>
          <p:nvPr/>
        </p:nvGrpSpPr>
        <p:grpSpPr>
          <a:xfrm>
            <a:off x="1501305" y="2534920"/>
            <a:ext cx="2879725" cy="2879725"/>
            <a:chOff x="1474" y="663"/>
            <a:chExt cx="2948" cy="2835"/>
          </a:xfrm>
        </p:grpSpPr>
        <p:sp>
          <p:nvSpPr>
            <p:cNvPr id="31746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747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748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749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750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1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2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3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4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5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Freeform 30"/>
          <p:cNvSpPr/>
          <p:nvPr/>
        </p:nvSpPr>
        <p:spPr>
          <a:xfrm>
            <a:off x="2304580" y="3501707"/>
            <a:ext cx="150812" cy="123348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37" h="1943">
                <a:moveTo>
                  <a:pt x="17" y="168"/>
                </a:moveTo>
                <a:lnTo>
                  <a:pt x="17" y="101"/>
                </a:lnTo>
                <a:lnTo>
                  <a:pt x="0" y="50"/>
                </a:lnTo>
                <a:lnTo>
                  <a:pt x="0" y="33"/>
                </a:lnTo>
                <a:lnTo>
                  <a:pt x="17" y="16"/>
                </a:lnTo>
                <a:lnTo>
                  <a:pt x="34" y="0"/>
                </a:lnTo>
                <a:lnTo>
                  <a:pt x="68" y="0"/>
                </a:lnTo>
                <a:lnTo>
                  <a:pt x="135" y="16"/>
                </a:lnTo>
                <a:lnTo>
                  <a:pt x="237" y="33"/>
                </a:lnTo>
                <a:lnTo>
                  <a:pt x="237" y="253"/>
                </a:lnTo>
                <a:lnTo>
                  <a:pt x="237" y="489"/>
                </a:lnTo>
                <a:lnTo>
                  <a:pt x="237" y="979"/>
                </a:lnTo>
                <a:lnTo>
                  <a:pt x="220" y="1098"/>
                </a:lnTo>
                <a:lnTo>
                  <a:pt x="220" y="1199"/>
                </a:lnTo>
                <a:lnTo>
                  <a:pt x="220" y="1317"/>
                </a:lnTo>
                <a:lnTo>
                  <a:pt x="203" y="1402"/>
                </a:lnTo>
                <a:lnTo>
                  <a:pt x="203" y="1486"/>
                </a:lnTo>
                <a:lnTo>
                  <a:pt x="203" y="1571"/>
                </a:lnTo>
                <a:lnTo>
                  <a:pt x="203" y="1638"/>
                </a:lnTo>
                <a:lnTo>
                  <a:pt x="186" y="1706"/>
                </a:lnTo>
                <a:lnTo>
                  <a:pt x="186" y="1757"/>
                </a:lnTo>
                <a:lnTo>
                  <a:pt x="186" y="1807"/>
                </a:lnTo>
                <a:lnTo>
                  <a:pt x="169" y="1858"/>
                </a:lnTo>
                <a:lnTo>
                  <a:pt x="169" y="1892"/>
                </a:lnTo>
                <a:lnTo>
                  <a:pt x="169" y="1909"/>
                </a:lnTo>
                <a:lnTo>
                  <a:pt x="152" y="1943"/>
                </a:lnTo>
                <a:lnTo>
                  <a:pt x="135" y="1943"/>
                </a:lnTo>
                <a:lnTo>
                  <a:pt x="119" y="1926"/>
                </a:lnTo>
                <a:lnTo>
                  <a:pt x="102" y="1909"/>
                </a:lnTo>
                <a:lnTo>
                  <a:pt x="68" y="1875"/>
                </a:lnTo>
                <a:lnTo>
                  <a:pt x="34" y="1841"/>
                </a:lnTo>
                <a:lnTo>
                  <a:pt x="17" y="1807"/>
                </a:lnTo>
                <a:lnTo>
                  <a:pt x="0" y="1740"/>
                </a:lnTo>
                <a:lnTo>
                  <a:pt x="0" y="1706"/>
                </a:lnTo>
                <a:lnTo>
                  <a:pt x="0" y="1672"/>
                </a:lnTo>
                <a:lnTo>
                  <a:pt x="0" y="1621"/>
                </a:lnTo>
                <a:lnTo>
                  <a:pt x="17" y="1554"/>
                </a:lnTo>
                <a:lnTo>
                  <a:pt x="17" y="1520"/>
                </a:lnTo>
                <a:lnTo>
                  <a:pt x="17" y="1486"/>
                </a:lnTo>
                <a:lnTo>
                  <a:pt x="34" y="1436"/>
                </a:lnTo>
                <a:lnTo>
                  <a:pt x="34" y="1385"/>
                </a:lnTo>
                <a:lnTo>
                  <a:pt x="51" y="1317"/>
                </a:lnTo>
                <a:lnTo>
                  <a:pt x="51" y="1250"/>
                </a:lnTo>
                <a:lnTo>
                  <a:pt x="68" y="1165"/>
                </a:lnTo>
                <a:lnTo>
                  <a:pt x="68" y="1081"/>
                </a:lnTo>
                <a:lnTo>
                  <a:pt x="68" y="929"/>
                </a:lnTo>
                <a:lnTo>
                  <a:pt x="85" y="777"/>
                </a:lnTo>
                <a:lnTo>
                  <a:pt x="85" y="642"/>
                </a:lnTo>
                <a:lnTo>
                  <a:pt x="85" y="506"/>
                </a:lnTo>
                <a:lnTo>
                  <a:pt x="68" y="405"/>
                </a:lnTo>
                <a:lnTo>
                  <a:pt x="51" y="304"/>
                </a:lnTo>
                <a:lnTo>
                  <a:pt x="51" y="219"/>
                </a:lnTo>
                <a:lnTo>
                  <a:pt x="17" y="16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Freeform 35"/>
          <p:cNvSpPr/>
          <p:nvPr/>
        </p:nvSpPr>
        <p:spPr>
          <a:xfrm>
            <a:off x="2379192" y="3373120"/>
            <a:ext cx="1281113" cy="152241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016" h="2399">
                <a:moveTo>
                  <a:pt x="1982" y="253"/>
                </a:moveTo>
                <a:lnTo>
                  <a:pt x="1965" y="270"/>
                </a:lnTo>
                <a:lnTo>
                  <a:pt x="1965" y="321"/>
                </a:lnTo>
                <a:lnTo>
                  <a:pt x="1965" y="388"/>
                </a:lnTo>
                <a:lnTo>
                  <a:pt x="1965" y="473"/>
                </a:lnTo>
                <a:lnTo>
                  <a:pt x="1965" y="524"/>
                </a:lnTo>
                <a:lnTo>
                  <a:pt x="1965" y="574"/>
                </a:lnTo>
                <a:lnTo>
                  <a:pt x="1982" y="642"/>
                </a:lnTo>
                <a:lnTo>
                  <a:pt x="1982" y="709"/>
                </a:lnTo>
                <a:lnTo>
                  <a:pt x="1982" y="794"/>
                </a:lnTo>
                <a:lnTo>
                  <a:pt x="1999" y="878"/>
                </a:lnTo>
                <a:lnTo>
                  <a:pt x="1999" y="963"/>
                </a:lnTo>
                <a:lnTo>
                  <a:pt x="1999" y="1064"/>
                </a:lnTo>
                <a:lnTo>
                  <a:pt x="2016" y="1284"/>
                </a:lnTo>
                <a:lnTo>
                  <a:pt x="2016" y="1470"/>
                </a:lnTo>
                <a:lnTo>
                  <a:pt x="2016" y="1656"/>
                </a:lnTo>
                <a:lnTo>
                  <a:pt x="1999" y="1824"/>
                </a:lnTo>
                <a:lnTo>
                  <a:pt x="1999" y="1892"/>
                </a:lnTo>
                <a:lnTo>
                  <a:pt x="1999" y="1960"/>
                </a:lnTo>
                <a:lnTo>
                  <a:pt x="1965" y="2095"/>
                </a:lnTo>
                <a:lnTo>
                  <a:pt x="1948" y="2196"/>
                </a:lnTo>
                <a:lnTo>
                  <a:pt x="1914" y="2264"/>
                </a:lnTo>
                <a:lnTo>
                  <a:pt x="1863" y="2331"/>
                </a:lnTo>
                <a:lnTo>
                  <a:pt x="1829" y="2365"/>
                </a:lnTo>
                <a:lnTo>
                  <a:pt x="1795" y="2382"/>
                </a:lnTo>
                <a:lnTo>
                  <a:pt x="1778" y="2399"/>
                </a:lnTo>
                <a:lnTo>
                  <a:pt x="1745" y="2399"/>
                </a:lnTo>
                <a:lnTo>
                  <a:pt x="1728" y="2382"/>
                </a:lnTo>
                <a:lnTo>
                  <a:pt x="1711" y="2348"/>
                </a:lnTo>
                <a:lnTo>
                  <a:pt x="1694" y="2314"/>
                </a:lnTo>
                <a:lnTo>
                  <a:pt x="1677" y="2264"/>
                </a:lnTo>
                <a:lnTo>
                  <a:pt x="1643" y="2196"/>
                </a:lnTo>
                <a:lnTo>
                  <a:pt x="1592" y="2146"/>
                </a:lnTo>
                <a:lnTo>
                  <a:pt x="1507" y="2095"/>
                </a:lnTo>
                <a:lnTo>
                  <a:pt x="1423" y="2044"/>
                </a:lnTo>
                <a:lnTo>
                  <a:pt x="1372" y="2010"/>
                </a:lnTo>
                <a:lnTo>
                  <a:pt x="1338" y="1977"/>
                </a:lnTo>
                <a:lnTo>
                  <a:pt x="1338" y="1960"/>
                </a:lnTo>
                <a:lnTo>
                  <a:pt x="1389" y="1943"/>
                </a:lnTo>
                <a:lnTo>
                  <a:pt x="1440" y="1960"/>
                </a:lnTo>
                <a:lnTo>
                  <a:pt x="1524" y="1977"/>
                </a:lnTo>
                <a:lnTo>
                  <a:pt x="1609" y="1993"/>
                </a:lnTo>
                <a:lnTo>
                  <a:pt x="1677" y="1993"/>
                </a:lnTo>
                <a:lnTo>
                  <a:pt x="1728" y="1977"/>
                </a:lnTo>
                <a:lnTo>
                  <a:pt x="1762" y="1960"/>
                </a:lnTo>
                <a:lnTo>
                  <a:pt x="1762" y="1943"/>
                </a:lnTo>
                <a:lnTo>
                  <a:pt x="1778" y="1909"/>
                </a:lnTo>
                <a:lnTo>
                  <a:pt x="1778" y="1858"/>
                </a:lnTo>
                <a:lnTo>
                  <a:pt x="1795" y="1791"/>
                </a:lnTo>
                <a:lnTo>
                  <a:pt x="1795" y="1706"/>
                </a:lnTo>
                <a:lnTo>
                  <a:pt x="1795" y="1605"/>
                </a:lnTo>
                <a:lnTo>
                  <a:pt x="1795" y="1503"/>
                </a:lnTo>
                <a:lnTo>
                  <a:pt x="1795" y="1385"/>
                </a:lnTo>
                <a:lnTo>
                  <a:pt x="1795" y="1132"/>
                </a:lnTo>
                <a:lnTo>
                  <a:pt x="1795" y="912"/>
                </a:lnTo>
                <a:lnTo>
                  <a:pt x="1778" y="709"/>
                </a:lnTo>
                <a:lnTo>
                  <a:pt x="1778" y="625"/>
                </a:lnTo>
                <a:lnTo>
                  <a:pt x="1778" y="540"/>
                </a:lnTo>
                <a:lnTo>
                  <a:pt x="1762" y="473"/>
                </a:lnTo>
                <a:lnTo>
                  <a:pt x="1745" y="405"/>
                </a:lnTo>
                <a:lnTo>
                  <a:pt x="1745" y="355"/>
                </a:lnTo>
                <a:lnTo>
                  <a:pt x="1728" y="304"/>
                </a:lnTo>
                <a:lnTo>
                  <a:pt x="1711" y="270"/>
                </a:lnTo>
                <a:lnTo>
                  <a:pt x="1711" y="236"/>
                </a:lnTo>
                <a:lnTo>
                  <a:pt x="1694" y="219"/>
                </a:lnTo>
                <a:lnTo>
                  <a:pt x="1694" y="203"/>
                </a:lnTo>
                <a:lnTo>
                  <a:pt x="1660" y="186"/>
                </a:lnTo>
                <a:lnTo>
                  <a:pt x="1626" y="186"/>
                </a:lnTo>
                <a:lnTo>
                  <a:pt x="1575" y="169"/>
                </a:lnTo>
                <a:lnTo>
                  <a:pt x="1524" y="169"/>
                </a:lnTo>
                <a:lnTo>
                  <a:pt x="1507" y="169"/>
                </a:lnTo>
                <a:lnTo>
                  <a:pt x="1474" y="169"/>
                </a:lnTo>
                <a:lnTo>
                  <a:pt x="1423" y="186"/>
                </a:lnTo>
                <a:lnTo>
                  <a:pt x="1372" y="186"/>
                </a:lnTo>
                <a:lnTo>
                  <a:pt x="1321" y="186"/>
                </a:lnTo>
                <a:lnTo>
                  <a:pt x="1236" y="203"/>
                </a:lnTo>
                <a:lnTo>
                  <a:pt x="1169" y="203"/>
                </a:lnTo>
                <a:lnTo>
                  <a:pt x="1067" y="219"/>
                </a:lnTo>
                <a:lnTo>
                  <a:pt x="965" y="236"/>
                </a:lnTo>
                <a:lnTo>
                  <a:pt x="864" y="236"/>
                </a:lnTo>
                <a:lnTo>
                  <a:pt x="745" y="253"/>
                </a:lnTo>
                <a:lnTo>
                  <a:pt x="609" y="270"/>
                </a:lnTo>
                <a:lnTo>
                  <a:pt x="474" y="287"/>
                </a:lnTo>
                <a:lnTo>
                  <a:pt x="321" y="304"/>
                </a:lnTo>
                <a:lnTo>
                  <a:pt x="169" y="338"/>
                </a:lnTo>
                <a:lnTo>
                  <a:pt x="0" y="355"/>
                </a:lnTo>
                <a:lnTo>
                  <a:pt x="0" y="236"/>
                </a:lnTo>
                <a:lnTo>
                  <a:pt x="33" y="236"/>
                </a:lnTo>
                <a:lnTo>
                  <a:pt x="101" y="236"/>
                </a:lnTo>
                <a:lnTo>
                  <a:pt x="169" y="219"/>
                </a:lnTo>
                <a:lnTo>
                  <a:pt x="271" y="203"/>
                </a:lnTo>
                <a:lnTo>
                  <a:pt x="389" y="203"/>
                </a:lnTo>
                <a:lnTo>
                  <a:pt x="542" y="186"/>
                </a:lnTo>
                <a:lnTo>
                  <a:pt x="694" y="152"/>
                </a:lnTo>
                <a:lnTo>
                  <a:pt x="881" y="135"/>
                </a:lnTo>
                <a:lnTo>
                  <a:pt x="1050" y="118"/>
                </a:lnTo>
                <a:lnTo>
                  <a:pt x="1219" y="84"/>
                </a:lnTo>
                <a:lnTo>
                  <a:pt x="1355" y="67"/>
                </a:lnTo>
                <a:lnTo>
                  <a:pt x="1457" y="50"/>
                </a:lnTo>
                <a:lnTo>
                  <a:pt x="1541" y="50"/>
                </a:lnTo>
                <a:lnTo>
                  <a:pt x="1609" y="34"/>
                </a:lnTo>
                <a:lnTo>
                  <a:pt x="1660" y="17"/>
                </a:lnTo>
                <a:lnTo>
                  <a:pt x="1677" y="17"/>
                </a:lnTo>
                <a:lnTo>
                  <a:pt x="1711" y="0"/>
                </a:lnTo>
                <a:lnTo>
                  <a:pt x="1745" y="0"/>
                </a:lnTo>
                <a:lnTo>
                  <a:pt x="1762" y="0"/>
                </a:lnTo>
                <a:lnTo>
                  <a:pt x="1795" y="17"/>
                </a:lnTo>
                <a:lnTo>
                  <a:pt x="1846" y="50"/>
                </a:lnTo>
                <a:lnTo>
                  <a:pt x="1897" y="84"/>
                </a:lnTo>
                <a:lnTo>
                  <a:pt x="1948" y="118"/>
                </a:lnTo>
                <a:lnTo>
                  <a:pt x="1982" y="152"/>
                </a:lnTo>
                <a:lnTo>
                  <a:pt x="1999" y="169"/>
                </a:lnTo>
                <a:lnTo>
                  <a:pt x="2016" y="186"/>
                </a:lnTo>
                <a:lnTo>
                  <a:pt x="2016" y="203"/>
                </a:lnTo>
                <a:lnTo>
                  <a:pt x="2016" y="219"/>
                </a:lnTo>
                <a:lnTo>
                  <a:pt x="2016" y="236"/>
                </a:lnTo>
                <a:lnTo>
                  <a:pt x="1982" y="25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Freeform 31"/>
          <p:cNvSpPr/>
          <p:nvPr/>
        </p:nvSpPr>
        <p:spPr>
          <a:xfrm>
            <a:off x="2863380" y="3673157"/>
            <a:ext cx="387350" cy="2143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610" h="338">
                <a:moveTo>
                  <a:pt x="593" y="203"/>
                </a:moveTo>
                <a:lnTo>
                  <a:pt x="610" y="253"/>
                </a:lnTo>
                <a:lnTo>
                  <a:pt x="610" y="287"/>
                </a:lnTo>
                <a:lnTo>
                  <a:pt x="610" y="321"/>
                </a:lnTo>
                <a:lnTo>
                  <a:pt x="593" y="338"/>
                </a:lnTo>
                <a:lnTo>
                  <a:pt x="576" y="321"/>
                </a:lnTo>
                <a:lnTo>
                  <a:pt x="542" y="321"/>
                </a:lnTo>
                <a:lnTo>
                  <a:pt x="491" y="304"/>
                </a:lnTo>
                <a:lnTo>
                  <a:pt x="423" y="253"/>
                </a:lnTo>
                <a:lnTo>
                  <a:pt x="356" y="219"/>
                </a:lnTo>
                <a:lnTo>
                  <a:pt x="254" y="152"/>
                </a:lnTo>
                <a:lnTo>
                  <a:pt x="135" y="84"/>
                </a:lnTo>
                <a:lnTo>
                  <a:pt x="0" y="0"/>
                </a:lnTo>
                <a:lnTo>
                  <a:pt x="119" y="17"/>
                </a:lnTo>
                <a:lnTo>
                  <a:pt x="220" y="17"/>
                </a:lnTo>
                <a:lnTo>
                  <a:pt x="322" y="34"/>
                </a:lnTo>
                <a:lnTo>
                  <a:pt x="407" y="51"/>
                </a:lnTo>
                <a:lnTo>
                  <a:pt x="474" y="67"/>
                </a:lnTo>
                <a:lnTo>
                  <a:pt x="542" y="101"/>
                </a:lnTo>
                <a:lnTo>
                  <a:pt x="576" y="152"/>
                </a:lnTo>
                <a:lnTo>
                  <a:pt x="593" y="20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Freeform 32"/>
          <p:cNvSpPr/>
          <p:nvPr/>
        </p:nvSpPr>
        <p:spPr>
          <a:xfrm>
            <a:off x="2487142" y="3887470"/>
            <a:ext cx="461963" cy="54610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728" h="861">
                <a:moveTo>
                  <a:pt x="0" y="861"/>
                </a:moveTo>
                <a:lnTo>
                  <a:pt x="0" y="845"/>
                </a:lnTo>
                <a:lnTo>
                  <a:pt x="17" y="828"/>
                </a:lnTo>
                <a:lnTo>
                  <a:pt x="68" y="777"/>
                </a:lnTo>
                <a:lnTo>
                  <a:pt x="119" y="726"/>
                </a:lnTo>
                <a:lnTo>
                  <a:pt x="186" y="676"/>
                </a:lnTo>
                <a:lnTo>
                  <a:pt x="237" y="608"/>
                </a:lnTo>
                <a:lnTo>
                  <a:pt x="288" y="540"/>
                </a:lnTo>
                <a:lnTo>
                  <a:pt x="339" y="473"/>
                </a:lnTo>
                <a:lnTo>
                  <a:pt x="390" y="405"/>
                </a:lnTo>
                <a:lnTo>
                  <a:pt x="424" y="338"/>
                </a:lnTo>
                <a:lnTo>
                  <a:pt x="457" y="270"/>
                </a:lnTo>
                <a:lnTo>
                  <a:pt x="474" y="203"/>
                </a:lnTo>
                <a:lnTo>
                  <a:pt x="491" y="169"/>
                </a:lnTo>
                <a:lnTo>
                  <a:pt x="491" y="118"/>
                </a:lnTo>
                <a:lnTo>
                  <a:pt x="491" y="84"/>
                </a:lnTo>
                <a:lnTo>
                  <a:pt x="491" y="67"/>
                </a:lnTo>
                <a:lnTo>
                  <a:pt x="474" y="50"/>
                </a:lnTo>
                <a:lnTo>
                  <a:pt x="474" y="34"/>
                </a:lnTo>
                <a:lnTo>
                  <a:pt x="474" y="17"/>
                </a:lnTo>
                <a:lnTo>
                  <a:pt x="491" y="0"/>
                </a:lnTo>
                <a:lnTo>
                  <a:pt x="508" y="0"/>
                </a:lnTo>
                <a:lnTo>
                  <a:pt x="542" y="0"/>
                </a:lnTo>
                <a:lnTo>
                  <a:pt x="576" y="17"/>
                </a:lnTo>
                <a:lnTo>
                  <a:pt x="627" y="50"/>
                </a:lnTo>
                <a:lnTo>
                  <a:pt x="678" y="67"/>
                </a:lnTo>
                <a:lnTo>
                  <a:pt x="695" y="101"/>
                </a:lnTo>
                <a:lnTo>
                  <a:pt x="712" y="118"/>
                </a:lnTo>
                <a:lnTo>
                  <a:pt x="728" y="152"/>
                </a:lnTo>
                <a:lnTo>
                  <a:pt x="712" y="169"/>
                </a:lnTo>
                <a:lnTo>
                  <a:pt x="712" y="203"/>
                </a:lnTo>
                <a:lnTo>
                  <a:pt x="678" y="253"/>
                </a:lnTo>
                <a:lnTo>
                  <a:pt x="661" y="321"/>
                </a:lnTo>
                <a:lnTo>
                  <a:pt x="576" y="439"/>
                </a:lnTo>
                <a:lnTo>
                  <a:pt x="491" y="557"/>
                </a:lnTo>
                <a:lnTo>
                  <a:pt x="440" y="608"/>
                </a:lnTo>
                <a:lnTo>
                  <a:pt x="373" y="676"/>
                </a:lnTo>
                <a:lnTo>
                  <a:pt x="288" y="726"/>
                </a:lnTo>
                <a:lnTo>
                  <a:pt x="203" y="777"/>
                </a:lnTo>
                <a:lnTo>
                  <a:pt x="119" y="828"/>
                </a:lnTo>
                <a:lnTo>
                  <a:pt x="68" y="861"/>
                </a:lnTo>
                <a:lnTo>
                  <a:pt x="17" y="861"/>
                </a:lnTo>
                <a:lnTo>
                  <a:pt x="0" y="86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Freeform 34"/>
          <p:cNvSpPr/>
          <p:nvPr/>
        </p:nvSpPr>
        <p:spPr>
          <a:xfrm>
            <a:off x="2552230" y="3103245"/>
            <a:ext cx="473075" cy="86995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745" h="1369">
                <a:moveTo>
                  <a:pt x="0" y="1369"/>
                </a:moveTo>
                <a:lnTo>
                  <a:pt x="0" y="1352"/>
                </a:lnTo>
                <a:lnTo>
                  <a:pt x="33" y="1318"/>
                </a:lnTo>
                <a:lnTo>
                  <a:pt x="67" y="1251"/>
                </a:lnTo>
                <a:lnTo>
                  <a:pt x="135" y="1183"/>
                </a:lnTo>
                <a:lnTo>
                  <a:pt x="203" y="1115"/>
                </a:lnTo>
                <a:lnTo>
                  <a:pt x="254" y="1031"/>
                </a:lnTo>
                <a:lnTo>
                  <a:pt x="355" y="845"/>
                </a:lnTo>
                <a:lnTo>
                  <a:pt x="406" y="761"/>
                </a:lnTo>
                <a:lnTo>
                  <a:pt x="440" y="642"/>
                </a:lnTo>
                <a:lnTo>
                  <a:pt x="457" y="524"/>
                </a:lnTo>
                <a:lnTo>
                  <a:pt x="474" y="389"/>
                </a:lnTo>
                <a:lnTo>
                  <a:pt x="474" y="321"/>
                </a:lnTo>
                <a:lnTo>
                  <a:pt x="474" y="254"/>
                </a:lnTo>
                <a:lnTo>
                  <a:pt x="474" y="203"/>
                </a:lnTo>
                <a:lnTo>
                  <a:pt x="474" y="169"/>
                </a:lnTo>
                <a:lnTo>
                  <a:pt x="474" y="136"/>
                </a:lnTo>
                <a:lnTo>
                  <a:pt x="474" y="102"/>
                </a:lnTo>
                <a:lnTo>
                  <a:pt x="474" y="85"/>
                </a:lnTo>
                <a:lnTo>
                  <a:pt x="457" y="68"/>
                </a:lnTo>
                <a:lnTo>
                  <a:pt x="440" y="51"/>
                </a:lnTo>
                <a:lnTo>
                  <a:pt x="440" y="34"/>
                </a:lnTo>
                <a:lnTo>
                  <a:pt x="440" y="17"/>
                </a:lnTo>
                <a:lnTo>
                  <a:pt x="457" y="0"/>
                </a:lnTo>
                <a:lnTo>
                  <a:pt x="474" y="0"/>
                </a:lnTo>
                <a:lnTo>
                  <a:pt x="508" y="0"/>
                </a:lnTo>
                <a:lnTo>
                  <a:pt x="559" y="0"/>
                </a:lnTo>
                <a:lnTo>
                  <a:pt x="610" y="17"/>
                </a:lnTo>
                <a:lnTo>
                  <a:pt x="660" y="51"/>
                </a:lnTo>
                <a:lnTo>
                  <a:pt x="694" y="68"/>
                </a:lnTo>
                <a:lnTo>
                  <a:pt x="728" y="85"/>
                </a:lnTo>
                <a:lnTo>
                  <a:pt x="745" y="102"/>
                </a:lnTo>
                <a:lnTo>
                  <a:pt x="745" y="119"/>
                </a:lnTo>
                <a:lnTo>
                  <a:pt x="745" y="136"/>
                </a:lnTo>
                <a:lnTo>
                  <a:pt x="728" y="203"/>
                </a:lnTo>
                <a:lnTo>
                  <a:pt x="711" y="288"/>
                </a:lnTo>
                <a:lnTo>
                  <a:pt x="694" y="406"/>
                </a:lnTo>
                <a:lnTo>
                  <a:pt x="626" y="642"/>
                </a:lnTo>
                <a:lnTo>
                  <a:pt x="576" y="761"/>
                </a:lnTo>
                <a:lnTo>
                  <a:pt x="525" y="879"/>
                </a:lnTo>
                <a:lnTo>
                  <a:pt x="474" y="997"/>
                </a:lnTo>
                <a:lnTo>
                  <a:pt x="389" y="1082"/>
                </a:lnTo>
                <a:lnTo>
                  <a:pt x="322" y="1183"/>
                </a:lnTo>
                <a:lnTo>
                  <a:pt x="220" y="1251"/>
                </a:lnTo>
                <a:lnTo>
                  <a:pt x="135" y="1301"/>
                </a:lnTo>
                <a:lnTo>
                  <a:pt x="67" y="1352"/>
                </a:lnTo>
                <a:lnTo>
                  <a:pt x="33" y="1369"/>
                </a:lnTo>
                <a:lnTo>
                  <a:pt x="0" y="136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" name="Freeform 33"/>
          <p:cNvSpPr/>
          <p:nvPr/>
        </p:nvSpPr>
        <p:spPr>
          <a:xfrm>
            <a:off x="2863380" y="4112895"/>
            <a:ext cx="409575" cy="311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0" y="0"/>
              </a:cxn>
            </a:cxnLst>
            <a:rect l="0" t="0" r="0" b="0"/>
            <a:pathLst>
              <a:path w="644" h="490">
                <a:moveTo>
                  <a:pt x="0" y="0"/>
                </a:moveTo>
                <a:lnTo>
                  <a:pt x="85" y="0"/>
                </a:lnTo>
                <a:lnTo>
                  <a:pt x="186" y="16"/>
                </a:lnTo>
                <a:lnTo>
                  <a:pt x="271" y="33"/>
                </a:lnTo>
                <a:lnTo>
                  <a:pt x="373" y="67"/>
                </a:lnTo>
                <a:lnTo>
                  <a:pt x="440" y="118"/>
                </a:lnTo>
                <a:lnTo>
                  <a:pt x="525" y="169"/>
                </a:lnTo>
                <a:lnTo>
                  <a:pt x="576" y="202"/>
                </a:lnTo>
                <a:lnTo>
                  <a:pt x="610" y="253"/>
                </a:lnTo>
                <a:lnTo>
                  <a:pt x="627" y="304"/>
                </a:lnTo>
                <a:lnTo>
                  <a:pt x="644" y="337"/>
                </a:lnTo>
                <a:lnTo>
                  <a:pt x="644" y="371"/>
                </a:lnTo>
                <a:lnTo>
                  <a:pt x="644" y="405"/>
                </a:lnTo>
                <a:lnTo>
                  <a:pt x="627" y="439"/>
                </a:lnTo>
                <a:lnTo>
                  <a:pt x="610" y="473"/>
                </a:lnTo>
                <a:lnTo>
                  <a:pt x="593" y="473"/>
                </a:lnTo>
                <a:lnTo>
                  <a:pt x="576" y="490"/>
                </a:lnTo>
                <a:lnTo>
                  <a:pt x="559" y="490"/>
                </a:lnTo>
                <a:lnTo>
                  <a:pt x="525" y="456"/>
                </a:lnTo>
                <a:lnTo>
                  <a:pt x="474" y="422"/>
                </a:lnTo>
                <a:lnTo>
                  <a:pt x="423" y="371"/>
                </a:lnTo>
                <a:lnTo>
                  <a:pt x="339" y="304"/>
                </a:lnTo>
                <a:lnTo>
                  <a:pt x="237" y="219"/>
                </a:lnTo>
                <a:lnTo>
                  <a:pt x="135" y="118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596900" y="495300"/>
            <a:ext cx="2387600" cy="55880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320530" y="1443355"/>
            <a:ext cx="1403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jī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971415" y="2303780"/>
            <a:ext cx="212788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940425" y="2303780"/>
            <a:ext cx="5909310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鸟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小鸡 公鸡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鸡蛋含有丰富的营养。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左窄短，右宽长，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鸟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的末横向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的下方伸展。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鸡</a:t>
            </a:r>
          </a:p>
        </p:txBody>
      </p:sp>
      <p:sp>
        <p:nvSpPr>
          <p:cNvPr id="2" name="Freeform 41"/>
          <p:cNvSpPr/>
          <p:nvPr/>
        </p:nvSpPr>
        <p:spPr>
          <a:xfrm>
            <a:off x="3160869" y="3398838"/>
            <a:ext cx="182563" cy="149225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288" h="237">
                <a:moveTo>
                  <a:pt x="0" y="17"/>
                </a:moveTo>
                <a:lnTo>
                  <a:pt x="17" y="17"/>
                </a:lnTo>
                <a:lnTo>
                  <a:pt x="34" y="0"/>
                </a:lnTo>
                <a:lnTo>
                  <a:pt x="51" y="0"/>
                </a:lnTo>
                <a:lnTo>
                  <a:pt x="85" y="0"/>
                </a:lnTo>
                <a:lnTo>
                  <a:pt x="153" y="0"/>
                </a:lnTo>
                <a:lnTo>
                  <a:pt x="221" y="17"/>
                </a:lnTo>
                <a:lnTo>
                  <a:pt x="255" y="51"/>
                </a:lnTo>
                <a:lnTo>
                  <a:pt x="272" y="85"/>
                </a:lnTo>
                <a:lnTo>
                  <a:pt x="288" y="119"/>
                </a:lnTo>
                <a:lnTo>
                  <a:pt x="288" y="169"/>
                </a:lnTo>
                <a:lnTo>
                  <a:pt x="288" y="203"/>
                </a:lnTo>
                <a:lnTo>
                  <a:pt x="272" y="237"/>
                </a:lnTo>
                <a:lnTo>
                  <a:pt x="255" y="237"/>
                </a:lnTo>
                <a:lnTo>
                  <a:pt x="221" y="220"/>
                </a:lnTo>
                <a:lnTo>
                  <a:pt x="170" y="186"/>
                </a:lnTo>
                <a:lnTo>
                  <a:pt x="136" y="152"/>
                </a:lnTo>
                <a:lnTo>
                  <a:pt x="68" y="102"/>
                </a:lnTo>
                <a:lnTo>
                  <a:pt x="34" y="68"/>
                </a:lnTo>
                <a:lnTo>
                  <a:pt x="17" y="51"/>
                </a:lnTo>
                <a:lnTo>
                  <a:pt x="17" y="34"/>
                </a:lnTo>
                <a:lnTo>
                  <a:pt x="0" y="1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32772" name="Group 4"/>
          <p:cNvGrpSpPr/>
          <p:nvPr/>
        </p:nvGrpSpPr>
        <p:grpSpPr>
          <a:xfrm>
            <a:off x="1597182" y="2303463"/>
            <a:ext cx="2879725" cy="2879725"/>
            <a:chOff x="1474" y="663"/>
            <a:chExt cx="2948" cy="2835"/>
          </a:xfrm>
        </p:grpSpPr>
        <p:sp>
          <p:nvSpPr>
            <p:cNvPr id="32773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774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775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776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777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8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9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0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1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2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" name="Freeform 36"/>
          <p:cNvSpPr/>
          <p:nvPr/>
        </p:nvSpPr>
        <p:spPr>
          <a:xfrm>
            <a:off x="1998819" y="3182938"/>
            <a:ext cx="796925" cy="118110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0" t="0" r="0" b="0"/>
            <a:pathLst>
              <a:path w="1253" h="1859">
                <a:moveTo>
                  <a:pt x="0" y="1859"/>
                </a:moveTo>
                <a:lnTo>
                  <a:pt x="0" y="1842"/>
                </a:lnTo>
                <a:lnTo>
                  <a:pt x="0" y="1825"/>
                </a:lnTo>
                <a:lnTo>
                  <a:pt x="34" y="1791"/>
                </a:lnTo>
                <a:lnTo>
                  <a:pt x="67" y="1757"/>
                </a:lnTo>
                <a:lnTo>
                  <a:pt x="118" y="1707"/>
                </a:lnTo>
                <a:lnTo>
                  <a:pt x="169" y="1639"/>
                </a:lnTo>
                <a:lnTo>
                  <a:pt x="237" y="1572"/>
                </a:lnTo>
                <a:lnTo>
                  <a:pt x="322" y="1487"/>
                </a:lnTo>
                <a:lnTo>
                  <a:pt x="406" y="1403"/>
                </a:lnTo>
                <a:lnTo>
                  <a:pt x="491" y="1301"/>
                </a:lnTo>
                <a:lnTo>
                  <a:pt x="576" y="1166"/>
                </a:lnTo>
                <a:lnTo>
                  <a:pt x="644" y="1048"/>
                </a:lnTo>
                <a:lnTo>
                  <a:pt x="711" y="913"/>
                </a:lnTo>
                <a:lnTo>
                  <a:pt x="779" y="794"/>
                </a:lnTo>
                <a:lnTo>
                  <a:pt x="830" y="676"/>
                </a:lnTo>
                <a:lnTo>
                  <a:pt x="864" y="575"/>
                </a:lnTo>
                <a:lnTo>
                  <a:pt x="898" y="473"/>
                </a:lnTo>
                <a:lnTo>
                  <a:pt x="915" y="406"/>
                </a:lnTo>
                <a:lnTo>
                  <a:pt x="915" y="355"/>
                </a:lnTo>
                <a:lnTo>
                  <a:pt x="915" y="304"/>
                </a:lnTo>
                <a:lnTo>
                  <a:pt x="915" y="254"/>
                </a:lnTo>
                <a:lnTo>
                  <a:pt x="898" y="237"/>
                </a:lnTo>
                <a:lnTo>
                  <a:pt x="881" y="220"/>
                </a:lnTo>
                <a:lnTo>
                  <a:pt x="864" y="220"/>
                </a:lnTo>
                <a:lnTo>
                  <a:pt x="847" y="220"/>
                </a:lnTo>
                <a:lnTo>
                  <a:pt x="813" y="220"/>
                </a:lnTo>
                <a:lnTo>
                  <a:pt x="779" y="220"/>
                </a:lnTo>
                <a:lnTo>
                  <a:pt x="677" y="254"/>
                </a:lnTo>
                <a:lnTo>
                  <a:pt x="559" y="271"/>
                </a:lnTo>
                <a:lnTo>
                  <a:pt x="440" y="304"/>
                </a:lnTo>
                <a:lnTo>
                  <a:pt x="355" y="338"/>
                </a:lnTo>
                <a:lnTo>
                  <a:pt x="305" y="338"/>
                </a:lnTo>
                <a:lnTo>
                  <a:pt x="288" y="338"/>
                </a:lnTo>
                <a:lnTo>
                  <a:pt x="254" y="355"/>
                </a:lnTo>
                <a:lnTo>
                  <a:pt x="203" y="338"/>
                </a:lnTo>
                <a:lnTo>
                  <a:pt x="169" y="321"/>
                </a:lnTo>
                <a:lnTo>
                  <a:pt x="135" y="304"/>
                </a:lnTo>
                <a:lnTo>
                  <a:pt x="118" y="271"/>
                </a:lnTo>
                <a:lnTo>
                  <a:pt x="118" y="254"/>
                </a:lnTo>
                <a:lnTo>
                  <a:pt x="135" y="237"/>
                </a:lnTo>
                <a:lnTo>
                  <a:pt x="152" y="237"/>
                </a:lnTo>
                <a:lnTo>
                  <a:pt x="169" y="237"/>
                </a:lnTo>
                <a:lnTo>
                  <a:pt x="186" y="237"/>
                </a:lnTo>
                <a:lnTo>
                  <a:pt x="220" y="220"/>
                </a:lnTo>
                <a:lnTo>
                  <a:pt x="254" y="220"/>
                </a:lnTo>
                <a:lnTo>
                  <a:pt x="305" y="203"/>
                </a:lnTo>
                <a:lnTo>
                  <a:pt x="372" y="203"/>
                </a:lnTo>
                <a:lnTo>
                  <a:pt x="440" y="186"/>
                </a:lnTo>
                <a:lnTo>
                  <a:pt x="525" y="169"/>
                </a:lnTo>
                <a:lnTo>
                  <a:pt x="610" y="152"/>
                </a:lnTo>
                <a:lnTo>
                  <a:pt x="677" y="136"/>
                </a:lnTo>
                <a:lnTo>
                  <a:pt x="745" y="119"/>
                </a:lnTo>
                <a:lnTo>
                  <a:pt x="796" y="119"/>
                </a:lnTo>
                <a:lnTo>
                  <a:pt x="830" y="102"/>
                </a:lnTo>
                <a:lnTo>
                  <a:pt x="864" y="85"/>
                </a:lnTo>
                <a:lnTo>
                  <a:pt x="898" y="68"/>
                </a:lnTo>
                <a:lnTo>
                  <a:pt x="898" y="51"/>
                </a:lnTo>
                <a:lnTo>
                  <a:pt x="932" y="34"/>
                </a:lnTo>
                <a:lnTo>
                  <a:pt x="948" y="17"/>
                </a:lnTo>
                <a:lnTo>
                  <a:pt x="965" y="0"/>
                </a:lnTo>
                <a:lnTo>
                  <a:pt x="982" y="0"/>
                </a:lnTo>
                <a:lnTo>
                  <a:pt x="1016" y="0"/>
                </a:lnTo>
                <a:lnTo>
                  <a:pt x="1050" y="17"/>
                </a:lnTo>
                <a:lnTo>
                  <a:pt x="1084" y="51"/>
                </a:lnTo>
                <a:lnTo>
                  <a:pt x="1135" y="85"/>
                </a:lnTo>
                <a:lnTo>
                  <a:pt x="1186" y="119"/>
                </a:lnTo>
                <a:lnTo>
                  <a:pt x="1220" y="152"/>
                </a:lnTo>
                <a:lnTo>
                  <a:pt x="1236" y="186"/>
                </a:lnTo>
                <a:lnTo>
                  <a:pt x="1253" y="203"/>
                </a:lnTo>
                <a:lnTo>
                  <a:pt x="1236" y="220"/>
                </a:lnTo>
                <a:lnTo>
                  <a:pt x="1203" y="254"/>
                </a:lnTo>
                <a:lnTo>
                  <a:pt x="1186" y="271"/>
                </a:lnTo>
                <a:lnTo>
                  <a:pt x="1169" y="288"/>
                </a:lnTo>
                <a:lnTo>
                  <a:pt x="1152" y="321"/>
                </a:lnTo>
                <a:lnTo>
                  <a:pt x="1135" y="372"/>
                </a:lnTo>
                <a:lnTo>
                  <a:pt x="1118" y="406"/>
                </a:lnTo>
                <a:lnTo>
                  <a:pt x="1101" y="457"/>
                </a:lnTo>
                <a:lnTo>
                  <a:pt x="1084" y="524"/>
                </a:lnTo>
                <a:lnTo>
                  <a:pt x="1050" y="592"/>
                </a:lnTo>
                <a:lnTo>
                  <a:pt x="999" y="744"/>
                </a:lnTo>
                <a:lnTo>
                  <a:pt x="932" y="896"/>
                </a:lnTo>
                <a:lnTo>
                  <a:pt x="847" y="1048"/>
                </a:lnTo>
                <a:lnTo>
                  <a:pt x="762" y="1183"/>
                </a:lnTo>
                <a:lnTo>
                  <a:pt x="660" y="1318"/>
                </a:lnTo>
                <a:lnTo>
                  <a:pt x="559" y="1453"/>
                </a:lnTo>
                <a:lnTo>
                  <a:pt x="440" y="1572"/>
                </a:lnTo>
                <a:lnTo>
                  <a:pt x="305" y="1673"/>
                </a:lnTo>
                <a:lnTo>
                  <a:pt x="237" y="1724"/>
                </a:lnTo>
                <a:lnTo>
                  <a:pt x="186" y="1757"/>
                </a:lnTo>
                <a:lnTo>
                  <a:pt x="135" y="1791"/>
                </a:lnTo>
                <a:lnTo>
                  <a:pt x="84" y="1825"/>
                </a:lnTo>
                <a:lnTo>
                  <a:pt x="51" y="1842"/>
                </a:lnTo>
                <a:lnTo>
                  <a:pt x="34" y="1859"/>
                </a:lnTo>
                <a:lnTo>
                  <a:pt x="17" y="1859"/>
                </a:lnTo>
                <a:lnTo>
                  <a:pt x="0" y="185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Freeform 37"/>
          <p:cNvSpPr/>
          <p:nvPr/>
        </p:nvSpPr>
        <p:spPr>
          <a:xfrm>
            <a:off x="2192494" y="3462338"/>
            <a:ext cx="560388" cy="654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0" y="0"/>
              </a:cxn>
            </a:cxnLst>
            <a:rect l="0" t="0" r="0" b="0"/>
            <a:pathLst>
              <a:path w="881" h="1030">
                <a:moveTo>
                  <a:pt x="0" y="0"/>
                </a:moveTo>
                <a:lnTo>
                  <a:pt x="34" y="33"/>
                </a:lnTo>
                <a:lnTo>
                  <a:pt x="101" y="67"/>
                </a:lnTo>
                <a:lnTo>
                  <a:pt x="203" y="135"/>
                </a:lnTo>
                <a:lnTo>
                  <a:pt x="305" y="202"/>
                </a:lnTo>
                <a:lnTo>
                  <a:pt x="525" y="388"/>
                </a:lnTo>
                <a:lnTo>
                  <a:pt x="728" y="557"/>
                </a:lnTo>
                <a:lnTo>
                  <a:pt x="796" y="659"/>
                </a:lnTo>
                <a:lnTo>
                  <a:pt x="847" y="743"/>
                </a:lnTo>
                <a:lnTo>
                  <a:pt x="881" y="811"/>
                </a:lnTo>
                <a:lnTo>
                  <a:pt x="881" y="878"/>
                </a:lnTo>
                <a:lnTo>
                  <a:pt x="881" y="946"/>
                </a:lnTo>
                <a:lnTo>
                  <a:pt x="881" y="996"/>
                </a:lnTo>
                <a:lnTo>
                  <a:pt x="864" y="1013"/>
                </a:lnTo>
                <a:lnTo>
                  <a:pt x="864" y="1030"/>
                </a:lnTo>
                <a:lnTo>
                  <a:pt x="847" y="1013"/>
                </a:lnTo>
                <a:lnTo>
                  <a:pt x="796" y="980"/>
                </a:lnTo>
                <a:lnTo>
                  <a:pt x="745" y="912"/>
                </a:lnTo>
                <a:lnTo>
                  <a:pt x="660" y="828"/>
                </a:lnTo>
                <a:lnTo>
                  <a:pt x="508" y="659"/>
                </a:lnTo>
                <a:lnTo>
                  <a:pt x="440" y="591"/>
                </a:lnTo>
                <a:lnTo>
                  <a:pt x="372" y="507"/>
                </a:lnTo>
                <a:lnTo>
                  <a:pt x="237" y="371"/>
                </a:lnTo>
                <a:lnTo>
                  <a:pt x="101" y="202"/>
                </a:lnTo>
                <a:lnTo>
                  <a:pt x="50" y="135"/>
                </a:lnTo>
                <a:lnTo>
                  <a:pt x="17" y="84"/>
                </a:lnTo>
                <a:lnTo>
                  <a:pt x="0" y="33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Freeform 38"/>
          <p:cNvSpPr/>
          <p:nvPr/>
        </p:nvSpPr>
        <p:spPr>
          <a:xfrm>
            <a:off x="3097369" y="2808288"/>
            <a:ext cx="322263" cy="4191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508" h="659">
                <a:moveTo>
                  <a:pt x="203" y="220"/>
                </a:moveTo>
                <a:lnTo>
                  <a:pt x="220" y="169"/>
                </a:lnTo>
                <a:lnTo>
                  <a:pt x="220" y="135"/>
                </a:lnTo>
                <a:lnTo>
                  <a:pt x="220" y="101"/>
                </a:lnTo>
                <a:lnTo>
                  <a:pt x="203" y="84"/>
                </a:lnTo>
                <a:lnTo>
                  <a:pt x="186" y="68"/>
                </a:lnTo>
                <a:lnTo>
                  <a:pt x="169" y="51"/>
                </a:lnTo>
                <a:lnTo>
                  <a:pt x="169" y="34"/>
                </a:lnTo>
                <a:lnTo>
                  <a:pt x="186" y="17"/>
                </a:lnTo>
                <a:lnTo>
                  <a:pt x="203" y="0"/>
                </a:lnTo>
                <a:lnTo>
                  <a:pt x="237" y="0"/>
                </a:lnTo>
                <a:lnTo>
                  <a:pt x="271" y="0"/>
                </a:lnTo>
                <a:lnTo>
                  <a:pt x="305" y="17"/>
                </a:lnTo>
                <a:lnTo>
                  <a:pt x="356" y="34"/>
                </a:lnTo>
                <a:lnTo>
                  <a:pt x="389" y="51"/>
                </a:lnTo>
                <a:lnTo>
                  <a:pt x="440" y="84"/>
                </a:lnTo>
                <a:lnTo>
                  <a:pt x="474" y="101"/>
                </a:lnTo>
                <a:lnTo>
                  <a:pt x="491" y="135"/>
                </a:lnTo>
                <a:lnTo>
                  <a:pt x="508" y="152"/>
                </a:lnTo>
                <a:lnTo>
                  <a:pt x="491" y="186"/>
                </a:lnTo>
                <a:lnTo>
                  <a:pt x="474" y="220"/>
                </a:lnTo>
                <a:lnTo>
                  <a:pt x="440" y="253"/>
                </a:lnTo>
                <a:lnTo>
                  <a:pt x="406" y="304"/>
                </a:lnTo>
                <a:lnTo>
                  <a:pt x="356" y="355"/>
                </a:lnTo>
                <a:lnTo>
                  <a:pt x="288" y="422"/>
                </a:lnTo>
                <a:lnTo>
                  <a:pt x="186" y="524"/>
                </a:lnTo>
                <a:lnTo>
                  <a:pt x="135" y="591"/>
                </a:lnTo>
                <a:lnTo>
                  <a:pt x="68" y="659"/>
                </a:lnTo>
                <a:lnTo>
                  <a:pt x="0" y="659"/>
                </a:lnTo>
                <a:lnTo>
                  <a:pt x="51" y="574"/>
                </a:lnTo>
                <a:lnTo>
                  <a:pt x="85" y="507"/>
                </a:lnTo>
                <a:lnTo>
                  <a:pt x="118" y="439"/>
                </a:lnTo>
                <a:lnTo>
                  <a:pt x="135" y="372"/>
                </a:lnTo>
                <a:lnTo>
                  <a:pt x="169" y="321"/>
                </a:lnTo>
                <a:lnTo>
                  <a:pt x="186" y="287"/>
                </a:lnTo>
                <a:lnTo>
                  <a:pt x="203" y="253"/>
                </a:lnTo>
                <a:lnTo>
                  <a:pt x="203" y="22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Freeform 40"/>
          <p:cNvSpPr/>
          <p:nvPr/>
        </p:nvSpPr>
        <p:spPr>
          <a:xfrm>
            <a:off x="2978307" y="3097213"/>
            <a:ext cx="720725" cy="74136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136" h="1166">
                <a:moveTo>
                  <a:pt x="526" y="980"/>
                </a:moveTo>
                <a:lnTo>
                  <a:pt x="492" y="929"/>
                </a:lnTo>
                <a:lnTo>
                  <a:pt x="458" y="896"/>
                </a:lnTo>
                <a:lnTo>
                  <a:pt x="441" y="879"/>
                </a:lnTo>
                <a:lnTo>
                  <a:pt x="458" y="862"/>
                </a:lnTo>
                <a:lnTo>
                  <a:pt x="492" y="862"/>
                </a:lnTo>
                <a:lnTo>
                  <a:pt x="526" y="879"/>
                </a:lnTo>
                <a:lnTo>
                  <a:pt x="576" y="879"/>
                </a:lnTo>
                <a:lnTo>
                  <a:pt x="610" y="896"/>
                </a:lnTo>
                <a:lnTo>
                  <a:pt x="661" y="896"/>
                </a:lnTo>
                <a:lnTo>
                  <a:pt x="695" y="896"/>
                </a:lnTo>
                <a:lnTo>
                  <a:pt x="729" y="879"/>
                </a:lnTo>
                <a:lnTo>
                  <a:pt x="729" y="862"/>
                </a:lnTo>
                <a:lnTo>
                  <a:pt x="746" y="845"/>
                </a:lnTo>
                <a:lnTo>
                  <a:pt x="746" y="811"/>
                </a:lnTo>
                <a:lnTo>
                  <a:pt x="763" y="777"/>
                </a:lnTo>
                <a:lnTo>
                  <a:pt x="780" y="727"/>
                </a:lnTo>
                <a:lnTo>
                  <a:pt x="780" y="676"/>
                </a:lnTo>
                <a:lnTo>
                  <a:pt x="797" y="608"/>
                </a:lnTo>
                <a:lnTo>
                  <a:pt x="797" y="541"/>
                </a:lnTo>
                <a:lnTo>
                  <a:pt x="814" y="456"/>
                </a:lnTo>
                <a:lnTo>
                  <a:pt x="814" y="406"/>
                </a:lnTo>
                <a:lnTo>
                  <a:pt x="814" y="338"/>
                </a:lnTo>
                <a:lnTo>
                  <a:pt x="814" y="287"/>
                </a:lnTo>
                <a:lnTo>
                  <a:pt x="814" y="254"/>
                </a:lnTo>
                <a:lnTo>
                  <a:pt x="797" y="220"/>
                </a:lnTo>
                <a:lnTo>
                  <a:pt x="797" y="203"/>
                </a:lnTo>
                <a:lnTo>
                  <a:pt x="780" y="186"/>
                </a:lnTo>
                <a:lnTo>
                  <a:pt x="746" y="186"/>
                </a:lnTo>
                <a:lnTo>
                  <a:pt x="712" y="186"/>
                </a:lnTo>
                <a:lnTo>
                  <a:pt x="644" y="186"/>
                </a:lnTo>
                <a:lnTo>
                  <a:pt x="560" y="203"/>
                </a:lnTo>
                <a:lnTo>
                  <a:pt x="458" y="220"/>
                </a:lnTo>
                <a:lnTo>
                  <a:pt x="322" y="237"/>
                </a:lnTo>
                <a:lnTo>
                  <a:pt x="187" y="254"/>
                </a:lnTo>
                <a:lnTo>
                  <a:pt x="17" y="287"/>
                </a:lnTo>
                <a:lnTo>
                  <a:pt x="0" y="169"/>
                </a:lnTo>
                <a:lnTo>
                  <a:pt x="136" y="152"/>
                </a:lnTo>
                <a:lnTo>
                  <a:pt x="272" y="152"/>
                </a:lnTo>
                <a:lnTo>
                  <a:pt x="390" y="135"/>
                </a:lnTo>
                <a:lnTo>
                  <a:pt x="509" y="118"/>
                </a:lnTo>
                <a:lnTo>
                  <a:pt x="593" y="85"/>
                </a:lnTo>
                <a:lnTo>
                  <a:pt x="661" y="68"/>
                </a:lnTo>
                <a:lnTo>
                  <a:pt x="729" y="51"/>
                </a:lnTo>
                <a:lnTo>
                  <a:pt x="763" y="34"/>
                </a:lnTo>
                <a:lnTo>
                  <a:pt x="797" y="0"/>
                </a:lnTo>
                <a:lnTo>
                  <a:pt x="848" y="0"/>
                </a:lnTo>
                <a:lnTo>
                  <a:pt x="864" y="0"/>
                </a:lnTo>
                <a:lnTo>
                  <a:pt x="898" y="17"/>
                </a:lnTo>
                <a:lnTo>
                  <a:pt x="949" y="34"/>
                </a:lnTo>
                <a:lnTo>
                  <a:pt x="1000" y="68"/>
                </a:lnTo>
                <a:lnTo>
                  <a:pt x="1068" y="102"/>
                </a:lnTo>
                <a:lnTo>
                  <a:pt x="1102" y="135"/>
                </a:lnTo>
                <a:lnTo>
                  <a:pt x="1119" y="152"/>
                </a:lnTo>
                <a:lnTo>
                  <a:pt x="1136" y="169"/>
                </a:lnTo>
                <a:lnTo>
                  <a:pt x="1119" y="186"/>
                </a:lnTo>
                <a:lnTo>
                  <a:pt x="1085" y="220"/>
                </a:lnTo>
                <a:lnTo>
                  <a:pt x="1068" y="237"/>
                </a:lnTo>
                <a:lnTo>
                  <a:pt x="1034" y="271"/>
                </a:lnTo>
                <a:lnTo>
                  <a:pt x="1017" y="304"/>
                </a:lnTo>
                <a:lnTo>
                  <a:pt x="1000" y="372"/>
                </a:lnTo>
                <a:lnTo>
                  <a:pt x="983" y="490"/>
                </a:lnTo>
                <a:lnTo>
                  <a:pt x="983" y="608"/>
                </a:lnTo>
                <a:lnTo>
                  <a:pt x="983" y="659"/>
                </a:lnTo>
                <a:lnTo>
                  <a:pt x="966" y="710"/>
                </a:lnTo>
                <a:lnTo>
                  <a:pt x="966" y="794"/>
                </a:lnTo>
                <a:lnTo>
                  <a:pt x="932" y="879"/>
                </a:lnTo>
                <a:lnTo>
                  <a:pt x="915" y="946"/>
                </a:lnTo>
                <a:lnTo>
                  <a:pt x="898" y="1014"/>
                </a:lnTo>
                <a:lnTo>
                  <a:pt x="864" y="1082"/>
                </a:lnTo>
                <a:lnTo>
                  <a:pt x="831" y="1115"/>
                </a:lnTo>
                <a:lnTo>
                  <a:pt x="797" y="1149"/>
                </a:lnTo>
                <a:lnTo>
                  <a:pt x="763" y="1166"/>
                </a:lnTo>
                <a:lnTo>
                  <a:pt x="729" y="1166"/>
                </a:lnTo>
                <a:lnTo>
                  <a:pt x="712" y="1166"/>
                </a:lnTo>
                <a:lnTo>
                  <a:pt x="695" y="1166"/>
                </a:lnTo>
                <a:lnTo>
                  <a:pt x="678" y="1149"/>
                </a:lnTo>
                <a:lnTo>
                  <a:pt x="661" y="1132"/>
                </a:lnTo>
                <a:lnTo>
                  <a:pt x="644" y="1098"/>
                </a:lnTo>
                <a:lnTo>
                  <a:pt x="644" y="1065"/>
                </a:lnTo>
                <a:lnTo>
                  <a:pt x="610" y="1048"/>
                </a:lnTo>
                <a:lnTo>
                  <a:pt x="576" y="1014"/>
                </a:lnTo>
                <a:lnTo>
                  <a:pt x="526" y="98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" name="Freeform 42"/>
          <p:cNvSpPr/>
          <p:nvPr/>
        </p:nvSpPr>
        <p:spPr>
          <a:xfrm>
            <a:off x="2483007" y="4160838"/>
            <a:ext cx="1119187" cy="2254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762" h="355">
                <a:moveTo>
                  <a:pt x="1660" y="67"/>
                </a:moveTo>
                <a:lnTo>
                  <a:pt x="1711" y="84"/>
                </a:lnTo>
                <a:lnTo>
                  <a:pt x="1745" y="101"/>
                </a:lnTo>
                <a:lnTo>
                  <a:pt x="1762" y="118"/>
                </a:lnTo>
                <a:lnTo>
                  <a:pt x="1762" y="135"/>
                </a:lnTo>
                <a:lnTo>
                  <a:pt x="1762" y="152"/>
                </a:lnTo>
                <a:lnTo>
                  <a:pt x="1745" y="169"/>
                </a:lnTo>
                <a:lnTo>
                  <a:pt x="1711" y="169"/>
                </a:lnTo>
                <a:lnTo>
                  <a:pt x="1694" y="169"/>
                </a:lnTo>
                <a:lnTo>
                  <a:pt x="1643" y="169"/>
                </a:lnTo>
                <a:lnTo>
                  <a:pt x="1559" y="186"/>
                </a:lnTo>
                <a:lnTo>
                  <a:pt x="1508" y="186"/>
                </a:lnTo>
                <a:lnTo>
                  <a:pt x="1440" y="203"/>
                </a:lnTo>
                <a:lnTo>
                  <a:pt x="1389" y="203"/>
                </a:lnTo>
                <a:lnTo>
                  <a:pt x="1305" y="219"/>
                </a:lnTo>
                <a:lnTo>
                  <a:pt x="1152" y="236"/>
                </a:lnTo>
                <a:lnTo>
                  <a:pt x="983" y="253"/>
                </a:lnTo>
                <a:lnTo>
                  <a:pt x="644" y="304"/>
                </a:lnTo>
                <a:lnTo>
                  <a:pt x="542" y="321"/>
                </a:lnTo>
                <a:lnTo>
                  <a:pt x="474" y="321"/>
                </a:lnTo>
                <a:lnTo>
                  <a:pt x="407" y="338"/>
                </a:lnTo>
                <a:lnTo>
                  <a:pt x="356" y="338"/>
                </a:lnTo>
                <a:lnTo>
                  <a:pt x="305" y="355"/>
                </a:lnTo>
                <a:lnTo>
                  <a:pt x="271" y="355"/>
                </a:lnTo>
                <a:lnTo>
                  <a:pt x="237" y="355"/>
                </a:lnTo>
                <a:lnTo>
                  <a:pt x="220" y="355"/>
                </a:lnTo>
                <a:lnTo>
                  <a:pt x="170" y="338"/>
                </a:lnTo>
                <a:lnTo>
                  <a:pt x="102" y="321"/>
                </a:lnTo>
                <a:lnTo>
                  <a:pt x="51" y="304"/>
                </a:lnTo>
                <a:lnTo>
                  <a:pt x="34" y="287"/>
                </a:lnTo>
                <a:lnTo>
                  <a:pt x="17" y="270"/>
                </a:lnTo>
                <a:lnTo>
                  <a:pt x="0" y="253"/>
                </a:lnTo>
                <a:lnTo>
                  <a:pt x="390" y="186"/>
                </a:lnTo>
                <a:lnTo>
                  <a:pt x="779" y="135"/>
                </a:lnTo>
                <a:lnTo>
                  <a:pt x="881" y="118"/>
                </a:lnTo>
                <a:lnTo>
                  <a:pt x="983" y="101"/>
                </a:lnTo>
                <a:lnTo>
                  <a:pt x="1051" y="101"/>
                </a:lnTo>
                <a:lnTo>
                  <a:pt x="1135" y="84"/>
                </a:lnTo>
                <a:lnTo>
                  <a:pt x="1186" y="67"/>
                </a:lnTo>
                <a:lnTo>
                  <a:pt x="1254" y="51"/>
                </a:lnTo>
                <a:lnTo>
                  <a:pt x="1288" y="51"/>
                </a:lnTo>
                <a:lnTo>
                  <a:pt x="1339" y="34"/>
                </a:lnTo>
                <a:lnTo>
                  <a:pt x="1406" y="17"/>
                </a:lnTo>
                <a:lnTo>
                  <a:pt x="1457" y="17"/>
                </a:lnTo>
                <a:lnTo>
                  <a:pt x="1491" y="17"/>
                </a:lnTo>
                <a:lnTo>
                  <a:pt x="1525" y="0"/>
                </a:lnTo>
                <a:lnTo>
                  <a:pt x="1593" y="34"/>
                </a:lnTo>
                <a:lnTo>
                  <a:pt x="1627" y="51"/>
                </a:lnTo>
                <a:lnTo>
                  <a:pt x="1660" y="6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" name="Freeform 39"/>
          <p:cNvSpPr/>
          <p:nvPr/>
        </p:nvSpPr>
        <p:spPr>
          <a:xfrm>
            <a:off x="2903694" y="3182938"/>
            <a:ext cx="1074738" cy="15557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694" h="2450">
                <a:moveTo>
                  <a:pt x="1491" y="1926"/>
                </a:moveTo>
                <a:lnTo>
                  <a:pt x="1457" y="2028"/>
                </a:lnTo>
                <a:lnTo>
                  <a:pt x="1406" y="2112"/>
                </a:lnTo>
                <a:lnTo>
                  <a:pt x="1355" y="2197"/>
                </a:lnTo>
                <a:lnTo>
                  <a:pt x="1287" y="2298"/>
                </a:lnTo>
                <a:lnTo>
                  <a:pt x="1220" y="2366"/>
                </a:lnTo>
                <a:lnTo>
                  <a:pt x="1169" y="2416"/>
                </a:lnTo>
                <a:lnTo>
                  <a:pt x="1135" y="2450"/>
                </a:lnTo>
                <a:lnTo>
                  <a:pt x="1101" y="2450"/>
                </a:lnTo>
                <a:lnTo>
                  <a:pt x="1067" y="2450"/>
                </a:lnTo>
                <a:lnTo>
                  <a:pt x="1050" y="2433"/>
                </a:lnTo>
                <a:lnTo>
                  <a:pt x="1033" y="2416"/>
                </a:lnTo>
                <a:lnTo>
                  <a:pt x="1033" y="2400"/>
                </a:lnTo>
                <a:lnTo>
                  <a:pt x="1016" y="2366"/>
                </a:lnTo>
                <a:lnTo>
                  <a:pt x="982" y="2315"/>
                </a:lnTo>
                <a:lnTo>
                  <a:pt x="949" y="2281"/>
                </a:lnTo>
                <a:lnTo>
                  <a:pt x="915" y="2231"/>
                </a:lnTo>
                <a:lnTo>
                  <a:pt x="864" y="2180"/>
                </a:lnTo>
                <a:lnTo>
                  <a:pt x="847" y="2146"/>
                </a:lnTo>
                <a:lnTo>
                  <a:pt x="830" y="2129"/>
                </a:lnTo>
                <a:lnTo>
                  <a:pt x="847" y="2112"/>
                </a:lnTo>
                <a:lnTo>
                  <a:pt x="881" y="2095"/>
                </a:lnTo>
                <a:lnTo>
                  <a:pt x="915" y="2112"/>
                </a:lnTo>
                <a:lnTo>
                  <a:pt x="966" y="2129"/>
                </a:lnTo>
                <a:lnTo>
                  <a:pt x="1016" y="2146"/>
                </a:lnTo>
                <a:lnTo>
                  <a:pt x="1050" y="2146"/>
                </a:lnTo>
                <a:lnTo>
                  <a:pt x="1084" y="2163"/>
                </a:lnTo>
                <a:lnTo>
                  <a:pt x="1101" y="2163"/>
                </a:lnTo>
                <a:lnTo>
                  <a:pt x="1118" y="2163"/>
                </a:lnTo>
                <a:lnTo>
                  <a:pt x="1135" y="2146"/>
                </a:lnTo>
                <a:lnTo>
                  <a:pt x="1169" y="2129"/>
                </a:lnTo>
                <a:lnTo>
                  <a:pt x="1203" y="2095"/>
                </a:lnTo>
                <a:lnTo>
                  <a:pt x="1203" y="2079"/>
                </a:lnTo>
                <a:lnTo>
                  <a:pt x="1220" y="2045"/>
                </a:lnTo>
                <a:lnTo>
                  <a:pt x="1237" y="2011"/>
                </a:lnTo>
                <a:lnTo>
                  <a:pt x="1254" y="1960"/>
                </a:lnTo>
                <a:lnTo>
                  <a:pt x="1271" y="1910"/>
                </a:lnTo>
                <a:lnTo>
                  <a:pt x="1287" y="1859"/>
                </a:lnTo>
                <a:lnTo>
                  <a:pt x="1304" y="1791"/>
                </a:lnTo>
                <a:lnTo>
                  <a:pt x="1321" y="1707"/>
                </a:lnTo>
                <a:lnTo>
                  <a:pt x="1338" y="1639"/>
                </a:lnTo>
                <a:lnTo>
                  <a:pt x="1338" y="1572"/>
                </a:lnTo>
                <a:lnTo>
                  <a:pt x="1355" y="1521"/>
                </a:lnTo>
                <a:lnTo>
                  <a:pt x="1372" y="1470"/>
                </a:lnTo>
                <a:lnTo>
                  <a:pt x="1372" y="1420"/>
                </a:lnTo>
                <a:lnTo>
                  <a:pt x="1389" y="1386"/>
                </a:lnTo>
                <a:lnTo>
                  <a:pt x="1389" y="1352"/>
                </a:lnTo>
                <a:lnTo>
                  <a:pt x="1389" y="1318"/>
                </a:lnTo>
                <a:lnTo>
                  <a:pt x="1372" y="1268"/>
                </a:lnTo>
                <a:lnTo>
                  <a:pt x="1338" y="1217"/>
                </a:lnTo>
                <a:lnTo>
                  <a:pt x="1304" y="1200"/>
                </a:lnTo>
                <a:lnTo>
                  <a:pt x="1237" y="1200"/>
                </a:lnTo>
                <a:lnTo>
                  <a:pt x="1186" y="1200"/>
                </a:lnTo>
                <a:lnTo>
                  <a:pt x="1118" y="1200"/>
                </a:lnTo>
                <a:lnTo>
                  <a:pt x="1033" y="1217"/>
                </a:lnTo>
                <a:lnTo>
                  <a:pt x="915" y="1217"/>
                </a:lnTo>
                <a:lnTo>
                  <a:pt x="796" y="1251"/>
                </a:lnTo>
                <a:lnTo>
                  <a:pt x="678" y="1268"/>
                </a:lnTo>
                <a:lnTo>
                  <a:pt x="559" y="1284"/>
                </a:lnTo>
                <a:lnTo>
                  <a:pt x="474" y="1301"/>
                </a:lnTo>
                <a:lnTo>
                  <a:pt x="373" y="1318"/>
                </a:lnTo>
                <a:lnTo>
                  <a:pt x="305" y="1335"/>
                </a:lnTo>
                <a:lnTo>
                  <a:pt x="254" y="1352"/>
                </a:lnTo>
                <a:lnTo>
                  <a:pt x="203" y="1386"/>
                </a:lnTo>
                <a:lnTo>
                  <a:pt x="186" y="1403"/>
                </a:lnTo>
                <a:lnTo>
                  <a:pt x="152" y="1420"/>
                </a:lnTo>
                <a:lnTo>
                  <a:pt x="135" y="1420"/>
                </a:lnTo>
                <a:lnTo>
                  <a:pt x="118" y="1436"/>
                </a:lnTo>
                <a:lnTo>
                  <a:pt x="85" y="1420"/>
                </a:lnTo>
                <a:lnTo>
                  <a:pt x="68" y="1420"/>
                </a:lnTo>
                <a:lnTo>
                  <a:pt x="51" y="1403"/>
                </a:lnTo>
                <a:lnTo>
                  <a:pt x="51" y="1386"/>
                </a:lnTo>
                <a:lnTo>
                  <a:pt x="17" y="1335"/>
                </a:lnTo>
                <a:lnTo>
                  <a:pt x="0" y="1284"/>
                </a:lnTo>
                <a:lnTo>
                  <a:pt x="0" y="1268"/>
                </a:lnTo>
                <a:lnTo>
                  <a:pt x="17" y="1251"/>
                </a:lnTo>
                <a:lnTo>
                  <a:pt x="34" y="1234"/>
                </a:lnTo>
                <a:lnTo>
                  <a:pt x="51" y="1200"/>
                </a:lnTo>
                <a:lnTo>
                  <a:pt x="68" y="1183"/>
                </a:lnTo>
                <a:lnTo>
                  <a:pt x="68" y="1149"/>
                </a:lnTo>
                <a:lnTo>
                  <a:pt x="85" y="1099"/>
                </a:lnTo>
                <a:lnTo>
                  <a:pt x="85" y="1031"/>
                </a:lnTo>
                <a:lnTo>
                  <a:pt x="101" y="963"/>
                </a:lnTo>
                <a:lnTo>
                  <a:pt x="101" y="879"/>
                </a:lnTo>
                <a:lnTo>
                  <a:pt x="101" y="778"/>
                </a:lnTo>
                <a:lnTo>
                  <a:pt x="118" y="659"/>
                </a:lnTo>
                <a:lnTo>
                  <a:pt x="118" y="541"/>
                </a:lnTo>
                <a:lnTo>
                  <a:pt x="101" y="440"/>
                </a:lnTo>
                <a:lnTo>
                  <a:pt x="101" y="355"/>
                </a:lnTo>
                <a:lnTo>
                  <a:pt x="101" y="288"/>
                </a:lnTo>
                <a:lnTo>
                  <a:pt x="101" y="237"/>
                </a:lnTo>
                <a:lnTo>
                  <a:pt x="85" y="186"/>
                </a:lnTo>
                <a:lnTo>
                  <a:pt x="85" y="152"/>
                </a:lnTo>
                <a:lnTo>
                  <a:pt x="68" y="152"/>
                </a:lnTo>
                <a:lnTo>
                  <a:pt x="51" y="119"/>
                </a:lnTo>
                <a:lnTo>
                  <a:pt x="34" y="102"/>
                </a:lnTo>
                <a:lnTo>
                  <a:pt x="34" y="85"/>
                </a:lnTo>
                <a:lnTo>
                  <a:pt x="51" y="51"/>
                </a:lnTo>
                <a:lnTo>
                  <a:pt x="51" y="34"/>
                </a:lnTo>
                <a:lnTo>
                  <a:pt x="68" y="17"/>
                </a:lnTo>
                <a:lnTo>
                  <a:pt x="85" y="17"/>
                </a:lnTo>
                <a:lnTo>
                  <a:pt x="118" y="0"/>
                </a:lnTo>
                <a:lnTo>
                  <a:pt x="135" y="0"/>
                </a:lnTo>
                <a:lnTo>
                  <a:pt x="169" y="0"/>
                </a:lnTo>
                <a:lnTo>
                  <a:pt x="203" y="17"/>
                </a:lnTo>
                <a:lnTo>
                  <a:pt x="237" y="34"/>
                </a:lnTo>
                <a:lnTo>
                  <a:pt x="254" y="119"/>
                </a:lnTo>
                <a:lnTo>
                  <a:pt x="254" y="203"/>
                </a:lnTo>
                <a:lnTo>
                  <a:pt x="271" y="338"/>
                </a:lnTo>
                <a:lnTo>
                  <a:pt x="271" y="372"/>
                </a:lnTo>
                <a:lnTo>
                  <a:pt x="271" y="423"/>
                </a:lnTo>
                <a:lnTo>
                  <a:pt x="254" y="473"/>
                </a:lnTo>
                <a:lnTo>
                  <a:pt x="254" y="524"/>
                </a:lnTo>
                <a:lnTo>
                  <a:pt x="254" y="592"/>
                </a:lnTo>
                <a:lnTo>
                  <a:pt x="254" y="676"/>
                </a:lnTo>
                <a:lnTo>
                  <a:pt x="254" y="744"/>
                </a:lnTo>
                <a:lnTo>
                  <a:pt x="254" y="845"/>
                </a:lnTo>
                <a:lnTo>
                  <a:pt x="237" y="930"/>
                </a:lnTo>
                <a:lnTo>
                  <a:pt x="237" y="997"/>
                </a:lnTo>
                <a:lnTo>
                  <a:pt x="237" y="1065"/>
                </a:lnTo>
                <a:lnTo>
                  <a:pt x="237" y="1115"/>
                </a:lnTo>
                <a:lnTo>
                  <a:pt x="237" y="1149"/>
                </a:lnTo>
                <a:lnTo>
                  <a:pt x="237" y="1183"/>
                </a:lnTo>
                <a:lnTo>
                  <a:pt x="237" y="1200"/>
                </a:lnTo>
                <a:lnTo>
                  <a:pt x="254" y="1217"/>
                </a:lnTo>
                <a:lnTo>
                  <a:pt x="271" y="1217"/>
                </a:lnTo>
                <a:lnTo>
                  <a:pt x="322" y="1217"/>
                </a:lnTo>
                <a:lnTo>
                  <a:pt x="390" y="1200"/>
                </a:lnTo>
                <a:lnTo>
                  <a:pt x="491" y="1183"/>
                </a:lnTo>
                <a:lnTo>
                  <a:pt x="728" y="1149"/>
                </a:lnTo>
                <a:lnTo>
                  <a:pt x="982" y="1115"/>
                </a:lnTo>
                <a:lnTo>
                  <a:pt x="1101" y="1082"/>
                </a:lnTo>
                <a:lnTo>
                  <a:pt x="1186" y="1065"/>
                </a:lnTo>
                <a:lnTo>
                  <a:pt x="1237" y="1048"/>
                </a:lnTo>
                <a:lnTo>
                  <a:pt x="1271" y="1048"/>
                </a:lnTo>
                <a:lnTo>
                  <a:pt x="1321" y="1031"/>
                </a:lnTo>
                <a:lnTo>
                  <a:pt x="1372" y="1014"/>
                </a:lnTo>
                <a:lnTo>
                  <a:pt x="1406" y="1031"/>
                </a:lnTo>
                <a:lnTo>
                  <a:pt x="1440" y="1048"/>
                </a:lnTo>
                <a:lnTo>
                  <a:pt x="1491" y="1082"/>
                </a:lnTo>
                <a:lnTo>
                  <a:pt x="1559" y="1115"/>
                </a:lnTo>
                <a:lnTo>
                  <a:pt x="1609" y="1149"/>
                </a:lnTo>
                <a:lnTo>
                  <a:pt x="1660" y="1183"/>
                </a:lnTo>
                <a:lnTo>
                  <a:pt x="1677" y="1217"/>
                </a:lnTo>
                <a:lnTo>
                  <a:pt x="1694" y="1234"/>
                </a:lnTo>
                <a:lnTo>
                  <a:pt x="1677" y="1268"/>
                </a:lnTo>
                <a:lnTo>
                  <a:pt x="1643" y="1268"/>
                </a:lnTo>
                <a:lnTo>
                  <a:pt x="1643" y="1284"/>
                </a:lnTo>
                <a:lnTo>
                  <a:pt x="1626" y="1284"/>
                </a:lnTo>
                <a:lnTo>
                  <a:pt x="1609" y="1335"/>
                </a:lnTo>
                <a:lnTo>
                  <a:pt x="1592" y="1403"/>
                </a:lnTo>
                <a:lnTo>
                  <a:pt x="1575" y="1487"/>
                </a:lnTo>
                <a:lnTo>
                  <a:pt x="1542" y="1724"/>
                </a:lnTo>
                <a:lnTo>
                  <a:pt x="1491" y="192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596900" y="495300"/>
            <a:ext cx="2387600" cy="55880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50045" y="1393190"/>
            <a:ext cx="1403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dàn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034915" y="2602488"/>
            <a:ext cx="212788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989320" y="2602488"/>
            <a:ext cx="5909310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虫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鸡蛋    蛋炒饭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这里有一筐鸡蛋。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“疋”的撇捺舒展，“虫”稍小。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蛋</a:t>
            </a:r>
          </a:p>
        </p:txBody>
      </p:sp>
      <p:grpSp>
        <p:nvGrpSpPr>
          <p:cNvPr id="33795" name="Group 4"/>
          <p:cNvGrpSpPr/>
          <p:nvPr/>
        </p:nvGrpSpPr>
        <p:grpSpPr>
          <a:xfrm>
            <a:off x="1664500" y="2585085"/>
            <a:ext cx="2879725" cy="2879725"/>
            <a:chOff x="1474" y="663"/>
            <a:chExt cx="2948" cy="2835"/>
          </a:xfrm>
        </p:grpSpPr>
        <p:sp>
          <p:nvSpPr>
            <p:cNvPr id="33796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797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798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799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800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1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2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3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4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5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" name="Freeform 6"/>
          <p:cNvSpPr/>
          <p:nvPr/>
        </p:nvSpPr>
        <p:spPr>
          <a:xfrm>
            <a:off x="2410625" y="2959735"/>
            <a:ext cx="1536700" cy="352425"/>
          </a:xfrm>
          <a:custGeom>
            <a:avLst/>
            <a:gdLst/>
            <a:ahLst/>
            <a:cxnLst>
              <a:cxn ang="0">
                <a:pos x="105514" y="308571"/>
              </a:cxn>
              <a:cxn ang="0">
                <a:pos x="49187" y="275083"/>
              </a:cxn>
              <a:cxn ang="0">
                <a:pos x="21420" y="251960"/>
              </a:cxn>
              <a:cxn ang="0">
                <a:pos x="6347" y="235216"/>
              </a:cxn>
              <a:cxn ang="0">
                <a:pos x="0" y="224053"/>
              </a:cxn>
              <a:cxn ang="0">
                <a:pos x="7933" y="216877"/>
              </a:cxn>
              <a:cxn ang="0">
                <a:pos x="30940" y="210498"/>
              </a:cxn>
              <a:cxn ang="0">
                <a:pos x="70607" y="208904"/>
              </a:cxn>
              <a:cxn ang="0">
                <a:pos x="105514" y="207309"/>
              </a:cxn>
              <a:cxn ang="0">
                <a:pos x="155495" y="203322"/>
              </a:cxn>
              <a:cxn ang="0">
                <a:pos x="222929" y="193754"/>
              </a:cxn>
              <a:cxn ang="0">
                <a:pos x="309403" y="181794"/>
              </a:cxn>
              <a:cxn ang="0">
                <a:pos x="415710" y="165050"/>
              </a:cxn>
              <a:cxn ang="0">
                <a:pos x="541058" y="143521"/>
              </a:cxn>
              <a:cxn ang="0">
                <a:pos x="680686" y="120399"/>
              </a:cxn>
              <a:cxn ang="0">
                <a:pos x="809207" y="97276"/>
              </a:cxn>
              <a:cxn ang="0">
                <a:pos x="915515" y="78139"/>
              </a:cxn>
              <a:cxn ang="0">
                <a:pos x="1001195" y="60598"/>
              </a:cxn>
              <a:cxn ang="0">
                <a:pos x="1066249" y="45448"/>
              </a:cxn>
              <a:cxn ang="0">
                <a:pos x="1112263" y="35083"/>
              </a:cxn>
              <a:cxn ang="0">
                <a:pos x="1136063" y="25515"/>
              </a:cxn>
              <a:cxn ang="0">
                <a:pos x="1186837" y="3189"/>
              </a:cxn>
              <a:cxn ang="0">
                <a:pos x="1220157" y="1595"/>
              </a:cxn>
              <a:cxn ang="0">
                <a:pos x="1259824" y="11960"/>
              </a:cxn>
              <a:cxn ang="0">
                <a:pos x="1322498" y="36678"/>
              </a:cxn>
              <a:cxn ang="0">
                <a:pos x="1407386" y="73355"/>
              </a:cxn>
              <a:cxn ang="0">
                <a:pos x="1478786" y="108438"/>
              </a:cxn>
              <a:cxn ang="0">
                <a:pos x="1523213" y="133953"/>
              </a:cxn>
              <a:cxn ang="0">
                <a:pos x="1536700" y="153887"/>
              </a:cxn>
              <a:cxn ang="0">
                <a:pos x="1527973" y="168239"/>
              </a:cxn>
              <a:cxn ang="0">
                <a:pos x="1503380" y="180199"/>
              </a:cxn>
              <a:cxn ang="0">
                <a:pos x="1458953" y="188173"/>
              </a:cxn>
              <a:cxn ang="0">
                <a:pos x="1402626" y="198538"/>
              </a:cxn>
              <a:cxn ang="0">
                <a:pos x="1342332" y="223256"/>
              </a:cxn>
              <a:cxn ang="0">
                <a:pos x="1278071" y="260731"/>
              </a:cxn>
              <a:cxn ang="0">
                <a:pos x="1212224" y="305382"/>
              </a:cxn>
              <a:cxn ang="0">
                <a:pos x="1165417" y="337276"/>
              </a:cxn>
              <a:cxn ang="0">
                <a:pos x="1134477" y="352425"/>
              </a:cxn>
              <a:cxn ang="0">
                <a:pos x="1122576" y="350033"/>
              </a:cxn>
              <a:cxn ang="0">
                <a:pos x="1125750" y="328505"/>
              </a:cxn>
              <a:cxn ang="0">
                <a:pos x="1139237" y="287043"/>
              </a:cxn>
              <a:cxn ang="0">
                <a:pos x="1167003" y="225648"/>
              </a:cxn>
              <a:cxn ang="0">
                <a:pos x="1190010" y="170631"/>
              </a:cxn>
              <a:cxn ang="0">
                <a:pos x="1198737" y="135548"/>
              </a:cxn>
              <a:cxn ang="0">
                <a:pos x="1195564" y="118804"/>
              </a:cxn>
              <a:cxn ang="0">
                <a:pos x="1185250" y="117209"/>
              </a:cxn>
              <a:cxn ang="0">
                <a:pos x="1160657" y="118804"/>
              </a:cxn>
              <a:cxn ang="0">
                <a:pos x="1124163" y="123588"/>
              </a:cxn>
              <a:cxn ang="0">
                <a:pos x="1075769" y="131561"/>
              </a:cxn>
              <a:cxn ang="0">
                <a:pos x="1014682" y="140332"/>
              </a:cxn>
              <a:cxn ang="0">
                <a:pos x="941695" y="152292"/>
              </a:cxn>
              <a:cxn ang="0">
                <a:pos x="710039" y="196943"/>
              </a:cxn>
              <a:cxn ang="0">
                <a:pos x="496631" y="243987"/>
              </a:cxn>
              <a:cxn ang="0">
                <a:pos x="357796" y="276678"/>
              </a:cxn>
              <a:cxn ang="0">
                <a:pos x="251489" y="302192"/>
              </a:cxn>
              <a:cxn ang="0">
                <a:pos x="180088" y="315747"/>
              </a:cxn>
              <a:cxn ang="0">
                <a:pos x="149148" y="318937"/>
              </a:cxn>
            </a:cxnLst>
            <a:rect l="0" t="0" r="0" b="0"/>
            <a:pathLst>
              <a:path w="1937" h="442">
                <a:moveTo>
                  <a:pt x="188" y="400"/>
                </a:moveTo>
                <a:lnTo>
                  <a:pt x="175" y="400"/>
                </a:lnTo>
                <a:lnTo>
                  <a:pt x="162" y="396"/>
                </a:lnTo>
                <a:lnTo>
                  <a:pt x="148" y="393"/>
                </a:lnTo>
                <a:lnTo>
                  <a:pt x="133" y="387"/>
                </a:lnTo>
                <a:lnTo>
                  <a:pt x="117" y="381"/>
                </a:lnTo>
                <a:lnTo>
                  <a:pt x="102" y="372"/>
                </a:lnTo>
                <a:lnTo>
                  <a:pt x="87" y="362"/>
                </a:lnTo>
                <a:lnTo>
                  <a:pt x="69" y="350"/>
                </a:lnTo>
                <a:lnTo>
                  <a:pt x="62" y="345"/>
                </a:lnTo>
                <a:lnTo>
                  <a:pt x="54" y="339"/>
                </a:lnTo>
                <a:lnTo>
                  <a:pt x="46" y="333"/>
                </a:lnTo>
                <a:lnTo>
                  <a:pt x="39" y="327"/>
                </a:lnTo>
                <a:lnTo>
                  <a:pt x="33" y="322"/>
                </a:lnTo>
                <a:lnTo>
                  <a:pt x="27" y="316"/>
                </a:lnTo>
                <a:lnTo>
                  <a:pt x="21" y="312"/>
                </a:lnTo>
                <a:lnTo>
                  <a:pt x="18" y="308"/>
                </a:lnTo>
                <a:lnTo>
                  <a:pt x="14" y="303"/>
                </a:lnTo>
                <a:lnTo>
                  <a:pt x="10" y="299"/>
                </a:lnTo>
                <a:lnTo>
                  <a:pt x="8" y="295"/>
                </a:lnTo>
                <a:lnTo>
                  <a:pt x="4" y="293"/>
                </a:lnTo>
                <a:lnTo>
                  <a:pt x="2" y="289"/>
                </a:lnTo>
                <a:lnTo>
                  <a:pt x="2" y="287"/>
                </a:lnTo>
                <a:lnTo>
                  <a:pt x="0" y="283"/>
                </a:lnTo>
                <a:lnTo>
                  <a:pt x="0" y="281"/>
                </a:lnTo>
                <a:lnTo>
                  <a:pt x="0" y="280"/>
                </a:lnTo>
                <a:lnTo>
                  <a:pt x="2" y="278"/>
                </a:lnTo>
                <a:lnTo>
                  <a:pt x="4" y="274"/>
                </a:lnTo>
                <a:lnTo>
                  <a:pt x="6" y="274"/>
                </a:lnTo>
                <a:lnTo>
                  <a:pt x="10" y="272"/>
                </a:lnTo>
                <a:lnTo>
                  <a:pt x="14" y="270"/>
                </a:lnTo>
                <a:lnTo>
                  <a:pt x="20" y="268"/>
                </a:lnTo>
                <a:lnTo>
                  <a:pt x="25" y="266"/>
                </a:lnTo>
                <a:lnTo>
                  <a:pt x="31" y="266"/>
                </a:lnTo>
                <a:lnTo>
                  <a:pt x="39" y="264"/>
                </a:lnTo>
                <a:lnTo>
                  <a:pt x="46" y="264"/>
                </a:lnTo>
                <a:lnTo>
                  <a:pt x="56" y="264"/>
                </a:lnTo>
                <a:lnTo>
                  <a:pt x="66" y="262"/>
                </a:lnTo>
                <a:lnTo>
                  <a:pt x="77" y="262"/>
                </a:lnTo>
                <a:lnTo>
                  <a:pt x="89" y="262"/>
                </a:lnTo>
                <a:lnTo>
                  <a:pt x="100" y="262"/>
                </a:lnTo>
                <a:lnTo>
                  <a:pt x="108" y="262"/>
                </a:lnTo>
                <a:lnTo>
                  <a:pt x="116" y="262"/>
                </a:lnTo>
                <a:lnTo>
                  <a:pt x="123" y="262"/>
                </a:lnTo>
                <a:lnTo>
                  <a:pt x="133" y="260"/>
                </a:lnTo>
                <a:lnTo>
                  <a:pt x="144" y="260"/>
                </a:lnTo>
                <a:lnTo>
                  <a:pt x="156" y="258"/>
                </a:lnTo>
                <a:lnTo>
                  <a:pt x="167" y="258"/>
                </a:lnTo>
                <a:lnTo>
                  <a:pt x="181" y="257"/>
                </a:lnTo>
                <a:lnTo>
                  <a:pt x="196" y="255"/>
                </a:lnTo>
                <a:lnTo>
                  <a:pt x="210" y="253"/>
                </a:lnTo>
                <a:lnTo>
                  <a:pt x="227" y="251"/>
                </a:lnTo>
                <a:lnTo>
                  <a:pt x="244" y="249"/>
                </a:lnTo>
                <a:lnTo>
                  <a:pt x="261" y="247"/>
                </a:lnTo>
                <a:lnTo>
                  <a:pt x="281" y="243"/>
                </a:lnTo>
                <a:lnTo>
                  <a:pt x="302" y="241"/>
                </a:lnTo>
                <a:lnTo>
                  <a:pt x="323" y="237"/>
                </a:lnTo>
                <a:lnTo>
                  <a:pt x="344" y="234"/>
                </a:lnTo>
                <a:lnTo>
                  <a:pt x="367" y="232"/>
                </a:lnTo>
                <a:lnTo>
                  <a:pt x="390" y="228"/>
                </a:lnTo>
                <a:lnTo>
                  <a:pt x="415" y="224"/>
                </a:lnTo>
                <a:lnTo>
                  <a:pt x="442" y="220"/>
                </a:lnTo>
                <a:lnTo>
                  <a:pt x="469" y="216"/>
                </a:lnTo>
                <a:lnTo>
                  <a:pt x="496" y="211"/>
                </a:lnTo>
                <a:lnTo>
                  <a:pt x="524" y="207"/>
                </a:lnTo>
                <a:lnTo>
                  <a:pt x="553" y="201"/>
                </a:lnTo>
                <a:lnTo>
                  <a:pt x="584" y="197"/>
                </a:lnTo>
                <a:lnTo>
                  <a:pt x="617" y="191"/>
                </a:lnTo>
                <a:lnTo>
                  <a:pt x="649" y="186"/>
                </a:lnTo>
                <a:lnTo>
                  <a:pt x="682" y="180"/>
                </a:lnTo>
                <a:lnTo>
                  <a:pt x="716" y="174"/>
                </a:lnTo>
                <a:lnTo>
                  <a:pt x="751" y="168"/>
                </a:lnTo>
                <a:lnTo>
                  <a:pt x="787" y="163"/>
                </a:lnTo>
                <a:lnTo>
                  <a:pt x="824" y="157"/>
                </a:lnTo>
                <a:lnTo>
                  <a:pt x="858" y="151"/>
                </a:lnTo>
                <a:lnTo>
                  <a:pt x="893" y="144"/>
                </a:lnTo>
                <a:lnTo>
                  <a:pt x="926" y="138"/>
                </a:lnTo>
                <a:lnTo>
                  <a:pt x="958" y="132"/>
                </a:lnTo>
                <a:lnTo>
                  <a:pt x="989" y="128"/>
                </a:lnTo>
                <a:lnTo>
                  <a:pt x="1020" y="122"/>
                </a:lnTo>
                <a:lnTo>
                  <a:pt x="1048" y="117"/>
                </a:lnTo>
                <a:lnTo>
                  <a:pt x="1075" y="111"/>
                </a:lnTo>
                <a:lnTo>
                  <a:pt x="1102" y="107"/>
                </a:lnTo>
                <a:lnTo>
                  <a:pt x="1129" y="101"/>
                </a:lnTo>
                <a:lnTo>
                  <a:pt x="1154" y="98"/>
                </a:lnTo>
                <a:lnTo>
                  <a:pt x="1177" y="92"/>
                </a:lnTo>
                <a:lnTo>
                  <a:pt x="1200" y="88"/>
                </a:lnTo>
                <a:lnTo>
                  <a:pt x="1221" y="84"/>
                </a:lnTo>
                <a:lnTo>
                  <a:pt x="1242" y="80"/>
                </a:lnTo>
                <a:lnTo>
                  <a:pt x="1262" y="76"/>
                </a:lnTo>
                <a:lnTo>
                  <a:pt x="1281" y="73"/>
                </a:lnTo>
                <a:lnTo>
                  <a:pt x="1298" y="69"/>
                </a:lnTo>
                <a:lnTo>
                  <a:pt x="1315" y="65"/>
                </a:lnTo>
                <a:lnTo>
                  <a:pt x="1331" y="61"/>
                </a:lnTo>
                <a:lnTo>
                  <a:pt x="1344" y="57"/>
                </a:lnTo>
                <a:lnTo>
                  <a:pt x="1358" y="55"/>
                </a:lnTo>
                <a:lnTo>
                  <a:pt x="1371" y="52"/>
                </a:lnTo>
                <a:lnTo>
                  <a:pt x="1382" y="48"/>
                </a:lnTo>
                <a:lnTo>
                  <a:pt x="1392" y="46"/>
                </a:lnTo>
                <a:lnTo>
                  <a:pt x="1402" y="44"/>
                </a:lnTo>
                <a:lnTo>
                  <a:pt x="1409" y="40"/>
                </a:lnTo>
                <a:lnTo>
                  <a:pt x="1417" y="38"/>
                </a:lnTo>
                <a:lnTo>
                  <a:pt x="1423" y="36"/>
                </a:lnTo>
                <a:lnTo>
                  <a:pt x="1429" y="34"/>
                </a:lnTo>
                <a:lnTo>
                  <a:pt x="1432" y="32"/>
                </a:lnTo>
                <a:lnTo>
                  <a:pt x="1446" y="25"/>
                </a:lnTo>
                <a:lnTo>
                  <a:pt x="1459" y="19"/>
                </a:lnTo>
                <a:lnTo>
                  <a:pt x="1471" y="13"/>
                </a:lnTo>
                <a:lnTo>
                  <a:pt x="1484" y="7"/>
                </a:lnTo>
                <a:lnTo>
                  <a:pt x="1496" y="4"/>
                </a:lnTo>
                <a:lnTo>
                  <a:pt x="1507" y="2"/>
                </a:lnTo>
                <a:lnTo>
                  <a:pt x="1517" y="0"/>
                </a:lnTo>
                <a:lnTo>
                  <a:pt x="1526" y="0"/>
                </a:lnTo>
                <a:lnTo>
                  <a:pt x="1532" y="0"/>
                </a:lnTo>
                <a:lnTo>
                  <a:pt x="1538" y="2"/>
                </a:lnTo>
                <a:lnTo>
                  <a:pt x="1546" y="4"/>
                </a:lnTo>
                <a:lnTo>
                  <a:pt x="1555" y="6"/>
                </a:lnTo>
                <a:lnTo>
                  <a:pt x="1565" y="7"/>
                </a:lnTo>
                <a:lnTo>
                  <a:pt x="1576" y="11"/>
                </a:lnTo>
                <a:lnTo>
                  <a:pt x="1588" y="15"/>
                </a:lnTo>
                <a:lnTo>
                  <a:pt x="1601" y="21"/>
                </a:lnTo>
                <a:lnTo>
                  <a:pt x="1617" y="25"/>
                </a:lnTo>
                <a:lnTo>
                  <a:pt x="1632" y="32"/>
                </a:lnTo>
                <a:lnTo>
                  <a:pt x="1649" y="38"/>
                </a:lnTo>
                <a:lnTo>
                  <a:pt x="1667" y="46"/>
                </a:lnTo>
                <a:lnTo>
                  <a:pt x="1686" y="53"/>
                </a:lnTo>
                <a:lnTo>
                  <a:pt x="1707" y="63"/>
                </a:lnTo>
                <a:lnTo>
                  <a:pt x="1728" y="73"/>
                </a:lnTo>
                <a:lnTo>
                  <a:pt x="1751" y="82"/>
                </a:lnTo>
                <a:lnTo>
                  <a:pt x="1774" y="92"/>
                </a:lnTo>
                <a:lnTo>
                  <a:pt x="1795" y="101"/>
                </a:lnTo>
                <a:lnTo>
                  <a:pt x="1814" y="111"/>
                </a:lnTo>
                <a:lnTo>
                  <a:pt x="1834" y="119"/>
                </a:lnTo>
                <a:lnTo>
                  <a:pt x="1849" y="128"/>
                </a:lnTo>
                <a:lnTo>
                  <a:pt x="1864" y="136"/>
                </a:lnTo>
                <a:lnTo>
                  <a:pt x="1878" y="144"/>
                </a:lnTo>
                <a:lnTo>
                  <a:pt x="1891" y="149"/>
                </a:lnTo>
                <a:lnTo>
                  <a:pt x="1903" y="157"/>
                </a:lnTo>
                <a:lnTo>
                  <a:pt x="1910" y="163"/>
                </a:lnTo>
                <a:lnTo>
                  <a:pt x="1920" y="168"/>
                </a:lnTo>
                <a:lnTo>
                  <a:pt x="1926" y="174"/>
                </a:lnTo>
                <a:lnTo>
                  <a:pt x="1932" y="180"/>
                </a:lnTo>
                <a:lnTo>
                  <a:pt x="1935" y="186"/>
                </a:lnTo>
                <a:lnTo>
                  <a:pt x="1937" y="190"/>
                </a:lnTo>
                <a:lnTo>
                  <a:pt x="1937" y="193"/>
                </a:lnTo>
                <a:lnTo>
                  <a:pt x="1937" y="197"/>
                </a:lnTo>
                <a:lnTo>
                  <a:pt x="1935" y="201"/>
                </a:lnTo>
                <a:lnTo>
                  <a:pt x="1933" y="205"/>
                </a:lnTo>
                <a:lnTo>
                  <a:pt x="1930" y="209"/>
                </a:lnTo>
                <a:lnTo>
                  <a:pt x="1926" y="211"/>
                </a:lnTo>
                <a:lnTo>
                  <a:pt x="1922" y="214"/>
                </a:lnTo>
                <a:lnTo>
                  <a:pt x="1916" y="218"/>
                </a:lnTo>
                <a:lnTo>
                  <a:pt x="1910" y="220"/>
                </a:lnTo>
                <a:lnTo>
                  <a:pt x="1903" y="224"/>
                </a:lnTo>
                <a:lnTo>
                  <a:pt x="1895" y="226"/>
                </a:lnTo>
                <a:lnTo>
                  <a:pt x="1885" y="228"/>
                </a:lnTo>
                <a:lnTo>
                  <a:pt x="1876" y="230"/>
                </a:lnTo>
                <a:lnTo>
                  <a:pt x="1864" y="232"/>
                </a:lnTo>
                <a:lnTo>
                  <a:pt x="1853" y="234"/>
                </a:lnTo>
                <a:lnTo>
                  <a:pt x="1839" y="236"/>
                </a:lnTo>
                <a:lnTo>
                  <a:pt x="1826" y="237"/>
                </a:lnTo>
                <a:lnTo>
                  <a:pt x="1813" y="239"/>
                </a:lnTo>
                <a:lnTo>
                  <a:pt x="1797" y="241"/>
                </a:lnTo>
                <a:lnTo>
                  <a:pt x="1784" y="245"/>
                </a:lnTo>
                <a:lnTo>
                  <a:pt x="1768" y="249"/>
                </a:lnTo>
                <a:lnTo>
                  <a:pt x="1753" y="253"/>
                </a:lnTo>
                <a:lnTo>
                  <a:pt x="1738" y="258"/>
                </a:lnTo>
                <a:lnTo>
                  <a:pt x="1722" y="264"/>
                </a:lnTo>
                <a:lnTo>
                  <a:pt x="1707" y="272"/>
                </a:lnTo>
                <a:lnTo>
                  <a:pt x="1692" y="280"/>
                </a:lnTo>
                <a:lnTo>
                  <a:pt x="1676" y="287"/>
                </a:lnTo>
                <a:lnTo>
                  <a:pt x="1659" y="297"/>
                </a:lnTo>
                <a:lnTo>
                  <a:pt x="1644" y="306"/>
                </a:lnTo>
                <a:lnTo>
                  <a:pt x="1626" y="316"/>
                </a:lnTo>
                <a:lnTo>
                  <a:pt x="1611" y="327"/>
                </a:lnTo>
                <a:lnTo>
                  <a:pt x="1594" y="339"/>
                </a:lnTo>
                <a:lnTo>
                  <a:pt x="1576" y="350"/>
                </a:lnTo>
                <a:lnTo>
                  <a:pt x="1559" y="362"/>
                </a:lnTo>
                <a:lnTo>
                  <a:pt x="1544" y="373"/>
                </a:lnTo>
                <a:lnTo>
                  <a:pt x="1528" y="383"/>
                </a:lnTo>
                <a:lnTo>
                  <a:pt x="1515" y="393"/>
                </a:lnTo>
                <a:lnTo>
                  <a:pt x="1502" y="402"/>
                </a:lnTo>
                <a:lnTo>
                  <a:pt x="1490" y="410"/>
                </a:lnTo>
                <a:lnTo>
                  <a:pt x="1478" y="418"/>
                </a:lnTo>
                <a:lnTo>
                  <a:pt x="1469" y="423"/>
                </a:lnTo>
                <a:lnTo>
                  <a:pt x="1459" y="429"/>
                </a:lnTo>
                <a:lnTo>
                  <a:pt x="1450" y="433"/>
                </a:lnTo>
                <a:lnTo>
                  <a:pt x="1442" y="437"/>
                </a:lnTo>
                <a:lnTo>
                  <a:pt x="1436" y="441"/>
                </a:lnTo>
                <a:lnTo>
                  <a:pt x="1430" y="442"/>
                </a:lnTo>
                <a:lnTo>
                  <a:pt x="1427" y="442"/>
                </a:lnTo>
                <a:lnTo>
                  <a:pt x="1423" y="442"/>
                </a:lnTo>
                <a:lnTo>
                  <a:pt x="1419" y="442"/>
                </a:lnTo>
                <a:lnTo>
                  <a:pt x="1417" y="441"/>
                </a:lnTo>
                <a:lnTo>
                  <a:pt x="1415" y="439"/>
                </a:lnTo>
                <a:lnTo>
                  <a:pt x="1415" y="435"/>
                </a:lnTo>
                <a:lnTo>
                  <a:pt x="1415" y="431"/>
                </a:lnTo>
                <a:lnTo>
                  <a:pt x="1415" y="425"/>
                </a:lnTo>
                <a:lnTo>
                  <a:pt x="1417" y="419"/>
                </a:lnTo>
                <a:lnTo>
                  <a:pt x="1419" y="412"/>
                </a:lnTo>
                <a:lnTo>
                  <a:pt x="1421" y="404"/>
                </a:lnTo>
                <a:lnTo>
                  <a:pt x="1425" y="395"/>
                </a:lnTo>
                <a:lnTo>
                  <a:pt x="1427" y="385"/>
                </a:lnTo>
                <a:lnTo>
                  <a:pt x="1432" y="373"/>
                </a:lnTo>
                <a:lnTo>
                  <a:pt x="1436" y="360"/>
                </a:lnTo>
                <a:lnTo>
                  <a:pt x="1442" y="347"/>
                </a:lnTo>
                <a:lnTo>
                  <a:pt x="1448" y="333"/>
                </a:lnTo>
                <a:lnTo>
                  <a:pt x="1455" y="318"/>
                </a:lnTo>
                <a:lnTo>
                  <a:pt x="1463" y="301"/>
                </a:lnTo>
                <a:lnTo>
                  <a:pt x="1471" y="283"/>
                </a:lnTo>
                <a:lnTo>
                  <a:pt x="1478" y="268"/>
                </a:lnTo>
                <a:lnTo>
                  <a:pt x="1484" y="253"/>
                </a:lnTo>
                <a:lnTo>
                  <a:pt x="1490" y="239"/>
                </a:lnTo>
                <a:lnTo>
                  <a:pt x="1494" y="226"/>
                </a:lnTo>
                <a:lnTo>
                  <a:pt x="1500" y="214"/>
                </a:lnTo>
                <a:lnTo>
                  <a:pt x="1502" y="205"/>
                </a:lnTo>
                <a:lnTo>
                  <a:pt x="1505" y="193"/>
                </a:lnTo>
                <a:lnTo>
                  <a:pt x="1507" y="186"/>
                </a:lnTo>
                <a:lnTo>
                  <a:pt x="1509" y="178"/>
                </a:lnTo>
                <a:lnTo>
                  <a:pt x="1511" y="170"/>
                </a:lnTo>
                <a:lnTo>
                  <a:pt x="1511" y="165"/>
                </a:lnTo>
                <a:lnTo>
                  <a:pt x="1511" y="159"/>
                </a:lnTo>
                <a:lnTo>
                  <a:pt x="1511" y="155"/>
                </a:lnTo>
                <a:lnTo>
                  <a:pt x="1509" y="151"/>
                </a:lnTo>
                <a:lnTo>
                  <a:pt x="1507" y="149"/>
                </a:lnTo>
                <a:lnTo>
                  <a:pt x="1505" y="149"/>
                </a:lnTo>
                <a:lnTo>
                  <a:pt x="1503" y="147"/>
                </a:lnTo>
                <a:lnTo>
                  <a:pt x="1502" y="147"/>
                </a:lnTo>
                <a:lnTo>
                  <a:pt x="1498" y="147"/>
                </a:lnTo>
                <a:lnTo>
                  <a:pt x="1494" y="147"/>
                </a:lnTo>
                <a:lnTo>
                  <a:pt x="1488" y="147"/>
                </a:lnTo>
                <a:lnTo>
                  <a:pt x="1482" y="147"/>
                </a:lnTo>
                <a:lnTo>
                  <a:pt x="1477" y="147"/>
                </a:lnTo>
                <a:lnTo>
                  <a:pt x="1471" y="149"/>
                </a:lnTo>
                <a:lnTo>
                  <a:pt x="1463" y="149"/>
                </a:lnTo>
                <a:lnTo>
                  <a:pt x="1455" y="149"/>
                </a:lnTo>
                <a:lnTo>
                  <a:pt x="1448" y="151"/>
                </a:lnTo>
                <a:lnTo>
                  <a:pt x="1438" y="153"/>
                </a:lnTo>
                <a:lnTo>
                  <a:pt x="1429" y="153"/>
                </a:lnTo>
                <a:lnTo>
                  <a:pt x="1417" y="155"/>
                </a:lnTo>
                <a:lnTo>
                  <a:pt x="1407" y="157"/>
                </a:lnTo>
                <a:lnTo>
                  <a:pt x="1394" y="159"/>
                </a:lnTo>
                <a:lnTo>
                  <a:pt x="1382" y="159"/>
                </a:lnTo>
                <a:lnTo>
                  <a:pt x="1369" y="161"/>
                </a:lnTo>
                <a:lnTo>
                  <a:pt x="1356" y="165"/>
                </a:lnTo>
                <a:lnTo>
                  <a:pt x="1342" y="167"/>
                </a:lnTo>
                <a:lnTo>
                  <a:pt x="1327" y="168"/>
                </a:lnTo>
                <a:lnTo>
                  <a:pt x="1311" y="170"/>
                </a:lnTo>
                <a:lnTo>
                  <a:pt x="1296" y="174"/>
                </a:lnTo>
                <a:lnTo>
                  <a:pt x="1279" y="176"/>
                </a:lnTo>
                <a:lnTo>
                  <a:pt x="1262" y="178"/>
                </a:lnTo>
                <a:lnTo>
                  <a:pt x="1244" y="182"/>
                </a:lnTo>
                <a:lnTo>
                  <a:pt x="1225" y="186"/>
                </a:lnTo>
                <a:lnTo>
                  <a:pt x="1206" y="188"/>
                </a:lnTo>
                <a:lnTo>
                  <a:pt x="1187" y="191"/>
                </a:lnTo>
                <a:lnTo>
                  <a:pt x="1166" y="195"/>
                </a:lnTo>
                <a:lnTo>
                  <a:pt x="1144" y="199"/>
                </a:lnTo>
                <a:lnTo>
                  <a:pt x="1060" y="214"/>
                </a:lnTo>
                <a:lnTo>
                  <a:pt x="977" y="232"/>
                </a:lnTo>
                <a:lnTo>
                  <a:pt x="895" y="247"/>
                </a:lnTo>
                <a:lnTo>
                  <a:pt x="816" y="264"/>
                </a:lnTo>
                <a:lnTo>
                  <a:pt x="739" y="280"/>
                </a:lnTo>
                <a:lnTo>
                  <a:pt x="701" y="289"/>
                </a:lnTo>
                <a:lnTo>
                  <a:pt x="665" y="297"/>
                </a:lnTo>
                <a:lnTo>
                  <a:pt x="626" y="306"/>
                </a:lnTo>
                <a:lnTo>
                  <a:pt x="590" y="314"/>
                </a:lnTo>
                <a:lnTo>
                  <a:pt x="555" y="324"/>
                </a:lnTo>
                <a:lnTo>
                  <a:pt x="519" y="331"/>
                </a:lnTo>
                <a:lnTo>
                  <a:pt x="484" y="339"/>
                </a:lnTo>
                <a:lnTo>
                  <a:pt x="451" y="347"/>
                </a:lnTo>
                <a:lnTo>
                  <a:pt x="423" y="354"/>
                </a:lnTo>
                <a:lnTo>
                  <a:pt x="394" y="362"/>
                </a:lnTo>
                <a:lnTo>
                  <a:pt x="367" y="368"/>
                </a:lnTo>
                <a:lnTo>
                  <a:pt x="340" y="373"/>
                </a:lnTo>
                <a:lnTo>
                  <a:pt x="317" y="379"/>
                </a:lnTo>
                <a:lnTo>
                  <a:pt x="296" y="383"/>
                </a:lnTo>
                <a:lnTo>
                  <a:pt x="277" y="387"/>
                </a:lnTo>
                <a:lnTo>
                  <a:pt x="258" y="391"/>
                </a:lnTo>
                <a:lnTo>
                  <a:pt x="242" y="395"/>
                </a:lnTo>
                <a:lnTo>
                  <a:pt x="227" y="396"/>
                </a:lnTo>
                <a:lnTo>
                  <a:pt x="215" y="398"/>
                </a:lnTo>
                <a:lnTo>
                  <a:pt x="204" y="398"/>
                </a:lnTo>
                <a:lnTo>
                  <a:pt x="196" y="400"/>
                </a:lnTo>
                <a:lnTo>
                  <a:pt x="188" y="400"/>
                </a:lnTo>
                <a:lnTo>
                  <a:pt x="188" y="400"/>
                </a:lnTo>
                <a:lnTo>
                  <a:pt x="188" y="400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3" name="Freeform 7"/>
          <p:cNvSpPr/>
          <p:nvPr/>
        </p:nvSpPr>
        <p:spPr>
          <a:xfrm>
            <a:off x="1974062" y="3382010"/>
            <a:ext cx="866775" cy="849312"/>
          </a:xfrm>
          <a:custGeom>
            <a:avLst/>
            <a:gdLst/>
            <a:ahLst/>
            <a:cxnLst>
              <a:cxn ang="0">
                <a:pos x="689931" y="388575"/>
              </a:cxn>
              <a:cxn ang="0">
                <a:pos x="600319" y="487701"/>
              </a:cxn>
              <a:cxn ang="0">
                <a:pos x="505949" y="578897"/>
              </a:cxn>
              <a:cxn ang="0">
                <a:pos x="455196" y="622512"/>
              </a:cxn>
              <a:cxn ang="0">
                <a:pos x="400477" y="662163"/>
              </a:cxn>
              <a:cxn ang="0">
                <a:pos x="342586" y="701813"/>
              </a:cxn>
              <a:cxn ang="0">
                <a:pos x="281523" y="736706"/>
              </a:cxn>
              <a:cxn ang="0">
                <a:pos x="216495" y="770012"/>
              </a:cxn>
              <a:cxn ang="0">
                <a:pos x="149088" y="800146"/>
              </a:cxn>
              <a:cxn ang="0">
                <a:pos x="94370" y="823144"/>
              </a:cxn>
              <a:cxn ang="0">
                <a:pos x="53133" y="838211"/>
              </a:cxn>
              <a:cxn ang="0">
                <a:pos x="22998" y="847727"/>
              </a:cxn>
              <a:cxn ang="0">
                <a:pos x="4758" y="849313"/>
              </a:cxn>
              <a:cxn ang="0">
                <a:pos x="0" y="844555"/>
              </a:cxn>
              <a:cxn ang="0">
                <a:pos x="0" y="839797"/>
              </a:cxn>
              <a:cxn ang="0">
                <a:pos x="4758" y="832660"/>
              </a:cxn>
              <a:cxn ang="0">
                <a:pos x="12688" y="823144"/>
              </a:cxn>
              <a:cxn ang="0">
                <a:pos x="24584" y="812835"/>
              </a:cxn>
              <a:cxn ang="0">
                <a:pos x="39651" y="798560"/>
              </a:cxn>
              <a:cxn ang="0">
                <a:pos x="57891" y="783493"/>
              </a:cxn>
              <a:cxn ang="0">
                <a:pos x="79302" y="766840"/>
              </a:cxn>
              <a:cxn ang="0">
                <a:pos x="105472" y="748601"/>
              </a:cxn>
              <a:cxn ang="0">
                <a:pos x="134021" y="727190"/>
              </a:cxn>
              <a:cxn ang="0">
                <a:pos x="166535" y="704985"/>
              </a:cxn>
              <a:cxn ang="0">
                <a:pos x="223633" y="665335"/>
              </a:cxn>
              <a:cxn ang="0">
                <a:pos x="287868" y="617754"/>
              </a:cxn>
              <a:cxn ang="0">
                <a:pos x="345758" y="570967"/>
              </a:cxn>
              <a:cxn ang="0">
                <a:pos x="397305" y="525765"/>
              </a:cxn>
              <a:cxn ang="0">
                <a:pos x="443300" y="479771"/>
              </a:cxn>
              <a:cxn ang="0">
                <a:pos x="496433" y="420295"/>
              </a:cxn>
              <a:cxn ang="0">
                <a:pos x="566219" y="332271"/>
              </a:cxn>
              <a:cxn ang="0">
                <a:pos x="625696" y="245833"/>
              </a:cxn>
              <a:cxn ang="0">
                <a:pos x="659796" y="189529"/>
              </a:cxn>
              <a:cxn ang="0">
                <a:pos x="678035" y="151465"/>
              </a:cxn>
              <a:cxn ang="0">
                <a:pos x="689931" y="119744"/>
              </a:cxn>
              <a:cxn ang="0">
                <a:pos x="694689" y="91989"/>
              </a:cxn>
              <a:cxn ang="0">
                <a:pos x="693103" y="68199"/>
              </a:cxn>
              <a:cxn ang="0">
                <a:pos x="685173" y="48374"/>
              </a:cxn>
              <a:cxn ang="0">
                <a:pos x="678828" y="31720"/>
              </a:cxn>
              <a:cxn ang="0">
                <a:pos x="678035" y="19032"/>
              </a:cxn>
              <a:cxn ang="0">
                <a:pos x="680414" y="8723"/>
              </a:cxn>
              <a:cxn ang="0">
                <a:pos x="688345" y="2379"/>
              </a:cxn>
              <a:cxn ang="0">
                <a:pos x="698654" y="0"/>
              </a:cxn>
              <a:cxn ang="0">
                <a:pos x="712928" y="0"/>
              </a:cxn>
              <a:cxn ang="0">
                <a:pos x="729582" y="3965"/>
              </a:cxn>
              <a:cxn ang="0">
                <a:pos x="749407" y="13481"/>
              </a:cxn>
              <a:cxn ang="0">
                <a:pos x="770819" y="25376"/>
              </a:cxn>
              <a:cxn ang="0">
                <a:pos x="793024" y="43616"/>
              </a:cxn>
              <a:cxn ang="0">
                <a:pos x="819194" y="63441"/>
              </a:cxn>
              <a:cxn ang="0">
                <a:pos x="839019" y="81680"/>
              </a:cxn>
              <a:cxn ang="0">
                <a:pos x="852501" y="99919"/>
              </a:cxn>
              <a:cxn ang="0">
                <a:pos x="863603" y="116572"/>
              </a:cxn>
              <a:cxn ang="0">
                <a:pos x="866775" y="131640"/>
              </a:cxn>
              <a:cxn ang="0">
                <a:pos x="865189" y="148293"/>
              </a:cxn>
              <a:cxn ang="0">
                <a:pos x="857259" y="168118"/>
              </a:cxn>
              <a:cxn ang="0">
                <a:pos x="842191" y="197459"/>
              </a:cxn>
              <a:cxn ang="0">
                <a:pos x="817608" y="232352"/>
              </a:cxn>
              <a:cxn ang="0">
                <a:pos x="787473" y="272795"/>
              </a:cxn>
              <a:cxn ang="0">
                <a:pos x="747821" y="321962"/>
              </a:cxn>
            </a:cxnLst>
            <a:rect l="0" t="0" r="0" b="0"/>
            <a:pathLst>
              <a:path w="1093" h="1071">
                <a:moveTo>
                  <a:pt x="943" y="406"/>
                </a:moveTo>
                <a:lnTo>
                  <a:pt x="906" y="448"/>
                </a:lnTo>
                <a:lnTo>
                  <a:pt x="870" y="490"/>
                </a:lnTo>
                <a:lnTo>
                  <a:pt x="833" y="532"/>
                </a:lnTo>
                <a:lnTo>
                  <a:pt x="795" y="574"/>
                </a:lnTo>
                <a:lnTo>
                  <a:pt x="757" y="615"/>
                </a:lnTo>
                <a:lnTo>
                  <a:pt x="716" y="653"/>
                </a:lnTo>
                <a:lnTo>
                  <a:pt x="678" y="691"/>
                </a:lnTo>
                <a:lnTo>
                  <a:pt x="638" y="730"/>
                </a:lnTo>
                <a:lnTo>
                  <a:pt x="617" y="749"/>
                </a:lnTo>
                <a:lnTo>
                  <a:pt x="595" y="766"/>
                </a:lnTo>
                <a:lnTo>
                  <a:pt x="574" y="785"/>
                </a:lnTo>
                <a:lnTo>
                  <a:pt x="551" y="802"/>
                </a:lnTo>
                <a:lnTo>
                  <a:pt x="528" y="820"/>
                </a:lnTo>
                <a:lnTo>
                  <a:pt x="505" y="835"/>
                </a:lnTo>
                <a:lnTo>
                  <a:pt x="482" y="852"/>
                </a:lnTo>
                <a:lnTo>
                  <a:pt x="457" y="869"/>
                </a:lnTo>
                <a:lnTo>
                  <a:pt x="432" y="885"/>
                </a:lnTo>
                <a:lnTo>
                  <a:pt x="407" y="900"/>
                </a:lnTo>
                <a:lnTo>
                  <a:pt x="382" y="915"/>
                </a:lnTo>
                <a:lnTo>
                  <a:pt x="355" y="929"/>
                </a:lnTo>
                <a:lnTo>
                  <a:pt x="329" y="944"/>
                </a:lnTo>
                <a:lnTo>
                  <a:pt x="300" y="958"/>
                </a:lnTo>
                <a:lnTo>
                  <a:pt x="273" y="971"/>
                </a:lnTo>
                <a:lnTo>
                  <a:pt x="244" y="984"/>
                </a:lnTo>
                <a:lnTo>
                  <a:pt x="215" y="998"/>
                </a:lnTo>
                <a:lnTo>
                  <a:pt x="188" y="1009"/>
                </a:lnTo>
                <a:lnTo>
                  <a:pt x="165" y="1019"/>
                </a:lnTo>
                <a:lnTo>
                  <a:pt x="142" y="1028"/>
                </a:lnTo>
                <a:lnTo>
                  <a:pt x="119" y="1038"/>
                </a:lnTo>
                <a:lnTo>
                  <a:pt x="100" y="1046"/>
                </a:lnTo>
                <a:lnTo>
                  <a:pt x="83" y="1051"/>
                </a:lnTo>
                <a:lnTo>
                  <a:pt x="67" y="1057"/>
                </a:lnTo>
                <a:lnTo>
                  <a:pt x="52" y="1063"/>
                </a:lnTo>
                <a:lnTo>
                  <a:pt x="41" y="1067"/>
                </a:lnTo>
                <a:lnTo>
                  <a:pt x="29" y="1069"/>
                </a:lnTo>
                <a:lnTo>
                  <a:pt x="20" y="1071"/>
                </a:lnTo>
                <a:lnTo>
                  <a:pt x="12" y="1071"/>
                </a:lnTo>
                <a:lnTo>
                  <a:pt x="6" y="1071"/>
                </a:lnTo>
                <a:lnTo>
                  <a:pt x="2" y="1069"/>
                </a:lnTo>
                <a:lnTo>
                  <a:pt x="0" y="1067"/>
                </a:lnTo>
                <a:lnTo>
                  <a:pt x="0" y="1065"/>
                </a:lnTo>
                <a:lnTo>
                  <a:pt x="0" y="1063"/>
                </a:lnTo>
                <a:lnTo>
                  <a:pt x="0" y="1061"/>
                </a:lnTo>
                <a:lnTo>
                  <a:pt x="0" y="1059"/>
                </a:lnTo>
                <a:lnTo>
                  <a:pt x="2" y="1055"/>
                </a:lnTo>
                <a:lnTo>
                  <a:pt x="4" y="1053"/>
                </a:lnTo>
                <a:lnTo>
                  <a:pt x="6" y="1050"/>
                </a:lnTo>
                <a:lnTo>
                  <a:pt x="10" y="1046"/>
                </a:lnTo>
                <a:lnTo>
                  <a:pt x="12" y="1042"/>
                </a:lnTo>
                <a:lnTo>
                  <a:pt x="16" y="1038"/>
                </a:lnTo>
                <a:lnTo>
                  <a:pt x="20" y="1034"/>
                </a:lnTo>
                <a:lnTo>
                  <a:pt x="25" y="1028"/>
                </a:lnTo>
                <a:lnTo>
                  <a:pt x="31" y="1025"/>
                </a:lnTo>
                <a:lnTo>
                  <a:pt x="37" y="1019"/>
                </a:lnTo>
                <a:lnTo>
                  <a:pt x="43" y="1013"/>
                </a:lnTo>
                <a:lnTo>
                  <a:pt x="50" y="1007"/>
                </a:lnTo>
                <a:lnTo>
                  <a:pt x="56" y="1002"/>
                </a:lnTo>
                <a:lnTo>
                  <a:pt x="64" y="996"/>
                </a:lnTo>
                <a:lnTo>
                  <a:pt x="73" y="988"/>
                </a:lnTo>
                <a:lnTo>
                  <a:pt x="81" y="982"/>
                </a:lnTo>
                <a:lnTo>
                  <a:pt x="91" y="975"/>
                </a:lnTo>
                <a:lnTo>
                  <a:pt x="100" y="967"/>
                </a:lnTo>
                <a:lnTo>
                  <a:pt x="110" y="959"/>
                </a:lnTo>
                <a:lnTo>
                  <a:pt x="121" y="952"/>
                </a:lnTo>
                <a:lnTo>
                  <a:pt x="133" y="944"/>
                </a:lnTo>
                <a:lnTo>
                  <a:pt x="144" y="935"/>
                </a:lnTo>
                <a:lnTo>
                  <a:pt x="156" y="927"/>
                </a:lnTo>
                <a:lnTo>
                  <a:pt x="169" y="917"/>
                </a:lnTo>
                <a:lnTo>
                  <a:pt x="183" y="908"/>
                </a:lnTo>
                <a:lnTo>
                  <a:pt x="196" y="898"/>
                </a:lnTo>
                <a:lnTo>
                  <a:pt x="210" y="889"/>
                </a:lnTo>
                <a:lnTo>
                  <a:pt x="225" y="879"/>
                </a:lnTo>
                <a:lnTo>
                  <a:pt x="254" y="860"/>
                </a:lnTo>
                <a:lnTo>
                  <a:pt x="282" y="839"/>
                </a:lnTo>
                <a:lnTo>
                  <a:pt x="309" y="820"/>
                </a:lnTo>
                <a:lnTo>
                  <a:pt x="336" y="799"/>
                </a:lnTo>
                <a:lnTo>
                  <a:pt x="363" y="779"/>
                </a:lnTo>
                <a:lnTo>
                  <a:pt x="388" y="760"/>
                </a:lnTo>
                <a:lnTo>
                  <a:pt x="411" y="739"/>
                </a:lnTo>
                <a:lnTo>
                  <a:pt x="436" y="720"/>
                </a:lnTo>
                <a:lnTo>
                  <a:pt x="457" y="701"/>
                </a:lnTo>
                <a:lnTo>
                  <a:pt x="480" y="682"/>
                </a:lnTo>
                <a:lnTo>
                  <a:pt x="501" y="663"/>
                </a:lnTo>
                <a:lnTo>
                  <a:pt x="521" y="643"/>
                </a:lnTo>
                <a:lnTo>
                  <a:pt x="540" y="624"/>
                </a:lnTo>
                <a:lnTo>
                  <a:pt x="559" y="605"/>
                </a:lnTo>
                <a:lnTo>
                  <a:pt x="576" y="586"/>
                </a:lnTo>
                <a:lnTo>
                  <a:pt x="593" y="567"/>
                </a:lnTo>
                <a:lnTo>
                  <a:pt x="626" y="530"/>
                </a:lnTo>
                <a:lnTo>
                  <a:pt x="657" y="492"/>
                </a:lnTo>
                <a:lnTo>
                  <a:pt x="686" y="456"/>
                </a:lnTo>
                <a:lnTo>
                  <a:pt x="714" y="419"/>
                </a:lnTo>
                <a:lnTo>
                  <a:pt x="739" y="383"/>
                </a:lnTo>
                <a:lnTo>
                  <a:pt x="766" y="346"/>
                </a:lnTo>
                <a:lnTo>
                  <a:pt x="789" y="310"/>
                </a:lnTo>
                <a:lnTo>
                  <a:pt x="812" y="274"/>
                </a:lnTo>
                <a:lnTo>
                  <a:pt x="822" y="256"/>
                </a:lnTo>
                <a:lnTo>
                  <a:pt x="832" y="239"/>
                </a:lnTo>
                <a:lnTo>
                  <a:pt x="841" y="222"/>
                </a:lnTo>
                <a:lnTo>
                  <a:pt x="849" y="207"/>
                </a:lnTo>
                <a:lnTo>
                  <a:pt x="855" y="191"/>
                </a:lnTo>
                <a:lnTo>
                  <a:pt x="860" y="178"/>
                </a:lnTo>
                <a:lnTo>
                  <a:pt x="866" y="164"/>
                </a:lnTo>
                <a:lnTo>
                  <a:pt x="870" y="151"/>
                </a:lnTo>
                <a:lnTo>
                  <a:pt x="872" y="139"/>
                </a:lnTo>
                <a:lnTo>
                  <a:pt x="876" y="126"/>
                </a:lnTo>
                <a:lnTo>
                  <a:pt x="876" y="116"/>
                </a:lnTo>
                <a:lnTo>
                  <a:pt x="876" y="105"/>
                </a:lnTo>
                <a:lnTo>
                  <a:pt x="876" y="95"/>
                </a:lnTo>
                <a:lnTo>
                  <a:pt x="874" y="86"/>
                </a:lnTo>
                <a:lnTo>
                  <a:pt x="872" y="76"/>
                </a:lnTo>
                <a:lnTo>
                  <a:pt x="868" y="69"/>
                </a:lnTo>
                <a:lnTo>
                  <a:pt x="864" y="61"/>
                </a:lnTo>
                <a:lnTo>
                  <a:pt x="862" y="53"/>
                </a:lnTo>
                <a:lnTo>
                  <a:pt x="858" y="47"/>
                </a:lnTo>
                <a:lnTo>
                  <a:pt x="856" y="40"/>
                </a:lnTo>
                <a:lnTo>
                  <a:pt x="856" y="34"/>
                </a:lnTo>
                <a:lnTo>
                  <a:pt x="855" y="28"/>
                </a:lnTo>
                <a:lnTo>
                  <a:pt x="855" y="24"/>
                </a:lnTo>
                <a:lnTo>
                  <a:pt x="856" y="21"/>
                </a:lnTo>
                <a:lnTo>
                  <a:pt x="856" y="15"/>
                </a:lnTo>
                <a:lnTo>
                  <a:pt x="858" y="11"/>
                </a:lnTo>
                <a:lnTo>
                  <a:pt x="862" y="9"/>
                </a:lnTo>
                <a:lnTo>
                  <a:pt x="864" y="5"/>
                </a:lnTo>
                <a:lnTo>
                  <a:pt x="868" y="3"/>
                </a:lnTo>
                <a:lnTo>
                  <a:pt x="872" y="1"/>
                </a:lnTo>
                <a:lnTo>
                  <a:pt x="876" y="1"/>
                </a:lnTo>
                <a:lnTo>
                  <a:pt x="881" y="0"/>
                </a:lnTo>
                <a:lnTo>
                  <a:pt x="887" y="0"/>
                </a:lnTo>
                <a:lnTo>
                  <a:pt x="893" y="0"/>
                </a:lnTo>
                <a:lnTo>
                  <a:pt x="899" y="0"/>
                </a:lnTo>
                <a:lnTo>
                  <a:pt x="906" y="1"/>
                </a:lnTo>
                <a:lnTo>
                  <a:pt x="912" y="3"/>
                </a:lnTo>
                <a:lnTo>
                  <a:pt x="920" y="5"/>
                </a:lnTo>
                <a:lnTo>
                  <a:pt x="928" y="9"/>
                </a:lnTo>
                <a:lnTo>
                  <a:pt x="935" y="13"/>
                </a:lnTo>
                <a:lnTo>
                  <a:pt x="945" y="17"/>
                </a:lnTo>
                <a:lnTo>
                  <a:pt x="952" y="23"/>
                </a:lnTo>
                <a:lnTo>
                  <a:pt x="962" y="26"/>
                </a:lnTo>
                <a:lnTo>
                  <a:pt x="972" y="32"/>
                </a:lnTo>
                <a:lnTo>
                  <a:pt x="981" y="40"/>
                </a:lnTo>
                <a:lnTo>
                  <a:pt x="991" y="47"/>
                </a:lnTo>
                <a:lnTo>
                  <a:pt x="1000" y="55"/>
                </a:lnTo>
                <a:lnTo>
                  <a:pt x="1012" y="63"/>
                </a:lnTo>
                <a:lnTo>
                  <a:pt x="1022" y="70"/>
                </a:lnTo>
                <a:lnTo>
                  <a:pt x="1033" y="80"/>
                </a:lnTo>
                <a:lnTo>
                  <a:pt x="1041" y="88"/>
                </a:lnTo>
                <a:lnTo>
                  <a:pt x="1050" y="95"/>
                </a:lnTo>
                <a:lnTo>
                  <a:pt x="1058" y="103"/>
                </a:lnTo>
                <a:lnTo>
                  <a:pt x="1064" y="111"/>
                </a:lnTo>
                <a:lnTo>
                  <a:pt x="1071" y="118"/>
                </a:lnTo>
                <a:lnTo>
                  <a:pt x="1075" y="126"/>
                </a:lnTo>
                <a:lnTo>
                  <a:pt x="1081" y="134"/>
                </a:lnTo>
                <a:lnTo>
                  <a:pt x="1085" y="139"/>
                </a:lnTo>
                <a:lnTo>
                  <a:pt x="1089" y="147"/>
                </a:lnTo>
                <a:lnTo>
                  <a:pt x="1091" y="155"/>
                </a:lnTo>
                <a:lnTo>
                  <a:pt x="1093" y="161"/>
                </a:lnTo>
                <a:lnTo>
                  <a:pt x="1093" y="166"/>
                </a:lnTo>
                <a:lnTo>
                  <a:pt x="1093" y="174"/>
                </a:lnTo>
                <a:lnTo>
                  <a:pt x="1093" y="180"/>
                </a:lnTo>
                <a:lnTo>
                  <a:pt x="1091" y="187"/>
                </a:lnTo>
                <a:lnTo>
                  <a:pt x="1089" y="195"/>
                </a:lnTo>
                <a:lnTo>
                  <a:pt x="1085" y="203"/>
                </a:lnTo>
                <a:lnTo>
                  <a:pt x="1081" y="212"/>
                </a:lnTo>
                <a:lnTo>
                  <a:pt x="1075" y="224"/>
                </a:lnTo>
                <a:lnTo>
                  <a:pt x="1070" y="235"/>
                </a:lnTo>
                <a:lnTo>
                  <a:pt x="1062" y="249"/>
                </a:lnTo>
                <a:lnTo>
                  <a:pt x="1052" y="262"/>
                </a:lnTo>
                <a:lnTo>
                  <a:pt x="1043" y="277"/>
                </a:lnTo>
                <a:lnTo>
                  <a:pt x="1031" y="293"/>
                </a:lnTo>
                <a:lnTo>
                  <a:pt x="1020" y="308"/>
                </a:lnTo>
                <a:lnTo>
                  <a:pt x="1006" y="325"/>
                </a:lnTo>
                <a:lnTo>
                  <a:pt x="993" y="344"/>
                </a:lnTo>
                <a:lnTo>
                  <a:pt x="977" y="364"/>
                </a:lnTo>
                <a:lnTo>
                  <a:pt x="960" y="385"/>
                </a:lnTo>
                <a:lnTo>
                  <a:pt x="943" y="406"/>
                </a:lnTo>
                <a:lnTo>
                  <a:pt x="943" y="406"/>
                </a:lnTo>
                <a:lnTo>
                  <a:pt x="943" y="406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6" name="Freeform 8"/>
          <p:cNvSpPr/>
          <p:nvPr/>
        </p:nvSpPr>
        <p:spPr>
          <a:xfrm>
            <a:off x="2667800" y="3623310"/>
            <a:ext cx="1741487" cy="530225"/>
          </a:xfrm>
          <a:custGeom>
            <a:avLst/>
            <a:gdLst/>
            <a:ahLst/>
            <a:cxnLst>
              <a:cxn ang="0">
                <a:pos x="1615282" y="346350"/>
              </a:cxn>
              <a:cxn ang="0">
                <a:pos x="1662113" y="349521"/>
              </a:cxn>
              <a:cxn ang="0">
                <a:pos x="1698625" y="352691"/>
              </a:cxn>
              <a:cxn ang="0">
                <a:pos x="1723232" y="358239"/>
              </a:cxn>
              <a:cxn ang="0">
                <a:pos x="1738313" y="366164"/>
              </a:cxn>
              <a:cxn ang="0">
                <a:pos x="1741488" y="374883"/>
              </a:cxn>
              <a:cxn ang="0">
                <a:pos x="1736725" y="385978"/>
              </a:cxn>
              <a:cxn ang="0">
                <a:pos x="1726407" y="397867"/>
              </a:cxn>
              <a:cxn ang="0">
                <a:pos x="1708150" y="410548"/>
              </a:cxn>
              <a:cxn ang="0">
                <a:pos x="1680369" y="425607"/>
              </a:cxn>
              <a:cxn ang="0">
                <a:pos x="1647032" y="440665"/>
              </a:cxn>
              <a:cxn ang="0">
                <a:pos x="1574007" y="470783"/>
              </a:cxn>
              <a:cxn ang="0">
                <a:pos x="1499394" y="496937"/>
              </a:cxn>
              <a:cxn ang="0">
                <a:pos x="1424782" y="516751"/>
              </a:cxn>
              <a:cxn ang="0">
                <a:pos x="1358900" y="527055"/>
              </a:cxn>
              <a:cxn ang="0">
                <a:pos x="1302544" y="530225"/>
              </a:cxn>
              <a:cxn ang="0">
                <a:pos x="1273969" y="527055"/>
              </a:cxn>
              <a:cxn ang="0">
                <a:pos x="1237457" y="516751"/>
              </a:cxn>
              <a:cxn ang="0">
                <a:pos x="1181100" y="498522"/>
              </a:cxn>
              <a:cxn ang="0">
                <a:pos x="1104900" y="470783"/>
              </a:cxn>
              <a:cxn ang="0">
                <a:pos x="1007269" y="435910"/>
              </a:cxn>
              <a:cxn ang="0">
                <a:pos x="889794" y="392319"/>
              </a:cxn>
              <a:cxn ang="0">
                <a:pos x="752475" y="340010"/>
              </a:cxn>
              <a:cxn ang="0">
                <a:pos x="595313" y="279775"/>
              </a:cxn>
              <a:cxn ang="0">
                <a:pos x="417513" y="211614"/>
              </a:cxn>
              <a:cxn ang="0">
                <a:pos x="219075" y="135528"/>
              </a:cxn>
              <a:cxn ang="0">
                <a:pos x="0" y="49932"/>
              </a:cxn>
              <a:cxn ang="0">
                <a:pos x="150813" y="31703"/>
              </a:cxn>
              <a:cxn ang="0">
                <a:pos x="293688" y="76086"/>
              </a:cxn>
              <a:cxn ang="0">
                <a:pos x="427831" y="115714"/>
              </a:cxn>
              <a:cxn ang="0">
                <a:pos x="551656" y="152172"/>
              </a:cxn>
              <a:cxn ang="0">
                <a:pos x="665956" y="185460"/>
              </a:cxn>
              <a:cxn ang="0">
                <a:pos x="769144" y="213992"/>
              </a:cxn>
              <a:cxn ang="0">
                <a:pos x="863600" y="240147"/>
              </a:cxn>
              <a:cxn ang="0">
                <a:pos x="949325" y="261546"/>
              </a:cxn>
              <a:cxn ang="0">
                <a:pos x="1025525" y="278190"/>
              </a:cxn>
              <a:cxn ang="0">
                <a:pos x="1090613" y="291663"/>
              </a:cxn>
              <a:cxn ang="0">
                <a:pos x="1146969" y="302759"/>
              </a:cxn>
              <a:cxn ang="0">
                <a:pos x="1244600" y="317818"/>
              </a:cxn>
              <a:cxn ang="0">
                <a:pos x="1334294" y="329706"/>
              </a:cxn>
              <a:cxn ang="0">
                <a:pos x="1416844" y="338425"/>
              </a:cxn>
              <a:cxn ang="0">
                <a:pos x="1491457" y="343180"/>
              </a:cxn>
              <a:cxn ang="0">
                <a:pos x="1558925" y="346350"/>
              </a:cxn>
              <a:cxn ang="0">
                <a:pos x="1578769" y="346350"/>
              </a:cxn>
            </a:cxnLst>
            <a:rect l="0" t="0" r="0" b="0"/>
            <a:pathLst>
              <a:path w="2194" h="669">
                <a:moveTo>
                  <a:pt x="1989" y="437"/>
                </a:moveTo>
                <a:lnTo>
                  <a:pt x="2013" y="437"/>
                </a:lnTo>
                <a:lnTo>
                  <a:pt x="2035" y="437"/>
                </a:lnTo>
                <a:lnTo>
                  <a:pt x="2056" y="439"/>
                </a:lnTo>
                <a:lnTo>
                  <a:pt x="2077" y="439"/>
                </a:lnTo>
                <a:lnTo>
                  <a:pt x="2094" y="441"/>
                </a:lnTo>
                <a:lnTo>
                  <a:pt x="2111" y="441"/>
                </a:lnTo>
                <a:lnTo>
                  <a:pt x="2127" y="443"/>
                </a:lnTo>
                <a:lnTo>
                  <a:pt x="2140" y="445"/>
                </a:lnTo>
                <a:lnTo>
                  <a:pt x="2152" y="449"/>
                </a:lnTo>
                <a:lnTo>
                  <a:pt x="2161" y="450"/>
                </a:lnTo>
                <a:lnTo>
                  <a:pt x="2171" y="452"/>
                </a:lnTo>
                <a:lnTo>
                  <a:pt x="2179" y="456"/>
                </a:lnTo>
                <a:lnTo>
                  <a:pt x="2184" y="458"/>
                </a:lnTo>
                <a:lnTo>
                  <a:pt x="2190" y="462"/>
                </a:lnTo>
                <a:lnTo>
                  <a:pt x="2192" y="466"/>
                </a:lnTo>
                <a:lnTo>
                  <a:pt x="2194" y="470"/>
                </a:lnTo>
                <a:lnTo>
                  <a:pt x="2194" y="473"/>
                </a:lnTo>
                <a:lnTo>
                  <a:pt x="2194" y="477"/>
                </a:lnTo>
                <a:lnTo>
                  <a:pt x="2192" y="483"/>
                </a:lnTo>
                <a:lnTo>
                  <a:pt x="2188" y="487"/>
                </a:lnTo>
                <a:lnTo>
                  <a:pt x="2184" y="493"/>
                </a:lnTo>
                <a:lnTo>
                  <a:pt x="2181" y="496"/>
                </a:lnTo>
                <a:lnTo>
                  <a:pt x="2175" y="502"/>
                </a:lnTo>
                <a:lnTo>
                  <a:pt x="2167" y="508"/>
                </a:lnTo>
                <a:lnTo>
                  <a:pt x="2159" y="512"/>
                </a:lnTo>
                <a:lnTo>
                  <a:pt x="2152" y="518"/>
                </a:lnTo>
                <a:lnTo>
                  <a:pt x="2140" y="523"/>
                </a:lnTo>
                <a:lnTo>
                  <a:pt x="2131" y="531"/>
                </a:lnTo>
                <a:lnTo>
                  <a:pt x="2117" y="537"/>
                </a:lnTo>
                <a:lnTo>
                  <a:pt x="2104" y="542"/>
                </a:lnTo>
                <a:lnTo>
                  <a:pt x="2090" y="550"/>
                </a:lnTo>
                <a:lnTo>
                  <a:pt x="2075" y="556"/>
                </a:lnTo>
                <a:lnTo>
                  <a:pt x="2044" y="569"/>
                </a:lnTo>
                <a:lnTo>
                  <a:pt x="2013" y="583"/>
                </a:lnTo>
                <a:lnTo>
                  <a:pt x="1983" y="594"/>
                </a:lnTo>
                <a:lnTo>
                  <a:pt x="1950" y="606"/>
                </a:lnTo>
                <a:lnTo>
                  <a:pt x="1919" y="617"/>
                </a:lnTo>
                <a:lnTo>
                  <a:pt x="1889" y="627"/>
                </a:lnTo>
                <a:lnTo>
                  <a:pt x="1856" y="636"/>
                </a:lnTo>
                <a:lnTo>
                  <a:pt x="1825" y="644"/>
                </a:lnTo>
                <a:lnTo>
                  <a:pt x="1795" y="652"/>
                </a:lnTo>
                <a:lnTo>
                  <a:pt x="1766" y="657"/>
                </a:lnTo>
                <a:lnTo>
                  <a:pt x="1739" y="661"/>
                </a:lnTo>
                <a:lnTo>
                  <a:pt x="1712" y="665"/>
                </a:lnTo>
                <a:lnTo>
                  <a:pt x="1687" y="669"/>
                </a:lnTo>
                <a:lnTo>
                  <a:pt x="1664" y="669"/>
                </a:lnTo>
                <a:lnTo>
                  <a:pt x="1641" y="669"/>
                </a:lnTo>
                <a:lnTo>
                  <a:pt x="1620" y="669"/>
                </a:lnTo>
                <a:lnTo>
                  <a:pt x="1614" y="669"/>
                </a:lnTo>
                <a:lnTo>
                  <a:pt x="1605" y="665"/>
                </a:lnTo>
                <a:lnTo>
                  <a:pt x="1591" y="663"/>
                </a:lnTo>
                <a:lnTo>
                  <a:pt x="1576" y="657"/>
                </a:lnTo>
                <a:lnTo>
                  <a:pt x="1559" y="652"/>
                </a:lnTo>
                <a:lnTo>
                  <a:pt x="1537" y="646"/>
                </a:lnTo>
                <a:lnTo>
                  <a:pt x="1514" y="638"/>
                </a:lnTo>
                <a:lnTo>
                  <a:pt x="1488" y="629"/>
                </a:lnTo>
                <a:lnTo>
                  <a:pt x="1459" y="619"/>
                </a:lnTo>
                <a:lnTo>
                  <a:pt x="1426" y="608"/>
                </a:lnTo>
                <a:lnTo>
                  <a:pt x="1392" y="594"/>
                </a:lnTo>
                <a:lnTo>
                  <a:pt x="1353" y="581"/>
                </a:lnTo>
                <a:lnTo>
                  <a:pt x="1313" y="565"/>
                </a:lnTo>
                <a:lnTo>
                  <a:pt x="1269" y="550"/>
                </a:lnTo>
                <a:lnTo>
                  <a:pt x="1223" y="533"/>
                </a:lnTo>
                <a:lnTo>
                  <a:pt x="1173" y="514"/>
                </a:lnTo>
                <a:lnTo>
                  <a:pt x="1121" y="495"/>
                </a:lnTo>
                <a:lnTo>
                  <a:pt x="1067" y="473"/>
                </a:lnTo>
                <a:lnTo>
                  <a:pt x="1010" y="452"/>
                </a:lnTo>
                <a:lnTo>
                  <a:pt x="948" y="429"/>
                </a:lnTo>
                <a:lnTo>
                  <a:pt x="885" y="405"/>
                </a:lnTo>
                <a:lnTo>
                  <a:pt x="819" y="380"/>
                </a:lnTo>
                <a:lnTo>
                  <a:pt x="750" y="353"/>
                </a:lnTo>
                <a:lnTo>
                  <a:pt x="677" y="326"/>
                </a:lnTo>
                <a:lnTo>
                  <a:pt x="603" y="297"/>
                </a:lnTo>
                <a:lnTo>
                  <a:pt x="526" y="267"/>
                </a:lnTo>
                <a:lnTo>
                  <a:pt x="445" y="236"/>
                </a:lnTo>
                <a:lnTo>
                  <a:pt x="361" y="203"/>
                </a:lnTo>
                <a:lnTo>
                  <a:pt x="276" y="171"/>
                </a:lnTo>
                <a:lnTo>
                  <a:pt x="186" y="136"/>
                </a:lnTo>
                <a:lnTo>
                  <a:pt x="94" y="100"/>
                </a:lnTo>
                <a:lnTo>
                  <a:pt x="0" y="63"/>
                </a:lnTo>
                <a:lnTo>
                  <a:pt x="63" y="0"/>
                </a:lnTo>
                <a:lnTo>
                  <a:pt x="126" y="19"/>
                </a:lnTo>
                <a:lnTo>
                  <a:pt x="190" y="40"/>
                </a:lnTo>
                <a:lnTo>
                  <a:pt x="251" y="60"/>
                </a:lnTo>
                <a:lnTo>
                  <a:pt x="311" y="77"/>
                </a:lnTo>
                <a:lnTo>
                  <a:pt x="370" y="96"/>
                </a:lnTo>
                <a:lnTo>
                  <a:pt x="428" y="113"/>
                </a:lnTo>
                <a:lnTo>
                  <a:pt x="484" y="131"/>
                </a:lnTo>
                <a:lnTo>
                  <a:pt x="539" y="146"/>
                </a:lnTo>
                <a:lnTo>
                  <a:pt x="591" y="161"/>
                </a:lnTo>
                <a:lnTo>
                  <a:pt x="643" y="176"/>
                </a:lnTo>
                <a:lnTo>
                  <a:pt x="695" y="192"/>
                </a:lnTo>
                <a:lnTo>
                  <a:pt x="743" y="207"/>
                </a:lnTo>
                <a:lnTo>
                  <a:pt x="791" y="221"/>
                </a:lnTo>
                <a:lnTo>
                  <a:pt x="839" y="234"/>
                </a:lnTo>
                <a:lnTo>
                  <a:pt x="883" y="245"/>
                </a:lnTo>
                <a:lnTo>
                  <a:pt x="927" y="259"/>
                </a:lnTo>
                <a:lnTo>
                  <a:pt x="969" y="270"/>
                </a:lnTo>
                <a:lnTo>
                  <a:pt x="1011" y="282"/>
                </a:lnTo>
                <a:lnTo>
                  <a:pt x="1050" y="291"/>
                </a:lnTo>
                <a:lnTo>
                  <a:pt x="1088" y="303"/>
                </a:lnTo>
                <a:lnTo>
                  <a:pt x="1127" y="311"/>
                </a:lnTo>
                <a:lnTo>
                  <a:pt x="1161" y="320"/>
                </a:lnTo>
                <a:lnTo>
                  <a:pt x="1196" y="330"/>
                </a:lnTo>
                <a:lnTo>
                  <a:pt x="1230" y="337"/>
                </a:lnTo>
                <a:lnTo>
                  <a:pt x="1261" y="345"/>
                </a:lnTo>
                <a:lnTo>
                  <a:pt x="1292" y="351"/>
                </a:lnTo>
                <a:lnTo>
                  <a:pt x="1320" y="359"/>
                </a:lnTo>
                <a:lnTo>
                  <a:pt x="1347" y="364"/>
                </a:lnTo>
                <a:lnTo>
                  <a:pt x="1374" y="368"/>
                </a:lnTo>
                <a:lnTo>
                  <a:pt x="1399" y="374"/>
                </a:lnTo>
                <a:lnTo>
                  <a:pt x="1422" y="378"/>
                </a:lnTo>
                <a:lnTo>
                  <a:pt x="1445" y="382"/>
                </a:lnTo>
                <a:lnTo>
                  <a:pt x="1488" y="389"/>
                </a:lnTo>
                <a:lnTo>
                  <a:pt x="1528" y="395"/>
                </a:lnTo>
                <a:lnTo>
                  <a:pt x="1568" y="401"/>
                </a:lnTo>
                <a:lnTo>
                  <a:pt x="1608" y="406"/>
                </a:lnTo>
                <a:lnTo>
                  <a:pt x="1645" y="412"/>
                </a:lnTo>
                <a:lnTo>
                  <a:pt x="1681" y="416"/>
                </a:lnTo>
                <a:lnTo>
                  <a:pt x="1718" y="420"/>
                </a:lnTo>
                <a:lnTo>
                  <a:pt x="1752" y="424"/>
                </a:lnTo>
                <a:lnTo>
                  <a:pt x="1785" y="427"/>
                </a:lnTo>
                <a:lnTo>
                  <a:pt x="1818" y="429"/>
                </a:lnTo>
                <a:lnTo>
                  <a:pt x="1848" y="431"/>
                </a:lnTo>
                <a:lnTo>
                  <a:pt x="1879" y="433"/>
                </a:lnTo>
                <a:lnTo>
                  <a:pt x="1908" y="435"/>
                </a:lnTo>
                <a:lnTo>
                  <a:pt x="1937" y="437"/>
                </a:lnTo>
                <a:lnTo>
                  <a:pt x="1964" y="437"/>
                </a:lnTo>
                <a:lnTo>
                  <a:pt x="1989" y="437"/>
                </a:lnTo>
                <a:lnTo>
                  <a:pt x="1989" y="437"/>
                </a:lnTo>
                <a:lnTo>
                  <a:pt x="1989" y="437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7" name="Freeform 9"/>
          <p:cNvSpPr/>
          <p:nvPr/>
        </p:nvSpPr>
        <p:spPr>
          <a:xfrm>
            <a:off x="3018637" y="3150235"/>
            <a:ext cx="204788" cy="652462"/>
          </a:xfrm>
          <a:custGeom>
            <a:avLst/>
            <a:gdLst/>
            <a:ahLst/>
            <a:cxnLst>
              <a:cxn ang="0">
                <a:pos x="18186" y="62706"/>
              </a:cxn>
              <a:cxn ang="0">
                <a:pos x="11070" y="50800"/>
              </a:cxn>
              <a:cxn ang="0">
                <a:pos x="6325" y="41275"/>
              </a:cxn>
              <a:cxn ang="0">
                <a:pos x="1581" y="32544"/>
              </a:cxn>
              <a:cxn ang="0">
                <a:pos x="0" y="23019"/>
              </a:cxn>
              <a:cxn ang="0">
                <a:pos x="0" y="16669"/>
              </a:cxn>
              <a:cxn ang="0">
                <a:pos x="1581" y="11113"/>
              </a:cxn>
              <a:cxn ang="0">
                <a:pos x="4744" y="4763"/>
              </a:cxn>
              <a:cxn ang="0">
                <a:pos x="11070" y="1588"/>
              </a:cxn>
              <a:cxn ang="0">
                <a:pos x="18186" y="0"/>
              </a:cxn>
              <a:cxn ang="0">
                <a:pos x="27674" y="0"/>
              </a:cxn>
              <a:cxn ang="0">
                <a:pos x="37953" y="1588"/>
              </a:cxn>
              <a:cxn ang="0">
                <a:pos x="52185" y="4763"/>
              </a:cxn>
              <a:cxn ang="0">
                <a:pos x="67208" y="9525"/>
              </a:cxn>
              <a:cxn ang="0">
                <a:pos x="85394" y="15081"/>
              </a:cxn>
              <a:cxn ang="0">
                <a:pos x="105161" y="24606"/>
              </a:cxn>
              <a:cxn ang="0">
                <a:pos x="126510" y="33338"/>
              </a:cxn>
              <a:cxn ang="0">
                <a:pos x="146277" y="42863"/>
              </a:cxn>
              <a:cxn ang="0">
                <a:pos x="162882" y="53181"/>
              </a:cxn>
              <a:cxn ang="0">
                <a:pos x="177905" y="62706"/>
              </a:cxn>
              <a:cxn ang="0">
                <a:pos x="188184" y="71438"/>
              </a:cxn>
              <a:cxn ang="0">
                <a:pos x="196090" y="80963"/>
              </a:cxn>
              <a:cxn ang="0">
                <a:pos x="202416" y="88106"/>
              </a:cxn>
              <a:cxn ang="0">
                <a:pos x="204788" y="97631"/>
              </a:cxn>
              <a:cxn ang="0">
                <a:pos x="204788" y="111125"/>
              </a:cxn>
              <a:cxn ang="0">
                <a:pos x="203997" y="132556"/>
              </a:cxn>
              <a:cxn ang="0">
                <a:pos x="199253" y="157163"/>
              </a:cxn>
              <a:cxn ang="0">
                <a:pos x="192928" y="185738"/>
              </a:cxn>
              <a:cxn ang="0">
                <a:pos x="188184" y="205581"/>
              </a:cxn>
              <a:cxn ang="0">
                <a:pos x="186602" y="215900"/>
              </a:cxn>
              <a:cxn ang="0">
                <a:pos x="185021" y="230188"/>
              </a:cxn>
              <a:cxn ang="0">
                <a:pos x="184230" y="245269"/>
              </a:cxn>
              <a:cxn ang="0">
                <a:pos x="182649" y="263525"/>
              </a:cxn>
              <a:cxn ang="0">
                <a:pos x="181067" y="284956"/>
              </a:cxn>
              <a:cxn ang="0">
                <a:pos x="179486" y="307181"/>
              </a:cxn>
              <a:cxn ang="0">
                <a:pos x="177905" y="333375"/>
              </a:cxn>
              <a:cxn ang="0">
                <a:pos x="176323" y="360363"/>
              </a:cxn>
              <a:cxn ang="0">
                <a:pos x="174742" y="391319"/>
              </a:cxn>
              <a:cxn ang="0">
                <a:pos x="173161" y="424657"/>
              </a:cxn>
              <a:cxn ang="0">
                <a:pos x="171579" y="461169"/>
              </a:cxn>
              <a:cxn ang="0">
                <a:pos x="169998" y="499269"/>
              </a:cxn>
              <a:cxn ang="0">
                <a:pos x="168416" y="540544"/>
              </a:cxn>
              <a:cxn ang="0">
                <a:pos x="166835" y="582613"/>
              </a:cxn>
              <a:cxn ang="0">
                <a:pos x="166044" y="628650"/>
              </a:cxn>
              <a:cxn ang="0">
                <a:pos x="56139" y="642144"/>
              </a:cxn>
              <a:cxn ang="0">
                <a:pos x="56139" y="577850"/>
              </a:cxn>
              <a:cxn ang="0">
                <a:pos x="56139" y="519113"/>
              </a:cxn>
              <a:cxn ang="0">
                <a:pos x="54557" y="462757"/>
              </a:cxn>
              <a:cxn ang="0">
                <a:pos x="54557" y="409575"/>
              </a:cxn>
              <a:cxn ang="0">
                <a:pos x="52976" y="360363"/>
              </a:cxn>
              <a:cxn ang="0">
                <a:pos x="52185" y="315119"/>
              </a:cxn>
              <a:cxn ang="0">
                <a:pos x="50604" y="273844"/>
              </a:cxn>
              <a:cxn ang="0">
                <a:pos x="49023" y="235744"/>
              </a:cxn>
              <a:cxn ang="0">
                <a:pos x="45860" y="202406"/>
              </a:cxn>
              <a:cxn ang="0">
                <a:pos x="44278" y="172244"/>
              </a:cxn>
              <a:cxn ang="0">
                <a:pos x="41116" y="144463"/>
              </a:cxn>
              <a:cxn ang="0">
                <a:pos x="37953" y="122238"/>
              </a:cxn>
              <a:cxn ang="0">
                <a:pos x="34790" y="103981"/>
              </a:cxn>
              <a:cxn ang="0">
                <a:pos x="30837" y="88106"/>
              </a:cxn>
              <a:cxn ang="0">
                <a:pos x="27674" y="76200"/>
              </a:cxn>
              <a:cxn ang="0">
                <a:pos x="22930" y="69056"/>
              </a:cxn>
              <a:cxn ang="0">
                <a:pos x="22930" y="69056"/>
              </a:cxn>
            </a:cxnLst>
            <a:rect l="0" t="0" r="0" b="0"/>
            <a:pathLst>
              <a:path w="259" h="822">
                <a:moveTo>
                  <a:pt x="29" y="87"/>
                </a:moveTo>
                <a:lnTo>
                  <a:pt x="23" y="79"/>
                </a:lnTo>
                <a:lnTo>
                  <a:pt x="19" y="71"/>
                </a:lnTo>
                <a:lnTo>
                  <a:pt x="14" y="64"/>
                </a:lnTo>
                <a:lnTo>
                  <a:pt x="10" y="58"/>
                </a:lnTo>
                <a:lnTo>
                  <a:pt x="8" y="52"/>
                </a:lnTo>
                <a:lnTo>
                  <a:pt x="4" y="46"/>
                </a:lnTo>
                <a:lnTo>
                  <a:pt x="2" y="41"/>
                </a:lnTo>
                <a:lnTo>
                  <a:pt x="2" y="35"/>
                </a:lnTo>
                <a:lnTo>
                  <a:pt x="0" y="29"/>
                </a:lnTo>
                <a:lnTo>
                  <a:pt x="0" y="25"/>
                </a:lnTo>
                <a:lnTo>
                  <a:pt x="0" y="21"/>
                </a:lnTo>
                <a:lnTo>
                  <a:pt x="2" y="18"/>
                </a:lnTo>
                <a:lnTo>
                  <a:pt x="2" y="14"/>
                </a:lnTo>
                <a:lnTo>
                  <a:pt x="4" y="10"/>
                </a:lnTo>
                <a:lnTo>
                  <a:pt x="6" y="6"/>
                </a:lnTo>
                <a:lnTo>
                  <a:pt x="10" y="4"/>
                </a:lnTo>
                <a:lnTo>
                  <a:pt x="14" y="2"/>
                </a:lnTo>
                <a:lnTo>
                  <a:pt x="18" y="0"/>
                </a:lnTo>
                <a:lnTo>
                  <a:pt x="23" y="0"/>
                </a:lnTo>
                <a:lnTo>
                  <a:pt x="27" y="0"/>
                </a:lnTo>
                <a:lnTo>
                  <a:pt x="35" y="0"/>
                </a:lnTo>
                <a:lnTo>
                  <a:pt x="41" y="0"/>
                </a:lnTo>
                <a:lnTo>
                  <a:pt x="48" y="2"/>
                </a:lnTo>
                <a:lnTo>
                  <a:pt x="56" y="4"/>
                </a:lnTo>
                <a:lnTo>
                  <a:pt x="66" y="6"/>
                </a:lnTo>
                <a:lnTo>
                  <a:pt x="75" y="8"/>
                </a:lnTo>
                <a:lnTo>
                  <a:pt x="85" y="12"/>
                </a:lnTo>
                <a:lnTo>
                  <a:pt x="96" y="16"/>
                </a:lnTo>
                <a:lnTo>
                  <a:pt x="108" y="19"/>
                </a:lnTo>
                <a:lnTo>
                  <a:pt x="119" y="25"/>
                </a:lnTo>
                <a:lnTo>
                  <a:pt x="133" y="31"/>
                </a:lnTo>
                <a:lnTo>
                  <a:pt x="146" y="37"/>
                </a:lnTo>
                <a:lnTo>
                  <a:pt x="160" y="42"/>
                </a:lnTo>
                <a:lnTo>
                  <a:pt x="173" y="48"/>
                </a:lnTo>
                <a:lnTo>
                  <a:pt x="185" y="54"/>
                </a:lnTo>
                <a:lnTo>
                  <a:pt x="196" y="62"/>
                </a:lnTo>
                <a:lnTo>
                  <a:pt x="206" y="67"/>
                </a:lnTo>
                <a:lnTo>
                  <a:pt x="215" y="73"/>
                </a:lnTo>
                <a:lnTo>
                  <a:pt x="225" y="79"/>
                </a:lnTo>
                <a:lnTo>
                  <a:pt x="233" y="85"/>
                </a:lnTo>
                <a:lnTo>
                  <a:pt x="238" y="90"/>
                </a:lnTo>
                <a:lnTo>
                  <a:pt x="244" y="96"/>
                </a:lnTo>
                <a:lnTo>
                  <a:pt x="248" y="102"/>
                </a:lnTo>
                <a:lnTo>
                  <a:pt x="252" y="108"/>
                </a:lnTo>
                <a:lnTo>
                  <a:pt x="256" y="111"/>
                </a:lnTo>
                <a:lnTo>
                  <a:pt x="258" y="117"/>
                </a:lnTo>
                <a:lnTo>
                  <a:pt x="259" y="123"/>
                </a:lnTo>
                <a:lnTo>
                  <a:pt x="259" y="129"/>
                </a:lnTo>
                <a:lnTo>
                  <a:pt x="259" y="140"/>
                </a:lnTo>
                <a:lnTo>
                  <a:pt x="258" y="154"/>
                </a:lnTo>
                <a:lnTo>
                  <a:pt x="258" y="167"/>
                </a:lnTo>
                <a:lnTo>
                  <a:pt x="256" y="182"/>
                </a:lnTo>
                <a:lnTo>
                  <a:pt x="252" y="198"/>
                </a:lnTo>
                <a:lnTo>
                  <a:pt x="250" y="215"/>
                </a:lnTo>
                <a:lnTo>
                  <a:pt x="244" y="234"/>
                </a:lnTo>
                <a:lnTo>
                  <a:pt x="240" y="253"/>
                </a:lnTo>
                <a:lnTo>
                  <a:pt x="238" y="259"/>
                </a:lnTo>
                <a:lnTo>
                  <a:pt x="238" y="265"/>
                </a:lnTo>
                <a:lnTo>
                  <a:pt x="236" y="272"/>
                </a:lnTo>
                <a:lnTo>
                  <a:pt x="236" y="280"/>
                </a:lnTo>
                <a:lnTo>
                  <a:pt x="234" y="290"/>
                </a:lnTo>
                <a:lnTo>
                  <a:pt x="234" y="299"/>
                </a:lnTo>
                <a:lnTo>
                  <a:pt x="233" y="309"/>
                </a:lnTo>
                <a:lnTo>
                  <a:pt x="233" y="320"/>
                </a:lnTo>
                <a:lnTo>
                  <a:pt x="231" y="332"/>
                </a:lnTo>
                <a:lnTo>
                  <a:pt x="229" y="345"/>
                </a:lnTo>
                <a:lnTo>
                  <a:pt x="229" y="359"/>
                </a:lnTo>
                <a:lnTo>
                  <a:pt x="227" y="372"/>
                </a:lnTo>
                <a:lnTo>
                  <a:pt x="227" y="387"/>
                </a:lnTo>
                <a:lnTo>
                  <a:pt x="225" y="403"/>
                </a:lnTo>
                <a:lnTo>
                  <a:pt x="225" y="420"/>
                </a:lnTo>
                <a:lnTo>
                  <a:pt x="223" y="437"/>
                </a:lnTo>
                <a:lnTo>
                  <a:pt x="223" y="454"/>
                </a:lnTo>
                <a:lnTo>
                  <a:pt x="221" y="474"/>
                </a:lnTo>
                <a:lnTo>
                  <a:pt x="221" y="493"/>
                </a:lnTo>
                <a:lnTo>
                  <a:pt x="219" y="514"/>
                </a:lnTo>
                <a:lnTo>
                  <a:pt x="219" y="535"/>
                </a:lnTo>
                <a:lnTo>
                  <a:pt x="217" y="558"/>
                </a:lnTo>
                <a:lnTo>
                  <a:pt x="217" y="581"/>
                </a:lnTo>
                <a:lnTo>
                  <a:pt x="215" y="604"/>
                </a:lnTo>
                <a:lnTo>
                  <a:pt x="215" y="629"/>
                </a:lnTo>
                <a:lnTo>
                  <a:pt x="213" y="654"/>
                </a:lnTo>
                <a:lnTo>
                  <a:pt x="213" y="681"/>
                </a:lnTo>
                <a:lnTo>
                  <a:pt x="213" y="707"/>
                </a:lnTo>
                <a:lnTo>
                  <a:pt x="211" y="734"/>
                </a:lnTo>
                <a:lnTo>
                  <a:pt x="211" y="763"/>
                </a:lnTo>
                <a:lnTo>
                  <a:pt x="210" y="792"/>
                </a:lnTo>
                <a:lnTo>
                  <a:pt x="210" y="822"/>
                </a:lnTo>
                <a:lnTo>
                  <a:pt x="71" y="809"/>
                </a:lnTo>
                <a:lnTo>
                  <a:pt x="71" y="769"/>
                </a:lnTo>
                <a:lnTo>
                  <a:pt x="71" y="728"/>
                </a:lnTo>
                <a:lnTo>
                  <a:pt x="71" y="690"/>
                </a:lnTo>
                <a:lnTo>
                  <a:pt x="71" y="654"/>
                </a:lnTo>
                <a:lnTo>
                  <a:pt x="71" y="617"/>
                </a:lnTo>
                <a:lnTo>
                  <a:pt x="69" y="583"/>
                </a:lnTo>
                <a:lnTo>
                  <a:pt x="69" y="548"/>
                </a:lnTo>
                <a:lnTo>
                  <a:pt x="69" y="516"/>
                </a:lnTo>
                <a:lnTo>
                  <a:pt x="67" y="485"/>
                </a:lnTo>
                <a:lnTo>
                  <a:pt x="67" y="454"/>
                </a:lnTo>
                <a:lnTo>
                  <a:pt x="66" y="426"/>
                </a:lnTo>
                <a:lnTo>
                  <a:pt x="66" y="397"/>
                </a:lnTo>
                <a:lnTo>
                  <a:pt x="64" y="370"/>
                </a:lnTo>
                <a:lnTo>
                  <a:pt x="64" y="345"/>
                </a:lnTo>
                <a:lnTo>
                  <a:pt x="62" y="320"/>
                </a:lnTo>
                <a:lnTo>
                  <a:pt x="62" y="297"/>
                </a:lnTo>
                <a:lnTo>
                  <a:pt x="60" y="276"/>
                </a:lnTo>
                <a:lnTo>
                  <a:pt x="58" y="255"/>
                </a:lnTo>
                <a:lnTo>
                  <a:pt x="56" y="236"/>
                </a:lnTo>
                <a:lnTo>
                  <a:pt x="56" y="217"/>
                </a:lnTo>
                <a:lnTo>
                  <a:pt x="54" y="200"/>
                </a:lnTo>
                <a:lnTo>
                  <a:pt x="52" y="182"/>
                </a:lnTo>
                <a:lnTo>
                  <a:pt x="50" y="169"/>
                </a:lnTo>
                <a:lnTo>
                  <a:pt x="48" y="154"/>
                </a:lnTo>
                <a:lnTo>
                  <a:pt x="46" y="142"/>
                </a:lnTo>
                <a:lnTo>
                  <a:pt x="44" y="131"/>
                </a:lnTo>
                <a:lnTo>
                  <a:pt x="41" y="121"/>
                </a:lnTo>
                <a:lnTo>
                  <a:pt x="39" y="111"/>
                </a:lnTo>
                <a:lnTo>
                  <a:pt x="37" y="104"/>
                </a:lnTo>
                <a:lnTo>
                  <a:pt x="35" y="96"/>
                </a:lnTo>
                <a:lnTo>
                  <a:pt x="31" y="90"/>
                </a:lnTo>
                <a:lnTo>
                  <a:pt x="29" y="87"/>
                </a:lnTo>
                <a:lnTo>
                  <a:pt x="29" y="87"/>
                </a:lnTo>
                <a:lnTo>
                  <a:pt x="29" y="87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8" name="Freeform 10"/>
          <p:cNvSpPr/>
          <p:nvPr/>
        </p:nvSpPr>
        <p:spPr>
          <a:xfrm>
            <a:off x="3144050" y="3405822"/>
            <a:ext cx="536575" cy="158750"/>
          </a:xfrm>
          <a:custGeom>
            <a:avLst/>
            <a:gdLst/>
            <a:ahLst/>
            <a:cxnLst>
              <a:cxn ang="0">
                <a:pos x="271070" y="31112"/>
              </a:cxn>
              <a:cxn ang="0">
                <a:pos x="297302" y="23134"/>
              </a:cxn>
              <a:cxn ang="0">
                <a:pos x="321945" y="16753"/>
              </a:cxn>
              <a:cxn ang="0">
                <a:pos x="343408" y="11168"/>
              </a:cxn>
              <a:cxn ang="0">
                <a:pos x="364076" y="7977"/>
              </a:cxn>
              <a:cxn ang="0">
                <a:pos x="382359" y="3191"/>
              </a:cxn>
              <a:cxn ang="0">
                <a:pos x="399848" y="1595"/>
              </a:cxn>
              <a:cxn ang="0">
                <a:pos x="414951" y="0"/>
              </a:cxn>
              <a:cxn ang="0">
                <a:pos x="436414" y="0"/>
              </a:cxn>
              <a:cxn ang="0">
                <a:pos x="460262" y="6382"/>
              </a:cxn>
              <a:cxn ang="0">
                <a:pos x="484905" y="15157"/>
              </a:cxn>
              <a:cxn ang="0">
                <a:pos x="506368" y="31112"/>
              </a:cxn>
              <a:cxn ang="0">
                <a:pos x="521471" y="44673"/>
              </a:cxn>
              <a:cxn ang="0">
                <a:pos x="529421" y="55044"/>
              </a:cxn>
              <a:cxn ang="0">
                <a:pos x="534190" y="63021"/>
              </a:cxn>
              <a:cxn ang="0">
                <a:pos x="536575" y="70201"/>
              </a:cxn>
              <a:cxn ang="0">
                <a:pos x="536575" y="78178"/>
              </a:cxn>
              <a:cxn ang="0">
                <a:pos x="534190" y="84560"/>
              </a:cxn>
              <a:cxn ang="0">
                <a:pos x="529421" y="88549"/>
              </a:cxn>
              <a:cxn ang="0">
                <a:pos x="521471" y="93335"/>
              </a:cxn>
              <a:cxn ang="0">
                <a:pos x="511137" y="96526"/>
              </a:cxn>
              <a:cxn ang="0">
                <a:pos x="496829" y="101313"/>
              </a:cxn>
              <a:cxn ang="0">
                <a:pos x="478545" y="105302"/>
              </a:cxn>
              <a:cxn ang="0">
                <a:pos x="456287" y="110088"/>
              </a:cxn>
              <a:cxn ang="0">
                <a:pos x="430055" y="114874"/>
              </a:cxn>
              <a:cxn ang="0">
                <a:pos x="399848" y="121256"/>
              </a:cxn>
              <a:cxn ang="0">
                <a:pos x="364076" y="125245"/>
              </a:cxn>
              <a:cxn ang="0">
                <a:pos x="325125" y="131627"/>
              </a:cxn>
              <a:cxn ang="0">
                <a:pos x="260736" y="141200"/>
              </a:cxn>
              <a:cxn ang="0">
                <a:pos x="178063" y="149975"/>
              </a:cxn>
              <a:cxn ang="0">
                <a:pos x="103340" y="156357"/>
              </a:cxn>
              <a:cxn ang="0">
                <a:pos x="50080" y="157952"/>
              </a:cxn>
              <a:cxn ang="0">
                <a:pos x="16693" y="158750"/>
              </a:cxn>
              <a:cxn ang="0">
                <a:pos x="0" y="79774"/>
              </a:cxn>
              <a:cxn ang="0">
                <a:pos x="71543" y="73392"/>
              </a:cxn>
              <a:cxn ang="0">
                <a:pos x="138317" y="64617"/>
              </a:cxn>
              <a:cxn ang="0">
                <a:pos x="201116" y="50258"/>
              </a:cxn>
              <a:cxn ang="0">
                <a:pos x="257556" y="35101"/>
              </a:cxn>
              <a:cxn ang="0">
                <a:pos x="257556" y="35101"/>
              </a:cxn>
            </a:cxnLst>
            <a:rect l="0" t="0" r="0" b="0"/>
            <a:pathLst>
              <a:path w="675" h="199">
                <a:moveTo>
                  <a:pt x="324" y="44"/>
                </a:moveTo>
                <a:lnTo>
                  <a:pt x="341" y="39"/>
                </a:lnTo>
                <a:lnTo>
                  <a:pt x="357" y="35"/>
                </a:lnTo>
                <a:lnTo>
                  <a:pt x="374" y="29"/>
                </a:lnTo>
                <a:lnTo>
                  <a:pt x="389" y="25"/>
                </a:lnTo>
                <a:lnTo>
                  <a:pt x="405" y="21"/>
                </a:lnTo>
                <a:lnTo>
                  <a:pt x="418" y="17"/>
                </a:lnTo>
                <a:lnTo>
                  <a:pt x="432" y="14"/>
                </a:lnTo>
                <a:lnTo>
                  <a:pt x="445" y="12"/>
                </a:lnTo>
                <a:lnTo>
                  <a:pt x="458" y="10"/>
                </a:lnTo>
                <a:lnTo>
                  <a:pt x="470" y="6"/>
                </a:lnTo>
                <a:lnTo>
                  <a:pt x="481" y="4"/>
                </a:lnTo>
                <a:lnTo>
                  <a:pt x="493" y="4"/>
                </a:lnTo>
                <a:lnTo>
                  <a:pt x="503" y="2"/>
                </a:lnTo>
                <a:lnTo>
                  <a:pt x="512" y="0"/>
                </a:lnTo>
                <a:lnTo>
                  <a:pt x="522" y="0"/>
                </a:lnTo>
                <a:lnTo>
                  <a:pt x="531" y="0"/>
                </a:lnTo>
                <a:lnTo>
                  <a:pt x="549" y="0"/>
                </a:lnTo>
                <a:lnTo>
                  <a:pt x="564" y="4"/>
                </a:lnTo>
                <a:lnTo>
                  <a:pt x="579" y="8"/>
                </a:lnTo>
                <a:lnTo>
                  <a:pt x="595" y="14"/>
                </a:lnTo>
                <a:lnTo>
                  <a:pt x="610" y="19"/>
                </a:lnTo>
                <a:lnTo>
                  <a:pt x="624" y="29"/>
                </a:lnTo>
                <a:lnTo>
                  <a:pt x="637" y="39"/>
                </a:lnTo>
                <a:lnTo>
                  <a:pt x="650" y="50"/>
                </a:lnTo>
                <a:lnTo>
                  <a:pt x="656" y="56"/>
                </a:lnTo>
                <a:lnTo>
                  <a:pt x="662" y="62"/>
                </a:lnTo>
                <a:lnTo>
                  <a:pt x="666" y="69"/>
                </a:lnTo>
                <a:lnTo>
                  <a:pt x="670" y="73"/>
                </a:lnTo>
                <a:lnTo>
                  <a:pt x="672" y="79"/>
                </a:lnTo>
                <a:lnTo>
                  <a:pt x="673" y="85"/>
                </a:lnTo>
                <a:lnTo>
                  <a:pt x="675" y="88"/>
                </a:lnTo>
                <a:lnTo>
                  <a:pt x="675" y="94"/>
                </a:lnTo>
                <a:lnTo>
                  <a:pt x="675" y="98"/>
                </a:lnTo>
                <a:lnTo>
                  <a:pt x="673" y="102"/>
                </a:lnTo>
                <a:lnTo>
                  <a:pt x="672" y="106"/>
                </a:lnTo>
                <a:lnTo>
                  <a:pt x="670" y="108"/>
                </a:lnTo>
                <a:lnTo>
                  <a:pt x="666" y="111"/>
                </a:lnTo>
                <a:lnTo>
                  <a:pt x="662" y="113"/>
                </a:lnTo>
                <a:lnTo>
                  <a:pt x="656" y="117"/>
                </a:lnTo>
                <a:lnTo>
                  <a:pt x="650" y="119"/>
                </a:lnTo>
                <a:lnTo>
                  <a:pt x="643" y="121"/>
                </a:lnTo>
                <a:lnTo>
                  <a:pt x="635" y="125"/>
                </a:lnTo>
                <a:lnTo>
                  <a:pt x="625" y="127"/>
                </a:lnTo>
                <a:lnTo>
                  <a:pt x="614" y="129"/>
                </a:lnTo>
                <a:lnTo>
                  <a:pt x="602" y="132"/>
                </a:lnTo>
                <a:lnTo>
                  <a:pt x="589" y="134"/>
                </a:lnTo>
                <a:lnTo>
                  <a:pt x="574" y="138"/>
                </a:lnTo>
                <a:lnTo>
                  <a:pt x="558" y="142"/>
                </a:lnTo>
                <a:lnTo>
                  <a:pt x="541" y="144"/>
                </a:lnTo>
                <a:lnTo>
                  <a:pt x="522" y="148"/>
                </a:lnTo>
                <a:lnTo>
                  <a:pt x="503" y="152"/>
                </a:lnTo>
                <a:lnTo>
                  <a:pt x="480" y="154"/>
                </a:lnTo>
                <a:lnTo>
                  <a:pt x="458" y="157"/>
                </a:lnTo>
                <a:lnTo>
                  <a:pt x="433" y="161"/>
                </a:lnTo>
                <a:lnTo>
                  <a:pt x="409" y="165"/>
                </a:lnTo>
                <a:lnTo>
                  <a:pt x="382" y="169"/>
                </a:lnTo>
                <a:lnTo>
                  <a:pt x="328" y="177"/>
                </a:lnTo>
                <a:lnTo>
                  <a:pt x="276" y="182"/>
                </a:lnTo>
                <a:lnTo>
                  <a:pt x="224" y="188"/>
                </a:lnTo>
                <a:lnTo>
                  <a:pt x="176" y="192"/>
                </a:lnTo>
                <a:lnTo>
                  <a:pt x="130" y="196"/>
                </a:lnTo>
                <a:lnTo>
                  <a:pt x="84" y="198"/>
                </a:lnTo>
                <a:lnTo>
                  <a:pt x="63" y="198"/>
                </a:lnTo>
                <a:lnTo>
                  <a:pt x="42" y="199"/>
                </a:lnTo>
                <a:lnTo>
                  <a:pt x="21" y="199"/>
                </a:lnTo>
                <a:lnTo>
                  <a:pt x="0" y="199"/>
                </a:lnTo>
                <a:lnTo>
                  <a:pt x="0" y="100"/>
                </a:lnTo>
                <a:lnTo>
                  <a:pt x="46" y="96"/>
                </a:lnTo>
                <a:lnTo>
                  <a:pt x="90" y="92"/>
                </a:lnTo>
                <a:lnTo>
                  <a:pt x="134" y="86"/>
                </a:lnTo>
                <a:lnTo>
                  <a:pt x="174" y="81"/>
                </a:lnTo>
                <a:lnTo>
                  <a:pt x="215" y="73"/>
                </a:lnTo>
                <a:lnTo>
                  <a:pt x="253" y="63"/>
                </a:lnTo>
                <a:lnTo>
                  <a:pt x="289" y="54"/>
                </a:lnTo>
                <a:lnTo>
                  <a:pt x="324" y="44"/>
                </a:lnTo>
                <a:lnTo>
                  <a:pt x="324" y="44"/>
                </a:lnTo>
                <a:lnTo>
                  <a:pt x="324" y="44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" name="Freeform 11"/>
          <p:cNvSpPr/>
          <p:nvPr/>
        </p:nvSpPr>
        <p:spPr>
          <a:xfrm>
            <a:off x="2524925" y="4193222"/>
            <a:ext cx="257175" cy="520700"/>
          </a:xfrm>
          <a:custGeom>
            <a:avLst/>
            <a:gdLst/>
            <a:ahLst/>
            <a:cxnLst>
              <a:cxn ang="0">
                <a:pos x="179627" y="58827"/>
              </a:cxn>
              <a:cxn ang="0">
                <a:pos x="188331" y="106525"/>
              </a:cxn>
              <a:cxn ang="0">
                <a:pos x="199410" y="148658"/>
              </a:cxn>
              <a:cxn ang="0">
                <a:pos x="208114" y="189996"/>
              </a:cxn>
              <a:cxn ang="0">
                <a:pos x="216027" y="229744"/>
              </a:cxn>
              <a:cxn ang="0">
                <a:pos x="223940" y="264722"/>
              </a:cxn>
              <a:cxn ang="0">
                <a:pos x="229479" y="298111"/>
              </a:cxn>
              <a:cxn ang="0">
                <a:pos x="235810" y="327524"/>
              </a:cxn>
              <a:cxn ang="0">
                <a:pos x="242140" y="354553"/>
              </a:cxn>
              <a:cxn ang="0">
                <a:pos x="244514" y="379197"/>
              </a:cxn>
              <a:cxn ang="0">
                <a:pos x="249262" y="402251"/>
              </a:cxn>
              <a:cxn ang="0">
                <a:pos x="252427" y="420535"/>
              </a:cxn>
              <a:cxn ang="0">
                <a:pos x="254010" y="437229"/>
              </a:cxn>
              <a:cxn ang="0">
                <a:pos x="255592" y="449153"/>
              </a:cxn>
              <a:cxn ang="0">
                <a:pos x="257175" y="459488"/>
              </a:cxn>
              <a:cxn ang="0">
                <a:pos x="257175" y="467438"/>
              </a:cxn>
              <a:cxn ang="0">
                <a:pos x="255592" y="479362"/>
              </a:cxn>
              <a:cxn ang="0">
                <a:pos x="250845" y="496056"/>
              </a:cxn>
              <a:cxn ang="0">
                <a:pos x="242140" y="510365"/>
              </a:cxn>
              <a:cxn ang="0">
                <a:pos x="231062" y="517520"/>
              </a:cxn>
              <a:cxn ang="0">
                <a:pos x="222357" y="520700"/>
              </a:cxn>
              <a:cxn ang="0">
                <a:pos x="217610" y="520700"/>
              </a:cxn>
              <a:cxn ang="0">
                <a:pos x="212862" y="517520"/>
              </a:cxn>
              <a:cxn ang="0">
                <a:pos x="208114" y="514340"/>
              </a:cxn>
              <a:cxn ang="0">
                <a:pos x="204157" y="508776"/>
              </a:cxn>
              <a:cxn ang="0">
                <a:pos x="199410" y="500826"/>
              </a:cxn>
              <a:cxn ang="0">
                <a:pos x="193079" y="493671"/>
              </a:cxn>
              <a:cxn ang="0">
                <a:pos x="188331" y="482542"/>
              </a:cxn>
              <a:cxn ang="0">
                <a:pos x="182792" y="469027"/>
              </a:cxn>
              <a:cxn ang="0">
                <a:pos x="176462" y="455513"/>
              </a:cxn>
              <a:cxn ang="0">
                <a:pos x="168549" y="439614"/>
              </a:cxn>
              <a:cxn ang="0">
                <a:pos x="163009" y="421330"/>
              </a:cxn>
              <a:cxn ang="0">
                <a:pos x="155096" y="403046"/>
              </a:cxn>
              <a:cxn ang="0">
                <a:pos x="148766" y="382377"/>
              </a:cxn>
              <a:cxn ang="0">
                <a:pos x="141644" y="359323"/>
              </a:cxn>
              <a:cxn ang="0">
                <a:pos x="133731" y="334679"/>
              </a:cxn>
              <a:cxn ang="0">
                <a:pos x="125027" y="310830"/>
              </a:cxn>
              <a:cxn ang="0">
                <a:pos x="117114" y="284596"/>
              </a:cxn>
              <a:cxn ang="0">
                <a:pos x="106827" y="251208"/>
              </a:cxn>
              <a:cxn ang="0">
                <a:pos x="91000" y="209870"/>
              </a:cxn>
              <a:cxn ang="0">
                <a:pos x="79131" y="176482"/>
              </a:cxn>
              <a:cxn ang="0">
                <a:pos x="67261" y="147863"/>
              </a:cxn>
              <a:cxn ang="0">
                <a:pos x="56183" y="124809"/>
              </a:cxn>
              <a:cxn ang="0">
                <a:pos x="47478" y="108115"/>
              </a:cxn>
              <a:cxn ang="0">
                <a:pos x="39565" y="96985"/>
              </a:cxn>
              <a:cxn ang="0">
                <a:pos x="27696" y="89831"/>
              </a:cxn>
              <a:cxn ang="0">
                <a:pos x="16617" y="77111"/>
              </a:cxn>
              <a:cxn ang="0">
                <a:pos x="7913" y="63597"/>
              </a:cxn>
              <a:cxn ang="0">
                <a:pos x="1583" y="48493"/>
              </a:cxn>
              <a:cxn ang="0">
                <a:pos x="0" y="31798"/>
              </a:cxn>
              <a:cxn ang="0">
                <a:pos x="0" y="18284"/>
              </a:cxn>
              <a:cxn ang="0">
                <a:pos x="6330" y="7155"/>
              </a:cxn>
              <a:cxn ang="0">
                <a:pos x="14244" y="1590"/>
              </a:cxn>
              <a:cxn ang="0">
                <a:pos x="22948" y="0"/>
              </a:cxn>
              <a:cxn ang="0">
                <a:pos x="34026" y="0"/>
              </a:cxn>
              <a:cxn ang="0">
                <a:pos x="45896" y="1590"/>
              </a:cxn>
              <a:cxn ang="0">
                <a:pos x="62513" y="3975"/>
              </a:cxn>
              <a:cxn ang="0">
                <a:pos x="80713" y="8745"/>
              </a:cxn>
              <a:cxn ang="0">
                <a:pos x="103661" y="13514"/>
              </a:cxn>
              <a:cxn ang="0">
                <a:pos x="128983" y="21464"/>
              </a:cxn>
              <a:cxn ang="0">
                <a:pos x="158262" y="30209"/>
              </a:cxn>
              <a:cxn ang="0">
                <a:pos x="173296" y="34978"/>
              </a:cxn>
            </a:cxnLst>
            <a:rect l="0" t="0" r="0" b="0"/>
            <a:pathLst>
              <a:path w="325" h="655">
                <a:moveTo>
                  <a:pt x="219" y="44"/>
                </a:moveTo>
                <a:lnTo>
                  <a:pt x="227" y="74"/>
                </a:lnTo>
                <a:lnTo>
                  <a:pt x="233" y="105"/>
                </a:lnTo>
                <a:lnTo>
                  <a:pt x="238" y="134"/>
                </a:lnTo>
                <a:lnTo>
                  <a:pt x="246" y="161"/>
                </a:lnTo>
                <a:lnTo>
                  <a:pt x="252" y="187"/>
                </a:lnTo>
                <a:lnTo>
                  <a:pt x="258" y="214"/>
                </a:lnTo>
                <a:lnTo>
                  <a:pt x="263" y="239"/>
                </a:lnTo>
                <a:lnTo>
                  <a:pt x="267" y="264"/>
                </a:lnTo>
                <a:lnTo>
                  <a:pt x="273" y="289"/>
                </a:lnTo>
                <a:lnTo>
                  <a:pt x="277" y="312"/>
                </a:lnTo>
                <a:lnTo>
                  <a:pt x="283" y="333"/>
                </a:lnTo>
                <a:lnTo>
                  <a:pt x="286" y="354"/>
                </a:lnTo>
                <a:lnTo>
                  <a:pt x="290" y="375"/>
                </a:lnTo>
                <a:lnTo>
                  <a:pt x="294" y="394"/>
                </a:lnTo>
                <a:lnTo>
                  <a:pt x="298" y="412"/>
                </a:lnTo>
                <a:lnTo>
                  <a:pt x="302" y="431"/>
                </a:lnTo>
                <a:lnTo>
                  <a:pt x="306" y="446"/>
                </a:lnTo>
                <a:lnTo>
                  <a:pt x="307" y="463"/>
                </a:lnTo>
                <a:lnTo>
                  <a:pt x="309" y="477"/>
                </a:lnTo>
                <a:lnTo>
                  <a:pt x="313" y="492"/>
                </a:lnTo>
                <a:lnTo>
                  <a:pt x="315" y="506"/>
                </a:lnTo>
                <a:lnTo>
                  <a:pt x="317" y="517"/>
                </a:lnTo>
                <a:lnTo>
                  <a:pt x="319" y="529"/>
                </a:lnTo>
                <a:lnTo>
                  <a:pt x="321" y="538"/>
                </a:lnTo>
                <a:lnTo>
                  <a:pt x="321" y="550"/>
                </a:lnTo>
                <a:lnTo>
                  <a:pt x="323" y="557"/>
                </a:lnTo>
                <a:lnTo>
                  <a:pt x="323" y="565"/>
                </a:lnTo>
                <a:lnTo>
                  <a:pt x="325" y="573"/>
                </a:lnTo>
                <a:lnTo>
                  <a:pt x="325" y="578"/>
                </a:lnTo>
                <a:lnTo>
                  <a:pt x="325" y="584"/>
                </a:lnTo>
                <a:lnTo>
                  <a:pt x="325" y="588"/>
                </a:lnTo>
                <a:lnTo>
                  <a:pt x="325" y="592"/>
                </a:lnTo>
                <a:lnTo>
                  <a:pt x="323" y="603"/>
                </a:lnTo>
                <a:lnTo>
                  <a:pt x="321" y="615"/>
                </a:lnTo>
                <a:lnTo>
                  <a:pt x="317" y="624"/>
                </a:lnTo>
                <a:lnTo>
                  <a:pt x="311" y="634"/>
                </a:lnTo>
                <a:lnTo>
                  <a:pt x="306" y="642"/>
                </a:lnTo>
                <a:lnTo>
                  <a:pt x="300" y="647"/>
                </a:lnTo>
                <a:lnTo>
                  <a:pt x="292" y="651"/>
                </a:lnTo>
                <a:lnTo>
                  <a:pt x="283" y="655"/>
                </a:lnTo>
                <a:lnTo>
                  <a:pt x="281" y="655"/>
                </a:lnTo>
                <a:lnTo>
                  <a:pt x="277" y="655"/>
                </a:lnTo>
                <a:lnTo>
                  <a:pt x="275" y="655"/>
                </a:lnTo>
                <a:lnTo>
                  <a:pt x="273" y="653"/>
                </a:lnTo>
                <a:lnTo>
                  <a:pt x="269" y="651"/>
                </a:lnTo>
                <a:lnTo>
                  <a:pt x="267" y="649"/>
                </a:lnTo>
                <a:lnTo>
                  <a:pt x="263" y="647"/>
                </a:lnTo>
                <a:lnTo>
                  <a:pt x="261" y="644"/>
                </a:lnTo>
                <a:lnTo>
                  <a:pt x="258" y="640"/>
                </a:lnTo>
                <a:lnTo>
                  <a:pt x="256" y="636"/>
                </a:lnTo>
                <a:lnTo>
                  <a:pt x="252" y="630"/>
                </a:lnTo>
                <a:lnTo>
                  <a:pt x="248" y="626"/>
                </a:lnTo>
                <a:lnTo>
                  <a:pt x="244" y="621"/>
                </a:lnTo>
                <a:lnTo>
                  <a:pt x="240" y="613"/>
                </a:lnTo>
                <a:lnTo>
                  <a:pt x="238" y="607"/>
                </a:lnTo>
                <a:lnTo>
                  <a:pt x="235" y="599"/>
                </a:lnTo>
                <a:lnTo>
                  <a:pt x="231" y="590"/>
                </a:lnTo>
                <a:lnTo>
                  <a:pt x="227" y="582"/>
                </a:lnTo>
                <a:lnTo>
                  <a:pt x="223" y="573"/>
                </a:lnTo>
                <a:lnTo>
                  <a:pt x="219" y="563"/>
                </a:lnTo>
                <a:lnTo>
                  <a:pt x="213" y="553"/>
                </a:lnTo>
                <a:lnTo>
                  <a:pt x="210" y="542"/>
                </a:lnTo>
                <a:lnTo>
                  <a:pt x="206" y="530"/>
                </a:lnTo>
                <a:lnTo>
                  <a:pt x="202" y="519"/>
                </a:lnTo>
                <a:lnTo>
                  <a:pt x="196" y="507"/>
                </a:lnTo>
                <a:lnTo>
                  <a:pt x="192" y="494"/>
                </a:lnTo>
                <a:lnTo>
                  <a:pt x="188" y="481"/>
                </a:lnTo>
                <a:lnTo>
                  <a:pt x="183" y="467"/>
                </a:lnTo>
                <a:lnTo>
                  <a:pt x="179" y="452"/>
                </a:lnTo>
                <a:lnTo>
                  <a:pt x="173" y="438"/>
                </a:lnTo>
                <a:lnTo>
                  <a:pt x="169" y="421"/>
                </a:lnTo>
                <a:lnTo>
                  <a:pt x="163" y="406"/>
                </a:lnTo>
                <a:lnTo>
                  <a:pt x="158" y="391"/>
                </a:lnTo>
                <a:lnTo>
                  <a:pt x="154" y="373"/>
                </a:lnTo>
                <a:lnTo>
                  <a:pt x="148" y="358"/>
                </a:lnTo>
                <a:lnTo>
                  <a:pt x="144" y="345"/>
                </a:lnTo>
                <a:lnTo>
                  <a:pt x="135" y="316"/>
                </a:lnTo>
                <a:lnTo>
                  <a:pt x="125" y="289"/>
                </a:lnTo>
                <a:lnTo>
                  <a:pt x="115" y="264"/>
                </a:lnTo>
                <a:lnTo>
                  <a:pt x="108" y="243"/>
                </a:lnTo>
                <a:lnTo>
                  <a:pt x="100" y="222"/>
                </a:lnTo>
                <a:lnTo>
                  <a:pt x="92" y="203"/>
                </a:lnTo>
                <a:lnTo>
                  <a:pt x="85" y="186"/>
                </a:lnTo>
                <a:lnTo>
                  <a:pt x="79" y="170"/>
                </a:lnTo>
                <a:lnTo>
                  <a:pt x="71" y="157"/>
                </a:lnTo>
                <a:lnTo>
                  <a:pt x="66" y="145"/>
                </a:lnTo>
                <a:lnTo>
                  <a:pt x="60" y="136"/>
                </a:lnTo>
                <a:lnTo>
                  <a:pt x="54" y="128"/>
                </a:lnTo>
                <a:lnTo>
                  <a:pt x="50" y="122"/>
                </a:lnTo>
                <a:lnTo>
                  <a:pt x="44" y="119"/>
                </a:lnTo>
                <a:lnTo>
                  <a:pt x="35" y="113"/>
                </a:lnTo>
                <a:lnTo>
                  <a:pt x="27" y="105"/>
                </a:lnTo>
                <a:lnTo>
                  <a:pt x="21" y="97"/>
                </a:lnTo>
                <a:lnTo>
                  <a:pt x="14" y="88"/>
                </a:lnTo>
                <a:lnTo>
                  <a:pt x="10" y="80"/>
                </a:lnTo>
                <a:lnTo>
                  <a:pt x="6" y="71"/>
                </a:lnTo>
                <a:lnTo>
                  <a:pt x="2" y="61"/>
                </a:lnTo>
                <a:lnTo>
                  <a:pt x="0" y="50"/>
                </a:lnTo>
                <a:lnTo>
                  <a:pt x="0" y="40"/>
                </a:lnTo>
                <a:lnTo>
                  <a:pt x="0" y="30"/>
                </a:lnTo>
                <a:lnTo>
                  <a:pt x="0" y="23"/>
                </a:lnTo>
                <a:lnTo>
                  <a:pt x="4" y="15"/>
                </a:lnTo>
                <a:lnTo>
                  <a:pt x="8" y="9"/>
                </a:lnTo>
                <a:lnTo>
                  <a:pt x="12" y="5"/>
                </a:lnTo>
                <a:lnTo>
                  <a:pt x="18" y="2"/>
                </a:lnTo>
                <a:lnTo>
                  <a:pt x="25" y="0"/>
                </a:lnTo>
                <a:lnTo>
                  <a:pt x="29" y="0"/>
                </a:lnTo>
                <a:lnTo>
                  <a:pt x="35" y="0"/>
                </a:lnTo>
                <a:lnTo>
                  <a:pt x="43" y="0"/>
                </a:lnTo>
                <a:lnTo>
                  <a:pt x="50" y="0"/>
                </a:lnTo>
                <a:lnTo>
                  <a:pt x="58" y="2"/>
                </a:lnTo>
                <a:lnTo>
                  <a:pt x="67" y="4"/>
                </a:lnTo>
                <a:lnTo>
                  <a:pt x="79" y="5"/>
                </a:lnTo>
                <a:lnTo>
                  <a:pt x="91" y="7"/>
                </a:lnTo>
                <a:lnTo>
                  <a:pt x="102" y="11"/>
                </a:lnTo>
                <a:lnTo>
                  <a:pt x="115" y="13"/>
                </a:lnTo>
                <a:lnTo>
                  <a:pt x="131" y="17"/>
                </a:lnTo>
                <a:lnTo>
                  <a:pt x="146" y="23"/>
                </a:lnTo>
                <a:lnTo>
                  <a:pt x="163" y="27"/>
                </a:lnTo>
                <a:lnTo>
                  <a:pt x="181" y="32"/>
                </a:lnTo>
                <a:lnTo>
                  <a:pt x="200" y="38"/>
                </a:lnTo>
                <a:lnTo>
                  <a:pt x="219" y="44"/>
                </a:lnTo>
                <a:lnTo>
                  <a:pt x="219" y="44"/>
                </a:lnTo>
                <a:lnTo>
                  <a:pt x="219" y="44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0" name="Freeform 12"/>
          <p:cNvSpPr/>
          <p:nvPr/>
        </p:nvSpPr>
        <p:spPr>
          <a:xfrm>
            <a:off x="2667800" y="4093210"/>
            <a:ext cx="1057275" cy="422275"/>
          </a:xfrm>
          <a:custGeom>
            <a:avLst/>
            <a:gdLst/>
            <a:ahLst/>
            <a:cxnLst>
              <a:cxn ang="0">
                <a:pos x="56356" y="145776"/>
              </a:cxn>
              <a:cxn ang="0">
                <a:pos x="144463" y="133892"/>
              </a:cxn>
              <a:cxn ang="0">
                <a:pos x="211931" y="122800"/>
              </a:cxn>
              <a:cxn ang="0">
                <a:pos x="286544" y="112501"/>
              </a:cxn>
              <a:cxn ang="0">
                <a:pos x="381000" y="97448"/>
              </a:cxn>
              <a:cxn ang="0">
                <a:pos x="495300" y="80811"/>
              </a:cxn>
              <a:cxn ang="0">
                <a:pos x="573088" y="68134"/>
              </a:cxn>
              <a:cxn ang="0">
                <a:pos x="629444" y="59420"/>
              </a:cxn>
              <a:cxn ang="0">
                <a:pos x="677863" y="49912"/>
              </a:cxn>
              <a:cxn ang="0">
                <a:pos x="719138" y="42782"/>
              </a:cxn>
              <a:cxn ang="0">
                <a:pos x="754063" y="34859"/>
              </a:cxn>
              <a:cxn ang="0">
                <a:pos x="781844" y="29314"/>
              </a:cxn>
              <a:cxn ang="0">
                <a:pos x="802481" y="22976"/>
              </a:cxn>
              <a:cxn ang="0">
                <a:pos x="816769" y="18222"/>
              </a:cxn>
              <a:cxn ang="0">
                <a:pos x="843756" y="4754"/>
              </a:cxn>
              <a:cxn ang="0">
                <a:pos x="876300" y="1585"/>
              </a:cxn>
              <a:cxn ang="0">
                <a:pos x="896144" y="6338"/>
              </a:cxn>
              <a:cxn ang="0">
                <a:pos x="918369" y="16637"/>
              </a:cxn>
              <a:cxn ang="0">
                <a:pos x="946150" y="36444"/>
              </a:cxn>
              <a:cxn ang="0">
                <a:pos x="977900" y="62589"/>
              </a:cxn>
              <a:cxn ang="0">
                <a:pos x="1012825" y="92695"/>
              </a:cxn>
              <a:cxn ang="0">
                <a:pos x="1037431" y="120424"/>
              </a:cxn>
              <a:cxn ang="0">
                <a:pos x="1052513" y="140230"/>
              </a:cxn>
              <a:cxn ang="0">
                <a:pos x="1057275" y="156868"/>
              </a:cxn>
              <a:cxn ang="0">
                <a:pos x="1047750" y="176674"/>
              </a:cxn>
              <a:cxn ang="0">
                <a:pos x="1014413" y="195688"/>
              </a:cxn>
              <a:cxn ang="0">
                <a:pos x="981075" y="211534"/>
              </a:cxn>
              <a:cxn ang="0">
                <a:pos x="942975" y="248770"/>
              </a:cxn>
              <a:cxn ang="0">
                <a:pos x="915194" y="284422"/>
              </a:cxn>
              <a:cxn ang="0">
                <a:pos x="889794" y="320866"/>
              </a:cxn>
              <a:cxn ang="0">
                <a:pos x="862013" y="361271"/>
              </a:cxn>
              <a:cxn ang="0">
                <a:pos x="831850" y="410391"/>
              </a:cxn>
              <a:cxn ang="0">
                <a:pos x="757238" y="392169"/>
              </a:cxn>
              <a:cxn ang="0">
                <a:pos x="777081" y="337503"/>
              </a:cxn>
              <a:cxn ang="0">
                <a:pos x="795338" y="289967"/>
              </a:cxn>
              <a:cxn ang="0">
                <a:pos x="807244" y="248770"/>
              </a:cxn>
              <a:cxn ang="0">
                <a:pos x="818356" y="215495"/>
              </a:cxn>
              <a:cxn ang="0">
                <a:pos x="822325" y="188558"/>
              </a:cxn>
              <a:cxn ang="0">
                <a:pos x="823913" y="170336"/>
              </a:cxn>
              <a:cxn ang="0">
                <a:pos x="822325" y="158452"/>
              </a:cxn>
              <a:cxn ang="0">
                <a:pos x="804069" y="145776"/>
              </a:cxn>
              <a:cxn ang="0">
                <a:pos x="764381" y="137061"/>
              </a:cxn>
              <a:cxn ang="0">
                <a:pos x="725488" y="135477"/>
              </a:cxn>
              <a:cxn ang="0">
                <a:pos x="687388" y="138646"/>
              </a:cxn>
              <a:cxn ang="0">
                <a:pos x="636588" y="144191"/>
              </a:cxn>
              <a:cxn ang="0">
                <a:pos x="575469" y="153699"/>
              </a:cxn>
              <a:cxn ang="0">
                <a:pos x="522288" y="162413"/>
              </a:cxn>
              <a:cxn ang="0">
                <a:pos x="478631" y="170336"/>
              </a:cxn>
              <a:cxn ang="0">
                <a:pos x="426244" y="177466"/>
              </a:cxn>
              <a:cxn ang="0">
                <a:pos x="366713" y="188558"/>
              </a:cxn>
              <a:cxn ang="0">
                <a:pos x="298450" y="197273"/>
              </a:cxn>
              <a:cxn ang="0">
                <a:pos x="223838" y="209949"/>
              </a:cxn>
              <a:cxn ang="0">
                <a:pos x="139700" y="221833"/>
              </a:cxn>
              <a:cxn ang="0">
                <a:pos x="48419" y="235301"/>
              </a:cxn>
              <a:cxn ang="0">
                <a:pos x="0" y="155283"/>
              </a:cxn>
            </a:cxnLst>
            <a:rect l="0" t="0" r="0" b="0"/>
            <a:pathLst>
              <a:path w="1332" h="533">
                <a:moveTo>
                  <a:pt x="0" y="196"/>
                </a:moveTo>
                <a:lnTo>
                  <a:pt x="23" y="192"/>
                </a:lnTo>
                <a:lnTo>
                  <a:pt x="46" y="188"/>
                </a:lnTo>
                <a:lnTo>
                  <a:pt x="71" y="184"/>
                </a:lnTo>
                <a:lnTo>
                  <a:pt x="98" y="180"/>
                </a:lnTo>
                <a:lnTo>
                  <a:pt x="125" y="177"/>
                </a:lnTo>
                <a:lnTo>
                  <a:pt x="153" y="173"/>
                </a:lnTo>
                <a:lnTo>
                  <a:pt x="182" y="169"/>
                </a:lnTo>
                <a:lnTo>
                  <a:pt x="213" y="163"/>
                </a:lnTo>
                <a:lnTo>
                  <a:pt x="230" y="161"/>
                </a:lnTo>
                <a:lnTo>
                  <a:pt x="247" y="157"/>
                </a:lnTo>
                <a:lnTo>
                  <a:pt x="267" y="155"/>
                </a:lnTo>
                <a:lnTo>
                  <a:pt x="288" y="152"/>
                </a:lnTo>
                <a:lnTo>
                  <a:pt x="311" y="150"/>
                </a:lnTo>
                <a:lnTo>
                  <a:pt x="336" y="146"/>
                </a:lnTo>
                <a:lnTo>
                  <a:pt x="361" y="142"/>
                </a:lnTo>
                <a:lnTo>
                  <a:pt x="389" y="138"/>
                </a:lnTo>
                <a:lnTo>
                  <a:pt x="418" y="132"/>
                </a:lnTo>
                <a:lnTo>
                  <a:pt x="449" y="129"/>
                </a:lnTo>
                <a:lnTo>
                  <a:pt x="480" y="123"/>
                </a:lnTo>
                <a:lnTo>
                  <a:pt x="514" y="119"/>
                </a:lnTo>
                <a:lnTo>
                  <a:pt x="549" y="113"/>
                </a:lnTo>
                <a:lnTo>
                  <a:pt x="585" y="108"/>
                </a:lnTo>
                <a:lnTo>
                  <a:pt x="624" y="102"/>
                </a:lnTo>
                <a:lnTo>
                  <a:pt x="664" y="96"/>
                </a:lnTo>
                <a:lnTo>
                  <a:pt x="683" y="92"/>
                </a:lnTo>
                <a:lnTo>
                  <a:pt x="702" y="90"/>
                </a:lnTo>
                <a:lnTo>
                  <a:pt x="722" y="86"/>
                </a:lnTo>
                <a:lnTo>
                  <a:pt x="741" y="85"/>
                </a:lnTo>
                <a:lnTo>
                  <a:pt x="758" y="81"/>
                </a:lnTo>
                <a:lnTo>
                  <a:pt x="775" y="77"/>
                </a:lnTo>
                <a:lnTo>
                  <a:pt x="793" y="75"/>
                </a:lnTo>
                <a:lnTo>
                  <a:pt x="808" y="71"/>
                </a:lnTo>
                <a:lnTo>
                  <a:pt x="823" y="69"/>
                </a:lnTo>
                <a:lnTo>
                  <a:pt x="839" y="67"/>
                </a:lnTo>
                <a:lnTo>
                  <a:pt x="854" y="63"/>
                </a:lnTo>
                <a:lnTo>
                  <a:pt x="867" y="62"/>
                </a:lnTo>
                <a:lnTo>
                  <a:pt x="881" y="60"/>
                </a:lnTo>
                <a:lnTo>
                  <a:pt x="892" y="56"/>
                </a:lnTo>
                <a:lnTo>
                  <a:pt x="906" y="54"/>
                </a:lnTo>
                <a:lnTo>
                  <a:pt x="917" y="52"/>
                </a:lnTo>
                <a:lnTo>
                  <a:pt x="929" y="50"/>
                </a:lnTo>
                <a:lnTo>
                  <a:pt x="938" y="46"/>
                </a:lnTo>
                <a:lnTo>
                  <a:pt x="950" y="44"/>
                </a:lnTo>
                <a:lnTo>
                  <a:pt x="960" y="42"/>
                </a:lnTo>
                <a:lnTo>
                  <a:pt x="969" y="41"/>
                </a:lnTo>
                <a:lnTo>
                  <a:pt x="977" y="39"/>
                </a:lnTo>
                <a:lnTo>
                  <a:pt x="985" y="37"/>
                </a:lnTo>
                <a:lnTo>
                  <a:pt x="992" y="35"/>
                </a:lnTo>
                <a:lnTo>
                  <a:pt x="1000" y="33"/>
                </a:lnTo>
                <a:lnTo>
                  <a:pt x="1006" y="31"/>
                </a:lnTo>
                <a:lnTo>
                  <a:pt x="1011" y="29"/>
                </a:lnTo>
                <a:lnTo>
                  <a:pt x="1017" y="27"/>
                </a:lnTo>
                <a:lnTo>
                  <a:pt x="1021" y="25"/>
                </a:lnTo>
                <a:lnTo>
                  <a:pt x="1025" y="25"/>
                </a:lnTo>
                <a:lnTo>
                  <a:pt x="1029" y="23"/>
                </a:lnTo>
                <a:lnTo>
                  <a:pt x="1033" y="21"/>
                </a:lnTo>
                <a:lnTo>
                  <a:pt x="1044" y="16"/>
                </a:lnTo>
                <a:lnTo>
                  <a:pt x="1054" y="10"/>
                </a:lnTo>
                <a:lnTo>
                  <a:pt x="1063" y="6"/>
                </a:lnTo>
                <a:lnTo>
                  <a:pt x="1075" y="4"/>
                </a:lnTo>
                <a:lnTo>
                  <a:pt x="1084" y="2"/>
                </a:lnTo>
                <a:lnTo>
                  <a:pt x="1094" y="0"/>
                </a:lnTo>
                <a:lnTo>
                  <a:pt x="1104" y="2"/>
                </a:lnTo>
                <a:lnTo>
                  <a:pt x="1113" y="2"/>
                </a:lnTo>
                <a:lnTo>
                  <a:pt x="1119" y="4"/>
                </a:lnTo>
                <a:lnTo>
                  <a:pt x="1123" y="4"/>
                </a:lnTo>
                <a:lnTo>
                  <a:pt x="1129" y="8"/>
                </a:lnTo>
                <a:lnTo>
                  <a:pt x="1136" y="10"/>
                </a:lnTo>
                <a:lnTo>
                  <a:pt x="1142" y="14"/>
                </a:lnTo>
                <a:lnTo>
                  <a:pt x="1150" y="18"/>
                </a:lnTo>
                <a:lnTo>
                  <a:pt x="1157" y="21"/>
                </a:lnTo>
                <a:lnTo>
                  <a:pt x="1165" y="27"/>
                </a:lnTo>
                <a:lnTo>
                  <a:pt x="1173" y="33"/>
                </a:lnTo>
                <a:lnTo>
                  <a:pt x="1182" y="39"/>
                </a:lnTo>
                <a:lnTo>
                  <a:pt x="1192" y="46"/>
                </a:lnTo>
                <a:lnTo>
                  <a:pt x="1201" y="52"/>
                </a:lnTo>
                <a:lnTo>
                  <a:pt x="1211" y="62"/>
                </a:lnTo>
                <a:lnTo>
                  <a:pt x="1221" y="69"/>
                </a:lnTo>
                <a:lnTo>
                  <a:pt x="1232" y="79"/>
                </a:lnTo>
                <a:lnTo>
                  <a:pt x="1244" y="88"/>
                </a:lnTo>
                <a:lnTo>
                  <a:pt x="1255" y="98"/>
                </a:lnTo>
                <a:lnTo>
                  <a:pt x="1267" y="108"/>
                </a:lnTo>
                <a:lnTo>
                  <a:pt x="1276" y="117"/>
                </a:lnTo>
                <a:lnTo>
                  <a:pt x="1284" y="127"/>
                </a:lnTo>
                <a:lnTo>
                  <a:pt x="1294" y="134"/>
                </a:lnTo>
                <a:lnTo>
                  <a:pt x="1301" y="144"/>
                </a:lnTo>
                <a:lnTo>
                  <a:pt x="1307" y="152"/>
                </a:lnTo>
                <a:lnTo>
                  <a:pt x="1313" y="157"/>
                </a:lnTo>
                <a:lnTo>
                  <a:pt x="1319" y="165"/>
                </a:lnTo>
                <a:lnTo>
                  <a:pt x="1322" y="171"/>
                </a:lnTo>
                <a:lnTo>
                  <a:pt x="1326" y="177"/>
                </a:lnTo>
                <a:lnTo>
                  <a:pt x="1328" y="182"/>
                </a:lnTo>
                <a:lnTo>
                  <a:pt x="1330" y="188"/>
                </a:lnTo>
                <a:lnTo>
                  <a:pt x="1332" y="194"/>
                </a:lnTo>
                <a:lnTo>
                  <a:pt x="1332" y="198"/>
                </a:lnTo>
                <a:lnTo>
                  <a:pt x="1332" y="201"/>
                </a:lnTo>
                <a:lnTo>
                  <a:pt x="1330" y="209"/>
                </a:lnTo>
                <a:lnTo>
                  <a:pt x="1326" y="217"/>
                </a:lnTo>
                <a:lnTo>
                  <a:pt x="1320" y="223"/>
                </a:lnTo>
                <a:lnTo>
                  <a:pt x="1313" y="230"/>
                </a:lnTo>
                <a:lnTo>
                  <a:pt x="1303" y="236"/>
                </a:lnTo>
                <a:lnTo>
                  <a:pt x="1292" y="242"/>
                </a:lnTo>
                <a:lnTo>
                  <a:pt x="1278" y="247"/>
                </a:lnTo>
                <a:lnTo>
                  <a:pt x="1263" y="251"/>
                </a:lnTo>
                <a:lnTo>
                  <a:pt x="1255" y="255"/>
                </a:lnTo>
                <a:lnTo>
                  <a:pt x="1246" y="261"/>
                </a:lnTo>
                <a:lnTo>
                  <a:pt x="1236" y="267"/>
                </a:lnTo>
                <a:lnTo>
                  <a:pt x="1225" y="276"/>
                </a:lnTo>
                <a:lnTo>
                  <a:pt x="1213" y="288"/>
                </a:lnTo>
                <a:lnTo>
                  <a:pt x="1201" y="299"/>
                </a:lnTo>
                <a:lnTo>
                  <a:pt x="1188" y="314"/>
                </a:lnTo>
                <a:lnTo>
                  <a:pt x="1175" y="332"/>
                </a:lnTo>
                <a:lnTo>
                  <a:pt x="1169" y="339"/>
                </a:lnTo>
                <a:lnTo>
                  <a:pt x="1161" y="349"/>
                </a:lnTo>
                <a:lnTo>
                  <a:pt x="1153" y="359"/>
                </a:lnTo>
                <a:lnTo>
                  <a:pt x="1146" y="370"/>
                </a:lnTo>
                <a:lnTo>
                  <a:pt x="1138" y="382"/>
                </a:lnTo>
                <a:lnTo>
                  <a:pt x="1130" y="393"/>
                </a:lnTo>
                <a:lnTo>
                  <a:pt x="1121" y="405"/>
                </a:lnTo>
                <a:lnTo>
                  <a:pt x="1113" y="416"/>
                </a:lnTo>
                <a:lnTo>
                  <a:pt x="1104" y="429"/>
                </a:lnTo>
                <a:lnTo>
                  <a:pt x="1096" y="443"/>
                </a:lnTo>
                <a:lnTo>
                  <a:pt x="1086" y="456"/>
                </a:lnTo>
                <a:lnTo>
                  <a:pt x="1077" y="472"/>
                </a:lnTo>
                <a:lnTo>
                  <a:pt x="1067" y="485"/>
                </a:lnTo>
                <a:lnTo>
                  <a:pt x="1057" y="500"/>
                </a:lnTo>
                <a:lnTo>
                  <a:pt x="1048" y="518"/>
                </a:lnTo>
                <a:lnTo>
                  <a:pt x="1038" y="533"/>
                </a:lnTo>
                <a:lnTo>
                  <a:pt x="938" y="533"/>
                </a:lnTo>
                <a:lnTo>
                  <a:pt x="946" y="514"/>
                </a:lnTo>
                <a:lnTo>
                  <a:pt x="954" y="495"/>
                </a:lnTo>
                <a:lnTo>
                  <a:pt x="960" y="477"/>
                </a:lnTo>
                <a:lnTo>
                  <a:pt x="967" y="458"/>
                </a:lnTo>
                <a:lnTo>
                  <a:pt x="973" y="443"/>
                </a:lnTo>
                <a:lnTo>
                  <a:pt x="979" y="426"/>
                </a:lnTo>
                <a:lnTo>
                  <a:pt x="985" y="410"/>
                </a:lnTo>
                <a:lnTo>
                  <a:pt x="990" y="395"/>
                </a:lnTo>
                <a:lnTo>
                  <a:pt x="996" y="380"/>
                </a:lnTo>
                <a:lnTo>
                  <a:pt x="1002" y="366"/>
                </a:lnTo>
                <a:lnTo>
                  <a:pt x="1006" y="351"/>
                </a:lnTo>
                <a:lnTo>
                  <a:pt x="1010" y="339"/>
                </a:lnTo>
                <a:lnTo>
                  <a:pt x="1013" y="326"/>
                </a:lnTo>
                <a:lnTo>
                  <a:pt x="1017" y="314"/>
                </a:lnTo>
                <a:lnTo>
                  <a:pt x="1021" y="303"/>
                </a:lnTo>
                <a:lnTo>
                  <a:pt x="1025" y="292"/>
                </a:lnTo>
                <a:lnTo>
                  <a:pt x="1027" y="282"/>
                </a:lnTo>
                <a:lnTo>
                  <a:pt x="1031" y="272"/>
                </a:lnTo>
                <a:lnTo>
                  <a:pt x="1033" y="263"/>
                </a:lnTo>
                <a:lnTo>
                  <a:pt x="1034" y="253"/>
                </a:lnTo>
                <a:lnTo>
                  <a:pt x="1036" y="246"/>
                </a:lnTo>
                <a:lnTo>
                  <a:pt x="1036" y="238"/>
                </a:lnTo>
                <a:lnTo>
                  <a:pt x="1038" y="232"/>
                </a:lnTo>
                <a:lnTo>
                  <a:pt x="1038" y="226"/>
                </a:lnTo>
                <a:lnTo>
                  <a:pt x="1038" y="221"/>
                </a:lnTo>
                <a:lnTo>
                  <a:pt x="1038" y="215"/>
                </a:lnTo>
                <a:lnTo>
                  <a:pt x="1038" y="211"/>
                </a:lnTo>
                <a:lnTo>
                  <a:pt x="1038" y="205"/>
                </a:lnTo>
                <a:lnTo>
                  <a:pt x="1036" y="203"/>
                </a:lnTo>
                <a:lnTo>
                  <a:pt x="1036" y="200"/>
                </a:lnTo>
                <a:lnTo>
                  <a:pt x="1034" y="198"/>
                </a:lnTo>
                <a:lnTo>
                  <a:pt x="1033" y="196"/>
                </a:lnTo>
                <a:lnTo>
                  <a:pt x="1025" y="190"/>
                </a:lnTo>
                <a:lnTo>
                  <a:pt x="1013" y="184"/>
                </a:lnTo>
                <a:lnTo>
                  <a:pt x="1004" y="180"/>
                </a:lnTo>
                <a:lnTo>
                  <a:pt x="992" y="177"/>
                </a:lnTo>
                <a:lnTo>
                  <a:pt x="979" y="175"/>
                </a:lnTo>
                <a:lnTo>
                  <a:pt x="963" y="173"/>
                </a:lnTo>
                <a:lnTo>
                  <a:pt x="948" y="171"/>
                </a:lnTo>
                <a:lnTo>
                  <a:pt x="933" y="171"/>
                </a:lnTo>
                <a:lnTo>
                  <a:pt x="923" y="171"/>
                </a:lnTo>
                <a:lnTo>
                  <a:pt x="914" y="171"/>
                </a:lnTo>
                <a:lnTo>
                  <a:pt x="902" y="173"/>
                </a:lnTo>
                <a:lnTo>
                  <a:pt x="890" y="173"/>
                </a:lnTo>
                <a:lnTo>
                  <a:pt x="879" y="175"/>
                </a:lnTo>
                <a:lnTo>
                  <a:pt x="866" y="175"/>
                </a:lnTo>
                <a:lnTo>
                  <a:pt x="850" y="177"/>
                </a:lnTo>
                <a:lnTo>
                  <a:pt x="835" y="178"/>
                </a:lnTo>
                <a:lnTo>
                  <a:pt x="819" y="180"/>
                </a:lnTo>
                <a:lnTo>
                  <a:pt x="802" y="182"/>
                </a:lnTo>
                <a:lnTo>
                  <a:pt x="783" y="184"/>
                </a:lnTo>
                <a:lnTo>
                  <a:pt x="766" y="188"/>
                </a:lnTo>
                <a:lnTo>
                  <a:pt x="745" y="190"/>
                </a:lnTo>
                <a:lnTo>
                  <a:pt x="725" y="194"/>
                </a:lnTo>
                <a:lnTo>
                  <a:pt x="704" y="198"/>
                </a:lnTo>
                <a:lnTo>
                  <a:pt x="681" y="201"/>
                </a:lnTo>
                <a:lnTo>
                  <a:pt x="670" y="203"/>
                </a:lnTo>
                <a:lnTo>
                  <a:pt x="658" y="205"/>
                </a:lnTo>
                <a:lnTo>
                  <a:pt x="645" y="207"/>
                </a:lnTo>
                <a:lnTo>
                  <a:pt x="631" y="209"/>
                </a:lnTo>
                <a:lnTo>
                  <a:pt x="616" y="213"/>
                </a:lnTo>
                <a:lnTo>
                  <a:pt x="603" y="215"/>
                </a:lnTo>
                <a:lnTo>
                  <a:pt x="587" y="217"/>
                </a:lnTo>
                <a:lnTo>
                  <a:pt x="570" y="221"/>
                </a:lnTo>
                <a:lnTo>
                  <a:pt x="555" y="223"/>
                </a:lnTo>
                <a:lnTo>
                  <a:pt x="537" y="224"/>
                </a:lnTo>
                <a:lnTo>
                  <a:pt x="520" y="228"/>
                </a:lnTo>
                <a:lnTo>
                  <a:pt x="501" y="230"/>
                </a:lnTo>
                <a:lnTo>
                  <a:pt x="482" y="234"/>
                </a:lnTo>
                <a:lnTo>
                  <a:pt x="462" y="238"/>
                </a:lnTo>
                <a:lnTo>
                  <a:pt x="441" y="240"/>
                </a:lnTo>
                <a:lnTo>
                  <a:pt x="420" y="244"/>
                </a:lnTo>
                <a:lnTo>
                  <a:pt x="399" y="247"/>
                </a:lnTo>
                <a:lnTo>
                  <a:pt x="376" y="249"/>
                </a:lnTo>
                <a:lnTo>
                  <a:pt x="353" y="253"/>
                </a:lnTo>
                <a:lnTo>
                  <a:pt x="330" y="257"/>
                </a:lnTo>
                <a:lnTo>
                  <a:pt x="307" y="261"/>
                </a:lnTo>
                <a:lnTo>
                  <a:pt x="282" y="265"/>
                </a:lnTo>
                <a:lnTo>
                  <a:pt x="257" y="269"/>
                </a:lnTo>
                <a:lnTo>
                  <a:pt x="230" y="272"/>
                </a:lnTo>
                <a:lnTo>
                  <a:pt x="203" y="276"/>
                </a:lnTo>
                <a:lnTo>
                  <a:pt x="176" y="280"/>
                </a:lnTo>
                <a:lnTo>
                  <a:pt x="148" y="284"/>
                </a:lnTo>
                <a:lnTo>
                  <a:pt x="121" y="290"/>
                </a:lnTo>
                <a:lnTo>
                  <a:pt x="90" y="293"/>
                </a:lnTo>
                <a:lnTo>
                  <a:pt x="61" y="297"/>
                </a:lnTo>
                <a:lnTo>
                  <a:pt x="30" y="303"/>
                </a:lnTo>
                <a:lnTo>
                  <a:pt x="0" y="307"/>
                </a:lnTo>
                <a:lnTo>
                  <a:pt x="0" y="196"/>
                </a:lnTo>
                <a:lnTo>
                  <a:pt x="0" y="196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Freeform 13"/>
          <p:cNvSpPr/>
          <p:nvPr/>
        </p:nvSpPr>
        <p:spPr>
          <a:xfrm>
            <a:off x="2947200" y="3939222"/>
            <a:ext cx="220662" cy="1003300"/>
          </a:xfrm>
          <a:custGeom>
            <a:avLst/>
            <a:gdLst/>
            <a:ahLst/>
            <a:cxnLst>
              <a:cxn ang="0">
                <a:pos x="7938" y="38160"/>
              </a:cxn>
              <a:cxn ang="0">
                <a:pos x="0" y="25440"/>
              </a:cxn>
              <a:cxn ang="0">
                <a:pos x="0" y="16695"/>
              </a:cxn>
              <a:cxn ang="0">
                <a:pos x="4763" y="8745"/>
              </a:cxn>
              <a:cxn ang="0">
                <a:pos x="15081" y="4770"/>
              </a:cxn>
              <a:cxn ang="0">
                <a:pos x="36513" y="0"/>
              </a:cxn>
              <a:cxn ang="0">
                <a:pos x="76200" y="4770"/>
              </a:cxn>
              <a:cxn ang="0">
                <a:pos x="105569" y="13515"/>
              </a:cxn>
              <a:cxn ang="0">
                <a:pos x="129382" y="25440"/>
              </a:cxn>
              <a:cxn ang="0">
                <a:pos x="155575" y="40545"/>
              </a:cxn>
              <a:cxn ang="0">
                <a:pos x="177007" y="54856"/>
              </a:cxn>
              <a:cxn ang="0">
                <a:pos x="193675" y="69961"/>
              </a:cxn>
              <a:cxn ang="0">
                <a:pos x="205582" y="83476"/>
              </a:cxn>
              <a:cxn ang="0">
                <a:pos x="215107" y="95401"/>
              </a:cxn>
              <a:cxn ang="0">
                <a:pos x="218282" y="108121"/>
              </a:cxn>
              <a:cxn ang="0">
                <a:pos x="219075" y="116866"/>
              </a:cxn>
              <a:cxn ang="0">
                <a:pos x="220663" y="131176"/>
              </a:cxn>
              <a:cxn ang="0">
                <a:pos x="220663" y="147871"/>
              </a:cxn>
              <a:cxn ang="0">
                <a:pos x="219075" y="167747"/>
              </a:cxn>
              <a:cxn ang="0">
                <a:pos x="219075" y="191597"/>
              </a:cxn>
              <a:cxn ang="0">
                <a:pos x="218282" y="217832"/>
              </a:cxn>
              <a:cxn ang="0">
                <a:pos x="215107" y="249632"/>
              </a:cxn>
              <a:cxn ang="0">
                <a:pos x="211932" y="283023"/>
              </a:cxn>
              <a:cxn ang="0">
                <a:pos x="208757" y="321183"/>
              </a:cxn>
              <a:cxn ang="0">
                <a:pos x="203994" y="362524"/>
              </a:cxn>
              <a:cxn ang="0">
                <a:pos x="196850" y="439639"/>
              </a:cxn>
              <a:cxn ang="0">
                <a:pos x="187325" y="540605"/>
              </a:cxn>
              <a:cxn ang="0">
                <a:pos x="180182" y="651906"/>
              </a:cxn>
              <a:cxn ang="0">
                <a:pos x="172244" y="770363"/>
              </a:cxn>
              <a:cxn ang="0">
                <a:pos x="162719" y="901539"/>
              </a:cxn>
              <a:cxn ang="0">
                <a:pos x="59531" y="1003300"/>
              </a:cxn>
              <a:cxn ang="0">
                <a:pos x="62706" y="871329"/>
              </a:cxn>
              <a:cxn ang="0">
                <a:pos x="65881" y="750487"/>
              </a:cxn>
              <a:cxn ang="0">
                <a:pos x="68263" y="640776"/>
              </a:cxn>
              <a:cxn ang="0">
                <a:pos x="69850" y="542195"/>
              </a:cxn>
              <a:cxn ang="0">
                <a:pos x="69850" y="455540"/>
              </a:cxn>
              <a:cxn ang="0">
                <a:pos x="71438" y="379219"/>
              </a:cxn>
              <a:cxn ang="0">
                <a:pos x="69850" y="314823"/>
              </a:cxn>
              <a:cxn ang="0">
                <a:pos x="69850" y="261558"/>
              </a:cxn>
              <a:cxn ang="0">
                <a:pos x="68263" y="219422"/>
              </a:cxn>
              <a:cxn ang="0">
                <a:pos x="65881" y="188417"/>
              </a:cxn>
              <a:cxn ang="0">
                <a:pos x="62706" y="162977"/>
              </a:cxn>
              <a:cxn ang="0">
                <a:pos x="56356" y="131971"/>
              </a:cxn>
              <a:cxn ang="0">
                <a:pos x="47625" y="103351"/>
              </a:cxn>
              <a:cxn ang="0">
                <a:pos x="38100" y="80296"/>
              </a:cxn>
              <a:cxn ang="0">
                <a:pos x="27781" y="60421"/>
              </a:cxn>
              <a:cxn ang="0">
                <a:pos x="15081" y="45315"/>
              </a:cxn>
            </a:cxnLst>
            <a:rect l="0" t="0" r="0" b="0"/>
            <a:pathLst>
              <a:path w="278" h="1262">
                <a:moveTo>
                  <a:pt x="19" y="57"/>
                </a:moveTo>
                <a:lnTo>
                  <a:pt x="13" y="51"/>
                </a:lnTo>
                <a:lnTo>
                  <a:pt x="10" y="48"/>
                </a:lnTo>
                <a:lnTo>
                  <a:pt x="6" y="42"/>
                </a:lnTo>
                <a:lnTo>
                  <a:pt x="4" y="38"/>
                </a:lnTo>
                <a:lnTo>
                  <a:pt x="0" y="32"/>
                </a:lnTo>
                <a:lnTo>
                  <a:pt x="0" y="28"/>
                </a:lnTo>
                <a:lnTo>
                  <a:pt x="0" y="25"/>
                </a:lnTo>
                <a:lnTo>
                  <a:pt x="0" y="21"/>
                </a:lnTo>
                <a:lnTo>
                  <a:pt x="2" y="19"/>
                </a:lnTo>
                <a:lnTo>
                  <a:pt x="4" y="15"/>
                </a:lnTo>
                <a:lnTo>
                  <a:pt x="6" y="11"/>
                </a:lnTo>
                <a:lnTo>
                  <a:pt x="10" y="9"/>
                </a:lnTo>
                <a:lnTo>
                  <a:pt x="13" y="7"/>
                </a:lnTo>
                <a:lnTo>
                  <a:pt x="19" y="6"/>
                </a:lnTo>
                <a:lnTo>
                  <a:pt x="25" y="4"/>
                </a:lnTo>
                <a:lnTo>
                  <a:pt x="31" y="2"/>
                </a:lnTo>
                <a:lnTo>
                  <a:pt x="46" y="0"/>
                </a:lnTo>
                <a:lnTo>
                  <a:pt x="61" y="0"/>
                </a:lnTo>
                <a:lnTo>
                  <a:pt x="79" y="2"/>
                </a:lnTo>
                <a:lnTo>
                  <a:pt x="96" y="6"/>
                </a:lnTo>
                <a:lnTo>
                  <a:pt x="113" y="9"/>
                </a:lnTo>
                <a:lnTo>
                  <a:pt x="123" y="13"/>
                </a:lnTo>
                <a:lnTo>
                  <a:pt x="133" y="17"/>
                </a:lnTo>
                <a:lnTo>
                  <a:pt x="144" y="23"/>
                </a:lnTo>
                <a:lnTo>
                  <a:pt x="154" y="27"/>
                </a:lnTo>
                <a:lnTo>
                  <a:pt x="163" y="32"/>
                </a:lnTo>
                <a:lnTo>
                  <a:pt x="175" y="38"/>
                </a:lnTo>
                <a:lnTo>
                  <a:pt x="186" y="44"/>
                </a:lnTo>
                <a:lnTo>
                  <a:pt x="196" y="51"/>
                </a:lnTo>
                <a:lnTo>
                  <a:pt x="205" y="57"/>
                </a:lnTo>
                <a:lnTo>
                  <a:pt x="213" y="63"/>
                </a:lnTo>
                <a:lnTo>
                  <a:pt x="223" y="69"/>
                </a:lnTo>
                <a:lnTo>
                  <a:pt x="230" y="74"/>
                </a:lnTo>
                <a:lnTo>
                  <a:pt x="236" y="82"/>
                </a:lnTo>
                <a:lnTo>
                  <a:pt x="244" y="88"/>
                </a:lnTo>
                <a:lnTo>
                  <a:pt x="250" y="94"/>
                </a:lnTo>
                <a:lnTo>
                  <a:pt x="255" y="99"/>
                </a:lnTo>
                <a:lnTo>
                  <a:pt x="259" y="105"/>
                </a:lnTo>
                <a:lnTo>
                  <a:pt x="263" y="111"/>
                </a:lnTo>
                <a:lnTo>
                  <a:pt x="267" y="115"/>
                </a:lnTo>
                <a:lnTo>
                  <a:pt x="271" y="120"/>
                </a:lnTo>
                <a:lnTo>
                  <a:pt x="273" y="126"/>
                </a:lnTo>
                <a:lnTo>
                  <a:pt x="275" y="132"/>
                </a:lnTo>
                <a:lnTo>
                  <a:pt x="275" y="136"/>
                </a:lnTo>
                <a:lnTo>
                  <a:pt x="276" y="140"/>
                </a:lnTo>
                <a:lnTo>
                  <a:pt x="276" y="143"/>
                </a:lnTo>
                <a:lnTo>
                  <a:pt x="276" y="147"/>
                </a:lnTo>
                <a:lnTo>
                  <a:pt x="276" y="153"/>
                </a:lnTo>
                <a:lnTo>
                  <a:pt x="278" y="159"/>
                </a:lnTo>
                <a:lnTo>
                  <a:pt x="278" y="165"/>
                </a:lnTo>
                <a:lnTo>
                  <a:pt x="278" y="170"/>
                </a:lnTo>
                <a:lnTo>
                  <a:pt x="278" y="178"/>
                </a:lnTo>
                <a:lnTo>
                  <a:pt x="278" y="186"/>
                </a:lnTo>
                <a:lnTo>
                  <a:pt x="278" y="193"/>
                </a:lnTo>
                <a:lnTo>
                  <a:pt x="278" y="201"/>
                </a:lnTo>
                <a:lnTo>
                  <a:pt x="276" y="211"/>
                </a:lnTo>
                <a:lnTo>
                  <a:pt x="276" y="220"/>
                </a:lnTo>
                <a:lnTo>
                  <a:pt x="276" y="230"/>
                </a:lnTo>
                <a:lnTo>
                  <a:pt x="276" y="241"/>
                </a:lnTo>
                <a:lnTo>
                  <a:pt x="275" y="251"/>
                </a:lnTo>
                <a:lnTo>
                  <a:pt x="275" y="262"/>
                </a:lnTo>
                <a:lnTo>
                  <a:pt x="275" y="274"/>
                </a:lnTo>
                <a:lnTo>
                  <a:pt x="273" y="287"/>
                </a:lnTo>
                <a:lnTo>
                  <a:pt x="273" y="301"/>
                </a:lnTo>
                <a:lnTo>
                  <a:pt x="271" y="314"/>
                </a:lnTo>
                <a:lnTo>
                  <a:pt x="269" y="327"/>
                </a:lnTo>
                <a:lnTo>
                  <a:pt x="269" y="341"/>
                </a:lnTo>
                <a:lnTo>
                  <a:pt x="267" y="356"/>
                </a:lnTo>
                <a:lnTo>
                  <a:pt x="265" y="371"/>
                </a:lnTo>
                <a:lnTo>
                  <a:pt x="265" y="389"/>
                </a:lnTo>
                <a:lnTo>
                  <a:pt x="263" y="404"/>
                </a:lnTo>
                <a:lnTo>
                  <a:pt x="261" y="421"/>
                </a:lnTo>
                <a:lnTo>
                  <a:pt x="259" y="439"/>
                </a:lnTo>
                <a:lnTo>
                  <a:pt x="257" y="456"/>
                </a:lnTo>
                <a:lnTo>
                  <a:pt x="255" y="475"/>
                </a:lnTo>
                <a:lnTo>
                  <a:pt x="252" y="513"/>
                </a:lnTo>
                <a:lnTo>
                  <a:pt x="248" y="553"/>
                </a:lnTo>
                <a:lnTo>
                  <a:pt x="244" y="594"/>
                </a:lnTo>
                <a:lnTo>
                  <a:pt x="240" y="636"/>
                </a:lnTo>
                <a:lnTo>
                  <a:pt x="236" y="680"/>
                </a:lnTo>
                <a:lnTo>
                  <a:pt x="232" y="724"/>
                </a:lnTo>
                <a:lnTo>
                  <a:pt x="230" y="772"/>
                </a:lnTo>
                <a:lnTo>
                  <a:pt x="227" y="820"/>
                </a:lnTo>
                <a:lnTo>
                  <a:pt x="223" y="868"/>
                </a:lnTo>
                <a:lnTo>
                  <a:pt x="219" y="918"/>
                </a:lnTo>
                <a:lnTo>
                  <a:pt x="217" y="969"/>
                </a:lnTo>
                <a:lnTo>
                  <a:pt x="213" y="1023"/>
                </a:lnTo>
                <a:lnTo>
                  <a:pt x="209" y="1077"/>
                </a:lnTo>
                <a:lnTo>
                  <a:pt x="205" y="1134"/>
                </a:lnTo>
                <a:lnTo>
                  <a:pt x="204" y="1190"/>
                </a:lnTo>
                <a:lnTo>
                  <a:pt x="200" y="1249"/>
                </a:lnTo>
                <a:lnTo>
                  <a:pt x="75" y="1262"/>
                </a:lnTo>
                <a:lnTo>
                  <a:pt x="77" y="1205"/>
                </a:lnTo>
                <a:lnTo>
                  <a:pt x="79" y="1149"/>
                </a:lnTo>
                <a:lnTo>
                  <a:pt x="79" y="1096"/>
                </a:lnTo>
                <a:lnTo>
                  <a:pt x="81" y="1044"/>
                </a:lnTo>
                <a:lnTo>
                  <a:pt x="83" y="992"/>
                </a:lnTo>
                <a:lnTo>
                  <a:pt x="83" y="944"/>
                </a:lnTo>
                <a:lnTo>
                  <a:pt x="85" y="896"/>
                </a:lnTo>
                <a:lnTo>
                  <a:pt x="85" y="850"/>
                </a:lnTo>
                <a:lnTo>
                  <a:pt x="86" y="806"/>
                </a:lnTo>
                <a:lnTo>
                  <a:pt x="86" y="762"/>
                </a:lnTo>
                <a:lnTo>
                  <a:pt x="86" y="722"/>
                </a:lnTo>
                <a:lnTo>
                  <a:pt x="88" y="682"/>
                </a:lnTo>
                <a:lnTo>
                  <a:pt x="88" y="644"/>
                </a:lnTo>
                <a:lnTo>
                  <a:pt x="88" y="607"/>
                </a:lnTo>
                <a:lnTo>
                  <a:pt x="88" y="573"/>
                </a:lnTo>
                <a:lnTo>
                  <a:pt x="90" y="540"/>
                </a:lnTo>
                <a:lnTo>
                  <a:pt x="90" y="507"/>
                </a:lnTo>
                <a:lnTo>
                  <a:pt x="90" y="477"/>
                </a:lnTo>
                <a:lnTo>
                  <a:pt x="90" y="448"/>
                </a:lnTo>
                <a:lnTo>
                  <a:pt x="90" y="421"/>
                </a:lnTo>
                <a:lnTo>
                  <a:pt x="88" y="396"/>
                </a:lnTo>
                <a:lnTo>
                  <a:pt x="88" y="373"/>
                </a:lnTo>
                <a:lnTo>
                  <a:pt x="88" y="350"/>
                </a:lnTo>
                <a:lnTo>
                  <a:pt x="88" y="329"/>
                </a:lnTo>
                <a:lnTo>
                  <a:pt x="86" y="310"/>
                </a:lnTo>
                <a:lnTo>
                  <a:pt x="86" y="293"/>
                </a:lnTo>
                <a:lnTo>
                  <a:pt x="86" y="276"/>
                </a:lnTo>
                <a:lnTo>
                  <a:pt x="85" y="262"/>
                </a:lnTo>
                <a:lnTo>
                  <a:pt x="85" y="249"/>
                </a:lnTo>
                <a:lnTo>
                  <a:pt x="83" y="237"/>
                </a:lnTo>
                <a:lnTo>
                  <a:pt x="83" y="228"/>
                </a:lnTo>
                <a:lnTo>
                  <a:pt x="81" y="220"/>
                </a:lnTo>
                <a:lnTo>
                  <a:pt x="79" y="205"/>
                </a:lnTo>
                <a:lnTo>
                  <a:pt x="77" y="191"/>
                </a:lnTo>
                <a:lnTo>
                  <a:pt x="73" y="178"/>
                </a:lnTo>
                <a:lnTo>
                  <a:pt x="71" y="166"/>
                </a:lnTo>
                <a:lnTo>
                  <a:pt x="67" y="153"/>
                </a:lnTo>
                <a:lnTo>
                  <a:pt x="63" y="142"/>
                </a:lnTo>
                <a:lnTo>
                  <a:pt x="60" y="130"/>
                </a:lnTo>
                <a:lnTo>
                  <a:pt x="56" y="120"/>
                </a:lnTo>
                <a:lnTo>
                  <a:pt x="52" y="111"/>
                </a:lnTo>
                <a:lnTo>
                  <a:pt x="48" y="101"/>
                </a:lnTo>
                <a:lnTo>
                  <a:pt x="44" y="92"/>
                </a:lnTo>
                <a:lnTo>
                  <a:pt x="40" y="84"/>
                </a:lnTo>
                <a:lnTo>
                  <a:pt x="35" y="76"/>
                </a:lnTo>
                <a:lnTo>
                  <a:pt x="29" y="69"/>
                </a:lnTo>
                <a:lnTo>
                  <a:pt x="25" y="63"/>
                </a:lnTo>
                <a:lnTo>
                  <a:pt x="19" y="57"/>
                </a:lnTo>
                <a:lnTo>
                  <a:pt x="19" y="57"/>
                </a:lnTo>
                <a:lnTo>
                  <a:pt x="19" y="57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2" name="Freeform 14"/>
          <p:cNvSpPr/>
          <p:nvPr/>
        </p:nvSpPr>
        <p:spPr>
          <a:xfrm>
            <a:off x="2340775" y="4802822"/>
            <a:ext cx="1339850" cy="317500"/>
          </a:xfrm>
          <a:custGeom>
            <a:avLst/>
            <a:gdLst/>
            <a:ahLst/>
            <a:cxnLst>
              <a:cxn ang="0">
                <a:pos x="766309" y="60966"/>
              </a:cxn>
              <a:cxn ang="0">
                <a:pos x="866262" y="45923"/>
              </a:cxn>
              <a:cxn ang="0">
                <a:pos x="958282" y="31671"/>
              </a:cxn>
              <a:cxn ang="0">
                <a:pos x="1039990" y="21378"/>
              </a:cxn>
              <a:cxn ang="0">
                <a:pos x="1112972" y="11877"/>
              </a:cxn>
              <a:cxn ang="0">
                <a:pos x="1178814" y="6334"/>
              </a:cxn>
              <a:cxn ang="0">
                <a:pos x="1233550" y="1584"/>
              </a:cxn>
              <a:cxn ang="0">
                <a:pos x="1279561" y="0"/>
              </a:cxn>
              <a:cxn ang="0">
                <a:pos x="1316052" y="54632"/>
              </a:cxn>
              <a:cxn ang="0">
                <a:pos x="1259729" y="64133"/>
              </a:cxn>
              <a:cxn ang="0">
                <a:pos x="1195473" y="77594"/>
              </a:cxn>
              <a:cxn ang="0">
                <a:pos x="1122491" y="92637"/>
              </a:cxn>
              <a:cxn ang="0">
                <a:pos x="1041577" y="112431"/>
              </a:cxn>
              <a:cxn ang="0">
                <a:pos x="951936" y="133809"/>
              </a:cxn>
              <a:cxn ang="0">
                <a:pos x="852776" y="157562"/>
              </a:cxn>
              <a:cxn ang="0">
                <a:pos x="746477" y="183691"/>
              </a:cxn>
              <a:cxn ang="0">
                <a:pos x="633831" y="212195"/>
              </a:cxn>
              <a:cxn ang="0">
                <a:pos x="531498" y="239906"/>
              </a:cxn>
              <a:cxn ang="0">
                <a:pos x="443444" y="261284"/>
              </a:cxn>
              <a:cxn ang="0">
                <a:pos x="367289" y="279495"/>
              </a:cxn>
              <a:cxn ang="0">
                <a:pos x="303033" y="294539"/>
              </a:cxn>
              <a:cxn ang="0">
                <a:pos x="253056" y="304832"/>
              </a:cxn>
              <a:cxn ang="0">
                <a:pos x="216565" y="312749"/>
              </a:cxn>
              <a:cxn ang="0">
                <a:pos x="191974" y="317500"/>
              </a:cxn>
              <a:cxn ang="0">
                <a:pos x="173728" y="315916"/>
              </a:cxn>
              <a:cxn ang="0">
                <a:pos x="145964" y="307999"/>
              </a:cxn>
              <a:cxn ang="0">
                <a:pos x="117405" y="291372"/>
              </a:cxn>
              <a:cxn ang="0">
                <a:pos x="84088" y="266827"/>
              </a:cxn>
              <a:cxn ang="0">
                <a:pos x="48390" y="236739"/>
              </a:cxn>
              <a:cxn ang="0">
                <a:pos x="21419" y="209819"/>
              </a:cxn>
              <a:cxn ang="0">
                <a:pos x="4760" y="186858"/>
              </a:cxn>
              <a:cxn ang="0">
                <a:pos x="0" y="167064"/>
              </a:cxn>
              <a:cxn ang="0">
                <a:pos x="4760" y="153603"/>
              </a:cxn>
              <a:cxn ang="0">
                <a:pos x="19832" y="142519"/>
              </a:cxn>
              <a:cxn ang="0">
                <a:pos x="42837" y="137768"/>
              </a:cxn>
              <a:cxn ang="0">
                <a:pos x="74568" y="137768"/>
              </a:cxn>
              <a:cxn ang="0">
                <a:pos x="114232" y="140935"/>
              </a:cxn>
              <a:cxn ang="0">
                <a:pos x="150723" y="145686"/>
              </a:cxn>
              <a:cxn ang="0">
                <a:pos x="178488" y="147269"/>
              </a:cxn>
              <a:cxn ang="0">
                <a:pos x="200700" y="148853"/>
              </a:cxn>
              <a:cxn ang="0">
                <a:pos x="214979" y="148853"/>
              </a:cxn>
              <a:cxn ang="0">
                <a:pos x="234811" y="145686"/>
              </a:cxn>
              <a:cxn ang="0">
                <a:pos x="268129" y="140935"/>
              </a:cxn>
              <a:cxn ang="0">
                <a:pos x="313346" y="135393"/>
              </a:cxn>
              <a:cxn ang="0">
                <a:pos x="374428" y="125892"/>
              </a:cxn>
              <a:cxn ang="0">
                <a:pos x="445823" y="114015"/>
              </a:cxn>
              <a:cxn ang="0">
                <a:pos x="531498" y="100555"/>
              </a:cxn>
              <a:cxn ang="0">
                <a:pos x="630658" y="83928"/>
              </a:cxn>
              <a:cxn ang="0">
                <a:pos x="685394" y="74426"/>
              </a:cxn>
            </a:cxnLst>
            <a:rect l="0" t="0" r="0" b="0"/>
            <a:pathLst>
              <a:path w="1689" h="401">
                <a:moveTo>
                  <a:pt x="864" y="94"/>
                </a:moveTo>
                <a:lnTo>
                  <a:pt x="898" y="88"/>
                </a:lnTo>
                <a:lnTo>
                  <a:pt x="933" y="83"/>
                </a:lnTo>
                <a:lnTo>
                  <a:pt x="966" y="77"/>
                </a:lnTo>
                <a:lnTo>
                  <a:pt x="998" y="73"/>
                </a:lnTo>
                <a:lnTo>
                  <a:pt x="1031" y="67"/>
                </a:lnTo>
                <a:lnTo>
                  <a:pt x="1062" y="63"/>
                </a:lnTo>
                <a:lnTo>
                  <a:pt x="1092" y="58"/>
                </a:lnTo>
                <a:lnTo>
                  <a:pt x="1123" y="54"/>
                </a:lnTo>
                <a:lnTo>
                  <a:pt x="1152" y="50"/>
                </a:lnTo>
                <a:lnTo>
                  <a:pt x="1181" y="44"/>
                </a:lnTo>
                <a:lnTo>
                  <a:pt x="1208" y="40"/>
                </a:lnTo>
                <a:lnTo>
                  <a:pt x="1234" y="37"/>
                </a:lnTo>
                <a:lnTo>
                  <a:pt x="1261" y="35"/>
                </a:lnTo>
                <a:lnTo>
                  <a:pt x="1286" y="31"/>
                </a:lnTo>
                <a:lnTo>
                  <a:pt x="1311" y="27"/>
                </a:lnTo>
                <a:lnTo>
                  <a:pt x="1336" y="25"/>
                </a:lnTo>
                <a:lnTo>
                  <a:pt x="1359" y="21"/>
                </a:lnTo>
                <a:lnTo>
                  <a:pt x="1382" y="19"/>
                </a:lnTo>
                <a:lnTo>
                  <a:pt x="1403" y="15"/>
                </a:lnTo>
                <a:lnTo>
                  <a:pt x="1426" y="14"/>
                </a:lnTo>
                <a:lnTo>
                  <a:pt x="1446" y="12"/>
                </a:lnTo>
                <a:lnTo>
                  <a:pt x="1467" y="10"/>
                </a:lnTo>
                <a:lnTo>
                  <a:pt x="1486" y="8"/>
                </a:lnTo>
                <a:lnTo>
                  <a:pt x="1503" y="6"/>
                </a:lnTo>
                <a:lnTo>
                  <a:pt x="1522" y="4"/>
                </a:lnTo>
                <a:lnTo>
                  <a:pt x="1538" y="4"/>
                </a:lnTo>
                <a:lnTo>
                  <a:pt x="1555" y="2"/>
                </a:lnTo>
                <a:lnTo>
                  <a:pt x="1570" y="2"/>
                </a:lnTo>
                <a:lnTo>
                  <a:pt x="1586" y="0"/>
                </a:lnTo>
                <a:lnTo>
                  <a:pt x="1599" y="0"/>
                </a:lnTo>
                <a:lnTo>
                  <a:pt x="1613" y="0"/>
                </a:lnTo>
                <a:lnTo>
                  <a:pt x="1626" y="0"/>
                </a:lnTo>
                <a:lnTo>
                  <a:pt x="1689" y="63"/>
                </a:lnTo>
                <a:lnTo>
                  <a:pt x="1674" y="65"/>
                </a:lnTo>
                <a:lnTo>
                  <a:pt x="1659" y="69"/>
                </a:lnTo>
                <a:lnTo>
                  <a:pt x="1641" y="71"/>
                </a:lnTo>
                <a:lnTo>
                  <a:pt x="1624" y="75"/>
                </a:lnTo>
                <a:lnTo>
                  <a:pt x="1607" y="79"/>
                </a:lnTo>
                <a:lnTo>
                  <a:pt x="1588" y="81"/>
                </a:lnTo>
                <a:lnTo>
                  <a:pt x="1568" y="84"/>
                </a:lnTo>
                <a:lnTo>
                  <a:pt x="1549" y="90"/>
                </a:lnTo>
                <a:lnTo>
                  <a:pt x="1528" y="94"/>
                </a:lnTo>
                <a:lnTo>
                  <a:pt x="1507" y="98"/>
                </a:lnTo>
                <a:lnTo>
                  <a:pt x="1484" y="102"/>
                </a:lnTo>
                <a:lnTo>
                  <a:pt x="1463" y="107"/>
                </a:lnTo>
                <a:lnTo>
                  <a:pt x="1440" y="113"/>
                </a:lnTo>
                <a:lnTo>
                  <a:pt x="1415" y="117"/>
                </a:lnTo>
                <a:lnTo>
                  <a:pt x="1390" y="123"/>
                </a:lnTo>
                <a:lnTo>
                  <a:pt x="1365" y="129"/>
                </a:lnTo>
                <a:lnTo>
                  <a:pt x="1340" y="136"/>
                </a:lnTo>
                <a:lnTo>
                  <a:pt x="1313" y="142"/>
                </a:lnTo>
                <a:lnTo>
                  <a:pt x="1286" y="148"/>
                </a:lnTo>
                <a:lnTo>
                  <a:pt x="1257" y="155"/>
                </a:lnTo>
                <a:lnTo>
                  <a:pt x="1229" y="161"/>
                </a:lnTo>
                <a:lnTo>
                  <a:pt x="1200" y="169"/>
                </a:lnTo>
                <a:lnTo>
                  <a:pt x="1169" y="176"/>
                </a:lnTo>
                <a:lnTo>
                  <a:pt x="1138" y="184"/>
                </a:lnTo>
                <a:lnTo>
                  <a:pt x="1108" y="192"/>
                </a:lnTo>
                <a:lnTo>
                  <a:pt x="1075" y="199"/>
                </a:lnTo>
                <a:lnTo>
                  <a:pt x="1042" y="207"/>
                </a:lnTo>
                <a:lnTo>
                  <a:pt x="1010" y="215"/>
                </a:lnTo>
                <a:lnTo>
                  <a:pt x="975" y="224"/>
                </a:lnTo>
                <a:lnTo>
                  <a:pt x="941" y="232"/>
                </a:lnTo>
                <a:lnTo>
                  <a:pt x="906" y="242"/>
                </a:lnTo>
                <a:lnTo>
                  <a:pt x="870" y="251"/>
                </a:lnTo>
                <a:lnTo>
                  <a:pt x="833" y="261"/>
                </a:lnTo>
                <a:lnTo>
                  <a:pt x="799" y="268"/>
                </a:lnTo>
                <a:lnTo>
                  <a:pt x="766" y="278"/>
                </a:lnTo>
                <a:lnTo>
                  <a:pt x="733" y="286"/>
                </a:lnTo>
                <a:lnTo>
                  <a:pt x="701" y="293"/>
                </a:lnTo>
                <a:lnTo>
                  <a:pt x="670" y="303"/>
                </a:lnTo>
                <a:lnTo>
                  <a:pt x="641" y="309"/>
                </a:lnTo>
                <a:lnTo>
                  <a:pt x="612" y="316"/>
                </a:lnTo>
                <a:lnTo>
                  <a:pt x="584" y="324"/>
                </a:lnTo>
                <a:lnTo>
                  <a:pt x="559" y="330"/>
                </a:lnTo>
                <a:lnTo>
                  <a:pt x="532" y="335"/>
                </a:lnTo>
                <a:lnTo>
                  <a:pt x="507" y="343"/>
                </a:lnTo>
                <a:lnTo>
                  <a:pt x="484" y="349"/>
                </a:lnTo>
                <a:lnTo>
                  <a:pt x="463" y="353"/>
                </a:lnTo>
                <a:lnTo>
                  <a:pt x="440" y="358"/>
                </a:lnTo>
                <a:lnTo>
                  <a:pt x="420" y="364"/>
                </a:lnTo>
                <a:lnTo>
                  <a:pt x="401" y="368"/>
                </a:lnTo>
                <a:lnTo>
                  <a:pt x="382" y="372"/>
                </a:lnTo>
                <a:lnTo>
                  <a:pt x="365" y="376"/>
                </a:lnTo>
                <a:lnTo>
                  <a:pt x="349" y="380"/>
                </a:lnTo>
                <a:lnTo>
                  <a:pt x="334" y="383"/>
                </a:lnTo>
                <a:lnTo>
                  <a:pt x="319" y="385"/>
                </a:lnTo>
                <a:lnTo>
                  <a:pt x="305" y="389"/>
                </a:lnTo>
                <a:lnTo>
                  <a:pt x="294" y="391"/>
                </a:lnTo>
                <a:lnTo>
                  <a:pt x="282" y="393"/>
                </a:lnTo>
                <a:lnTo>
                  <a:pt x="273" y="395"/>
                </a:lnTo>
                <a:lnTo>
                  <a:pt x="263" y="397"/>
                </a:lnTo>
                <a:lnTo>
                  <a:pt x="255" y="399"/>
                </a:lnTo>
                <a:lnTo>
                  <a:pt x="248" y="399"/>
                </a:lnTo>
                <a:lnTo>
                  <a:pt x="242" y="401"/>
                </a:lnTo>
                <a:lnTo>
                  <a:pt x="236" y="401"/>
                </a:lnTo>
                <a:lnTo>
                  <a:pt x="232" y="401"/>
                </a:lnTo>
                <a:lnTo>
                  <a:pt x="225" y="401"/>
                </a:lnTo>
                <a:lnTo>
                  <a:pt x="219" y="399"/>
                </a:lnTo>
                <a:lnTo>
                  <a:pt x="211" y="399"/>
                </a:lnTo>
                <a:lnTo>
                  <a:pt x="202" y="395"/>
                </a:lnTo>
                <a:lnTo>
                  <a:pt x="194" y="393"/>
                </a:lnTo>
                <a:lnTo>
                  <a:pt x="184" y="389"/>
                </a:lnTo>
                <a:lnTo>
                  <a:pt x="177" y="385"/>
                </a:lnTo>
                <a:lnTo>
                  <a:pt x="167" y="380"/>
                </a:lnTo>
                <a:lnTo>
                  <a:pt x="157" y="376"/>
                </a:lnTo>
                <a:lnTo>
                  <a:pt x="148" y="368"/>
                </a:lnTo>
                <a:lnTo>
                  <a:pt x="136" y="362"/>
                </a:lnTo>
                <a:lnTo>
                  <a:pt x="127" y="355"/>
                </a:lnTo>
                <a:lnTo>
                  <a:pt x="115" y="347"/>
                </a:lnTo>
                <a:lnTo>
                  <a:pt x="106" y="337"/>
                </a:lnTo>
                <a:lnTo>
                  <a:pt x="94" y="328"/>
                </a:lnTo>
                <a:lnTo>
                  <a:pt x="83" y="318"/>
                </a:lnTo>
                <a:lnTo>
                  <a:pt x="71" y="309"/>
                </a:lnTo>
                <a:lnTo>
                  <a:pt x="61" y="299"/>
                </a:lnTo>
                <a:lnTo>
                  <a:pt x="50" y="289"/>
                </a:lnTo>
                <a:lnTo>
                  <a:pt x="42" y="282"/>
                </a:lnTo>
                <a:lnTo>
                  <a:pt x="35" y="272"/>
                </a:lnTo>
                <a:lnTo>
                  <a:pt x="27" y="265"/>
                </a:lnTo>
                <a:lnTo>
                  <a:pt x="21" y="257"/>
                </a:lnTo>
                <a:lnTo>
                  <a:pt x="15" y="249"/>
                </a:lnTo>
                <a:lnTo>
                  <a:pt x="10" y="242"/>
                </a:lnTo>
                <a:lnTo>
                  <a:pt x="6" y="236"/>
                </a:lnTo>
                <a:lnTo>
                  <a:pt x="4" y="228"/>
                </a:lnTo>
                <a:lnTo>
                  <a:pt x="2" y="222"/>
                </a:lnTo>
                <a:lnTo>
                  <a:pt x="0" y="217"/>
                </a:lnTo>
                <a:lnTo>
                  <a:pt x="0" y="211"/>
                </a:lnTo>
                <a:lnTo>
                  <a:pt x="0" y="207"/>
                </a:lnTo>
                <a:lnTo>
                  <a:pt x="2" y="201"/>
                </a:lnTo>
                <a:lnTo>
                  <a:pt x="4" y="197"/>
                </a:lnTo>
                <a:lnTo>
                  <a:pt x="6" y="194"/>
                </a:lnTo>
                <a:lnTo>
                  <a:pt x="10" y="190"/>
                </a:lnTo>
                <a:lnTo>
                  <a:pt x="13" y="186"/>
                </a:lnTo>
                <a:lnTo>
                  <a:pt x="19" y="182"/>
                </a:lnTo>
                <a:lnTo>
                  <a:pt x="25" y="180"/>
                </a:lnTo>
                <a:lnTo>
                  <a:pt x="31" y="178"/>
                </a:lnTo>
                <a:lnTo>
                  <a:pt x="38" y="176"/>
                </a:lnTo>
                <a:lnTo>
                  <a:pt x="46" y="174"/>
                </a:lnTo>
                <a:lnTo>
                  <a:pt x="54" y="174"/>
                </a:lnTo>
                <a:lnTo>
                  <a:pt x="63" y="173"/>
                </a:lnTo>
                <a:lnTo>
                  <a:pt x="73" y="173"/>
                </a:lnTo>
                <a:lnTo>
                  <a:pt x="83" y="173"/>
                </a:lnTo>
                <a:lnTo>
                  <a:pt x="94" y="174"/>
                </a:lnTo>
                <a:lnTo>
                  <a:pt x="106" y="174"/>
                </a:lnTo>
                <a:lnTo>
                  <a:pt x="119" y="176"/>
                </a:lnTo>
                <a:lnTo>
                  <a:pt x="132" y="178"/>
                </a:lnTo>
                <a:lnTo>
                  <a:pt x="144" y="178"/>
                </a:lnTo>
                <a:lnTo>
                  <a:pt x="157" y="180"/>
                </a:lnTo>
                <a:lnTo>
                  <a:pt x="169" y="182"/>
                </a:lnTo>
                <a:lnTo>
                  <a:pt x="179" y="182"/>
                </a:lnTo>
                <a:lnTo>
                  <a:pt x="190" y="184"/>
                </a:lnTo>
                <a:lnTo>
                  <a:pt x="200" y="184"/>
                </a:lnTo>
                <a:lnTo>
                  <a:pt x="209" y="186"/>
                </a:lnTo>
                <a:lnTo>
                  <a:pt x="217" y="186"/>
                </a:lnTo>
                <a:lnTo>
                  <a:pt x="225" y="186"/>
                </a:lnTo>
                <a:lnTo>
                  <a:pt x="232" y="186"/>
                </a:lnTo>
                <a:lnTo>
                  <a:pt x="240" y="188"/>
                </a:lnTo>
                <a:lnTo>
                  <a:pt x="246" y="188"/>
                </a:lnTo>
                <a:lnTo>
                  <a:pt x="253" y="188"/>
                </a:lnTo>
                <a:lnTo>
                  <a:pt x="257" y="188"/>
                </a:lnTo>
                <a:lnTo>
                  <a:pt x="263" y="188"/>
                </a:lnTo>
                <a:lnTo>
                  <a:pt x="267" y="188"/>
                </a:lnTo>
                <a:lnTo>
                  <a:pt x="271" y="188"/>
                </a:lnTo>
                <a:lnTo>
                  <a:pt x="275" y="188"/>
                </a:lnTo>
                <a:lnTo>
                  <a:pt x="280" y="186"/>
                </a:lnTo>
                <a:lnTo>
                  <a:pt x="288" y="186"/>
                </a:lnTo>
                <a:lnTo>
                  <a:pt x="296" y="184"/>
                </a:lnTo>
                <a:lnTo>
                  <a:pt x="305" y="184"/>
                </a:lnTo>
                <a:lnTo>
                  <a:pt x="315" y="182"/>
                </a:lnTo>
                <a:lnTo>
                  <a:pt x="326" y="180"/>
                </a:lnTo>
                <a:lnTo>
                  <a:pt x="338" y="178"/>
                </a:lnTo>
                <a:lnTo>
                  <a:pt x="351" y="176"/>
                </a:lnTo>
                <a:lnTo>
                  <a:pt x="365" y="174"/>
                </a:lnTo>
                <a:lnTo>
                  <a:pt x="380" y="173"/>
                </a:lnTo>
                <a:lnTo>
                  <a:pt x="395" y="171"/>
                </a:lnTo>
                <a:lnTo>
                  <a:pt x="413" y="167"/>
                </a:lnTo>
                <a:lnTo>
                  <a:pt x="432" y="165"/>
                </a:lnTo>
                <a:lnTo>
                  <a:pt x="451" y="161"/>
                </a:lnTo>
                <a:lnTo>
                  <a:pt x="472" y="159"/>
                </a:lnTo>
                <a:lnTo>
                  <a:pt x="493" y="155"/>
                </a:lnTo>
                <a:lnTo>
                  <a:pt x="515" y="152"/>
                </a:lnTo>
                <a:lnTo>
                  <a:pt x="538" y="148"/>
                </a:lnTo>
                <a:lnTo>
                  <a:pt x="562" y="144"/>
                </a:lnTo>
                <a:lnTo>
                  <a:pt x="587" y="140"/>
                </a:lnTo>
                <a:lnTo>
                  <a:pt x="614" y="136"/>
                </a:lnTo>
                <a:lnTo>
                  <a:pt x="643" y="130"/>
                </a:lnTo>
                <a:lnTo>
                  <a:pt x="670" y="127"/>
                </a:lnTo>
                <a:lnTo>
                  <a:pt x="701" y="121"/>
                </a:lnTo>
                <a:lnTo>
                  <a:pt x="731" y="117"/>
                </a:lnTo>
                <a:lnTo>
                  <a:pt x="762" y="111"/>
                </a:lnTo>
                <a:lnTo>
                  <a:pt x="795" y="106"/>
                </a:lnTo>
                <a:lnTo>
                  <a:pt x="829" y="100"/>
                </a:lnTo>
                <a:lnTo>
                  <a:pt x="864" y="94"/>
                </a:lnTo>
                <a:lnTo>
                  <a:pt x="864" y="94"/>
                </a:lnTo>
                <a:lnTo>
                  <a:pt x="864" y="94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3" name="Freeform 15"/>
          <p:cNvSpPr/>
          <p:nvPr/>
        </p:nvSpPr>
        <p:spPr>
          <a:xfrm>
            <a:off x="2748762" y="4466272"/>
            <a:ext cx="822325" cy="188913"/>
          </a:xfrm>
          <a:custGeom>
            <a:avLst/>
            <a:gdLst/>
            <a:ahLst/>
            <a:cxnLst>
              <a:cxn ang="0">
                <a:pos x="742950" y="0"/>
              </a:cxn>
              <a:cxn ang="0">
                <a:pos x="762794" y="1594"/>
              </a:cxn>
              <a:cxn ang="0">
                <a:pos x="779463" y="3986"/>
              </a:cxn>
              <a:cxn ang="0">
                <a:pos x="793750" y="7174"/>
              </a:cxn>
              <a:cxn ang="0">
                <a:pos x="805656" y="11957"/>
              </a:cxn>
              <a:cxn ang="0">
                <a:pos x="813594" y="18333"/>
              </a:cxn>
              <a:cxn ang="0">
                <a:pos x="819150" y="25507"/>
              </a:cxn>
              <a:cxn ang="0">
                <a:pos x="822325" y="35072"/>
              </a:cxn>
              <a:cxn ang="0">
                <a:pos x="822325" y="48623"/>
              </a:cxn>
              <a:cxn ang="0">
                <a:pos x="815975" y="65362"/>
              </a:cxn>
              <a:cxn ang="0">
                <a:pos x="807244" y="78913"/>
              </a:cxn>
              <a:cxn ang="0">
                <a:pos x="792163" y="90072"/>
              </a:cxn>
              <a:cxn ang="0">
                <a:pos x="779463" y="95652"/>
              </a:cxn>
              <a:cxn ang="0">
                <a:pos x="769144" y="97246"/>
              </a:cxn>
              <a:cxn ang="0">
                <a:pos x="754063" y="100435"/>
              </a:cxn>
              <a:cxn ang="0">
                <a:pos x="732631" y="103623"/>
              </a:cxn>
              <a:cxn ang="0">
                <a:pos x="704850" y="108406"/>
              </a:cxn>
              <a:cxn ang="0">
                <a:pos x="673100" y="111594"/>
              </a:cxn>
              <a:cxn ang="0">
                <a:pos x="635000" y="117174"/>
              </a:cxn>
              <a:cxn ang="0">
                <a:pos x="590550" y="121956"/>
              </a:cxn>
              <a:cxn ang="0">
                <a:pos x="542131" y="128333"/>
              </a:cxn>
              <a:cxn ang="0">
                <a:pos x="487363" y="133913"/>
              </a:cxn>
              <a:cxn ang="0">
                <a:pos x="427831" y="141884"/>
              </a:cxn>
              <a:cxn ang="0">
                <a:pos x="361950" y="149058"/>
              </a:cxn>
              <a:cxn ang="0">
                <a:pos x="290513" y="157029"/>
              </a:cxn>
              <a:cxn ang="0">
                <a:pos x="214313" y="166594"/>
              </a:cxn>
              <a:cxn ang="0">
                <a:pos x="132556" y="175362"/>
              </a:cxn>
              <a:cxn ang="0">
                <a:pos x="45244" y="184927"/>
              </a:cxn>
              <a:cxn ang="0">
                <a:pos x="0" y="110000"/>
              </a:cxn>
              <a:cxn ang="0">
                <a:pos x="76994" y="95652"/>
              </a:cxn>
              <a:cxn ang="0">
                <a:pos x="151606" y="83696"/>
              </a:cxn>
              <a:cxn ang="0">
                <a:pos x="222250" y="73333"/>
              </a:cxn>
              <a:cxn ang="0">
                <a:pos x="287338" y="62174"/>
              </a:cxn>
              <a:cxn ang="0">
                <a:pos x="348456" y="51812"/>
              </a:cxn>
              <a:cxn ang="0">
                <a:pos x="404813" y="42246"/>
              </a:cxn>
              <a:cxn ang="0">
                <a:pos x="456406" y="35072"/>
              </a:cxn>
              <a:cxn ang="0">
                <a:pos x="505619" y="27101"/>
              </a:cxn>
              <a:cxn ang="0">
                <a:pos x="548481" y="21522"/>
              </a:cxn>
              <a:cxn ang="0">
                <a:pos x="587375" y="15145"/>
              </a:cxn>
              <a:cxn ang="0">
                <a:pos x="623094" y="10362"/>
              </a:cxn>
              <a:cxn ang="0">
                <a:pos x="653256" y="7174"/>
              </a:cxn>
              <a:cxn ang="0">
                <a:pos x="679450" y="3986"/>
              </a:cxn>
              <a:cxn ang="0">
                <a:pos x="701675" y="1594"/>
              </a:cxn>
              <a:cxn ang="0">
                <a:pos x="719138" y="0"/>
              </a:cxn>
              <a:cxn ang="0">
                <a:pos x="732631" y="0"/>
              </a:cxn>
              <a:cxn ang="0">
                <a:pos x="732631" y="0"/>
              </a:cxn>
            </a:cxnLst>
            <a:rect l="0" t="0" r="0" b="0"/>
            <a:pathLst>
              <a:path w="1036" h="237">
                <a:moveTo>
                  <a:pt x="923" y="0"/>
                </a:moveTo>
                <a:lnTo>
                  <a:pt x="936" y="0"/>
                </a:lnTo>
                <a:lnTo>
                  <a:pt x="950" y="0"/>
                </a:lnTo>
                <a:lnTo>
                  <a:pt x="961" y="2"/>
                </a:lnTo>
                <a:lnTo>
                  <a:pt x="973" y="4"/>
                </a:lnTo>
                <a:lnTo>
                  <a:pt x="982" y="5"/>
                </a:lnTo>
                <a:lnTo>
                  <a:pt x="992" y="7"/>
                </a:lnTo>
                <a:lnTo>
                  <a:pt x="1000" y="9"/>
                </a:lnTo>
                <a:lnTo>
                  <a:pt x="1007" y="13"/>
                </a:lnTo>
                <a:lnTo>
                  <a:pt x="1015" y="15"/>
                </a:lnTo>
                <a:lnTo>
                  <a:pt x="1021" y="19"/>
                </a:lnTo>
                <a:lnTo>
                  <a:pt x="1025" y="23"/>
                </a:lnTo>
                <a:lnTo>
                  <a:pt x="1028" y="28"/>
                </a:lnTo>
                <a:lnTo>
                  <a:pt x="1032" y="32"/>
                </a:lnTo>
                <a:lnTo>
                  <a:pt x="1034" y="38"/>
                </a:lnTo>
                <a:lnTo>
                  <a:pt x="1036" y="44"/>
                </a:lnTo>
                <a:lnTo>
                  <a:pt x="1036" y="50"/>
                </a:lnTo>
                <a:lnTo>
                  <a:pt x="1036" y="61"/>
                </a:lnTo>
                <a:lnTo>
                  <a:pt x="1032" y="73"/>
                </a:lnTo>
                <a:lnTo>
                  <a:pt x="1028" y="82"/>
                </a:lnTo>
                <a:lnTo>
                  <a:pt x="1023" y="92"/>
                </a:lnTo>
                <a:lnTo>
                  <a:pt x="1017" y="99"/>
                </a:lnTo>
                <a:lnTo>
                  <a:pt x="1007" y="107"/>
                </a:lnTo>
                <a:lnTo>
                  <a:pt x="998" y="113"/>
                </a:lnTo>
                <a:lnTo>
                  <a:pt x="986" y="118"/>
                </a:lnTo>
                <a:lnTo>
                  <a:pt x="982" y="120"/>
                </a:lnTo>
                <a:lnTo>
                  <a:pt x="977" y="120"/>
                </a:lnTo>
                <a:lnTo>
                  <a:pt x="969" y="122"/>
                </a:lnTo>
                <a:lnTo>
                  <a:pt x="959" y="124"/>
                </a:lnTo>
                <a:lnTo>
                  <a:pt x="950" y="126"/>
                </a:lnTo>
                <a:lnTo>
                  <a:pt x="936" y="128"/>
                </a:lnTo>
                <a:lnTo>
                  <a:pt x="923" y="130"/>
                </a:lnTo>
                <a:lnTo>
                  <a:pt x="906" y="132"/>
                </a:lnTo>
                <a:lnTo>
                  <a:pt x="888" y="136"/>
                </a:lnTo>
                <a:lnTo>
                  <a:pt x="869" y="138"/>
                </a:lnTo>
                <a:lnTo>
                  <a:pt x="848" y="140"/>
                </a:lnTo>
                <a:lnTo>
                  <a:pt x="825" y="143"/>
                </a:lnTo>
                <a:lnTo>
                  <a:pt x="800" y="147"/>
                </a:lnTo>
                <a:lnTo>
                  <a:pt x="773" y="149"/>
                </a:lnTo>
                <a:lnTo>
                  <a:pt x="744" y="153"/>
                </a:lnTo>
                <a:lnTo>
                  <a:pt x="716" y="157"/>
                </a:lnTo>
                <a:lnTo>
                  <a:pt x="683" y="161"/>
                </a:lnTo>
                <a:lnTo>
                  <a:pt x="650" y="164"/>
                </a:lnTo>
                <a:lnTo>
                  <a:pt x="614" y="168"/>
                </a:lnTo>
                <a:lnTo>
                  <a:pt x="577" y="174"/>
                </a:lnTo>
                <a:lnTo>
                  <a:pt x="539" y="178"/>
                </a:lnTo>
                <a:lnTo>
                  <a:pt x="499" y="182"/>
                </a:lnTo>
                <a:lnTo>
                  <a:pt x="456" y="187"/>
                </a:lnTo>
                <a:lnTo>
                  <a:pt x="412" y="191"/>
                </a:lnTo>
                <a:lnTo>
                  <a:pt x="366" y="197"/>
                </a:lnTo>
                <a:lnTo>
                  <a:pt x="320" y="203"/>
                </a:lnTo>
                <a:lnTo>
                  <a:pt x="270" y="209"/>
                </a:lnTo>
                <a:lnTo>
                  <a:pt x="220" y="214"/>
                </a:lnTo>
                <a:lnTo>
                  <a:pt x="167" y="220"/>
                </a:lnTo>
                <a:lnTo>
                  <a:pt x="113" y="226"/>
                </a:lnTo>
                <a:lnTo>
                  <a:pt x="57" y="232"/>
                </a:lnTo>
                <a:lnTo>
                  <a:pt x="0" y="237"/>
                </a:lnTo>
                <a:lnTo>
                  <a:pt x="0" y="138"/>
                </a:lnTo>
                <a:lnTo>
                  <a:pt x="49" y="130"/>
                </a:lnTo>
                <a:lnTo>
                  <a:pt x="97" y="120"/>
                </a:lnTo>
                <a:lnTo>
                  <a:pt x="145" y="113"/>
                </a:lnTo>
                <a:lnTo>
                  <a:pt x="191" y="105"/>
                </a:lnTo>
                <a:lnTo>
                  <a:pt x="236" y="97"/>
                </a:lnTo>
                <a:lnTo>
                  <a:pt x="280" y="92"/>
                </a:lnTo>
                <a:lnTo>
                  <a:pt x="322" y="84"/>
                </a:lnTo>
                <a:lnTo>
                  <a:pt x="362" y="78"/>
                </a:lnTo>
                <a:lnTo>
                  <a:pt x="401" y="71"/>
                </a:lnTo>
                <a:lnTo>
                  <a:pt x="439" y="65"/>
                </a:lnTo>
                <a:lnTo>
                  <a:pt x="476" y="59"/>
                </a:lnTo>
                <a:lnTo>
                  <a:pt x="510" y="53"/>
                </a:lnTo>
                <a:lnTo>
                  <a:pt x="543" y="48"/>
                </a:lnTo>
                <a:lnTo>
                  <a:pt x="575" y="44"/>
                </a:lnTo>
                <a:lnTo>
                  <a:pt x="606" y="38"/>
                </a:lnTo>
                <a:lnTo>
                  <a:pt x="637" y="34"/>
                </a:lnTo>
                <a:lnTo>
                  <a:pt x="664" y="30"/>
                </a:lnTo>
                <a:lnTo>
                  <a:pt x="691" y="27"/>
                </a:lnTo>
                <a:lnTo>
                  <a:pt x="717" y="23"/>
                </a:lnTo>
                <a:lnTo>
                  <a:pt x="740" y="19"/>
                </a:lnTo>
                <a:lnTo>
                  <a:pt x="764" y="17"/>
                </a:lnTo>
                <a:lnTo>
                  <a:pt x="785" y="13"/>
                </a:lnTo>
                <a:lnTo>
                  <a:pt x="804" y="11"/>
                </a:lnTo>
                <a:lnTo>
                  <a:pt x="823" y="9"/>
                </a:lnTo>
                <a:lnTo>
                  <a:pt x="840" y="5"/>
                </a:lnTo>
                <a:lnTo>
                  <a:pt x="856" y="5"/>
                </a:lnTo>
                <a:lnTo>
                  <a:pt x="871" y="4"/>
                </a:lnTo>
                <a:lnTo>
                  <a:pt x="884" y="2"/>
                </a:lnTo>
                <a:lnTo>
                  <a:pt x="896" y="2"/>
                </a:lnTo>
                <a:lnTo>
                  <a:pt x="906" y="0"/>
                </a:lnTo>
                <a:lnTo>
                  <a:pt x="915" y="0"/>
                </a:lnTo>
                <a:lnTo>
                  <a:pt x="923" y="0"/>
                </a:lnTo>
                <a:lnTo>
                  <a:pt x="923" y="0"/>
                </a:lnTo>
                <a:lnTo>
                  <a:pt x="923" y="0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4" name="Freeform 16"/>
          <p:cNvSpPr/>
          <p:nvPr/>
        </p:nvSpPr>
        <p:spPr>
          <a:xfrm>
            <a:off x="3466312" y="4644072"/>
            <a:ext cx="430213" cy="555625"/>
          </a:xfrm>
          <a:custGeom>
            <a:avLst/>
            <a:gdLst/>
            <a:ahLst/>
            <a:cxnLst>
              <a:cxn ang="0">
                <a:pos x="269579" y="449110"/>
              </a:cxn>
              <a:cxn ang="0">
                <a:pos x="249698" y="423674"/>
              </a:cxn>
              <a:cxn ang="0">
                <a:pos x="229023" y="395853"/>
              </a:cxn>
              <a:cxn ang="0">
                <a:pos x="207552" y="365647"/>
              </a:cxn>
              <a:cxn ang="0">
                <a:pos x="184491" y="332262"/>
              </a:cxn>
              <a:cxn ang="0">
                <a:pos x="159839" y="296492"/>
              </a:cxn>
              <a:cxn ang="0">
                <a:pos x="134392" y="259133"/>
              </a:cxn>
              <a:cxn ang="0">
                <a:pos x="108150" y="219388"/>
              </a:cxn>
              <a:cxn ang="0">
                <a:pos x="81907" y="178054"/>
              </a:cxn>
              <a:cxn ang="0">
                <a:pos x="58051" y="139900"/>
              </a:cxn>
              <a:cxn ang="0">
                <a:pos x="39761" y="108104"/>
              </a:cxn>
              <a:cxn ang="0">
                <a:pos x="22266" y="79489"/>
              </a:cxn>
              <a:cxn ang="0">
                <a:pos x="11928" y="56437"/>
              </a:cxn>
              <a:cxn ang="0">
                <a:pos x="3976" y="36565"/>
              </a:cxn>
              <a:cxn ang="0">
                <a:pos x="0" y="23052"/>
              </a:cxn>
              <a:cxn ang="0">
                <a:pos x="0" y="13513"/>
              </a:cxn>
              <a:cxn ang="0">
                <a:pos x="5567" y="6359"/>
              </a:cxn>
              <a:cxn ang="0">
                <a:pos x="16700" y="1590"/>
              </a:cxn>
              <a:cxn ang="0">
                <a:pos x="33399" y="1590"/>
              </a:cxn>
              <a:cxn ang="0">
                <a:pos x="53280" y="6359"/>
              </a:cxn>
              <a:cxn ang="0">
                <a:pos x="71570" y="13513"/>
              </a:cxn>
              <a:cxn ang="0">
                <a:pos x="86679" y="21462"/>
              </a:cxn>
              <a:cxn ang="0">
                <a:pos x="104969" y="30206"/>
              </a:cxn>
              <a:cxn ang="0">
                <a:pos x="126440" y="43719"/>
              </a:cxn>
              <a:cxn ang="0">
                <a:pos x="149501" y="59616"/>
              </a:cxn>
              <a:cxn ang="0">
                <a:pos x="176538" y="77899"/>
              </a:cxn>
              <a:cxn ang="0">
                <a:pos x="205961" y="98566"/>
              </a:cxn>
              <a:cxn ang="0">
                <a:pos x="237770" y="121617"/>
              </a:cxn>
              <a:cxn ang="0">
                <a:pos x="271169" y="147849"/>
              </a:cxn>
              <a:cxn ang="0">
                <a:pos x="302183" y="173285"/>
              </a:cxn>
              <a:cxn ang="0">
                <a:pos x="329220" y="197927"/>
              </a:cxn>
              <a:cxn ang="0">
                <a:pos x="353872" y="224158"/>
              </a:cxn>
              <a:cxn ang="0">
                <a:pos x="373753" y="248004"/>
              </a:cxn>
              <a:cxn ang="0">
                <a:pos x="390452" y="272646"/>
              </a:cxn>
              <a:cxn ang="0">
                <a:pos x="403971" y="296492"/>
              </a:cxn>
              <a:cxn ang="0">
                <a:pos x="415104" y="319544"/>
              </a:cxn>
              <a:cxn ang="0">
                <a:pos x="420670" y="344185"/>
              </a:cxn>
              <a:cxn ang="0">
                <a:pos x="425442" y="367237"/>
              </a:cxn>
              <a:cxn ang="0">
                <a:pos x="428623" y="387904"/>
              </a:cxn>
              <a:cxn ang="0">
                <a:pos x="430213" y="409366"/>
              </a:cxn>
              <a:cxn ang="0">
                <a:pos x="430213" y="429238"/>
              </a:cxn>
              <a:cxn ang="0">
                <a:pos x="428623" y="447521"/>
              </a:cxn>
              <a:cxn ang="0">
                <a:pos x="425442" y="465803"/>
              </a:cxn>
              <a:cxn ang="0">
                <a:pos x="420670" y="484085"/>
              </a:cxn>
              <a:cxn ang="0">
                <a:pos x="415104" y="499188"/>
              </a:cxn>
              <a:cxn ang="0">
                <a:pos x="408742" y="513496"/>
              </a:cxn>
              <a:cxn ang="0">
                <a:pos x="402380" y="525419"/>
              </a:cxn>
              <a:cxn ang="0">
                <a:pos x="398404" y="535753"/>
              </a:cxn>
              <a:cxn ang="0">
                <a:pos x="392043" y="543702"/>
              </a:cxn>
              <a:cxn ang="0">
                <a:pos x="387271" y="550061"/>
              </a:cxn>
              <a:cxn ang="0">
                <a:pos x="381705" y="554035"/>
              </a:cxn>
              <a:cxn ang="0">
                <a:pos x="376933" y="555625"/>
              </a:cxn>
              <a:cxn ang="0">
                <a:pos x="370572" y="555625"/>
              </a:cxn>
              <a:cxn ang="0">
                <a:pos x="364210" y="552445"/>
              </a:cxn>
              <a:cxn ang="0">
                <a:pos x="355462" y="546881"/>
              </a:cxn>
              <a:cxn ang="0">
                <a:pos x="345920" y="537343"/>
              </a:cxn>
              <a:cxn ang="0">
                <a:pos x="333992" y="525419"/>
              </a:cxn>
              <a:cxn ang="0">
                <a:pos x="320473" y="511906"/>
              </a:cxn>
              <a:cxn ang="0">
                <a:pos x="305364" y="493624"/>
              </a:cxn>
              <a:cxn ang="0">
                <a:pos x="287869" y="472162"/>
              </a:cxn>
              <a:cxn ang="0">
                <a:pos x="279122" y="461034"/>
              </a:cxn>
            </a:cxnLst>
            <a:rect l="0" t="0" r="0" b="0"/>
            <a:pathLst>
              <a:path w="541" h="699">
                <a:moveTo>
                  <a:pt x="351" y="580"/>
                </a:moveTo>
                <a:lnTo>
                  <a:pt x="339" y="565"/>
                </a:lnTo>
                <a:lnTo>
                  <a:pt x="326" y="550"/>
                </a:lnTo>
                <a:lnTo>
                  <a:pt x="314" y="533"/>
                </a:lnTo>
                <a:lnTo>
                  <a:pt x="301" y="515"/>
                </a:lnTo>
                <a:lnTo>
                  <a:pt x="288" y="498"/>
                </a:lnTo>
                <a:lnTo>
                  <a:pt x="274" y="479"/>
                </a:lnTo>
                <a:lnTo>
                  <a:pt x="261" y="460"/>
                </a:lnTo>
                <a:lnTo>
                  <a:pt x="245" y="439"/>
                </a:lnTo>
                <a:lnTo>
                  <a:pt x="232" y="418"/>
                </a:lnTo>
                <a:lnTo>
                  <a:pt x="217" y="395"/>
                </a:lnTo>
                <a:lnTo>
                  <a:pt x="201" y="373"/>
                </a:lnTo>
                <a:lnTo>
                  <a:pt x="186" y="351"/>
                </a:lnTo>
                <a:lnTo>
                  <a:pt x="169" y="326"/>
                </a:lnTo>
                <a:lnTo>
                  <a:pt x="153" y="301"/>
                </a:lnTo>
                <a:lnTo>
                  <a:pt x="136" y="276"/>
                </a:lnTo>
                <a:lnTo>
                  <a:pt x="119" y="249"/>
                </a:lnTo>
                <a:lnTo>
                  <a:pt x="103" y="224"/>
                </a:lnTo>
                <a:lnTo>
                  <a:pt x="88" y="199"/>
                </a:lnTo>
                <a:lnTo>
                  <a:pt x="73" y="176"/>
                </a:lnTo>
                <a:lnTo>
                  <a:pt x="61" y="155"/>
                </a:lnTo>
                <a:lnTo>
                  <a:pt x="50" y="136"/>
                </a:lnTo>
                <a:lnTo>
                  <a:pt x="38" y="117"/>
                </a:lnTo>
                <a:lnTo>
                  <a:pt x="28" y="100"/>
                </a:lnTo>
                <a:lnTo>
                  <a:pt x="21" y="84"/>
                </a:lnTo>
                <a:lnTo>
                  <a:pt x="15" y="71"/>
                </a:lnTo>
                <a:lnTo>
                  <a:pt x="9" y="57"/>
                </a:lnTo>
                <a:lnTo>
                  <a:pt x="5" y="46"/>
                </a:lnTo>
                <a:lnTo>
                  <a:pt x="2" y="36"/>
                </a:lnTo>
                <a:lnTo>
                  <a:pt x="0" y="29"/>
                </a:lnTo>
                <a:lnTo>
                  <a:pt x="0" y="23"/>
                </a:lnTo>
                <a:lnTo>
                  <a:pt x="0" y="17"/>
                </a:lnTo>
                <a:lnTo>
                  <a:pt x="2" y="13"/>
                </a:lnTo>
                <a:lnTo>
                  <a:pt x="7" y="8"/>
                </a:lnTo>
                <a:lnTo>
                  <a:pt x="13" y="4"/>
                </a:lnTo>
                <a:lnTo>
                  <a:pt x="21" y="2"/>
                </a:lnTo>
                <a:lnTo>
                  <a:pt x="30" y="0"/>
                </a:lnTo>
                <a:lnTo>
                  <a:pt x="42" y="2"/>
                </a:lnTo>
                <a:lnTo>
                  <a:pt x="53" y="4"/>
                </a:lnTo>
                <a:lnTo>
                  <a:pt x="67" y="8"/>
                </a:lnTo>
                <a:lnTo>
                  <a:pt x="82" y="13"/>
                </a:lnTo>
                <a:lnTo>
                  <a:pt x="90" y="17"/>
                </a:lnTo>
                <a:lnTo>
                  <a:pt x="99" y="21"/>
                </a:lnTo>
                <a:lnTo>
                  <a:pt x="109" y="27"/>
                </a:lnTo>
                <a:lnTo>
                  <a:pt x="121" y="32"/>
                </a:lnTo>
                <a:lnTo>
                  <a:pt x="132" y="38"/>
                </a:lnTo>
                <a:lnTo>
                  <a:pt x="146" y="46"/>
                </a:lnTo>
                <a:lnTo>
                  <a:pt x="159" y="55"/>
                </a:lnTo>
                <a:lnTo>
                  <a:pt x="172" y="65"/>
                </a:lnTo>
                <a:lnTo>
                  <a:pt x="188" y="75"/>
                </a:lnTo>
                <a:lnTo>
                  <a:pt x="205" y="86"/>
                </a:lnTo>
                <a:lnTo>
                  <a:pt x="222" y="98"/>
                </a:lnTo>
                <a:lnTo>
                  <a:pt x="240" y="111"/>
                </a:lnTo>
                <a:lnTo>
                  <a:pt x="259" y="124"/>
                </a:lnTo>
                <a:lnTo>
                  <a:pt x="278" y="138"/>
                </a:lnTo>
                <a:lnTo>
                  <a:pt x="299" y="153"/>
                </a:lnTo>
                <a:lnTo>
                  <a:pt x="320" y="168"/>
                </a:lnTo>
                <a:lnTo>
                  <a:pt x="341" y="186"/>
                </a:lnTo>
                <a:lnTo>
                  <a:pt x="361" y="201"/>
                </a:lnTo>
                <a:lnTo>
                  <a:pt x="380" y="218"/>
                </a:lnTo>
                <a:lnTo>
                  <a:pt x="399" y="234"/>
                </a:lnTo>
                <a:lnTo>
                  <a:pt x="414" y="249"/>
                </a:lnTo>
                <a:lnTo>
                  <a:pt x="430" y="266"/>
                </a:lnTo>
                <a:lnTo>
                  <a:pt x="445" y="282"/>
                </a:lnTo>
                <a:lnTo>
                  <a:pt x="458" y="297"/>
                </a:lnTo>
                <a:lnTo>
                  <a:pt x="470" y="312"/>
                </a:lnTo>
                <a:lnTo>
                  <a:pt x="482" y="328"/>
                </a:lnTo>
                <a:lnTo>
                  <a:pt x="491" y="343"/>
                </a:lnTo>
                <a:lnTo>
                  <a:pt x="501" y="358"/>
                </a:lnTo>
                <a:lnTo>
                  <a:pt x="508" y="373"/>
                </a:lnTo>
                <a:lnTo>
                  <a:pt x="516" y="389"/>
                </a:lnTo>
                <a:lnTo>
                  <a:pt x="522" y="402"/>
                </a:lnTo>
                <a:lnTo>
                  <a:pt x="526" y="418"/>
                </a:lnTo>
                <a:lnTo>
                  <a:pt x="529" y="433"/>
                </a:lnTo>
                <a:lnTo>
                  <a:pt x="533" y="446"/>
                </a:lnTo>
                <a:lnTo>
                  <a:pt x="535" y="462"/>
                </a:lnTo>
                <a:lnTo>
                  <a:pt x="537" y="475"/>
                </a:lnTo>
                <a:lnTo>
                  <a:pt x="539" y="488"/>
                </a:lnTo>
                <a:lnTo>
                  <a:pt x="541" y="502"/>
                </a:lnTo>
                <a:lnTo>
                  <a:pt x="541" y="515"/>
                </a:lnTo>
                <a:lnTo>
                  <a:pt x="541" y="527"/>
                </a:lnTo>
                <a:lnTo>
                  <a:pt x="541" y="540"/>
                </a:lnTo>
                <a:lnTo>
                  <a:pt x="541" y="552"/>
                </a:lnTo>
                <a:lnTo>
                  <a:pt x="539" y="563"/>
                </a:lnTo>
                <a:lnTo>
                  <a:pt x="537" y="575"/>
                </a:lnTo>
                <a:lnTo>
                  <a:pt x="535" y="586"/>
                </a:lnTo>
                <a:lnTo>
                  <a:pt x="533" y="598"/>
                </a:lnTo>
                <a:lnTo>
                  <a:pt x="529" y="609"/>
                </a:lnTo>
                <a:lnTo>
                  <a:pt x="526" y="619"/>
                </a:lnTo>
                <a:lnTo>
                  <a:pt x="522" y="628"/>
                </a:lnTo>
                <a:lnTo>
                  <a:pt x="518" y="638"/>
                </a:lnTo>
                <a:lnTo>
                  <a:pt x="514" y="646"/>
                </a:lnTo>
                <a:lnTo>
                  <a:pt x="510" y="653"/>
                </a:lnTo>
                <a:lnTo>
                  <a:pt x="506" y="661"/>
                </a:lnTo>
                <a:lnTo>
                  <a:pt x="503" y="669"/>
                </a:lnTo>
                <a:lnTo>
                  <a:pt x="501" y="674"/>
                </a:lnTo>
                <a:lnTo>
                  <a:pt x="497" y="680"/>
                </a:lnTo>
                <a:lnTo>
                  <a:pt x="493" y="684"/>
                </a:lnTo>
                <a:lnTo>
                  <a:pt x="489" y="688"/>
                </a:lnTo>
                <a:lnTo>
                  <a:pt x="487" y="692"/>
                </a:lnTo>
                <a:lnTo>
                  <a:pt x="483" y="693"/>
                </a:lnTo>
                <a:lnTo>
                  <a:pt x="480" y="697"/>
                </a:lnTo>
                <a:lnTo>
                  <a:pt x="476" y="697"/>
                </a:lnTo>
                <a:lnTo>
                  <a:pt x="474" y="699"/>
                </a:lnTo>
                <a:lnTo>
                  <a:pt x="470" y="699"/>
                </a:lnTo>
                <a:lnTo>
                  <a:pt x="466" y="699"/>
                </a:lnTo>
                <a:lnTo>
                  <a:pt x="462" y="697"/>
                </a:lnTo>
                <a:lnTo>
                  <a:pt x="458" y="695"/>
                </a:lnTo>
                <a:lnTo>
                  <a:pt x="453" y="692"/>
                </a:lnTo>
                <a:lnTo>
                  <a:pt x="447" y="688"/>
                </a:lnTo>
                <a:lnTo>
                  <a:pt x="441" y="682"/>
                </a:lnTo>
                <a:lnTo>
                  <a:pt x="435" y="676"/>
                </a:lnTo>
                <a:lnTo>
                  <a:pt x="428" y="669"/>
                </a:lnTo>
                <a:lnTo>
                  <a:pt x="420" y="661"/>
                </a:lnTo>
                <a:lnTo>
                  <a:pt x="412" y="653"/>
                </a:lnTo>
                <a:lnTo>
                  <a:pt x="403" y="644"/>
                </a:lnTo>
                <a:lnTo>
                  <a:pt x="393" y="632"/>
                </a:lnTo>
                <a:lnTo>
                  <a:pt x="384" y="621"/>
                </a:lnTo>
                <a:lnTo>
                  <a:pt x="374" y="607"/>
                </a:lnTo>
                <a:lnTo>
                  <a:pt x="362" y="594"/>
                </a:lnTo>
                <a:lnTo>
                  <a:pt x="351" y="580"/>
                </a:lnTo>
                <a:lnTo>
                  <a:pt x="351" y="580"/>
                </a:lnTo>
                <a:lnTo>
                  <a:pt x="351" y="580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596900" y="495300"/>
            <a:ext cx="2387600" cy="55880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159875" y="1443355"/>
            <a:ext cx="1403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chǎo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869815" y="2468880"/>
            <a:ext cx="212788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24220" y="2468880"/>
            <a:ext cx="532638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火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炒饭 炒菜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扬州炒饭是全国闻名的小吃。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左窄右宽，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火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末笔捺变点，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少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的撇画伸向左下。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炒</a:t>
            </a:r>
          </a:p>
        </p:txBody>
      </p:sp>
      <p:sp>
        <p:nvSpPr>
          <p:cNvPr id="31778" name="Freeform 34"/>
          <p:cNvSpPr/>
          <p:nvPr/>
        </p:nvSpPr>
        <p:spPr>
          <a:xfrm>
            <a:off x="3552824" y="3388042"/>
            <a:ext cx="365125" cy="34448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576" h="543">
                <a:moveTo>
                  <a:pt x="356" y="136"/>
                </a:moveTo>
                <a:lnTo>
                  <a:pt x="424" y="170"/>
                </a:lnTo>
                <a:lnTo>
                  <a:pt x="491" y="221"/>
                </a:lnTo>
                <a:lnTo>
                  <a:pt x="542" y="272"/>
                </a:lnTo>
                <a:lnTo>
                  <a:pt x="559" y="340"/>
                </a:lnTo>
                <a:lnTo>
                  <a:pt x="576" y="408"/>
                </a:lnTo>
                <a:lnTo>
                  <a:pt x="576" y="442"/>
                </a:lnTo>
                <a:lnTo>
                  <a:pt x="576" y="476"/>
                </a:lnTo>
                <a:lnTo>
                  <a:pt x="559" y="492"/>
                </a:lnTo>
                <a:lnTo>
                  <a:pt x="525" y="526"/>
                </a:lnTo>
                <a:lnTo>
                  <a:pt x="508" y="543"/>
                </a:lnTo>
                <a:lnTo>
                  <a:pt x="491" y="526"/>
                </a:lnTo>
                <a:lnTo>
                  <a:pt x="458" y="509"/>
                </a:lnTo>
                <a:lnTo>
                  <a:pt x="424" y="476"/>
                </a:lnTo>
                <a:lnTo>
                  <a:pt x="390" y="442"/>
                </a:lnTo>
                <a:lnTo>
                  <a:pt x="356" y="408"/>
                </a:lnTo>
                <a:lnTo>
                  <a:pt x="305" y="357"/>
                </a:lnTo>
                <a:lnTo>
                  <a:pt x="237" y="289"/>
                </a:lnTo>
                <a:lnTo>
                  <a:pt x="136" y="187"/>
                </a:lnTo>
                <a:lnTo>
                  <a:pt x="85" y="153"/>
                </a:lnTo>
                <a:lnTo>
                  <a:pt x="51" y="119"/>
                </a:lnTo>
                <a:lnTo>
                  <a:pt x="34" y="85"/>
                </a:lnTo>
                <a:lnTo>
                  <a:pt x="0" y="51"/>
                </a:lnTo>
                <a:lnTo>
                  <a:pt x="0" y="34"/>
                </a:lnTo>
                <a:lnTo>
                  <a:pt x="0" y="17"/>
                </a:lnTo>
                <a:lnTo>
                  <a:pt x="17" y="0"/>
                </a:lnTo>
                <a:lnTo>
                  <a:pt x="51" y="0"/>
                </a:lnTo>
                <a:lnTo>
                  <a:pt x="85" y="17"/>
                </a:lnTo>
                <a:lnTo>
                  <a:pt x="136" y="34"/>
                </a:lnTo>
                <a:lnTo>
                  <a:pt x="203" y="51"/>
                </a:lnTo>
                <a:lnTo>
                  <a:pt x="271" y="85"/>
                </a:lnTo>
                <a:lnTo>
                  <a:pt x="356" y="13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34820" name="Group 4"/>
          <p:cNvGrpSpPr/>
          <p:nvPr/>
        </p:nvGrpSpPr>
        <p:grpSpPr>
          <a:xfrm>
            <a:off x="1512887" y="2468880"/>
            <a:ext cx="2879725" cy="2879725"/>
            <a:chOff x="1474" y="663"/>
            <a:chExt cx="2948" cy="2835"/>
          </a:xfrm>
        </p:grpSpPr>
        <p:sp>
          <p:nvSpPr>
            <p:cNvPr id="34821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822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823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824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825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6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7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8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9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0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774" name="Freeform 30"/>
          <p:cNvSpPr/>
          <p:nvPr/>
        </p:nvSpPr>
        <p:spPr>
          <a:xfrm>
            <a:off x="2132012" y="3603942"/>
            <a:ext cx="204787" cy="3762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22" h="594">
                <a:moveTo>
                  <a:pt x="271" y="543"/>
                </a:moveTo>
                <a:lnTo>
                  <a:pt x="254" y="560"/>
                </a:lnTo>
                <a:lnTo>
                  <a:pt x="237" y="577"/>
                </a:lnTo>
                <a:lnTo>
                  <a:pt x="237" y="594"/>
                </a:lnTo>
                <a:lnTo>
                  <a:pt x="220" y="577"/>
                </a:lnTo>
                <a:lnTo>
                  <a:pt x="203" y="560"/>
                </a:lnTo>
                <a:lnTo>
                  <a:pt x="169" y="509"/>
                </a:lnTo>
                <a:lnTo>
                  <a:pt x="135" y="441"/>
                </a:lnTo>
                <a:lnTo>
                  <a:pt x="118" y="407"/>
                </a:lnTo>
                <a:lnTo>
                  <a:pt x="101" y="356"/>
                </a:lnTo>
                <a:lnTo>
                  <a:pt x="51" y="254"/>
                </a:lnTo>
                <a:lnTo>
                  <a:pt x="17" y="186"/>
                </a:lnTo>
                <a:lnTo>
                  <a:pt x="0" y="119"/>
                </a:lnTo>
                <a:lnTo>
                  <a:pt x="0" y="85"/>
                </a:lnTo>
                <a:lnTo>
                  <a:pt x="17" y="34"/>
                </a:lnTo>
                <a:lnTo>
                  <a:pt x="34" y="0"/>
                </a:lnTo>
                <a:lnTo>
                  <a:pt x="51" y="0"/>
                </a:lnTo>
                <a:lnTo>
                  <a:pt x="68" y="17"/>
                </a:lnTo>
                <a:lnTo>
                  <a:pt x="101" y="34"/>
                </a:lnTo>
                <a:lnTo>
                  <a:pt x="135" y="51"/>
                </a:lnTo>
                <a:lnTo>
                  <a:pt x="203" y="119"/>
                </a:lnTo>
                <a:lnTo>
                  <a:pt x="271" y="203"/>
                </a:lnTo>
                <a:lnTo>
                  <a:pt x="288" y="237"/>
                </a:lnTo>
                <a:lnTo>
                  <a:pt x="305" y="288"/>
                </a:lnTo>
                <a:lnTo>
                  <a:pt x="322" y="322"/>
                </a:lnTo>
                <a:lnTo>
                  <a:pt x="322" y="373"/>
                </a:lnTo>
                <a:lnTo>
                  <a:pt x="305" y="475"/>
                </a:lnTo>
                <a:lnTo>
                  <a:pt x="271" y="54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775" name="Freeform 31"/>
          <p:cNvSpPr/>
          <p:nvPr/>
        </p:nvSpPr>
        <p:spPr>
          <a:xfrm>
            <a:off x="2841624" y="3538855"/>
            <a:ext cx="150813" cy="4095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37" h="645">
                <a:moveTo>
                  <a:pt x="186" y="51"/>
                </a:moveTo>
                <a:lnTo>
                  <a:pt x="220" y="102"/>
                </a:lnTo>
                <a:lnTo>
                  <a:pt x="237" y="170"/>
                </a:lnTo>
                <a:lnTo>
                  <a:pt x="237" y="221"/>
                </a:lnTo>
                <a:lnTo>
                  <a:pt x="237" y="288"/>
                </a:lnTo>
                <a:lnTo>
                  <a:pt x="220" y="373"/>
                </a:lnTo>
                <a:lnTo>
                  <a:pt x="186" y="458"/>
                </a:lnTo>
                <a:lnTo>
                  <a:pt x="152" y="526"/>
                </a:lnTo>
                <a:lnTo>
                  <a:pt x="135" y="594"/>
                </a:lnTo>
                <a:lnTo>
                  <a:pt x="102" y="628"/>
                </a:lnTo>
                <a:lnTo>
                  <a:pt x="85" y="645"/>
                </a:lnTo>
                <a:lnTo>
                  <a:pt x="68" y="645"/>
                </a:lnTo>
                <a:lnTo>
                  <a:pt x="51" y="628"/>
                </a:lnTo>
                <a:lnTo>
                  <a:pt x="34" y="594"/>
                </a:lnTo>
                <a:lnTo>
                  <a:pt x="34" y="543"/>
                </a:lnTo>
                <a:lnTo>
                  <a:pt x="17" y="509"/>
                </a:lnTo>
                <a:lnTo>
                  <a:pt x="0" y="475"/>
                </a:lnTo>
                <a:lnTo>
                  <a:pt x="0" y="458"/>
                </a:lnTo>
                <a:lnTo>
                  <a:pt x="0" y="441"/>
                </a:lnTo>
                <a:lnTo>
                  <a:pt x="0" y="424"/>
                </a:lnTo>
                <a:lnTo>
                  <a:pt x="0" y="407"/>
                </a:lnTo>
                <a:lnTo>
                  <a:pt x="17" y="373"/>
                </a:lnTo>
                <a:lnTo>
                  <a:pt x="51" y="322"/>
                </a:lnTo>
                <a:lnTo>
                  <a:pt x="68" y="271"/>
                </a:lnTo>
                <a:lnTo>
                  <a:pt x="85" y="204"/>
                </a:lnTo>
                <a:lnTo>
                  <a:pt x="102" y="119"/>
                </a:lnTo>
                <a:lnTo>
                  <a:pt x="119" y="0"/>
                </a:lnTo>
                <a:lnTo>
                  <a:pt x="169" y="17"/>
                </a:lnTo>
                <a:lnTo>
                  <a:pt x="186" y="5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776" name="Freeform 32"/>
          <p:cNvSpPr/>
          <p:nvPr/>
        </p:nvSpPr>
        <p:spPr>
          <a:xfrm>
            <a:off x="3165474" y="2967355"/>
            <a:ext cx="182563" cy="106680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288" h="1681">
                <a:moveTo>
                  <a:pt x="0" y="68"/>
                </a:moveTo>
                <a:lnTo>
                  <a:pt x="0" y="34"/>
                </a:lnTo>
                <a:lnTo>
                  <a:pt x="0" y="0"/>
                </a:lnTo>
                <a:lnTo>
                  <a:pt x="17" y="0"/>
                </a:lnTo>
                <a:lnTo>
                  <a:pt x="51" y="0"/>
                </a:lnTo>
                <a:lnTo>
                  <a:pt x="85" y="0"/>
                </a:lnTo>
                <a:lnTo>
                  <a:pt x="136" y="17"/>
                </a:lnTo>
                <a:lnTo>
                  <a:pt x="220" y="68"/>
                </a:lnTo>
                <a:lnTo>
                  <a:pt x="237" y="102"/>
                </a:lnTo>
                <a:lnTo>
                  <a:pt x="271" y="119"/>
                </a:lnTo>
                <a:lnTo>
                  <a:pt x="288" y="136"/>
                </a:lnTo>
                <a:lnTo>
                  <a:pt x="288" y="170"/>
                </a:lnTo>
                <a:lnTo>
                  <a:pt x="288" y="221"/>
                </a:lnTo>
                <a:lnTo>
                  <a:pt x="271" y="272"/>
                </a:lnTo>
                <a:lnTo>
                  <a:pt x="271" y="340"/>
                </a:lnTo>
                <a:lnTo>
                  <a:pt x="254" y="424"/>
                </a:lnTo>
                <a:lnTo>
                  <a:pt x="237" y="509"/>
                </a:lnTo>
                <a:lnTo>
                  <a:pt x="237" y="628"/>
                </a:lnTo>
                <a:lnTo>
                  <a:pt x="237" y="883"/>
                </a:lnTo>
                <a:lnTo>
                  <a:pt x="237" y="1121"/>
                </a:lnTo>
                <a:lnTo>
                  <a:pt x="220" y="1239"/>
                </a:lnTo>
                <a:lnTo>
                  <a:pt x="220" y="1358"/>
                </a:lnTo>
                <a:lnTo>
                  <a:pt x="204" y="1443"/>
                </a:lnTo>
                <a:lnTo>
                  <a:pt x="187" y="1528"/>
                </a:lnTo>
                <a:lnTo>
                  <a:pt x="153" y="1596"/>
                </a:lnTo>
                <a:lnTo>
                  <a:pt x="136" y="1647"/>
                </a:lnTo>
                <a:lnTo>
                  <a:pt x="119" y="1681"/>
                </a:lnTo>
                <a:lnTo>
                  <a:pt x="102" y="1681"/>
                </a:lnTo>
                <a:lnTo>
                  <a:pt x="102" y="1664"/>
                </a:lnTo>
                <a:lnTo>
                  <a:pt x="85" y="1647"/>
                </a:lnTo>
                <a:lnTo>
                  <a:pt x="68" y="1613"/>
                </a:lnTo>
                <a:lnTo>
                  <a:pt x="51" y="1545"/>
                </a:lnTo>
                <a:lnTo>
                  <a:pt x="34" y="1477"/>
                </a:lnTo>
                <a:lnTo>
                  <a:pt x="34" y="1426"/>
                </a:lnTo>
                <a:lnTo>
                  <a:pt x="17" y="1392"/>
                </a:lnTo>
                <a:lnTo>
                  <a:pt x="17" y="1358"/>
                </a:lnTo>
                <a:lnTo>
                  <a:pt x="17" y="1307"/>
                </a:lnTo>
                <a:lnTo>
                  <a:pt x="34" y="1256"/>
                </a:lnTo>
                <a:lnTo>
                  <a:pt x="34" y="1188"/>
                </a:lnTo>
                <a:lnTo>
                  <a:pt x="51" y="1104"/>
                </a:lnTo>
                <a:lnTo>
                  <a:pt x="68" y="1002"/>
                </a:lnTo>
                <a:lnTo>
                  <a:pt x="68" y="900"/>
                </a:lnTo>
                <a:lnTo>
                  <a:pt x="85" y="764"/>
                </a:lnTo>
                <a:lnTo>
                  <a:pt x="85" y="611"/>
                </a:lnTo>
                <a:lnTo>
                  <a:pt x="85" y="526"/>
                </a:lnTo>
                <a:lnTo>
                  <a:pt x="68" y="458"/>
                </a:lnTo>
                <a:lnTo>
                  <a:pt x="68" y="390"/>
                </a:lnTo>
                <a:lnTo>
                  <a:pt x="68" y="340"/>
                </a:lnTo>
                <a:lnTo>
                  <a:pt x="68" y="289"/>
                </a:lnTo>
                <a:lnTo>
                  <a:pt x="68" y="255"/>
                </a:lnTo>
                <a:lnTo>
                  <a:pt x="68" y="221"/>
                </a:lnTo>
                <a:lnTo>
                  <a:pt x="51" y="204"/>
                </a:lnTo>
                <a:lnTo>
                  <a:pt x="34" y="119"/>
                </a:lnTo>
                <a:lnTo>
                  <a:pt x="0" y="6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777" name="Freeform 33"/>
          <p:cNvSpPr/>
          <p:nvPr/>
        </p:nvSpPr>
        <p:spPr>
          <a:xfrm>
            <a:off x="2638424" y="3689667"/>
            <a:ext cx="1031875" cy="12065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626" h="1901">
                <a:moveTo>
                  <a:pt x="237" y="1731"/>
                </a:moveTo>
                <a:lnTo>
                  <a:pt x="373" y="1646"/>
                </a:lnTo>
                <a:lnTo>
                  <a:pt x="491" y="1561"/>
                </a:lnTo>
                <a:lnTo>
                  <a:pt x="610" y="1460"/>
                </a:lnTo>
                <a:lnTo>
                  <a:pt x="729" y="1341"/>
                </a:lnTo>
                <a:lnTo>
                  <a:pt x="915" y="1120"/>
                </a:lnTo>
                <a:lnTo>
                  <a:pt x="1017" y="1001"/>
                </a:lnTo>
                <a:lnTo>
                  <a:pt x="1101" y="865"/>
                </a:lnTo>
                <a:lnTo>
                  <a:pt x="1169" y="747"/>
                </a:lnTo>
                <a:lnTo>
                  <a:pt x="1237" y="628"/>
                </a:lnTo>
                <a:lnTo>
                  <a:pt x="1288" y="509"/>
                </a:lnTo>
                <a:lnTo>
                  <a:pt x="1322" y="390"/>
                </a:lnTo>
                <a:lnTo>
                  <a:pt x="1338" y="288"/>
                </a:lnTo>
                <a:lnTo>
                  <a:pt x="1355" y="203"/>
                </a:lnTo>
                <a:lnTo>
                  <a:pt x="1372" y="135"/>
                </a:lnTo>
                <a:lnTo>
                  <a:pt x="1372" y="84"/>
                </a:lnTo>
                <a:lnTo>
                  <a:pt x="1355" y="33"/>
                </a:lnTo>
                <a:lnTo>
                  <a:pt x="1355" y="16"/>
                </a:lnTo>
                <a:lnTo>
                  <a:pt x="1355" y="0"/>
                </a:lnTo>
                <a:lnTo>
                  <a:pt x="1372" y="0"/>
                </a:lnTo>
                <a:lnTo>
                  <a:pt x="1389" y="0"/>
                </a:lnTo>
                <a:lnTo>
                  <a:pt x="1406" y="0"/>
                </a:lnTo>
                <a:lnTo>
                  <a:pt x="1440" y="16"/>
                </a:lnTo>
                <a:lnTo>
                  <a:pt x="1525" y="33"/>
                </a:lnTo>
                <a:lnTo>
                  <a:pt x="1576" y="84"/>
                </a:lnTo>
                <a:lnTo>
                  <a:pt x="1610" y="118"/>
                </a:lnTo>
                <a:lnTo>
                  <a:pt x="1626" y="152"/>
                </a:lnTo>
                <a:lnTo>
                  <a:pt x="1626" y="169"/>
                </a:lnTo>
                <a:lnTo>
                  <a:pt x="1626" y="186"/>
                </a:lnTo>
                <a:lnTo>
                  <a:pt x="1626" y="220"/>
                </a:lnTo>
                <a:lnTo>
                  <a:pt x="1610" y="288"/>
                </a:lnTo>
                <a:lnTo>
                  <a:pt x="1593" y="322"/>
                </a:lnTo>
                <a:lnTo>
                  <a:pt x="1576" y="373"/>
                </a:lnTo>
                <a:lnTo>
                  <a:pt x="1542" y="424"/>
                </a:lnTo>
                <a:lnTo>
                  <a:pt x="1525" y="492"/>
                </a:lnTo>
                <a:lnTo>
                  <a:pt x="1389" y="747"/>
                </a:lnTo>
                <a:lnTo>
                  <a:pt x="1305" y="865"/>
                </a:lnTo>
                <a:lnTo>
                  <a:pt x="1237" y="984"/>
                </a:lnTo>
                <a:lnTo>
                  <a:pt x="1152" y="1103"/>
                </a:lnTo>
                <a:lnTo>
                  <a:pt x="1050" y="1222"/>
                </a:lnTo>
                <a:lnTo>
                  <a:pt x="932" y="1341"/>
                </a:lnTo>
                <a:lnTo>
                  <a:pt x="796" y="1477"/>
                </a:lnTo>
                <a:lnTo>
                  <a:pt x="661" y="1595"/>
                </a:lnTo>
                <a:lnTo>
                  <a:pt x="525" y="1697"/>
                </a:lnTo>
                <a:lnTo>
                  <a:pt x="390" y="1782"/>
                </a:lnTo>
                <a:lnTo>
                  <a:pt x="271" y="1833"/>
                </a:lnTo>
                <a:lnTo>
                  <a:pt x="203" y="1850"/>
                </a:lnTo>
                <a:lnTo>
                  <a:pt x="153" y="1884"/>
                </a:lnTo>
                <a:lnTo>
                  <a:pt x="102" y="1884"/>
                </a:lnTo>
                <a:lnTo>
                  <a:pt x="68" y="1901"/>
                </a:lnTo>
                <a:lnTo>
                  <a:pt x="51" y="1901"/>
                </a:lnTo>
                <a:lnTo>
                  <a:pt x="17" y="1901"/>
                </a:lnTo>
                <a:lnTo>
                  <a:pt x="0" y="1901"/>
                </a:lnTo>
                <a:lnTo>
                  <a:pt x="17" y="1884"/>
                </a:lnTo>
                <a:lnTo>
                  <a:pt x="34" y="1867"/>
                </a:lnTo>
                <a:lnTo>
                  <a:pt x="51" y="1850"/>
                </a:lnTo>
                <a:lnTo>
                  <a:pt x="85" y="1816"/>
                </a:lnTo>
                <a:lnTo>
                  <a:pt x="136" y="1799"/>
                </a:lnTo>
                <a:lnTo>
                  <a:pt x="186" y="1765"/>
                </a:lnTo>
                <a:lnTo>
                  <a:pt x="237" y="173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780" name="Freeform 36"/>
          <p:cNvSpPr/>
          <p:nvPr/>
        </p:nvSpPr>
        <p:spPr>
          <a:xfrm>
            <a:off x="2519362" y="3289617"/>
            <a:ext cx="376237" cy="3238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593" h="510">
                <a:moveTo>
                  <a:pt x="355" y="17"/>
                </a:moveTo>
                <a:lnTo>
                  <a:pt x="372" y="0"/>
                </a:lnTo>
                <a:lnTo>
                  <a:pt x="406" y="17"/>
                </a:lnTo>
                <a:lnTo>
                  <a:pt x="457" y="34"/>
                </a:lnTo>
                <a:lnTo>
                  <a:pt x="508" y="68"/>
                </a:lnTo>
                <a:lnTo>
                  <a:pt x="559" y="119"/>
                </a:lnTo>
                <a:lnTo>
                  <a:pt x="576" y="170"/>
                </a:lnTo>
                <a:lnTo>
                  <a:pt x="593" y="204"/>
                </a:lnTo>
                <a:lnTo>
                  <a:pt x="576" y="221"/>
                </a:lnTo>
                <a:lnTo>
                  <a:pt x="542" y="238"/>
                </a:lnTo>
                <a:lnTo>
                  <a:pt x="508" y="272"/>
                </a:lnTo>
                <a:lnTo>
                  <a:pt x="440" y="306"/>
                </a:lnTo>
                <a:lnTo>
                  <a:pt x="355" y="340"/>
                </a:lnTo>
                <a:lnTo>
                  <a:pt x="254" y="391"/>
                </a:lnTo>
                <a:lnTo>
                  <a:pt x="152" y="459"/>
                </a:lnTo>
                <a:lnTo>
                  <a:pt x="17" y="510"/>
                </a:lnTo>
                <a:lnTo>
                  <a:pt x="0" y="476"/>
                </a:lnTo>
                <a:lnTo>
                  <a:pt x="101" y="391"/>
                </a:lnTo>
                <a:lnTo>
                  <a:pt x="220" y="272"/>
                </a:lnTo>
                <a:lnTo>
                  <a:pt x="271" y="221"/>
                </a:lnTo>
                <a:lnTo>
                  <a:pt x="305" y="170"/>
                </a:lnTo>
                <a:lnTo>
                  <a:pt x="339" y="136"/>
                </a:lnTo>
                <a:lnTo>
                  <a:pt x="339" y="102"/>
                </a:lnTo>
                <a:lnTo>
                  <a:pt x="339" y="68"/>
                </a:lnTo>
                <a:lnTo>
                  <a:pt x="339" y="51"/>
                </a:lnTo>
                <a:lnTo>
                  <a:pt x="355" y="1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779" name="Freeform 35"/>
          <p:cNvSpPr/>
          <p:nvPr/>
        </p:nvSpPr>
        <p:spPr>
          <a:xfrm>
            <a:off x="2100262" y="2987992"/>
            <a:ext cx="493712" cy="1651000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779" h="2598">
                <a:moveTo>
                  <a:pt x="474" y="17"/>
                </a:moveTo>
                <a:lnTo>
                  <a:pt x="508" y="0"/>
                </a:lnTo>
                <a:lnTo>
                  <a:pt x="542" y="0"/>
                </a:lnTo>
                <a:lnTo>
                  <a:pt x="593" y="17"/>
                </a:lnTo>
                <a:lnTo>
                  <a:pt x="644" y="34"/>
                </a:lnTo>
                <a:lnTo>
                  <a:pt x="695" y="51"/>
                </a:lnTo>
                <a:lnTo>
                  <a:pt x="728" y="85"/>
                </a:lnTo>
                <a:lnTo>
                  <a:pt x="745" y="102"/>
                </a:lnTo>
                <a:lnTo>
                  <a:pt x="762" y="102"/>
                </a:lnTo>
                <a:lnTo>
                  <a:pt x="779" y="119"/>
                </a:lnTo>
                <a:lnTo>
                  <a:pt x="779" y="153"/>
                </a:lnTo>
                <a:lnTo>
                  <a:pt x="779" y="204"/>
                </a:lnTo>
                <a:lnTo>
                  <a:pt x="762" y="272"/>
                </a:lnTo>
                <a:lnTo>
                  <a:pt x="762" y="356"/>
                </a:lnTo>
                <a:lnTo>
                  <a:pt x="762" y="441"/>
                </a:lnTo>
                <a:lnTo>
                  <a:pt x="745" y="543"/>
                </a:lnTo>
                <a:lnTo>
                  <a:pt x="745" y="662"/>
                </a:lnTo>
                <a:lnTo>
                  <a:pt x="745" y="798"/>
                </a:lnTo>
                <a:lnTo>
                  <a:pt x="745" y="917"/>
                </a:lnTo>
                <a:lnTo>
                  <a:pt x="728" y="1019"/>
                </a:lnTo>
                <a:lnTo>
                  <a:pt x="728" y="1104"/>
                </a:lnTo>
                <a:lnTo>
                  <a:pt x="712" y="1290"/>
                </a:lnTo>
                <a:lnTo>
                  <a:pt x="695" y="1477"/>
                </a:lnTo>
                <a:lnTo>
                  <a:pt x="678" y="1596"/>
                </a:lnTo>
                <a:lnTo>
                  <a:pt x="661" y="1698"/>
                </a:lnTo>
                <a:lnTo>
                  <a:pt x="593" y="1901"/>
                </a:lnTo>
                <a:lnTo>
                  <a:pt x="542" y="2003"/>
                </a:lnTo>
                <a:lnTo>
                  <a:pt x="508" y="2105"/>
                </a:lnTo>
                <a:lnTo>
                  <a:pt x="440" y="2207"/>
                </a:lnTo>
                <a:lnTo>
                  <a:pt x="373" y="2292"/>
                </a:lnTo>
                <a:lnTo>
                  <a:pt x="305" y="2377"/>
                </a:lnTo>
                <a:lnTo>
                  <a:pt x="237" y="2445"/>
                </a:lnTo>
                <a:lnTo>
                  <a:pt x="186" y="2496"/>
                </a:lnTo>
                <a:lnTo>
                  <a:pt x="119" y="2547"/>
                </a:lnTo>
                <a:lnTo>
                  <a:pt x="68" y="2581"/>
                </a:lnTo>
                <a:lnTo>
                  <a:pt x="34" y="2598"/>
                </a:lnTo>
                <a:lnTo>
                  <a:pt x="0" y="2598"/>
                </a:lnTo>
                <a:lnTo>
                  <a:pt x="0" y="2581"/>
                </a:lnTo>
                <a:lnTo>
                  <a:pt x="34" y="2530"/>
                </a:lnTo>
                <a:lnTo>
                  <a:pt x="85" y="2462"/>
                </a:lnTo>
                <a:lnTo>
                  <a:pt x="119" y="2411"/>
                </a:lnTo>
                <a:lnTo>
                  <a:pt x="152" y="2360"/>
                </a:lnTo>
                <a:lnTo>
                  <a:pt x="237" y="2258"/>
                </a:lnTo>
                <a:lnTo>
                  <a:pt x="305" y="2156"/>
                </a:lnTo>
                <a:lnTo>
                  <a:pt x="373" y="2037"/>
                </a:lnTo>
                <a:lnTo>
                  <a:pt x="423" y="1918"/>
                </a:lnTo>
                <a:lnTo>
                  <a:pt x="474" y="1783"/>
                </a:lnTo>
                <a:lnTo>
                  <a:pt x="508" y="1647"/>
                </a:lnTo>
                <a:lnTo>
                  <a:pt x="542" y="1511"/>
                </a:lnTo>
                <a:lnTo>
                  <a:pt x="559" y="1358"/>
                </a:lnTo>
                <a:lnTo>
                  <a:pt x="576" y="1222"/>
                </a:lnTo>
                <a:lnTo>
                  <a:pt x="576" y="1087"/>
                </a:lnTo>
                <a:lnTo>
                  <a:pt x="593" y="968"/>
                </a:lnTo>
                <a:lnTo>
                  <a:pt x="593" y="883"/>
                </a:lnTo>
                <a:lnTo>
                  <a:pt x="576" y="713"/>
                </a:lnTo>
                <a:lnTo>
                  <a:pt x="576" y="526"/>
                </a:lnTo>
                <a:lnTo>
                  <a:pt x="576" y="441"/>
                </a:lnTo>
                <a:lnTo>
                  <a:pt x="559" y="356"/>
                </a:lnTo>
                <a:lnTo>
                  <a:pt x="559" y="289"/>
                </a:lnTo>
                <a:lnTo>
                  <a:pt x="559" y="238"/>
                </a:lnTo>
                <a:lnTo>
                  <a:pt x="542" y="187"/>
                </a:lnTo>
                <a:lnTo>
                  <a:pt x="525" y="136"/>
                </a:lnTo>
                <a:lnTo>
                  <a:pt x="508" y="102"/>
                </a:lnTo>
                <a:lnTo>
                  <a:pt x="491" y="85"/>
                </a:lnTo>
                <a:lnTo>
                  <a:pt x="474" y="68"/>
                </a:lnTo>
                <a:lnTo>
                  <a:pt x="457" y="34"/>
                </a:lnTo>
                <a:lnTo>
                  <a:pt x="474" y="34"/>
                </a:lnTo>
                <a:lnTo>
                  <a:pt x="474" y="1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781" name="Freeform 37"/>
          <p:cNvSpPr/>
          <p:nvPr/>
        </p:nvSpPr>
        <p:spPr>
          <a:xfrm>
            <a:off x="2519362" y="3969067"/>
            <a:ext cx="268287" cy="3778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23" h="594">
                <a:moveTo>
                  <a:pt x="406" y="306"/>
                </a:moveTo>
                <a:lnTo>
                  <a:pt x="423" y="339"/>
                </a:lnTo>
                <a:lnTo>
                  <a:pt x="423" y="390"/>
                </a:lnTo>
                <a:lnTo>
                  <a:pt x="423" y="475"/>
                </a:lnTo>
                <a:lnTo>
                  <a:pt x="406" y="526"/>
                </a:lnTo>
                <a:lnTo>
                  <a:pt x="389" y="560"/>
                </a:lnTo>
                <a:lnTo>
                  <a:pt x="372" y="577"/>
                </a:lnTo>
                <a:lnTo>
                  <a:pt x="372" y="594"/>
                </a:lnTo>
                <a:lnTo>
                  <a:pt x="355" y="594"/>
                </a:lnTo>
                <a:lnTo>
                  <a:pt x="339" y="577"/>
                </a:lnTo>
                <a:lnTo>
                  <a:pt x="322" y="543"/>
                </a:lnTo>
                <a:lnTo>
                  <a:pt x="288" y="526"/>
                </a:lnTo>
                <a:lnTo>
                  <a:pt x="254" y="475"/>
                </a:lnTo>
                <a:lnTo>
                  <a:pt x="237" y="441"/>
                </a:lnTo>
                <a:lnTo>
                  <a:pt x="186" y="373"/>
                </a:lnTo>
                <a:lnTo>
                  <a:pt x="152" y="323"/>
                </a:lnTo>
                <a:lnTo>
                  <a:pt x="67" y="204"/>
                </a:lnTo>
                <a:lnTo>
                  <a:pt x="17" y="102"/>
                </a:lnTo>
                <a:lnTo>
                  <a:pt x="0" y="68"/>
                </a:lnTo>
                <a:lnTo>
                  <a:pt x="0" y="34"/>
                </a:lnTo>
                <a:lnTo>
                  <a:pt x="0" y="17"/>
                </a:lnTo>
                <a:lnTo>
                  <a:pt x="0" y="0"/>
                </a:lnTo>
                <a:lnTo>
                  <a:pt x="17" y="0"/>
                </a:lnTo>
                <a:lnTo>
                  <a:pt x="51" y="0"/>
                </a:lnTo>
                <a:lnTo>
                  <a:pt x="84" y="0"/>
                </a:lnTo>
                <a:lnTo>
                  <a:pt x="169" y="51"/>
                </a:lnTo>
                <a:lnTo>
                  <a:pt x="271" y="136"/>
                </a:lnTo>
                <a:lnTo>
                  <a:pt x="355" y="221"/>
                </a:lnTo>
                <a:lnTo>
                  <a:pt x="372" y="272"/>
                </a:lnTo>
                <a:lnTo>
                  <a:pt x="406" y="30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596900" y="495300"/>
            <a:ext cx="2387600" cy="55880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159561" y="1443355"/>
            <a:ext cx="1403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fàn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639434" y="273558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593839" y="2735580"/>
            <a:ext cx="5909310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饣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米饭   做饭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我学会了做饭。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饭</a:t>
            </a:r>
          </a:p>
        </p:txBody>
      </p:sp>
      <p:sp>
        <p:nvSpPr>
          <p:cNvPr id="32807" name="Freeform 39"/>
          <p:cNvSpPr/>
          <p:nvPr/>
        </p:nvSpPr>
        <p:spPr>
          <a:xfrm>
            <a:off x="3668091" y="3130233"/>
            <a:ext cx="569912" cy="3238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898" h="509">
                <a:moveTo>
                  <a:pt x="34" y="509"/>
                </a:moveTo>
                <a:lnTo>
                  <a:pt x="0" y="458"/>
                </a:lnTo>
                <a:lnTo>
                  <a:pt x="119" y="407"/>
                </a:lnTo>
                <a:lnTo>
                  <a:pt x="204" y="373"/>
                </a:lnTo>
                <a:lnTo>
                  <a:pt x="288" y="322"/>
                </a:lnTo>
                <a:lnTo>
                  <a:pt x="356" y="288"/>
                </a:lnTo>
                <a:lnTo>
                  <a:pt x="424" y="254"/>
                </a:lnTo>
                <a:lnTo>
                  <a:pt x="475" y="237"/>
                </a:lnTo>
                <a:lnTo>
                  <a:pt x="509" y="203"/>
                </a:lnTo>
                <a:lnTo>
                  <a:pt x="542" y="186"/>
                </a:lnTo>
                <a:lnTo>
                  <a:pt x="576" y="152"/>
                </a:lnTo>
                <a:lnTo>
                  <a:pt x="610" y="119"/>
                </a:lnTo>
                <a:lnTo>
                  <a:pt x="627" y="85"/>
                </a:lnTo>
                <a:lnTo>
                  <a:pt x="627" y="51"/>
                </a:lnTo>
                <a:lnTo>
                  <a:pt x="627" y="34"/>
                </a:lnTo>
                <a:lnTo>
                  <a:pt x="627" y="17"/>
                </a:lnTo>
                <a:lnTo>
                  <a:pt x="644" y="0"/>
                </a:lnTo>
                <a:lnTo>
                  <a:pt x="678" y="0"/>
                </a:lnTo>
                <a:lnTo>
                  <a:pt x="695" y="17"/>
                </a:lnTo>
                <a:lnTo>
                  <a:pt x="729" y="34"/>
                </a:lnTo>
                <a:lnTo>
                  <a:pt x="780" y="51"/>
                </a:lnTo>
                <a:lnTo>
                  <a:pt x="813" y="85"/>
                </a:lnTo>
                <a:lnTo>
                  <a:pt x="847" y="119"/>
                </a:lnTo>
                <a:lnTo>
                  <a:pt x="881" y="135"/>
                </a:lnTo>
                <a:lnTo>
                  <a:pt x="881" y="169"/>
                </a:lnTo>
                <a:lnTo>
                  <a:pt x="898" y="186"/>
                </a:lnTo>
                <a:lnTo>
                  <a:pt x="898" y="220"/>
                </a:lnTo>
                <a:lnTo>
                  <a:pt x="881" y="237"/>
                </a:lnTo>
                <a:lnTo>
                  <a:pt x="847" y="254"/>
                </a:lnTo>
                <a:lnTo>
                  <a:pt x="780" y="288"/>
                </a:lnTo>
                <a:lnTo>
                  <a:pt x="695" y="322"/>
                </a:lnTo>
                <a:lnTo>
                  <a:pt x="576" y="356"/>
                </a:lnTo>
                <a:lnTo>
                  <a:pt x="305" y="441"/>
                </a:lnTo>
                <a:lnTo>
                  <a:pt x="34" y="50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35844" name="Group 4"/>
          <p:cNvGrpSpPr/>
          <p:nvPr/>
        </p:nvGrpSpPr>
        <p:grpSpPr>
          <a:xfrm>
            <a:off x="2182191" y="2463483"/>
            <a:ext cx="2879725" cy="2879725"/>
            <a:chOff x="1474" y="663"/>
            <a:chExt cx="2948" cy="2835"/>
          </a:xfrm>
        </p:grpSpPr>
        <p:sp>
          <p:nvSpPr>
            <p:cNvPr id="35845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846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847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848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849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0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1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2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3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4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2806" name="Freeform 38"/>
          <p:cNvSpPr/>
          <p:nvPr/>
        </p:nvSpPr>
        <p:spPr>
          <a:xfrm>
            <a:off x="3228353" y="3377883"/>
            <a:ext cx="504825" cy="13589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796" h="2139">
                <a:moveTo>
                  <a:pt x="372" y="1766"/>
                </a:moveTo>
                <a:lnTo>
                  <a:pt x="322" y="1851"/>
                </a:lnTo>
                <a:lnTo>
                  <a:pt x="254" y="1936"/>
                </a:lnTo>
                <a:lnTo>
                  <a:pt x="186" y="2004"/>
                </a:lnTo>
                <a:lnTo>
                  <a:pt x="135" y="2055"/>
                </a:lnTo>
                <a:lnTo>
                  <a:pt x="67" y="2105"/>
                </a:lnTo>
                <a:lnTo>
                  <a:pt x="34" y="2122"/>
                </a:lnTo>
                <a:lnTo>
                  <a:pt x="17" y="2139"/>
                </a:lnTo>
                <a:lnTo>
                  <a:pt x="0" y="2139"/>
                </a:lnTo>
                <a:lnTo>
                  <a:pt x="17" y="2105"/>
                </a:lnTo>
                <a:lnTo>
                  <a:pt x="50" y="2055"/>
                </a:lnTo>
                <a:lnTo>
                  <a:pt x="101" y="1987"/>
                </a:lnTo>
                <a:lnTo>
                  <a:pt x="169" y="1902"/>
                </a:lnTo>
                <a:lnTo>
                  <a:pt x="237" y="1800"/>
                </a:lnTo>
                <a:lnTo>
                  <a:pt x="305" y="1664"/>
                </a:lnTo>
                <a:lnTo>
                  <a:pt x="372" y="1528"/>
                </a:lnTo>
                <a:lnTo>
                  <a:pt x="440" y="1358"/>
                </a:lnTo>
                <a:lnTo>
                  <a:pt x="491" y="1189"/>
                </a:lnTo>
                <a:lnTo>
                  <a:pt x="542" y="1019"/>
                </a:lnTo>
                <a:lnTo>
                  <a:pt x="576" y="815"/>
                </a:lnTo>
                <a:lnTo>
                  <a:pt x="610" y="611"/>
                </a:lnTo>
                <a:lnTo>
                  <a:pt x="610" y="526"/>
                </a:lnTo>
                <a:lnTo>
                  <a:pt x="610" y="425"/>
                </a:lnTo>
                <a:lnTo>
                  <a:pt x="626" y="357"/>
                </a:lnTo>
                <a:lnTo>
                  <a:pt x="626" y="289"/>
                </a:lnTo>
                <a:lnTo>
                  <a:pt x="626" y="238"/>
                </a:lnTo>
                <a:lnTo>
                  <a:pt x="610" y="187"/>
                </a:lnTo>
                <a:lnTo>
                  <a:pt x="610" y="136"/>
                </a:lnTo>
                <a:lnTo>
                  <a:pt x="610" y="119"/>
                </a:lnTo>
                <a:lnTo>
                  <a:pt x="593" y="68"/>
                </a:lnTo>
                <a:lnTo>
                  <a:pt x="593" y="51"/>
                </a:lnTo>
                <a:lnTo>
                  <a:pt x="593" y="17"/>
                </a:lnTo>
                <a:lnTo>
                  <a:pt x="610" y="0"/>
                </a:lnTo>
                <a:lnTo>
                  <a:pt x="643" y="0"/>
                </a:lnTo>
                <a:lnTo>
                  <a:pt x="677" y="0"/>
                </a:lnTo>
                <a:lnTo>
                  <a:pt x="728" y="0"/>
                </a:lnTo>
                <a:lnTo>
                  <a:pt x="796" y="34"/>
                </a:lnTo>
                <a:lnTo>
                  <a:pt x="796" y="374"/>
                </a:lnTo>
                <a:lnTo>
                  <a:pt x="762" y="713"/>
                </a:lnTo>
                <a:lnTo>
                  <a:pt x="728" y="883"/>
                </a:lnTo>
                <a:lnTo>
                  <a:pt x="694" y="1036"/>
                </a:lnTo>
                <a:lnTo>
                  <a:pt x="660" y="1189"/>
                </a:lnTo>
                <a:lnTo>
                  <a:pt x="610" y="1324"/>
                </a:lnTo>
                <a:lnTo>
                  <a:pt x="559" y="1443"/>
                </a:lnTo>
                <a:lnTo>
                  <a:pt x="508" y="1562"/>
                </a:lnTo>
                <a:lnTo>
                  <a:pt x="440" y="1681"/>
                </a:lnTo>
                <a:lnTo>
                  <a:pt x="372" y="176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808" name="Freeform 40"/>
          <p:cNvSpPr/>
          <p:nvPr/>
        </p:nvSpPr>
        <p:spPr>
          <a:xfrm>
            <a:off x="3517278" y="3658870"/>
            <a:ext cx="742950" cy="10017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169" h="1579">
                <a:moveTo>
                  <a:pt x="695" y="781"/>
                </a:moveTo>
                <a:lnTo>
                  <a:pt x="729" y="679"/>
                </a:lnTo>
                <a:lnTo>
                  <a:pt x="762" y="611"/>
                </a:lnTo>
                <a:lnTo>
                  <a:pt x="779" y="543"/>
                </a:lnTo>
                <a:lnTo>
                  <a:pt x="796" y="475"/>
                </a:lnTo>
                <a:lnTo>
                  <a:pt x="813" y="424"/>
                </a:lnTo>
                <a:lnTo>
                  <a:pt x="830" y="390"/>
                </a:lnTo>
                <a:lnTo>
                  <a:pt x="830" y="356"/>
                </a:lnTo>
                <a:lnTo>
                  <a:pt x="847" y="339"/>
                </a:lnTo>
                <a:lnTo>
                  <a:pt x="830" y="288"/>
                </a:lnTo>
                <a:lnTo>
                  <a:pt x="830" y="254"/>
                </a:lnTo>
                <a:lnTo>
                  <a:pt x="830" y="237"/>
                </a:lnTo>
                <a:lnTo>
                  <a:pt x="813" y="237"/>
                </a:lnTo>
                <a:lnTo>
                  <a:pt x="779" y="237"/>
                </a:lnTo>
                <a:lnTo>
                  <a:pt x="729" y="237"/>
                </a:lnTo>
                <a:lnTo>
                  <a:pt x="661" y="237"/>
                </a:lnTo>
                <a:lnTo>
                  <a:pt x="593" y="254"/>
                </a:lnTo>
                <a:lnTo>
                  <a:pt x="491" y="254"/>
                </a:lnTo>
                <a:lnTo>
                  <a:pt x="373" y="271"/>
                </a:lnTo>
                <a:lnTo>
                  <a:pt x="237" y="271"/>
                </a:lnTo>
                <a:lnTo>
                  <a:pt x="237" y="169"/>
                </a:lnTo>
                <a:lnTo>
                  <a:pt x="288" y="169"/>
                </a:lnTo>
                <a:lnTo>
                  <a:pt x="356" y="169"/>
                </a:lnTo>
                <a:lnTo>
                  <a:pt x="441" y="152"/>
                </a:lnTo>
                <a:lnTo>
                  <a:pt x="559" y="135"/>
                </a:lnTo>
                <a:lnTo>
                  <a:pt x="661" y="118"/>
                </a:lnTo>
                <a:lnTo>
                  <a:pt x="746" y="101"/>
                </a:lnTo>
                <a:lnTo>
                  <a:pt x="813" y="68"/>
                </a:lnTo>
                <a:lnTo>
                  <a:pt x="847" y="34"/>
                </a:lnTo>
                <a:lnTo>
                  <a:pt x="881" y="17"/>
                </a:lnTo>
                <a:lnTo>
                  <a:pt x="898" y="0"/>
                </a:lnTo>
                <a:lnTo>
                  <a:pt x="932" y="0"/>
                </a:lnTo>
                <a:lnTo>
                  <a:pt x="949" y="0"/>
                </a:lnTo>
                <a:lnTo>
                  <a:pt x="1000" y="17"/>
                </a:lnTo>
                <a:lnTo>
                  <a:pt x="1034" y="34"/>
                </a:lnTo>
                <a:lnTo>
                  <a:pt x="1067" y="68"/>
                </a:lnTo>
                <a:lnTo>
                  <a:pt x="1118" y="101"/>
                </a:lnTo>
                <a:lnTo>
                  <a:pt x="1135" y="118"/>
                </a:lnTo>
                <a:lnTo>
                  <a:pt x="1152" y="152"/>
                </a:lnTo>
                <a:lnTo>
                  <a:pt x="1169" y="152"/>
                </a:lnTo>
                <a:lnTo>
                  <a:pt x="1152" y="186"/>
                </a:lnTo>
                <a:lnTo>
                  <a:pt x="1135" y="203"/>
                </a:lnTo>
                <a:lnTo>
                  <a:pt x="1118" y="220"/>
                </a:lnTo>
                <a:lnTo>
                  <a:pt x="1084" y="254"/>
                </a:lnTo>
                <a:lnTo>
                  <a:pt x="1067" y="305"/>
                </a:lnTo>
                <a:lnTo>
                  <a:pt x="1034" y="373"/>
                </a:lnTo>
                <a:lnTo>
                  <a:pt x="1017" y="458"/>
                </a:lnTo>
                <a:lnTo>
                  <a:pt x="949" y="645"/>
                </a:lnTo>
                <a:lnTo>
                  <a:pt x="915" y="747"/>
                </a:lnTo>
                <a:lnTo>
                  <a:pt x="881" y="848"/>
                </a:lnTo>
                <a:lnTo>
                  <a:pt x="830" y="967"/>
                </a:lnTo>
                <a:lnTo>
                  <a:pt x="762" y="1052"/>
                </a:lnTo>
                <a:lnTo>
                  <a:pt x="678" y="1154"/>
                </a:lnTo>
                <a:lnTo>
                  <a:pt x="610" y="1239"/>
                </a:lnTo>
                <a:lnTo>
                  <a:pt x="508" y="1307"/>
                </a:lnTo>
                <a:lnTo>
                  <a:pt x="424" y="1375"/>
                </a:lnTo>
                <a:lnTo>
                  <a:pt x="322" y="1443"/>
                </a:lnTo>
                <a:lnTo>
                  <a:pt x="220" y="1494"/>
                </a:lnTo>
                <a:lnTo>
                  <a:pt x="136" y="1545"/>
                </a:lnTo>
                <a:lnTo>
                  <a:pt x="68" y="1562"/>
                </a:lnTo>
                <a:lnTo>
                  <a:pt x="17" y="1579"/>
                </a:lnTo>
                <a:lnTo>
                  <a:pt x="0" y="1579"/>
                </a:lnTo>
                <a:lnTo>
                  <a:pt x="0" y="1562"/>
                </a:lnTo>
                <a:lnTo>
                  <a:pt x="0" y="1545"/>
                </a:lnTo>
                <a:lnTo>
                  <a:pt x="17" y="1528"/>
                </a:lnTo>
                <a:lnTo>
                  <a:pt x="51" y="1511"/>
                </a:lnTo>
                <a:lnTo>
                  <a:pt x="85" y="1477"/>
                </a:lnTo>
                <a:lnTo>
                  <a:pt x="136" y="1443"/>
                </a:lnTo>
                <a:lnTo>
                  <a:pt x="203" y="1392"/>
                </a:lnTo>
                <a:lnTo>
                  <a:pt x="271" y="1341"/>
                </a:lnTo>
                <a:lnTo>
                  <a:pt x="407" y="1239"/>
                </a:lnTo>
                <a:lnTo>
                  <a:pt x="525" y="1103"/>
                </a:lnTo>
                <a:lnTo>
                  <a:pt x="627" y="950"/>
                </a:lnTo>
                <a:lnTo>
                  <a:pt x="695" y="78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809" name="Freeform 41"/>
          <p:cNvSpPr/>
          <p:nvPr/>
        </p:nvSpPr>
        <p:spPr>
          <a:xfrm>
            <a:off x="3647453" y="3971608"/>
            <a:ext cx="989013" cy="75406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559" h="1188">
                <a:moveTo>
                  <a:pt x="1322" y="1171"/>
                </a:moveTo>
                <a:lnTo>
                  <a:pt x="1220" y="1171"/>
                </a:lnTo>
                <a:lnTo>
                  <a:pt x="1136" y="1188"/>
                </a:lnTo>
                <a:lnTo>
                  <a:pt x="1068" y="1188"/>
                </a:lnTo>
                <a:lnTo>
                  <a:pt x="1034" y="1188"/>
                </a:lnTo>
                <a:lnTo>
                  <a:pt x="1000" y="1188"/>
                </a:lnTo>
                <a:lnTo>
                  <a:pt x="966" y="1188"/>
                </a:lnTo>
                <a:lnTo>
                  <a:pt x="932" y="1171"/>
                </a:lnTo>
                <a:lnTo>
                  <a:pt x="915" y="1137"/>
                </a:lnTo>
                <a:lnTo>
                  <a:pt x="881" y="1104"/>
                </a:lnTo>
                <a:lnTo>
                  <a:pt x="831" y="1053"/>
                </a:lnTo>
                <a:lnTo>
                  <a:pt x="763" y="985"/>
                </a:lnTo>
                <a:lnTo>
                  <a:pt x="695" y="900"/>
                </a:lnTo>
                <a:lnTo>
                  <a:pt x="543" y="679"/>
                </a:lnTo>
                <a:lnTo>
                  <a:pt x="373" y="441"/>
                </a:lnTo>
                <a:lnTo>
                  <a:pt x="187" y="204"/>
                </a:lnTo>
                <a:lnTo>
                  <a:pt x="0" y="0"/>
                </a:lnTo>
                <a:lnTo>
                  <a:pt x="68" y="0"/>
                </a:lnTo>
                <a:lnTo>
                  <a:pt x="153" y="34"/>
                </a:lnTo>
                <a:lnTo>
                  <a:pt x="238" y="85"/>
                </a:lnTo>
                <a:lnTo>
                  <a:pt x="322" y="170"/>
                </a:lnTo>
                <a:lnTo>
                  <a:pt x="492" y="373"/>
                </a:lnTo>
                <a:lnTo>
                  <a:pt x="678" y="577"/>
                </a:lnTo>
                <a:lnTo>
                  <a:pt x="797" y="679"/>
                </a:lnTo>
                <a:lnTo>
                  <a:pt x="932" y="781"/>
                </a:lnTo>
                <a:lnTo>
                  <a:pt x="1068" y="866"/>
                </a:lnTo>
                <a:lnTo>
                  <a:pt x="1237" y="934"/>
                </a:lnTo>
                <a:lnTo>
                  <a:pt x="1305" y="968"/>
                </a:lnTo>
                <a:lnTo>
                  <a:pt x="1373" y="1002"/>
                </a:lnTo>
                <a:lnTo>
                  <a:pt x="1424" y="1036"/>
                </a:lnTo>
                <a:lnTo>
                  <a:pt x="1474" y="1053"/>
                </a:lnTo>
                <a:lnTo>
                  <a:pt x="1508" y="1070"/>
                </a:lnTo>
                <a:lnTo>
                  <a:pt x="1542" y="1087"/>
                </a:lnTo>
                <a:lnTo>
                  <a:pt x="1542" y="1104"/>
                </a:lnTo>
                <a:lnTo>
                  <a:pt x="1559" y="1104"/>
                </a:lnTo>
                <a:lnTo>
                  <a:pt x="1559" y="1121"/>
                </a:lnTo>
                <a:lnTo>
                  <a:pt x="1542" y="1121"/>
                </a:lnTo>
                <a:lnTo>
                  <a:pt x="1525" y="1137"/>
                </a:lnTo>
                <a:lnTo>
                  <a:pt x="1491" y="1137"/>
                </a:lnTo>
                <a:lnTo>
                  <a:pt x="1457" y="1137"/>
                </a:lnTo>
                <a:lnTo>
                  <a:pt x="1424" y="1154"/>
                </a:lnTo>
                <a:lnTo>
                  <a:pt x="1373" y="1154"/>
                </a:lnTo>
                <a:lnTo>
                  <a:pt x="1322" y="117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810" name="Freeform 42"/>
          <p:cNvSpPr/>
          <p:nvPr/>
        </p:nvSpPr>
        <p:spPr>
          <a:xfrm>
            <a:off x="2958478" y="3787458"/>
            <a:ext cx="419100" cy="93821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661" h="1477">
                <a:moveTo>
                  <a:pt x="119" y="119"/>
                </a:moveTo>
                <a:lnTo>
                  <a:pt x="102" y="68"/>
                </a:lnTo>
                <a:lnTo>
                  <a:pt x="85" y="51"/>
                </a:lnTo>
                <a:lnTo>
                  <a:pt x="102" y="17"/>
                </a:lnTo>
                <a:lnTo>
                  <a:pt x="119" y="0"/>
                </a:lnTo>
                <a:lnTo>
                  <a:pt x="136" y="0"/>
                </a:lnTo>
                <a:lnTo>
                  <a:pt x="186" y="17"/>
                </a:lnTo>
                <a:lnTo>
                  <a:pt x="254" y="34"/>
                </a:lnTo>
                <a:lnTo>
                  <a:pt x="288" y="68"/>
                </a:lnTo>
                <a:lnTo>
                  <a:pt x="305" y="85"/>
                </a:lnTo>
                <a:lnTo>
                  <a:pt x="322" y="136"/>
                </a:lnTo>
                <a:lnTo>
                  <a:pt x="322" y="170"/>
                </a:lnTo>
                <a:lnTo>
                  <a:pt x="322" y="238"/>
                </a:lnTo>
                <a:lnTo>
                  <a:pt x="305" y="306"/>
                </a:lnTo>
                <a:lnTo>
                  <a:pt x="288" y="408"/>
                </a:lnTo>
                <a:lnTo>
                  <a:pt x="288" y="544"/>
                </a:lnTo>
                <a:lnTo>
                  <a:pt x="271" y="696"/>
                </a:lnTo>
                <a:lnTo>
                  <a:pt x="254" y="764"/>
                </a:lnTo>
                <a:lnTo>
                  <a:pt x="254" y="832"/>
                </a:lnTo>
                <a:lnTo>
                  <a:pt x="254" y="883"/>
                </a:lnTo>
                <a:lnTo>
                  <a:pt x="237" y="934"/>
                </a:lnTo>
                <a:lnTo>
                  <a:pt x="237" y="968"/>
                </a:lnTo>
                <a:lnTo>
                  <a:pt x="237" y="1002"/>
                </a:lnTo>
                <a:lnTo>
                  <a:pt x="237" y="1019"/>
                </a:lnTo>
                <a:lnTo>
                  <a:pt x="237" y="1036"/>
                </a:lnTo>
                <a:lnTo>
                  <a:pt x="271" y="1036"/>
                </a:lnTo>
                <a:lnTo>
                  <a:pt x="305" y="1002"/>
                </a:lnTo>
                <a:lnTo>
                  <a:pt x="373" y="951"/>
                </a:lnTo>
                <a:lnTo>
                  <a:pt x="458" y="866"/>
                </a:lnTo>
                <a:lnTo>
                  <a:pt x="491" y="832"/>
                </a:lnTo>
                <a:lnTo>
                  <a:pt x="542" y="798"/>
                </a:lnTo>
                <a:lnTo>
                  <a:pt x="610" y="747"/>
                </a:lnTo>
                <a:lnTo>
                  <a:pt x="644" y="713"/>
                </a:lnTo>
                <a:lnTo>
                  <a:pt x="661" y="713"/>
                </a:lnTo>
                <a:lnTo>
                  <a:pt x="661" y="730"/>
                </a:lnTo>
                <a:lnTo>
                  <a:pt x="661" y="747"/>
                </a:lnTo>
                <a:lnTo>
                  <a:pt x="644" y="781"/>
                </a:lnTo>
                <a:lnTo>
                  <a:pt x="627" y="815"/>
                </a:lnTo>
                <a:lnTo>
                  <a:pt x="593" y="849"/>
                </a:lnTo>
                <a:lnTo>
                  <a:pt x="559" y="900"/>
                </a:lnTo>
                <a:lnTo>
                  <a:pt x="508" y="968"/>
                </a:lnTo>
                <a:lnTo>
                  <a:pt x="458" y="1036"/>
                </a:lnTo>
                <a:lnTo>
                  <a:pt x="407" y="1104"/>
                </a:lnTo>
                <a:lnTo>
                  <a:pt x="339" y="1172"/>
                </a:lnTo>
                <a:lnTo>
                  <a:pt x="305" y="1223"/>
                </a:lnTo>
                <a:lnTo>
                  <a:pt x="254" y="1274"/>
                </a:lnTo>
                <a:lnTo>
                  <a:pt x="237" y="1325"/>
                </a:lnTo>
                <a:lnTo>
                  <a:pt x="203" y="1359"/>
                </a:lnTo>
                <a:lnTo>
                  <a:pt x="186" y="1376"/>
                </a:lnTo>
                <a:lnTo>
                  <a:pt x="170" y="1393"/>
                </a:lnTo>
                <a:lnTo>
                  <a:pt x="153" y="1443"/>
                </a:lnTo>
                <a:lnTo>
                  <a:pt x="119" y="1460"/>
                </a:lnTo>
                <a:lnTo>
                  <a:pt x="102" y="1477"/>
                </a:lnTo>
                <a:lnTo>
                  <a:pt x="85" y="1477"/>
                </a:lnTo>
                <a:lnTo>
                  <a:pt x="68" y="1477"/>
                </a:lnTo>
                <a:lnTo>
                  <a:pt x="51" y="1477"/>
                </a:lnTo>
                <a:lnTo>
                  <a:pt x="34" y="1460"/>
                </a:lnTo>
                <a:lnTo>
                  <a:pt x="17" y="1426"/>
                </a:lnTo>
                <a:lnTo>
                  <a:pt x="0" y="1359"/>
                </a:lnTo>
                <a:lnTo>
                  <a:pt x="0" y="1325"/>
                </a:lnTo>
                <a:lnTo>
                  <a:pt x="0" y="1274"/>
                </a:lnTo>
                <a:lnTo>
                  <a:pt x="0" y="1240"/>
                </a:lnTo>
                <a:lnTo>
                  <a:pt x="0" y="1206"/>
                </a:lnTo>
                <a:lnTo>
                  <a:pt x="17" y="1172"/>
                </a:lnTo>
                <a:lnTo>
                  <a:pt x="34" y="1138"/>
                </a:lnTo>
                <a:lnTo>
                  <a:pt x="68" y="1104"/>
                </a:lnTo>
                <a:lnTo>
                  <a:pt x="85" y="1036"/>
                </a:lnTo>
                <a:lnTo>
                  <a:pt x="102" y="951"/>
                </a:lnTo>
                <a:lnTo>
                  <a:pt x="119" y="883"/>
                </a:lnTo>
                <a:lnTo>
                  <a:pt x="119" y="832"/>
                </a:lnTo>
                <a:lnTo>
                  <a:pt x="153" y="595"/>
                </a:lnTo>
                <a:lnTo>
                  <a:pt x="153" y="374"/>
                </a:lnTo>
                <a:lnTo>
                  <a:pt x="153" y="289"/>
                </a:lnTo>
                <a:lnTo>
                  <a:pt x="153" y="221"/>
                </a:lnTo>
                <a:lnTo>
                  <a:pt x="136" y="153"/>
                </a:lnTo>
                <a:lnTo>
                  <a:pt x="119" y="11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811" name="Freeform 43"/>
          <p:cNvSpPr/>
          <p:nvPr/>
        </p:nvSpPr>
        <p:spPr>
          <a:xfrm>
            <a:off x="2647328" y="3022283"/>
            <a:ext cx="601663" cy="107791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949" h="1698">
                <a:moveTo>
                  <a:pt x="762" y="611"/>
                </a:moveTo>
                <a:lnTo>
                  <a:pt x="677" y="798"/>
                </a:lnTo>
                <a:lnTo>
                  <a:pt x="593" y="951"/>
                </a:lnTo>
                <a:lnTo>
                  <a:pt x="508" y="1086"/>
                </a:lnTo>
                <a:lnTo>
                  <a:pt x="440" y="1222"/>
                </a:lnTo>
                <a:lnTo>
                  <a:pt x="372" y="1324"/>
                </a:lnTo>
                <a:lnTo>
                  <a:pt x="288" y="1426"/>
                </a:lnTo>
                <a:lnTo>
                  <a:pt x="220" y="1511"/>
                </a:lnTo>
                <a:lnTo>
                  <a:pt x="152" y="1579"/>
                </a:lnTo>
                <a:lnTo>
                  <a:pt x="101" y="1630"/>
                </a:lnTo>
                <a:lnTo>
                  <a:pt x="51" y="1681"/>
                </a:lnTo>
                <a:lnTo>
                  <a:pt x="17" y="1698"/>
                </a:lnTo>
                <a:lnTo>
                  <a:pt x="0" y="1698"/>
                </a:lnTo>
                <a:lnTo>
                  <a:pt x="0" y="1681"/>
                </a:lnTo>
                <a:lnTo>
                  <a:pt x="17" y="1664"/>
                </a:lnTo>
                <a:lnTo>
                  <a:pt x="17" y="1647"/>
                </a:lnTo>
                <a:lnTo>
                  <a:pt x="34" y="1613"/>
                </a:lnTo>
                <a:lnTo>
                  <a:pt x="68" y="1562"/>
                </a:lnTo>
                <a:lnTo>
                  <a:pt x="101" y="1511"/>
                </a:lnTo>
                <a:lnTo>
                  <a:pt x="135" y="1460"/>
                </a:lnTo>
                <a:lnTo>
                  <a:pt x="186" y="1375"/>
                </a:lnTo>
                <a:lnTo>
                  <a:pt x="288" y="1239"/>
                </a:lnTo>
                <a:lnTo>
                  <a:pt x="372" y="1070"/>
                </a:lnTo>
                <a:lnTo>
                  <a:pt x="457" y="917"/>
                </a:lnTo>
                <a:lnTo>
                  <a:pt x="525" y="747"/>
                </a:lnTo>
                <a:lnTo>
                  <a:pt x="576" y="577"/>
                </a:lnTo>
                <a:lnTo>
                  <a:pt x="627" y="441"/>
                </a:lnTo>
                <a:lnTo>
                  <a:pt x="661" y="339"/>
                </a:lnTo>
                <a:lnTo>
                  <a:pt x="694" y="255"/>
                </a:lnTo>
                <a:lnTo>
                  <a:pt x="694" y="187"/>
                </a:lnTo>
                <a:lnTo>
                  <a:pt x="694" y="153"/>
                </a:lnTo>
                <a:lnTo>
                  <a:pt x="694" y="102"/>
                </a:lnTo>
                <a:lnTo>
                  <a:pt x="694" y="68"/>
                </a:lnTo>
                <a:lnTo>
                  <a:pt x="677" y="51"/>
                </a:lnTo>
                <a:lnTo>
                  <a:pt x="677" y="34"/>
                </a:lnTo>
                <a:lnTo>
                  <a:pt x="694" y="17"/>
                </a:lnTo>
                <a:lnTo>
                  <a:pt x="711" y="0"/>
                </a:lnTo>
                <a:lnTo>
                  <a:pt x="728" y="17"/>
                </a:lnTo>
                <a:lnTo>
                  <a:pt x="762" y="17"/>
                </a:lnTo>
                <a:lnTo>
                  <a:pt x="796" y="51"/>
                </a:lnTo>
                <a:lnTo>
                  <a:pt x="847" y="68"/>
                </a:lnTo>
                <a:lnTo>
                  <a:pt x="881" y="102"/>
                </a:lnTo>
                <a:lnTo>
                  <a:pt x="915" y="136"/>
                </a:lnTo>
                <a:lnTo>
                  <a:pt x="932" y="153"/>
                </a:lnTo>
                <a:lnTo>
                  <a:pt x="949" y="187"/>
                </a:lnTo>
                <a:lnTo>
                  <a:pt x="949" y="204"/>
                </a:lnTo>
                <a:lnTo>
                  <a:pt x="932" y="238"/>
                </a:lnTo>
                <a:lnTo>
                  <a:pt x="915" y="272"/>
                </a:lnTo>
                <a:lnTo>
                  <a:pt x="898" y="322"/>
                </a:lnTo>
                <a:lnTo>
                  <a:pt x="881" y="373"/>
                </a:lnTo>
                <a:lnTo>
                  <a:pt x="847" y="441"/>
                </a:lnTo>
                <a:lnTo>
                  <a:pt x="796" y="526"/>
                </a:lnTo>
                <a:lnTo>
                  <a:pt x="762" y="61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812" name="Freeform 44"/>
          <p:cNvSpPr/>
          <p:nvPr/>
        </p:nvSpPr>
        <p:spPr>
          <a:xfrm>
            <a:off x="2990228" y="3442970"/>
            <a:ext cx="506413" cy="3762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796" h="594">
                <a:moveTo>
                  <a:pt x="576" y="424"/>
                </a:moveTo>
                <a:lnTo>
                  <a:pt x="542" y="509"/>
                </a:lnTo>
                <a:lnTo>
                  <a:pt x="491" y="560"/>
                </a:lnTo>
                <a:lnTo>
                  <a:pt x="474" y="594"/>
                </a:lnTo>
                <a:lnTo>
                  <a:pt x="457" y="594"/>
                </a:lnTo>
                <a:lnTo>
                  <a:pt x="440" y="577"/>
                </a:lnTo>
                <a:lnTo>
                  <a:pt x="440" y="526"/>
                </a:lnTo>
                <a:lnTo>
                  <a:pt x="457" y="475"/>
                </a:lnTo>
                <a:lnTo>
                  <a:pt x="474" y="391"/>
                </a:lnTo>
                <a:lnTo>
                  <a:pt x="508" y="306"/>
                </a:lnTo>
                <a:lnTo>
                  <a:pt x="525" y="255"/>
                </a:lnTo>
                <a:lnTo>
                  <a:pt x="525" y="204"/>
                </a:lnTo>
                <a:lnTo>
                  <a:pt x="525" y="187"/>
                </a:lnTo>
                <a:lnTo>
                  <a:pt x="508" y="187"/>
                </a:lnTo>
                <a:lnTo>
                  <a:pt x="491" y="187"/>
                </a:lnTo>
                <a:lnTo>
                  <a:pt x="440" y="204"/>
                </a:lnTo>
                <a:lnTo>
                  <a:pt x="407" y="221"/>
                </a:lnTo>
                <a:lnTo>
                  <a:pt x="339" y="238"/>
                </a:lnTo>
                <a:lnTo>
                  <a:pt x="254" y="238"/>
                </a:lnTo>
                <a:lnTo>
                  <a:pt x="152" y="255"/>
                </a:lnTo>
                <a:lnTo>
                  <a:pt x="0" y="255"/>
                </a:lnTo>
                <a:lnTo>
                  <a:pt x="0" y="170"/>
                </a:lnTo>
                <a:lnTo>
                  <a:pt x="102" y="170"/>
                </a:lnTo>
                <a:lnTo>
                  <a:pt x="186" y="170"/>
                </a:lnTo>
                <a:lnTo>
                  <a:pt x="271" y="153"/>
                </a:lnTo>
                <a:lnTo>
                  <a:pt x="322" y="119"/>
                </a:lnTo>
                <a:lnTo>
                  <a:pt x="390" y="102"/>
                </a:lnTo>
                <a:lnTo>
                  <a:pt x="423" y="85"/>
                </a:lnTo>
                <a:lnTo>
                  <a:pt x="491" y="34"/>
                </a:lnTo>
                <a:lnTo>
                  <a:pt x="542" y="0"/>
                </a:lnTo>
                <a:lnTo>
                  <a:pt x="576" y="0"/>
                </a:lnTo>
                <a:lnTo>
                  <a:pt x="593" y="0"/>
                </a:lnTo>
                <a:lnTo>
                  <a:pt x="627" y="17"/>
                </a:lnTo>
                <a:lnTo>
                  <a:pt x="661" y="34"/>
                </a:lnTo>
                <a:lnTo>
                  <a:pt x="695" y="68"/>
                </a:lnTo>
                <a:lnTo>
                  <a:pt x="745" y="102"/>
                </a:lnTo>
                <a:lnTo>
                  <a:pt x="779" y="136"/>
                </a:lnTo>
                <a:lnTo>
                  <a:pt x="796" y="153"/>
                </a:lnTo>
                <a:lnTo>
                  <a:pt x="796" y="170"/>
                </a:lnTo>
                <a:lnTo>
                  <a:pt x="796" y="204"/>
                </a:lnTo>
                <a:lnTo>
                  <a:pt x="779" y="221"/>
                </a:lnTo>
                <a:lnTo>
                  <a:pt x="745" y="221"/>
                </a:lnTo>
                <a:lnTo>
                  <a:pt x="711" y="255"/>
                </a:lnTo>
                <a:lnTo>
                  <a:pt x="678" y="289"/>
                </a:lnTo>
                <a:lnTo>
                  <a:pt x="627" y="357"/>
                </a:lnTo>
                <a:lnTo>
                  <a:pt x="576" y="42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596900" y="495300"/>
            <a:ext cx="2387600" cy="55880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637030" y="2584192"/>
            <a:ext cx="7994650" cy="844808"/>
          </a:xfrm>
          <a:prstGeom prst="snip2DiagRect">
            <a:avLst/>
          </a:prstGeom>
          <a:solidFill>
            <a:schemeClr val="bg1"/>
          </a:solidFill>
          <a:ln w="38100">
            <a:noFill/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【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凉拌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】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：把凉的食品加调料拌和。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造句：凉皮一般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凉拌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着吃，也可以炒着吃。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637030" y="1482222"/>
            <a:ext cx="7241470" cy="844808"/>
          </a:xfrm>
          <a:prstGeom prst="snip2DiagRect">
            <a:avLst/>
          </a:prstGeom>
          <a:solidFill>
            <a:schemeClr val="bg1"/>
          </a:solidFill>
          <a:ln>
            <a:solidFill>
              <a:srgbClr val="F5812B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美食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】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：精美的饮食。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造句：看到桌上的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美食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他迫不及待地夹起来吃。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5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596900" y="495300"/>
            <a:ext cx="2387600" cy="55880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  <a:endParaRPr lang="zh-CN" altLang="en-US" dirty="0"/>
          </a:p>
        </p:txBody>
      </p:sp>
      <p:sp>
        <p:nvSpPr>
          <p:cNvPr id="46" name="文本框 45"/>
          <p:cNvSpPr txBox="1"/>
          <p:nvPr/>
        </p:nvSpPr>
        <p:spPr>
          <a:xfrm>
            <a:off x="1637030" y="5155439"/>
            <a:ext cx="7994650" cy="844808"/>
          </a:xfrm>
          <a:prstGeom prst="snip2DiagRect">
            <a:avLst/>
          </a:prstGeom>
          <a:solidFill>
            <a:schemeClr val="bg1"/>
          </a:solidFill>
          <a:ln w="38100">
            <a:noFill/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【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炸酱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】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：烹调方法，把食物放在沸油里弄熟。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造句：我最喜欢爸爸做的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炸酱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面。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1637030" y="3686162"/>
            <a:ext cx="7241471" cy="1212116"/>
          </a:xfrm>
          <a:prstGeom prst="snip2DiagRect">
            <a:avLst/>
          </a:prstGeom>
          <a:solidFill>
            <a:schemeClr val="bg1"/>
          </a:solidFill>
          <a:ln>
            <a:solidFill>
              <a:srgbClr val="F5812B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红烧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】：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烹调方法，把肉、鱼等加油、糖略炒，并加酱油等作料，焖熟使成黑红色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造句：小林最爱吃的菜是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红烧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肉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4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文本框 52"/>
          <p:cNvSpPr txBox="1"/>
          <p:nvPr/>
        </p:nvSpPr>
        <p:spPr>
          <a:xfrm>
            <a:off x="1171244" y="3085469"/>
            <a:ext cx="5915549" cy="701788"/>
          </a:xfrm>
          <a:prstGeom prst="snip2DiagRect">
            <a:avLst/>
          </a:prstGeom>
          <a:solidFill>
            <a:schemeClr val="bg1"/>
          </a:solidFill>
          <a:ln w="38100">
            <a:solidFill>
              <a:srgbClr val="F5812B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这里介绍了中国美食哪些烹调方法？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086458" y="1637903"/>
            <a:ext cx="8236447" cy="578882"/>
          </a:xfrm>
          <a:prstGeom prst="roundRect">
            <a:avLst/>
          </a:prstGeom>
          <a:solidFill>
            <a:schemeClr val="bg1"/>
          </a:solidFill>
          <a:ln>
            <a:solidFill>
              <a:srgbClr val="F5812B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这几种菜品介绍了中国美食的哪些烹调方法？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576655" y="2387173"/>
            <a:ext cx="3492500" cy="649188"/>
          </a:xfrm>
          <a:prstGeom prst="flowChartTerminator">
            <a:avLst/>
          </a:prstGeom>
          <a:solidFill>
            <a:schemeClr val="bg1"/>
          </a:solidFill>
          <a:ln w="57150">
            <a:solidFill>
              <a:srgbClr val="F5812B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凉拌    煎    红烧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71244" y="2481580"/>
            <a:ext cx="15151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红烧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茄子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482817" y="2481580"/>
            <a:ext cx="15151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香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煎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豆腐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794391" y="2481580"/>
            <a:ext cx="15151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凉拌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菠菜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1171244" y="4036581"/>
            <a:ext cx="10439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烤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鸭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2276145" y="3958520"/>
            <a:ext cx="5755336" cy="603150"/>
          </a:xfrm>
          <a:prstGeom prst="snip2DiagRect">
            <a:avLst/>
          </a:prstGeom>
          <a:solidFill>
            <a:schemeClr val="bg1"/>
          </a:solidFill>
          <a:ln w="38100">
            <a:solidFill>
              <a:srgbClr val="F5812B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介绍了中国美食的两种烹调方法：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烤、煮。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1189355" y="4773520"/>
            <a:ext cx="6023610" cy="668552"/>
          </a:xfrm>
          <a:prstGeom prst="round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9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342900" marR="0" lvl="0" indent="0" algn="l" defTabSz="1066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介绍了中国美食哪些烹调方法？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7487148" y="4907741"/>
            <a:ext cx="195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葱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爆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羊肉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8912377" y="4907741"/>
            <a:ext cx="2286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小鸡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炖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蘑菇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1189355" y="5479114"/>
            <a:ext cx="6530340" cy="589311"/>
          </a:xfrm>
          <a:prstGeom prst="round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9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342900" marR="0" lvl="0" indent="0" algn="l" defTabSz="1066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介绍了中国美食的两种烹调方法：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爆、炖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14" grpId="0" bldLvl="0" animBg="1"/>
      <p:bldP spid="28" grpId="0" bldLvl="0" animBg="1"/>
      <p:bldP spid="64" grpId="0" bldLvl="0" animBg="1"/>
      <p:bldP spid="81" grpId="0" bldLvl="0" animBg="1"/>
      <p:bldP spid="8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4571" y="1978660"/>
            <a:ext cx="7796530" cy="3682483"/>
          </a:xfrm>
          <a:prstGeom prst="round2DiagRect">
            <a:avLst/>
          </a:prstGeom>
          <a:noFill/>
          <a:ln w="38100">
            <a:solidFill>
              <a:srgbClr val="F5812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C5C5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中国菜肴素有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四大风味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八大菜系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之说。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四大风味是：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鲁、川、粤、淮扬。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八大菜系一般是指：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山东菜、四川菜、湖南菜、江苏菜、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浙江菜、安徽菜、广东菜和福建菜。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596900" y="495300"/>
            <a:ext cx="2387600" cy="558800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/>
              <a:t>课前导读</a:t>
            </a:r>
          </a:p>
        </p:txBody>
      </p:sp>
      <p:pic>
        <p:nvPicPr>
          <p:cNvPr id="61" name="图片 60" descr="图片包含 桌子, 食物, 盘子, 小&#10;&#10;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5" r="31506"/>
          <a:stretch>
            <a:fillRect/>
          </a:stretch>
        </p:blipFill>
        <p:spPr>
          <a:xfrm>
            <a:off x="7468698" y="1743893"/>
            <a:ext cx="4160178" cy="4152016"/>
          </a:xfrm>
          <a:prstGeom prst="ellipse">
            <a:avLst/>
          </a:prstGeom>
          <a:ln>
            <a:solidFill>
              <a:srgbClr val="F5812B"/>
            </a:solidFill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790700" y="2950531"/>
            <a:ext cx="7839075" cy="2201859"/>
          </a:xfrm>
          <a:prstGeom prst="plaque">
            <a:avLst/>
          </a:prstGeom>
          <a:noFill/>
          <a:ln w="38100">
            <a:solidFill>
              <a:srgbClr val="F5812B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菠菜   煎蛋   豆腐   烧烤   茄子      水煮鱼  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爆竹   蘑菇   清炖   蒸饺   炸酱面   小米粥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427162" y="1563691"/>
            <a:ext cx="2270125" cy="1386840"/>
            <a:chOff x="3274" y="1487"/>
            <a:chExt cx="3575" cy="2184"/>
          </a:xfrm>
        </p:grpSpPr>
        <p:pic>
          <p:nvPicPr>
            <p:cNvPr id="8" name="图片 7" descr="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74" y="1487"/>
              <a:ext cx="3575" cy="2184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3697" y="2149"/>
              <a:ext cx="272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读一读</a:t>
              </a:r>
            </a:p>
          </p:txBody>
        </p:sp>
      </p:grpSp>
      <p:sp>
        <p:nvSpPr>
          <p:cNvPr id="45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596900" y="495300"/>
            <a:ext cx="2387600" cy="558800"/>
          </a:xfrm>
        </p:spPr>
        <p:txBody>
          <a:bodyPr>
            <a:normAutofit/>
          </a:bodyPr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57300" y="2298700"/>
            <a:ext cx="3170555" cy="738174"/>
          </a:xfrm>
          <a:prstGeom prst="octagon">
            <a:avLst/>
          </a:prstGeom>
          <a:solidFill>
            <a:schemeClr val="bg1"/>
          </a:solidFill>
          <a:ln w="38100">
            <a:solidFill>
              <a:srgbClr val="F5812B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菠菜   茄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子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蘑菇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577397" y="1451816"/>
            <a:ext cx="4783455" cy="510251"/>
          </a:xfrm>
          <a:prstGeom prst="wedgeRoundRectCallout">
            <a:avLst>
              <a:gd name="adj1" fmla="val -51446"/>
              <a:gd name="adj2" fmla="val 84732"/>
              <a:gd name="adj3" fmla="val 16667"/>
            </a:avLst>
          </a:prstGeom>
          <a:solidFill>
            <a:schemeClr val="bg1"/>
          </a:solidFill>
          <a:ln>
            <a:solidFill>
              <a:srgbClr val="F5812B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带有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“艹”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的字大多与植物有关。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57300" y="3831590"/>
            <a:ext cx="5711825" cy="738174"/>
          </a:xfrm>
          <a:prstGeom prst="octagon">
            <a:avLst/>
          </a:prstGeom>
          <a:solidFill>
            <a:schemeClr val="bg1"/>
          </a:solidFill>
          <a:ln>
            <a:solidFill>
              <a:srgbClr val="F5812B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煎  煮  蒸  熬  烤   爆  炖  炸  炒  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545482" y="4666634"/>
            <a:ext cx="4929505" cy="1182291"/>
          </a:xfrm>
          <a:prstGeom prst="wedgeEllipseCallout">
            <a:avLst>
              <a:gd name="adj1" fmla="val -40171"/>
              <a:gd name="adj2" fmla="val -48046"/>
            </a:avLst>
          </a:prstGeom>
          <a:solidFill>
            <a:schemeClr val="bg1"/>
          </a:solidFill>
          <a:ln w="38100">
            <a:solidFill>
              <a:srgbClr val="F5812B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带火字旁和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“灬”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的字都与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火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有关。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257300" y="4906397"/>
            <a:ext cx="2686685" cy="702766"/>
          </a:xfrm>
          <a:prstGeom prst="cloud">
            <a:avLst/>
          </a:prstGeom>
          <a:solidFill>
            <a:schemeClr val="bg1"/>
          </a:solidFill>
          <a:ln>
            <a:solidFill>
              <a:srgbClr val="F5812B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如：焖、熏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729480" y="2359425"/>
            <a:ext cx="2686685" cy="702766"/>
          </a:xfrm>
          <a:prstGeom prst="cloud">
            <a:avLst/>
          </a:prstGeom>
          <a:solidFill>
            <a:schemeClr val="bg1"/>
          </a:solidFill>
          <a:ln w="38100">
            <a:solidFill>
              <a:srgbClr val="F5812B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如：草、荷</a:t>
            </a:r>
          </a:p>
        </p:txBody>
      </p:sp>
      <p:sp>
        <p:nvSpPr>
          <p:cNvPr id="48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596900" y="495300"/>
            <a:ext cx="2387600" cy="558800"/>
          </a:xfrm>
        </p:spPr>
        <p:txBody>
          <a:bodyPr>
            <a:normAutofit/>
          </a:bodyPr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4" grpId="0" bldLvl="0" animBg="1"/>
      <p:bldP spid="5" grpId="0" bldLvl="0" animBg="1"/>
      <p:bldP spid="20" grpId="0" bldLvl="0" animBg="1"/>
      <p:bldP spid="8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37970" y="1780402"/>
            <a:ext cx="1893578" cy="523220"/>
          </a:xfrm>
          <a:prstGeom prst="rect">
            <a:avLst/>
          </a:prstGeom>
          <a:noFill/>
          <a:ln>
            <a:solidFill>
              <a:srgbClr val="F5812B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课文主旨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37970" y="2495246"/>
            <a:ext cx="9395073" cy="2836769"/>
          </a:xfrm>
          <a:prstGeom prst="bevel">
            <a:avLst>
              <a:gd name="adj" fmla="val 430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本文介绍了我国的十一道美食，涉及各种烹调方法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——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凉拌、煎、红烧、烤、煮、爆、炖、蒸、炸、熬、炒，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让我们从中了解到中国的美食文化，激发对中国美食的热爱和赞美之情。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5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596900" y="495300"/>
            <a:ext cx="2387600" cy="558800"/>
          </a:xfrm>
        </p:spPr>
        <p:txBody>
          <a:bodyPr>
            <a:normAutofit/>
          </a:bodyPr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05918" y="1979148"/>
            <a:ext cx="4216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【关于饮食卫生的谚语】 </a:t>
            </a:r>
          </a:p>
        </p:txBody>
      </p:sp>
      <p:sp>
        <p:nvSpPr>
          <p:cNvPr id="3" name="矩形 25"/>
          <p:cNvSpPr/>
          <p:nvPr/>
        </p:nvSpPr>
        <p:spPr>
          <a:xfrm>
            <a:off x="1547246" y="2621638"/>
            <a:ext cx="551942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早吃好，午吃饱，晚吃巧。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吃得慌、咽得忙，伤了胃口害了肠。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饭前一口汤，胜过良药方。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五谷杂粮身体棒，青菜萝卜得健康。 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粥里加红枣，常吃皮肤好。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课后小结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7066666" y="2621638"/>
            <a:ext cx="3904595" cy="2813719"/>
          </a:xfrm>
          <a:prstGeom prst="rect">
            <a:avLst/>
          </a:prstGeom>
          <a:noFill/>
          <a:ln w="9525">
            <a:solidFill>
              <a:srgbClr val="F5812B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同学们，我们从文中了解到中国的美食文化，课下请以“家乡的美食”为主题制作一份小报，可以介绍几种家乡的美食，也可收集家乡美食图片、文章剪贴在小报上，附上美食的名称。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6"/>
          <p:cNvSpPr txBox="1"/>
          <p:nvPr/>
        </p:nvSpPr>
        <p:spPr>
          <a:xfrm>
            <a:off x="3188747" y="3186637"/>
            <a:ext cx="615553" cy="1528624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中国美食</a:t>
            </a:r>
          </a:p>
        </p:txBody>
      </p:sp>
      <p:sp>
        <p:nvSpPr>
          <p:cNvPr id="6" name="左大括号 5"/>
          <p:cNvSpPr/>
          <p:nvPr/>
        </p:nvSpPr>
        <p:spPr>
          <a:xfrm>
            <a:off x="4337547" y="2897394"/>
            <a:ext cx="360045" cy="209232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05705" y="2541270"/>
            <a:ext cx="3306445" cy="25557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凉拌、煎、红烧、烤、煮、爆、炖、蒸、炸、熬、炒。</a:t>
            </a:r>
          </a:p>
        </p:txBody>
      </p:sp>
      <p:sp>
        <p:nvSpPr>
          <p:cNvPr id="46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596900" y="495300"/>
            <a:ext cx="2387600" cy="558800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/>
              <a:t>课后小结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2210752" y="2353945"/>
            <a:ext cx="7770495" cy="2966107"/>
          </a:xfrm>
          <a:prstGeom prst="roundRect">
            <a:avLst/>
          </a:prstGeom>
          <a:noFill/>
          <a:ln w="57150">
            <a:solidFill>
              <a:srgbClr val="F5812B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一、用横线画出正确的读音。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①今天早晨我吃的是炸（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zhá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zà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）酱面。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②清蒸（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zhēn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zhēnɡ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）水饺很好吃。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③妈妈常常炒（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方正姚体" panose="02010601030101010101" pitchFamily="2" charset="-122"/>
              </a:rPr>
              <a:t>chǎo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方正姚体" panose="02010601030101010101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方正姚体" panose="02010601030101010101" pitchFamily="2" charset="-122"/>
              </a:rPr>
              <a:t>miǎo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方正姚体" panose="02010601030101010101" pitchFamily="2" charset="-122"/>
              </a:rPr>
              <a:t>）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鸡蛋饭我吃。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514782" y="340741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+mn-ea"/>
              </a:rPr>
              <a:t>√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808537" y="409257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+mn-ea"/>
              </a:rPr>
              <a:t>√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127307" y="472567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+mn-ea"/>
              </a:rPr>
              <a:t>√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9"/>
          <p:cNvSpPr/>
          <p:nvPr/>
        </p:nvSpPr>
        <p:spPr>
          <a:xfrm>
            <a:off x="2965174" y="2070842"/>
            <a:ext cx="6261651" cy="335104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一、我会选择合适的方法来烹饪。(填序号)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①炒　　②烤　　③烧　　④炖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⑤炸　　⑥煎　　⑦蒸　　⑧煮　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(　　)面条 (　　)薯条 (　　)肉串 (　　)青菜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(　　)排骨 (　　)牛排  (　   )馒头 (　　)茄子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227429" y="3866515"/>
            <a:ext cx="6159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⑧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227429" y="4914265"/>
            <a:ext cx="487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④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702534" y="3866515"/>
            <a:ext cx="487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⑤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702534" y="4914265"/>
            <a:ext cx="487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⑥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277334" y="3866515"/>
            <a:ext cx="487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②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277334" y="4914265"/>
            <a:ext cx="487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⑦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7757519" y="3866515"/>
            <a:ext cx="487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①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7757519" y="4914265"/>
            <a:ext cx="487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③</a:t>
            </a:r>
          </a:p>
        </p:txBody>
      </p:sp>
      <p:sp>
        <p:nvSpPr>
          <p:cNvPr id="80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96900" y="495300"/>
            <a:ext cx="2387600" cy="558800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24" grpId="0"/>
      <p:bldP spid="25" grpId="0"/>
      <p:bldP spid="32" grpId="0"/>
      <p:bldP spid="33" grpId="0"/>
      <p:bldP spid="34" grpId="0"/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4525440" y="-3965864"/>
            <a:ext cx="4888327" cy="4888327"/>
          </a:xfrm>
          <a:prstGeom prst="ellips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6" name="任意多边形: 形状 5"/>
          <p:cNvSpPr/>
          <p:nvPr/>
        </p:nvSpPr>
        <p:spPr>
          <a:xfrm flipH="1">
            <a:off x="0" y="4445001"/>
            <a:ext cx="10603706" cy="2413000"/>
          </a:xfrm>
          <a:custGeom>
            <a:avLst/>
            <a:gdLst>
              <a:gd name="connsiteX0" fmla="*/ 8007374 w 10603706"/>
              <a:gd name="connsiteY0" fmla="*/ 0 h 2413000"/>
              <a:gd name="connsiteX1" fmla="*/ 490126 w 10603706"/>
              <a:gd name="connsiteY1" fmla="*/ 2098786 h 2413000"/>
              <a:gd name="connsiteX2" fmla="*/ 0 w 10603706"/>
              <a:gd name="connsiteY2" fmla="*/ 2413000 h 2413000"/>
              <a:gd name="connsiteX3" fmla="*/ 10603706 w 10603706"/>
              <a:gd name="connsiteY3" fmla="*/ 2413000 h 2413000"/>
              <a:gd name="connsiteX4" fmla="*/ 10603706 w 10603706"/>
              <a:gd name="connsiteY4" fmla="*/ 232970 h 2413000"/>
              <a:gd name="connsiteX5" fmla="*/ 10528947 w 10603706"/>
              <a:gd name="connsiteY5" fmla="*/ 218526 h 2413000"/>
              <a:gd name="connsiteX6" fmla="*/ 8007374 w 10603706"/>
              <a:gd name="connsiteY6" fmla="*/ 0 h 24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3706" h="2413000">
                <a:moveTo>
                  <a:pt x="8007374" y="0"/>
                </a:moveTo>
                <a:cubicBezTo>
                  <a:pt x="5255140" y="0"/>
                  <a:pt x="2682036" y="766949"/>
                  <a:pt x="490126" y="2098786"/>
                </a:cubicBezTo>
                <a:lnTo>
                  <a:pt x="0" y="2413000"/>
                </a:lnTo>
                <a:lnTo>
                  <a:pt x="10603706" y="2413000"/>
                </a:lnTo>
                <a:lnTo>
                  <a:pt x="10603706" y="232970"/>
                </a:lnTo>
                <a:lnTo>
                  <a:pt x="10528947" y="218526"/>
                </a:lnTo>
                <a:cubicBezTo>
                  <a:pt x="9710027" y="74898"/>
                  <a:pt x="8867447" y="0"/>
                  <a:pt x="800737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任意多边形: 形状 7"/>
          <p:cNvSpPr/>
          <p:nvPr/>
        </p:nvSpPr>
        <p:spPr>
          <a:xfrm flipH="1">
            <a:off x="939800" y="5499981"/>
            <a:ext cx="11252200" cy="1358020"/>
          </a:xfrm>
          <a:custGeom>
            <a:avLst/>
            <a:gdLst>
              <a:gd name="connsiteX0" fmla="*/ 4261667 w 10839505"/>
              <a:gd name="connsiteY0" fmla="*/ 0 h 1577278"/>
              <a:gd name="connsiteX1" fmla="*/ 207033 w 10839505"/>
              <a:gd name="connsiteY1" fmla="*/ 574637 h 1577278"/>
              <a:gd name="connsiteX2" fmla="*/ 0 w 10839505"/>
              <a:gd name="connsiteY2" fmla="*/ 637974 h 1577278"/>
              <a:gd name="connsiteX3" fmla="*/ 0 w 10839505"/>
              <a:gd name="connsiteY3" fmla="*/ 1577278 h 1577278"/>
              <a:gd name="connsiteX4" fmla="*/ 10839505 w 10839505"/>
              <a:gd name="connsiteY4" fmla="*/ 1577278 h 1577278"/>
              <a:gd name="connsiteX5" fmla="*/ 10546738 w 10839505"/>
              <a:gd name="connsiteY5" fmla="*/ 1429567 h 1577278"/>
              <a:gd name="connsiteX6" fmla="*/ 4261667 w 10839505"/>
              <a:gd name="connsiteY6" fmla="*/ 0 h 157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39505" h="1577278">
                <a:moveTo>
                  <a:pt x="4261667" y="0"/>
                </a:moveTo>
                <a:cubicBezTo>
                  <a:pt x="2854274" y="0"/>
                  <a:pt x="1493723" y="200552"/>
                  <a:pt x="207033" y="574637"/>
                </a:cubicBezTo>
                <a:lnTo>
                  <a:pt x="0" y="637974"/>
                </a:lnTo>
                <a:lnTo>
                  <a:pt x="0" y="1577278"/>
                </a:lnTo>
                <a:lnTo>
                  <a:pt x="10839505" y="1577278"/>
                </a:lnTo>
                <a:lnTo>
                  <a:pt x="10546738" y="1429567"/>
                </a:lnTo>
                <a:cubicBezTo>
                  <a:pt x="8645410" y="513413"/>
                  <a:pt x="6513496" y="0"/>
                  <a:pt x="4261667" y="0"/>
                </a:cubicBezTo>
                <a:close/>
              </a:path>
            </a:pathLst>
          </a:custGeom>
          <a:gradFill>
            <a:gsLst>
              <a:gs pos="6000">
                <a:srgbClr val="FDC830"/>
              </a:gs>
              <a:gs pos="95000">
                <a:srgbClr val="F26B2A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24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75609" y="484859"/>
            <a:ext cx="188275" cy="148554"/>
            <a:chOff x="575608" y="484858"/>
            <a:chExt cx="347168" cy="257175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575608" y="484858"/>
              <a:ext cx="347168" cy="0"/>
            </a:xfrm>
            <a:prstGeom prst="line">
              <a:avLst/>
            </a:prstGeom>
            <a:gradFill>
              <a:gsLst>
                <a:gs pos="6000">
                  <a:srgbClr val="FDC830"/>
                </a:gs>
                <a:gs pos="95000">
                  <a:srgbClr val="F26B2A"/>
                </a:gs>
              </a:gsLst>
              <a:lin ang="2700000" scaled="1"/>
            </a:gradFill>
            <a:ln w="12700" cap="flat" cmpd="sng" algn="ctr">
              <a:solidFill>
                <a:srgbClr val="F5812B"/>
              </a:solidFill>
              <a:prstDash val="solid"/>
              <a:miter lim="800000"/>
            </a:ln>
            <a:effectLst/>
          </p:spPr>
        </p:cxnSp>
        <p:cxnSp>
          <p:nvCxnSpPr>
            <p:cNvPr id="11" name="直接连接符 10"/>
            <p:cNvCxnSpPr/>
            <p:nvPr/>
          </p:nvCxnSpPr>
          <p:spPr>
            <a:xfrm>
              <a:off x="575608" y="613446"/>
              <a:ext cx="347168" cy="0"/>
            </a:xfrm>
            <a:prstGeom prst="line">
              <a:avLst/>
            </a:prstGeom>
            <a:gradFill>
              <a:gsLst>
                <a:gs pos="6000">
                  <a:srgbClr val="FDC830"/>
                </a:gs>
                <a:gs pos="95000">
                  <a:srgbClr val="F26B2A"/>
                </a:gs>
              </a:gsLst>
              <a:lin ang="2700000" scaled="1"/>
            </a:gradFill>
            <a:ln w="12700" cap="flat" cmpd="sng" algn="ctr">
              <a:solidFill>
                <a:srgbClr val="F5812B"/>
              </a:solidFill>
              <a:prstDash val="solid"/>
              <a:miter lim="800000"/>
            </a:ln>
            <a:effectLst/>
          </p:spPr>
        </p:cxnSp>
        <p:cxnSp>
          <p:nvCxnSpPr>
            <p:cNvPr id="12" name="直接连接符 11"/>
            <p:cNvCxnSpPr/>
            <p:nvPr/>
          </p:nvCxnSpPr>
          <p:spPr>
            <a:xfrm>
              <a:off x="575608" y="742033"/>
              <a:ext cx="347168" cy="0"/>
            </a:xfrm>
            <a:prstGeom prst="line">
              <a:avLst/>
            </a:prstGeom>
            <a:gradFill>
              <a:gsLst>
                <a:gs pos="6000">
                  <a:srgbClr val="FDC830"/>
                </a:gs>
                <a:gs pos="95000">
                  <a:srgbClr val="F26B2A"/>
                </a:gs>
              </a:gsLst>
              <a:lin ang="2700000" scaled="1"/>
            </a:gradFill>
            <a:ln w="12700" cap="flat" cmpd="sng" algn="ctr">
              <a:solidFill>
                <a:srgbClr val="F5812B"/>
              </a:solidFill>
              <a:prstDash val="solid"/>
              <a:miter lim="800000"/>
            </a:ln>
            <a:effectLst/>
          </p:spPr>
        </p:cxnSp>
      </p:grpSp>
      <p:sp>
        <p:nvSpPr>
          <p:cNvPr id="13" name="椭圆 12"/>
          <p:cNvSpPr/>
          <p:nvPr/>
        </p:nvSpPr>
        <p:spPr>
          <a:xfrm>
            <a:off x="11932114" y="497018"/>
            <a:ext cx="1358021" cy="1358021"/>
          </a:xfrm>
          <a:prstGeom prst="ellipse">
            <a:avLst/>
          </a:prstGeom>
          <a:noFill/>
          <a:ln w="9525" cap="flat" cmpd="sng" algn="ctr">
            <a:solidFill>
              <a:srgbClr val="F5812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3" name="图片 2" descr="图片包含 桌子, 食物, 盘子, 小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5" r="31506"/>
          <a:stretch>
            <a:fillRect/>
          </a:stretch>
        </p:blipFill>
        <p:spPr>
          <a:xfrm>
            <a:off x="939800" y="922463"/>
            <a:ext cx="5279974" cy="5269616"/>
          </a:xfrm>
          <a:prstGeom prst="ellipse">
            <a:avLst/>
          </a:prstGeom>
          <a:ln>
            <a:solidFill>
              <a:srgbClr val="F5812B"/>
            </a:solidFill>
          </a:ln>
        </p:spPr>
      </p:pic>
      <p:sp>
        <p:nvSpPr>
          <p:cNvPr id="16" name="文本框 15"/>
          <p:cNvSpPr txBox="1"/>
          <p:nvPr/>
        </p:nvSpPr>
        <p:spPr>
          <a:xfrm rot="16200000" flipH="1">
            <a:off x="8017989" y="1389501"/>
            <a:ext cx="735719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700" dirty="0"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72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READ</a:t>
            </a:r>
            <a:endParaRPr lang="zh-CN" altLang="en-US" sz="28700" dirty="0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7200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 flipH="1">
            <a:off x="6149975" y="1765300"/>
            <a:ext cx="55880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9600" dirty="0">
                <a:gradFill flip="none" rotWithShape="1">
                  <a:gsLst>
                    <a:gs pos="0">
                      <a:srgbClr val="FA920D"/>
                    </a:gs>
                    <a:gs pos="100000">
                      <a:srgbClr val="EE471E"/>
                    </a:gs>
                  </a:gsLst>
                  <a:lin ang="2700000" scaled="1"/>
                  <a:tileRect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谢谢观看</a:t>
            </a:r>
          </a:p>
        </p:txBody>
      </p:sp>
      <p:grpSp>
        <p:nvGrpSpPr>
          <p:cNvPr id="18" name="组合 17"/>
          <p:cNvGrpSpPr/>
          <p:nvPr/>
        </p:nvGrpSpPr>
        <p:grpSpPr>
          <a:xfrm flipH="1">
            <a:off x="6718300" y="3365500"/>
            <a:ext cx="4926330" cy="667959"/>
            <a:chOff x="1494821" y="4545883"/>
            <a:chExt cx="4393411" cy="667855"/>
          </a:xfrm>
        </p:grpSpPr>
        <p:sp>
          <p:nvSpPr>
            <p:cNvPr id="19" name="文本框 18"/>
            <p:cNvSpPr txBox="1"/>
            <p:nvPr/>
          </p:nvSpPr>
          <p:spPr>
            <a:xfrm>
              <a:off x="1494821" y="4691849"/>
              <a:ext cx="4393411" cy="521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语文精品课件 二年级下册 </a:t>
              </a:r>
              <a:r>
                <a:rPr lang="en-US" altLang="zh-CN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3.4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 rot="10800000" flipH="1" flipV="1">
              <a:off x="1568232" y="4545883"/>
              <a:ext cx="4320000" cy="36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 flipH="1">
            <a:off x="8341685" y="4417765"/>
            <a:ext cx="3229444" cy="276999"/>
            <a:chOff x="1018050" y="5462070"/>
            <a:chExt cx="3541890" cy="276999"/>
          </a:xfrm>
        </p:grpSpPr>
        <p:sp>
          <p:nvSpPr>
            <p:cNvPr id="22" name="矩形 21"/>
            <p:cNvSpPr/>
            <p:nvPr/>
          </p:nvSpPr>
          <p:spPr>
            <a:xfrm>
              <a:off x="1018050" y="5462070"/>
              <a:ext cx="1706247" cy="276999"/>
            </a:xfrm>
            <a:prstGeom prst="rect">
              <a:avLst/>
            </a:prstGeom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授课时间：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853693" y="5462070"/>
              <a:ext cx="1706247" cy="276999"/>
            </a:xfrm>
            <a:prstGeom prst="rect">
              <a:avLst/>
            </a:prstGeom>
            <a:noFill/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授课老师：某某</a:t>
              </a:r>
            </a:p>
          </p:txBody>
        </p:sp>
      </p:grpSp>
      <p:sp>
        <p:nvSpPr>
          <p:cNvPr id="28" name="文本框 27"/>
          <p:cNvSpPr txBox="1"/>
          <p:nvPr/>
        </p:nvSpPr>
        <p:spPr>
          <a:xfrm flipH="1">
            <a:off x="9555480" y="495935"/>
            <a:ext cx="20154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某某实验小学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40790" y="2346325"/>
            <a:ext cx="897636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（1）不认识的字可以看拼音，或者请教老师和同学。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（2）读准每一个字的字音，圈出生字词；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（3）读通每个句子，读不通顺的多读几遍；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（4）给每个自然段写上序号。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596900" y="495300"/>
            <a:ext cx="2387600" cy="558800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/>
              <a:t>课前导读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7" name="Group 3"/>
          <p:cNvGrpSpPr/>
          <p:nvPr/>
        </p:nvGrpSpPr>
        <p:grpSpPr>
          <a:xfrm>
            <a:off x="2468880" y="2353310"/>
            <a:ext cx="725170" cy="700405"/>
            <a:chOff x="431" y="1026"/>
            <a:chExt cx="907" cy="907"/>
          </a:xfrm>
        </p:grpSpPr>
        <p:sp>
          <p:nvSpPr>
            <p:cNvPr id="18438" name="Rectangle 4"/>
            <p:cNvSpPr/>
            <p:nvPr/>
          </p:nvSpPr>
          <p:spPr>
            <a:xfrm>
              <a:off x="431" y="1026"/>
              <a:ext cx="907" cy="907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18439" name="Line 5"/>
            <p:cNvSpPr/>
            <p:nvPr/>
          </p:nvSpPr>
          <p:spPr>
            <a:xfrm>
              <a:off x="476" y="1480"/>
              <a:ext cx="862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0" name="Line 6"/>
            <p:cNvSpPr/>
            <p:nvPr/>
          </p:nvSpPr>
          <p:spPr>
            <a:xfrm>
              <a:off x="884" y="1026"/>
              <a:ext cx="0" cy="90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477" name="文本框 40"/>
          <p:cNvSpPr txBox="1"/>
          <p:nvPr/>
        </p:nvSpPr>
        <p:spPr>
          <a:xfrm>
            <a:off x="2486025" y="2325370"/>
            <a:ext cx="68961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菠</a:t>
            </a:r>
          </a:p>
        </p:txBody>
      </p:sp>
      <p:sp>
        <p:nvSpPr>
          <p:cNvPr id="18488" name="文本框 50"/>
          <p:cNvSpPr txBox="1"/>
          <p:nvPr/>
        </p:nvSpPr>
        <p:spPr>
          <a:xfrm>
            <a:off x="2414270" y="1729105"/>
            <a:ext cx="82378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bō        jiān          fǔ         shāo       qié         kǎo</a:t>
            </a:r>
          </a:p>
        </p:txBody>
      </p:sp>
      <p:grpSp>
        <p:nvGrpSpPr>
          <p:cNvPr id="48" name="Group 3"/>
          <p:cNvGrpSpPr/>
          <p:nvPr/>
        </p:nvGrpSpPr>
        <p:grpSpPr>
          <a:xfrm>
            <a:off x="3639185" y="2330450"/>
            <a:ext cx="725170" cy="722630"/>
            <a:chOff x="431" y="1026"/>
            <a:chExt cx="907" cy="907"/>
          </a:xfrm>
        </p:grpSpPr>
        <p:sp>
          <p:nvSpPr>
            <p:cNvPr id="49" name="Rectangle 4"/>
            <p:cNvSpPr/>
            <p:nvPr/>
          </p:nvSpPr>
          <p:spPr>
            <a:xfrm>
              <a:off x="431" y="1026"/>
              <a:ext cx="907" cy="907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50" name="Line 5"/>
            <p:cNvSpPr/>
            <p:nvPr/>
          </p:nvSpPr>
          <p:spPr>
            <a:xfrm>
              <a:off x="476" y="1480"/>
              <a:ext cx="862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Line 6"/>
            <p:cNvSpPr/>
            <p:nvPr/>
          </p:nvSpPr>
          <p:spPr>
            <a:xfrm>
              <a:off x="884" y="1026"/>
              <a:ext cx="0" cy="90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2" name="文本框 40"/>
          <p:cNvSpPr txBox="1"/>
          <p:nvPr/>
        </p:nvSpPr>
        <p:spPr>
          <a:xfrm>
            <a:off x="3656330" y="2324735"/>
            <a:ext cx="68961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煎</a:t>
            </a:r>
          </a:p>
        </p:txBody>
      </p:sp>
      <p:grpSp>
        <p:nvGrpSpPr>
          <p:cNvPr id="53" name="Group 3"/>
          <p:cNvGrpSpPr/>
          <p:nvPr/>
        </p:nvGrpSpPr>
        <p:grpSpPr>
          <a:xfrm>
            <a:off x="7527925" y="2301875"/>
            <a:ext cx="725170" cy="722630"/>
            <a:chOff x="431" y="1026"/>
            <a:chExt cx="907" cy="907"/>
          </a:xfrm>
        </p:grpSpPr>
        <p:sp>
          <p:nvSpPr>
            <p:cNvPr id="54" name="Rectangle 4"/>
            <p:cNvSpPr/>
            <p:nvPr/>
          </p:nvSpPr>
          <p:spPr>
            <a:xfrm>
              <a:off x="431" y="1026"/>
              <a:ext cx="907" cy="907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55" name="Line 5"/>
            <p:cNvSpPr/>
            <p:nvPr/>
          </p:nvSpPr>
          <p:spPr>
            <a:xfrm>
              <a:off x="476" y="1480"/>
              <a:ext cx="862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Line 6"/>
            <p:cNvSpPr/>
            <p:nvPr/>
          </p:nvSpPr>
          <p:spPr>
            <a:xfrm>
              <a:off x="884" y="1026"/>
              <a:ext cx="0" cy="90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7" name="文本框 40"/>
          <p:cNvSpPr txBox="1"/>
          <p:nvPr/>
        </p:nvSpPr>
        <p:spPr>
          <a:xfrm>
            <a:off x="7545070" y="2296160"/>
            <a:ext cx="68961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茄</a:t>
            </a:r>
          </a:p>
        </p:txBody>
      </p:sp>
      <p:grpSp>
        <p:nvGrpSpPr>
          <p:cNvPr id="58" name="Group 3"/>
          <p:cNvGrpSpPr/>
          <p:nvPr/>
        </p:nvGrpSpPr>
        <p:grpSpPr>
          <a:xfrm>
            <a:off x="6278880" y="2296160"/>
            <a:ext cx="725170" cy="722630"/>
            <a:chOff x="431" y="1026"/>
            <a:chExt cx="907" cy="907"/>
          </a:xfrm>
        </p:grpSpPr>
        <p:sp>
          <p:nvSpPr>
            <p:cNvPr id="59" name="Rectangle 4"/>
            <p:cNvSpPr/>
            <p:nvPr/>
          </p:nvSpPr>
          <p:spPr>
            <a:xfrm>
              <a:off x="431" y="1026"/>
              <a:ext cx="907" cy="907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60" name="Line 5"/>
            <p:cNvSpPr/>
            <p:nvPr/>
          </p:nvSpPr>
          <p:spPr>
            <a:xfrm>
              <a:off x="476" y="1480"/>
              <a:ext cx="862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Line 6"/>
            <p:cNvSpPr/>
            <p:nvPr/>
          </p:nvSpPr>
          <p:spPr>
            <a:xfrm>
              <a:off x="884" y="1026"/>
              <a:ext cx="0" cy="90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2" name="文本框 40"/>
          <p:cNvSpPr txBox="1"/>
          <p:nvPr/>
        </p:nvSpPr>
        <p:spPr>
          <a:xfrm>
            <a:off x="6296025" y="2290445"/>
            <a:ext cx="68961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烧</a:t>
            </a:r>
          </a:p>
        </p:txBody>
      </p:sp>
      <p:grpSp>
        <p:nvGrpSpPr>
          <p:cNvPr id="63" name="Group 3"/>
          <p:cNvGrpSpPr/>
          <p:nvPr/>
        </p:nvGrpSpPr>
        <p:grpSpPr>
          <a:xfrm>
            <a:off x="8791575" y="2290445"/>
            <a:ext cx="725170" cy="722630"/>
            <a:chOff x="431" y="1026"/>
            <a:chExt cx="907" cy="907"/>
          </a:xfrm>
        </p:grpSpPr>
        <p:sp>
          <p:nvSpPr>
            <p:cNvPr id="64" name="Rectangle 4"/>
            <p:cNvSpPr/>
            <p:nvPr/>
          </p:nvSpPr>
          <p:spPr>
            <a:xfrm>
              <a:off x="431" y="1026"/>
              <a:ext cx="907" cy="907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65" name="Line 5"/>
            <p:cNvSpPr/>
            <p:nvPr/>
          </p:nvSpPr>
          <p:spPr>
            <a:xfrm>
              <a:off x="476" y="1480"/>
              <a:ext cx="862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Line 6"/>
            <p:cNvSpPr/>
            <p:nvPr/>
          </p:nvSpPr>
          <p:spPr>
            <a:xfrm>
              <a:off x="884" y="1026"/>
              <a:ext cx="0" cy="90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7" name="文本框 40"/>
          <p:cNvSpPr txBox="1"/>
          <p:nvPr/>
        </p:nvSpPr>
        <p:spPr>
          <a:xfrm>
            <a:off x="8808720" y="2284730"/>
            <a:ext cx="68961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烤</a:t>
            </a:r>
          </a:p>
        </p:txBody>
      </p:sp>
      <p:grpSp>
        <p:nvGrpSpPr>
          <p:cNvPr id="68" name="Group 3"/>
          <p:cNvGrpSpPr/>
          <p:nvPr/>
        </p:nvGrpSpPr>
        <p:grpSpPr>
          <a:xfrm>
            <a:off x="4977765" y="2324735"/>
            <a:ext cx="725170" cy="722630"/>
            <a:chOff x="431" y="1026"/>
            <a:chExt cx="907" cy="907"/>
          </a:xfrm>
        </p:grpSpPr>
        <p:sp>
          <p:nvSpPr>
            <p:cNvPr id="69" name="Rectangle 4"/>
            <p:cNvSpPr/>
            <p:nvPr/>
          </p:nvSpPr>
          <p:spPr>
            <a:xfrm>
              <a:off x="431" y="1026"/>
              <a:ext cx="907" cy="907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70" name="Line 5"/>
            <p:cNvSpPr/>
            <p:nvPr/>
          </p:nvSpPr>
          <p:spPr>
            <a:xfrm>
              <a:off x="476" y="1480"/>
              <a:ext cx="862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Line 6"/>
            <p:cNvSpPr/>
            <p:nvPr/>
          </p:nvSpPr>
          <p:spPr>
            <a:xfrm>
              <a:off x="884" y="1026"/>
              <a:ext cx="0" cy="90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2" name="文本框 40"/>
          <p:cNvSpPr txBox="1"/>
          <p:nvPr/>
        </p:nvSpPr>
        <p:spPr>
          <a:xfrm>
            <a:off x="4994910" y="2319020"/>
            <a:ext cx="68961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腐</a:t>
            </a:r>
          </a:p>
        </p:txBody>
      </p:sp>
      <p:grpSp>
        <p:nvGrpSpPr>
          <p:cNvPr id="73" name="Group 3"/>
          <p:cNvGrpSpPr/>
          <p:nvPr/>
        </p:nvGrpSpPr>
        <p:grpSpPr>
          <a:xfrm>
            <a:off x="2487930" y="3770630"/>
            <a:ext cx="725170" cy="700405"/>
            <a:chOff x="431" y="1026"/>
            <a:chExt cx="907" cy="907"/>
          </a:xfrm>
        </p:grpSpPr>
        <p:sp>
          <p:nvSpPr>
            <p:cNvPr id="74" name="Rectangle 4"/>
            <p:cNvSpPr/>
            <p:nvPr/>
          </p:nvSpPr>
          <p:spPr>
            <a:xfrm>
              <a:off x="431" y="1026"/>
              <a:ext cx="907" cy="907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75" name="Line 5"/>
            <p:cNvSpPr/>
            <p:nvPr/>
          </p:nvSpPr>
          <p:spPr>
            <a:xfrm>
              <a:off x="476" y="1480"/>
              <a:ext cx="862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Line 6"/>
            <p:cNvSpPr/>
            <p:nvPr/>
          </p:nvSpPr>
          <p:spPr>
            <a:xfrm>
              <a:off x="884" y="1026"/>
              <a:ext cx="0" cy="90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7" name="文本框 40"/>
          <p:cNvSpPr txBox="1"/>
          <p:nvPr/>
        </p:nvSpPr>
        <p:spPr>
          <a:xfrm>
            <a:off x="2505075" y="3742690"/>
            <a:ext cx="68961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煮</a:t>
            </a:r>
          </a:p>
        </p:txBody>
      </p:sp>
      <p:grpSp>
        <p:nvGrpSpPr>
          <p:cNvPr id="78" name="Group 3"/>
          <p:cNvGrpSpPr/>
          <p:nvPr/>
        </p:nvGrpSpPr>
        <p:grpSpPr>
          <a:xfrm>
            <a:off x="3658235" y="3747770"/>
            <a:ext cx="725170" cy="722630"/>
            <a:chOff x="431" y="1026"/>
            <a:chExt cx="907" cy="907"/>
          </a:xfrm>
        </p:grpSpPr>
        <p:sp>
          <p:nvSpPr>
            <p:cNvPr id="79" name="Rectangle 4"/>
            <p:cNvSpPr/>
            <p:nvPr/>
          </p:nvSpPr>
          <p:spPr>
            <a:xfrm>
              <a:off x="431" y="1026"/>
              <a:ext cx="907" cy="907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80" name="Line 5"/>
            <p:cNvSpPr/>
            <p:nvPr/>
          </p:nvSpPr>
          <p:spPr>
            <a:xfrm>
              <a:off x="476" y="1480"/>
              <a:ext cx="862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Line 6"/>
            <p:cNvSpPr/>
            <p:nvPr/>
          </p:nvSpPr>
          <p:spPr>
            <a:xfrm>
              <a:off x="884" y="1026"/>
              <a:ext cx="0" cy="90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2" name="文本框 40"/>
          <p:cNvSpPr txBox="1"/>
          <p:nvPr/>
        </p:nvSpPr>
        <p:spPr>
          <a:xfrm>
            <a:off x="3675380" y="3742055"/>
            <a:ext cx="68961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爆</a:t>
            </a:r>
          </a:p>
        </p:txBody>
      </p:sp>
      <p:grpSp>
        <p:nvGrpSpPr>
          <p:cNvPr id="6" name="Group 3"/>
          <p:cNvGrpSpPr/>
          <p:nvPr/>
        </p:nvGrpSpPr>
        <p:grpSpPr>
          <a:xfrm>
            <a:off x="7546975" y="3719195"/>
            <a:ext cx="725170" cy="722630"/>
            <a:chOff x="431" y="1026"/>
            <a:chExt cx="907" cy="907"/>
          </a:xfrm>
        </p:grpSpPr>
        <p:sp>
          <p:nvSpPr>
            <p:cNvPr id="8" name="Rectangle 4"/>
            <p:cNvSpPr/>
            <p:nvPr/>
          </p:nvSpPr>
          <p:spPr>
            <a:xfrm>
              <a:off x="431" y="1026"/>
              <a:ext cx="907" cy="907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9" name="Line 5"/>
            <p:cNvSpPr/>
            <p:nvPr/>
          </p:nvSpPr>
          <p:spPr>
            <a:xfrm>
              <a:off x="476" y="1480"/>
              <a:ext cx="862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Line 6"/>
            <p:cNvSpPr/>
            <p:nvPr/>
          </p:nvSpPr>
          <p:spPr>
            <a:xfrm>
              <a:off x="884" y="1026"/>
              <a:ext cx="0" cy="90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2" name="文本框 40"/>
          <p:cNvSpPr txBox="1"/>
          <p:nvPr/>
        </p:nvSpPr>
        <p:spPr>
          <a:xfrm>
            <a:off x="7564120" y="3713480"/>
            <a:ext cx="68961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菇</a:t>
            </a:r>
          </a:p>
        </p:txBody>
      </p:sp>
      <p:grpSp>
        <p:nvGrpSpPr>
          <p:cNvPr id="33" name="Group 3"/>
          <p:cNvGrpSpPr/>
          <p:nvPr/>
        </p:nvGrpSpPr>
        <p:grpSpPr>
          <a:xfrm>
            <a:off x="6297930" y="3713480"/>
            <a:ext cx="725170" cy="722630"/>
            <a:chOff x="431" y="1026"/>
            <a:chExt cx="907" cy="907"/>
          </a:xfrm>
        </p:grpSpPr>
        <p:sp>
          <p:nvSpPr>
            <p:cNvPr id="34" name="Rectangle 4"/>
            <p:cNvSpPr/>
            <p:nvPr/>
          </p:nvSpPr>
          <p:spPr>
            <a:xfrm>
              <a:off x="431" y="1026"/>
              <a:ext cx="907" cy="907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35" name="Line 5"/>
            <p:cNvSpPr/>
            <p:nvPr/>
          </p:nvSpPr>
          <p:spPr>
            <a:xfrm>
              <a:off x="476" y="1480"/>
              <a:ext cx="862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Line 6"/>
            <p:cNvSpPr/>
            <p:nvPr/>
          </p:nvSpPr>
          <p:spPr>
            <a:xfrm>
              <a:off x="884" y="1026"/>
              <a:ext cx="0" cy="90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7" name="文本框 40"/>
          <p:cNvSpPr txBox="1"/>
          <p:nvPr/>
        </p:nvSpPr>
        <p:spPr>
          <a:xfrm>
            <a:off x="6315075" y="3707765"/>
            <a:ext cx="68961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蘑</a:t>
            </a:r>
          </a:p>
        </p:txBody>
      </p:sp>
      <p:grpSp>
        <p:nvGrpSpPr>
          <p:cNvPr id="38" name="Group 3"/>
          <p:cNvGrpSpPr/>
          <p:nvPr/>
        </p:nvGrpSpPr>
        <p:grpSpPr>
          <a:xfrm>
            <a:off x="8810625" y="3707765"/>
            <a:ext cx="725170" cy="722630"/>
            <a:chOff x="431" y="1026"/>
            <a:chExt cx="907" cy="907"/>
          </a:xfrm>
        </p:grpSpPr>
        <p:sp>
          <p:nvSpPr>
            <p:cNvPr id="40" name="Rectangle 4"/>
            <p:cNvSpPr/>
            <p:nvPr/>
          </p:nvSpPr>
          <p:spPr>
            <a:xfrm>
              <a:off x="431" y="1026"/>
              <a:ext cx="907" cy="907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44" name="Line 5"/>
            <p:cNvSpPr/>
            <p:nvPr/>
          </p:nvSpPr>
          <p:spPr>
            <a:xfrm>
              <a:off x="476" y="1480"/>
              <a:ext cx="862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Line 6"/>
            <p:cNvSpPr/>
            <p:nvPr/>
          </p:nvSpPr>
          <p:spPr>
            <a:xfrm>
              <a:off x="884" y="1026"/>
              <a:ext cx="0" cy="90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6" name="文本框 40"/>
          <p:cNvSpPr txBox="1"/>
          <p:nvPr/>
        </p:nvSpPr>
        <p:spPr>
          <a:xfrm>
            <a:off x="8827770" y="3702050"/>
            <a:ext cx="68961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蒸</a:t>
            </a:r>
          </a:p>
        </p:txBody>
      </p:sp>
      <p:grpSp>
        <p:nvGrpSpPr>
          <p:cNvPr id="47" name="Group 3"/>
          <p:cNvGrpSpPr/>
          <p:nvPr/>
        </p:nvGrpSpPr>
        <p:grpSpPr>
          <a:xfrm>
            <a:off x="4996815" y="3742055"/>
            <a:ext cx="725170" cy="722630"/>
            <a:chOff x="431" y="1026"/>
            <a:chExt cx="907" cy="907"/>
          </a:xfrm>
        </p:grpSpPr>
        <p:sp>
          <p:nvSpPr>
            <p:cNvPr id="110" name="Rectangle 4"/>
            <p:cNvSpPr/>
            <p:nvPr/>
          </p:nvSpPr>
          <p:spPr>
            <a:xfrm>
              <a:off x="431" y="1026"/>
              <a:ext cx="907" cy="907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111" name="Line 5"/>
            <p:cNvSpPr/>
            <p:nvPr/>
          </p:nvSpPr>
          <p:spPr>
            <a:xfrm>
              <a:off x="476" y="1480"/>
              <a:ext cx="862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" name="Line 6"/>
            <p:cNvSpPr/>
            <p:nvPr/>
          </p:nvSpPr>
          <p:spPr>
            <a:xfrm>
              <a:off x="884" y="1026"/>
              <a:ext cx="0" cy="90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3" name="文本框 40"/>
          <p:cNvSpPr txBox="1"/>
          <p:nvPr/>
        </p:nvSpPr>
        <p:spPr>
          <a:xfrm>
            <a:off x="5013960" y="3736340"/>
            <a:ext cx="68961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炖</a:t>
            </a:r>
          </a:p>
        </p:txBody>
      </p:sp>
      <p:sp>
        <p:nvSpPr>
          <p:cNvPr id="114" name="文本框 50"/>
          <p:cNvSpPr txBox="1"/>
          <p:nvPr/>
        </p:nvSpPr>
        <p:spPr>
          <a:xfrm>
            <a:off x="2414270" y="3180080"/>
            <a:ext cx="82378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zhǔ       bào         dùn         mó         gū        zhēng</a:t>
            </a:r>
          </a:p>
        </p:txBody>
      </p:sp>
      <p:grpSp>
        <p:nvGrpSpPr>
          <p:cNvPr id="115" name="Group 3"/>
          <p:cNvGrpSpPr/>
          <p:nvPr/>
        </p:nvGrpSpPr>
        <p:grpSpPr>
          <a:xfrm>
            <a:off x="6227445" y="5166360"/>
            <a:ext cx="725170" cy="722630"/>
            <a:chOff x="431" y="1026"/>
            <a:chExt cx="907" cy="907"/>
          </a:xfrm>
        </p:grpSpPr>
        <p:sp>
          <p:nvSpPr>
            <p:cNvPr id="116" name="Rectangle 4"/>
            <p:cNvSpPr/>
            <p:nvPr/>
          </p:nvSpPr>
          <p:spPr>
            <a:xfrm>
              <a:off x="431" y="1026"/>
              <a:ext cx="907" cy="907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117" name="Line 5"/>
            <p:cNvSpPr/>
            <p:nvPr/>
          </p:nvSpPr>
          <p:spPr>
            <a:xfrm>
              <a:off x="476" y="1480"/>
              <a:ext cx="862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" name="Line 6"/>
            <p:cNvSpPr/>
            <p:nvPr/>
          </p:nvSpPr>
          <p:spPr>
            <a:xfrm>
              <a:off x="884" y="1026"/>
              <a:ext cx="0" cy="90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9" name="文本框 40"/>
          <p:cNvSpPr txBox="1"/>
          <p:nvPr/>
        </p:nvSpPr>
        <p:spPr>
          <a:xfrm>
            <a:off x="6244590" y="5160645"/>
            <a:ext cx="68961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酱</a:t>
            </a:r>
          </a:p>
        </p:txBody>
      </p:sp>
      <p:grpSp>
        <p:nvGrpSpPr>
          <p:cNvPr id="120" name="Group 3"/>
          <p:cNvGrpSpPr/>
          <p:nvPr/>
        </p:nvGrpSpPr>
        <p:grpSpPr>
          <a:xfrm>
            <a:off x="4978400" y="5160645"/>
            <a:ext cx="725170" cy="722630"/>
            <a:chOff x="431" y="1026"/>
            <a:chExt cx="907" cy="907"/>
          </a:xfrm>
        </p:grpSpPr>
        <p:sp>
          <p:nvSpPr>
            <p:cNvPr id="121" name="Rectangle 4"/>
            <p:cNvSpPr/>
            <p:nvPr/>
          </p:nvSpPr>
          <p:spPr>
            <a:xfrm>
              <a:off x="431" y="1026"/>
              <a:ext cx="907" cy="907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122" name="Line 5"/>
            <p:cNvSpPr/>
            <p:nvPr/>
          </p:nvSpPr>
          <p:spPr>
            <a:xfrm>
              <a:off x="476" y="1480"/>
              <a:ext cx="862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" name="Line 6"/>
            <p:cNvSpPr/>
            <p:nvPr/>
          </p:nvSpPr>
          <p:spPr>
            <a:xfrm>
              <a:off x="884" y="1026"/>
              <a:ext cx="0" cy="90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4" name="文本框 40"/>
          <p:cNvSpPr txBox="1"/>
          <p:nvPr/>
        </p:nvSpPr>
        <p:spPr>
          <a:xfrm>
            <a:off x="4995545" y="5154930"/>
            <a:ext cx="68961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炸</a:t>
            </a:r>
          </a:p>
        </p:txBody>
      </p:sp>
      <p:grpSp>
        <p:nvGrpSpPr>
          <p:cNvPr id="125" name="Group 3"/>
          <p:cNvGrpSpPr/>
          <p:nvPr/>
        </p:nvGrpSpPr>
        <p:grpSpPr>
          <a:xfrm>
            <a:off x="7491095" y="5154930"/>
            <a:ext cx="725170" cy="722630"/>
            <a:chOff x="431" y="1026"/>
            <a:chExt cx="907" cy="907"/>
          </a:xfrm>
        </p:grpSpPr>
        <p:sp>
          <p:nvSpPr>
            <p:cNvPr id="126" name="Rectangle 4"/>
            <p:cNvSpPr/>
            <p:nvPr/>
          </p:nvSpPr>
          <p:spPr>
            <a:xfrm>
              <a:off x="431" y="1026"/>
              <a:ext cx="907" cy="907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127" name="Line 5"/>
            <p:cNvSpPr/>
            <p:nvPr/>
          </p:nvSpPr>
          <p:spPr>
            <a:xfrm>
              <a:off x="476" y="1480"/>
              <a:ext cx="862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8" name="Line 6"/>
            <p:cNvSpPr/>
            <p:nvPr/>
          </p:nvSpPr>
          <p:spPr>
            <a:xfrm>
              <a:off x="884" y="1026"/>
              <a:ext cx="0" cy="90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9" name="文本框 40"/>
          <p:cNvSpPr txBox="1"/>
          <p:nvPr/>
        </p:nvSpPr>
        <p:spPr>
          <a:xfrm>
            <a:off x="7508240" y="5149215"/>
            <a:ext cx="68961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粥</a:t>
            </a:r>
          </a:p>
        </p:txBody>
      </p:sp>
      <p:grpSp>
        <p:nvGrpSpPr>
          <p:cNvPr id="130" name="Group 3"/>
          <p:cNvGrpSpPr/>
          <p:nvPr/>
        </p:nvGrpSpPr>
        <p:grpSpPr>
          <a:xfrm>
            <a:off x="3677285" y="5189220"/>
            <a:ext cx="725170" cy="722630"/>
            <a:chOff x="431" y="1026"/>
            <a:chExt cx="907" cy="907"/>
          </a:xfrm>
        </p:grpSpPr>
        <p:sp>
          <p:nvSpPr>
            <p:cNvPr id="131" name="Rectangle 4"/>
            <p:cNvSpPr/>
            <p:nvPr/>
          </p:nvSpPr>
          <p:spPr>
            <a:xfrm>
              <a:off x="431" y="1026"/>
              <a:ext cx="907" cy="907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132" name="Line 5"/>
            <p:cNvSpPr/>
            <p:nvPr/>
          </p:nvSpPr>
          <p:spPr>
            <a:xfrm>
              <a:off x="476" y="1480"/>
              <a:ext cx="862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" name="Line 6"/>
            <p:cNvSpPr/>
            <p:nvPr/>
          </p:nvSpPr>
          <p:spPr>
            <a:xfrm>
              <a:off x="884" y="1026"/>
              <a:ext cx="0" cy="90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4" name="文本框 40"/>
          <p:cNvSpPr txBox="1"/>
          <p:nvPr/>
        </p:nvSpPr>
        <p:spPr>
          <a:xfrm>
            <a:off x="3694430" y="5183505"/>
            <a:ext cx="68961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饺</a:t>
            </a:r>
          </a:p>
        </p:txBody>
      </p:sp>
      <p:sp>
        <p:nvSpPr>
          <p:cNvPr id="135" name="文本框 50"/>
          <p:cNvSpPr txBox="1"/>
          <p:nvPr/>
        </p:nvSpPr>
        <p:spPr>
          <a:xfrm>
            <a:off x="3336290" y="4661535"/>
            <a:ext cx="545528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jiǎo        zhà        jiàng     zhōu     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109" name="文本框 108"/>
          <p:cNvSpPr txBox="1"/>
          <p:nvPr/>
        </p:nvSpPr>
        <p:spPr>
          <a:xfrm>
            <a:off x="8351520" y="860276"/>
            <a:ext cx="2424430" cy="823109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F5812B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946910" y="3199765"/>
            <a:ext cx="669925" cy="91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炸</a:t>
            </a:r>
          </a:p>
        </p:txBody>
      </p:sp>
      <p:sp>
        <p:nvSpPr>
          <p:cNvPr id="23" name="左大括号 22"/>
          <p:cNvSpPr/>
          <p:nvPr/>
        </p:nvSpPr>
        <p:spPr>
          <a:xfrm>
            <a:off x="2783205" y="2844165"/>
            <a:ext cx="240030" cy="199961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108960" y="2366010"/>
            <a:ext cx="3484245" cy="835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zhà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（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爆炸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）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108960" y="4214495"/>
            <a:ext cx="2562860" cy="835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zhá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（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油炸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）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381625" y="2677795"/>
            <a:ext cx="4476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炸弹在撞击时立即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爆炸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381625" y="4422140"/>
            <a:ext cx="5394325" cy="114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年糕裹上面粉后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油炸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，就成为美味可口的点心。</a:t>
            </a:r>
          </a:p>
        </p:txBody>
      </p:sp>
      <p:sp>
        <p:nvSpPr>
          <p:cNvPr id="51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596900" y="495300"/>
            <a:ext cx="2387600" cy="55880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  <a:endParaRPr lang="zh-CN" altLang="en-US" dirty="0"/>
          </a:p>
        </p:txBody>
      </p:sp>
      <p:sp>
        <p:nvSpPr>
          <p:cNvPr id="52" name="文本框 51"/>
          <p:cNvSpPr txBox="1"/>
          <p:nvPr/>
        </p:nvSpPr>
        <p:spPr>
          <a:xfrm>
            <a:off x="8351520" y="860276"/>
            <a:ext cx="2424430" cy="823109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F5812B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4" grpId="0"/>
      <p:bldP spid="25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2021840" y="2480310"/>
            <a:ext cx="2007235" cy="780415"/>
            <a:chOff x="1321" y="4074"/>
            <a:chExt cx="3161" cy="998"/>
          </a:xfrm>
        </p:grpSpPr>
        <p:sp>
          <p:nvSpPr>
            <p:cNvPr id="4" name="椭圆 3"/>
            <p:cNvSpPr/>
            <p:nvPr/>
          </p:nvSpPr>
          <p:spPr>
            <a:xfrm>
              <a:off x="1321" y="4074"/>
              <a:ext cx="3161" cy="99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581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1979" y="4265"/>
              <a:ext cx="2402" cy="616"/>
            </a:xfrm>
            <a:prstGeom prst="rect">
              <a:avLst/>
            </a:prstGeom>
          </p:spPr>
          <p:txBody>
            <a:bodyPr wrap="square" lIns="51443" tIns="25721" rIns="51443" bIns="2572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加一加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588743" y="2609532"/>
            <a:ext cx="178247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艹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+加=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茄</a:t>
            </a:r>
          </a:p>
        </p:txBody>
      </p:sp>
      <p:sp>
        <p:nvSpPr>
          <p:cNvPr id="12" name="文本框 8"/>
          <p:cNvSpPr txBox="1"/>
          <p:nvPr/>
        </p:nvSpPr>
        <p:spPr>
          <a:xfrm>
            <a:off x="7473950" y="2609532"/>
            <a:ext cx="39935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弓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+米+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弓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=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粥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2017395" y="4353560"/>
            <a:ext cx="1964690" cy="732790"/>
            <a:chOff x="1804" y="5155"/>
            <a:chExt cx="3094" cy="1154"/>
          </a:xfrm>
        </p:grpSpPr>
        <p:sp>
          <p:nvSpPr>
            <p:cNvPr id="13" name="椭圆 12"/>
            <p:cNvSpPr/>
            <p:nvPr/>
          </p:nvSpPr>
          <p:spPr>
            <a:xfrm>
              <a:off x="1804" y="5155"/>
              <a:ext cx="3094" cy="115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581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2470" y="5325"/>
              <a:ext cx="1860" cy="760"/>
            </a:xfrm>
            <a:prstGeom prst="rect">
              <a:avLst/>
            </a:prstGeom>
          </p:spPr>
          <p:txBody>
            <a:bodyPr wrap="none" lIns="51443" tIns="25721" rIns="51443" bIns="2572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换一换</a:t>
              </a: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4588743" y="4458970"/>
            <a:ext cx="272886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校-木+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饣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=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饺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7473950" y="4458970"/>
            <a:ext cx="2967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剪-刀+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灬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=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煎</a:t>
            </a:r>
          </a:p>
        </p:txBody>
      </p:sp>
      <p:sp>
        <p:nvSpPr>
          <p:cNvPr id="52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596900" y="495300"/>
            <a:ext cx="2387600" cy="55880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  <a:endParaRPr lang="zh-CN" altLang="en-US" dirty="0"/>
          </a:p>
        </p:txBody>
      </p:sp>
      <p:sp>
        <p:nvSpPr>
          <p:cNvPr id="53" name="文本框 52"/>
          <p:cNvSpPr txBox="1"/>
          <p:nvPr/>
        </p:nvSpPr>
        <p:spPr>
          <a:xfrm>
            <a:off x="8351520" y="860276"/>
            <a:ext cx="2424430" cy="823109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F5812B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790700" y="3432514"/>
            <a:ext cx="2456815" cy="661035"/>
            <a:chOff x="1090295" y="2354580"/>
            <a:chExt cx="2456815" cy="661035"/>
          </a:xfrm>
        </p:grpSpPr>
        <p:sp>
          <p:nvSpPr>
            <p:cNvPr id="8" name="椭圆 7"/>
            <p:cNvSpPr/>
            <p:nvPr/>
          </p:nvSpPr>
          <p:spPr>
            <a:xfrm>
              <a:off x="1090295" y="2354580"/>
              <a:ext cx="2456815" cy="66103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581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5" tIns="45722" rIns="91445" bIns="45722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538436" y="2436004"/>
              <a:ext cx="1574796" cy="500139"/>
            </a:xfrm>
            <a:prstGeom prst="rect">
              <a:avLst/>
            </a:prstGeom>
          </p:spPr>
          <p:txBody>
            <a:bodyPr wrap="none" lIns="68583" tIns="34291" rIns="68583" bIns="3429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归类识字</a:t>
              </a:r>
            </a:p>
          </p:txBody>
        </p:sp>
      </p:grpSp>
      <p:sp>
        <p:nvSpPr>
          <p:cNvPr id="159" name="文本框 64"/>
          <p:cNvSpPr txBox="1"/>
          <p:nvPr/>
        </p:nvSpPr>
        <p:spPr>
          <a:xfrm>
            <a:off x="4683125" y="2638425"/>
            <a:ext cx="2921000" cy="499110"/>
          </a:xfrm>
          <a:prstGeom prst="rect">
            <a:avLst/>
          </a:prstGeom>
          <a:noFill/>
          <a:ln w="9525">
            <a:noFill/>
          </a:ln>
        </p:spPr>
        <p:txBody>
          <a:bodyPr wrap="square" lIns="68583" tIns="34291" rIns="68583" bIns="3429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带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灬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”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的字：</a:t>
            </a:r>
          </a:p>
        </p:txBody>
      </p:sp>
      <p:sp>
        <p:nvSpPr>
          <p:cNvPr id="119" name="文本框 64"/>
          <p:cNvSpPr txBox="1"/>
          <p:nvPr/>
        </p:nvSpPr>
        <p:spPr>
          <a:xfrm>
            <a:off x="7604061" y="2638873"/>
            <a:ext cx="2376636" cy="499110"/>
          </a:xfrm>
          <a:prstGeom prst="rect">
            <a:avLst/>
          </a:prstGeom>
          <a:noFill/>
          <a:ln w="9525">
            <a:noFill/>
          </a:ln>
        </p:spPr>
        <p:txBody>
          <a:bodyPr wrap="square" lIns="68583" tIns="34291" rIns="68583" bIns="3429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煎 煮 蒸  </a:t>
            </a:r>
          </a:p>
        </p:txBody>
      </p:sp>
      <p:sp>
        <p:nvSpPr>
          <p:cNvPr id="59" name="文本框 64"/>
          <p:cNvSpPr txBox="1"/>
          <p:nvPr/>
        </p:nvSpPr>
        <p:spPr>
          <a:xfrm>
            <a:off x="4683125" y="3594735"/>
            <a:ext cx="2933065" cy="499110"/>
          </a:xfrm>
          <a:prstGeom prst="rect">
            <a:avLst/>
          </a:prstGeom>
          <a:noFill/>
          <a:ln w="9525">
            <a:noFill/>
          </a:ln>
        </p:spPr>
        <p:txBody>
          <a:bodyPr wrap="square" lIns="68583" tIns="34291" rIns="68583" bIns="3429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带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火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”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的字：</a:t>
            </a:r>
          </a:p>
        </p:txBody>
      </p:sp>
      <p:sp>
        <p:nvSpPr>
          <p:cNvPr id="3" name="文本框 64"/>
          <p:cNvSpPr txBox="1"/>
          <p:nvPr/>
        </p:nvSpPr>
        <p:spPr>
          <a:xfrm>
            <a:off x="7604061" y="3594439"/>
            <a:ext cx="2902158" cy="499110"/>
          </a:xfrm>
          <a:prstGeom prst="rect">
            <a:avLst/>
          </a:prstGeom>
          <a:noFill/>
          <a:ln w="9525">
            <a:noFill/>
          </a:ln>
        </p:spPr>
        <p:txBody>
          <a:bodyPr wrap="square" lIns="68583" tIns="34291" rIns="68583" bIns="3429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烤 爆 炖 炸 </a:t>
            </a:r>
          </a:p>
        </p:txBody>
      </p:sp>
      <p:sp>
        <p:nvSpPr>
          <p:cNvPr id="5" name="文本框 64"/>
          <p:cNvSpPr txBox="1"/>
          <p:nvPr/>
        </p:nvSpPr>
        <p:spPr>
          <a:xfrm>
            <a:off x="4683125" y="4550410"/>
            <a:ext cx="2882265" cy="499110"/>
          </a:xfrm>
          <a:prstGeom prst="rect">
            <a:avLst/>
          </a:prstGeom>
          <a:noFill/>
          <a:ln w="9525">
            <a:noFill/>
          </a:ln>
        </p:spPr>
        <p:txBody>
          <a:bodyPr wrap="square" lIns="68583" tIns="34291" rIns="68583" bIns="3429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带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艹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”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的字：</a:t>
            </a:r>
          </a:p>
        </p:txBody>
      </p:sp>
      <p:sp>
        <p:nvSpPr>
          <p:cNvPr id="116" name="文本框 64"/>
          <p:cNvSpPr txBox="1"/>
          <p:nvPr/>
        </p:nvSpPr>
        <p:spPr>
          <a:xfrm>
            <a:off x="7604061" y="4549479"/>
            <a:ext cx="3537277" cy="499110"/>
          </a:xfrm>
          <a:prstGeom prst="rect">
            <a:avLst/>
          </a:prstGeom>
          <a:noFill/>
          <a:ln w="9525">
            <a:noFill/>
          </a:ln>
        </p:spPr>
        <p:txBody>
          <a:bodyPr wrap="square" lIns="68583" tIns="34291" rIns="68583" bIns="3429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菠 茄 蘑 菇 蒸</a:t>
            </a:r>
          </a:p>
        </p:txBody>
      </p:sp>
      <p:sp>
        <p:nvSpPr>
          <p:cNvPr id="50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596900" y="495300"/>
            <a:ext cx="2387600" cy="55880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  <a:endParaRPr lang="zh-CN" altLang="en-US" dirty="0"/>
          </a:p>
        </p:txBody>
      </p:sp>
      <p:sp>
        <p:nvSpPr>
          <p:cNvPr id="51" name="文本框 50"/>
          <p:cNvSpPr txBox="1"/>
          <p:nvPr/>
        </p:nvSpPr>
        <p:spPr>
          <a:xfrm>
            <a:off x="8351520" y="860276"/>
            <a:ext cx="2424430" cy="823109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F5812B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/>
      <p:bldP spid="119" grpId="0"/>
      <p:bldP spid="59" grpId="0"/>
      <p:bldP spid="3" grpId="0"/>
      <p:bldP spid="5" grpId="0"/>
      <p:bldP spid="1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29"/>
          <p:cNvGrpSpPr/>
          <p:nvPr/>
        </p:nvGrpSpPr>
        <p:grpSpPr bwMode="auto">
          <a:xfrm>
            <a:off x="1252220" y="2324100"/>
            <a:ext cx="1129030" cy="1001395"/>
            <a:chOff x="1104" y="880"/>
            <a:chExt cx="1104" cy="1032"/>
          </a:xfrm>
        </p:grpSpPr>
        <p:sp>
          <p:nvSpPr>
            <p:cNvPr id="56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1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2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3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4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5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7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7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8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9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1252220" y="2230120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烧</a:t>
            </a:r>
          </a:p>
        </p:txBody>
      </p:sp>
      <p:grpSp>
        <p:nvGrpSpPr>
          <p:cNvPr id="101" name="Group 29"/>
          <p:cNvGrpSpPr/>
          <p:nvPr/>
        </p:nvGrpSpPr>
        <p:grpSpPr bwMode="auto">
          <a:xfrm>
            <a:off x="3379470" y="2328545"/>
            <a:ext cx="1129030" cy="1001395"/>
            <a:chOff x="1104" y="880"/>
            <a:chExt cx="1104" cy="1032"/>
          </a:xfrm>
        </p:grpSpPr>
        <p:sp>
          <p:nvSpPr>
            <p:cNvPr id="102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03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04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05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06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07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08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09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0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1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112" name="Group 29"/>
          <p:cNvGrpSpPr/>
          <p:nvPr/>
        </p:nvGrpSpPr>
        <p:grpSpPr bwMode="auto">
          <a:xfrm>
            <a:off x="5654040" y="2328545"/>
            <a:ext cx="1129030" cy="1001395"/>
            <a:chOff x="1104" y="880"/>
            <a:chExt cx="1104" cy="1032"/>
          </a:xfrm>
        </p:grpSpPr>
        <p:sp>
          <p:nvSpPr>
            <p:cNvPr id="113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4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5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6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7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8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9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20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21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22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123" name="Group 29"/>
          <p:cNvGrpSpPr/>
          <p:nvPr/>
        </p:nvGrpSpPr>
        <p:grpSpPr bwMode="auto">
          <a:xfrm>
            <a:off x="7720330" y="2328545"/>
            <a:ext cx="1129030" cy="1001395"/>
            <a:chOff x="1104" y="880"/>
            <a:chExt cx="1104" cy="1032"/>
          </a:xfrm>
        </p:grpSpPr>
        <p:sp>
          <p:nvSpPr>
            <p:cNvPr id="124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25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26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27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28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29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0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1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2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3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134" name="Group 29"/>
          <p:cNvGrpSpPr/>
          <p:nvPr/>
        </p:nvGrpSpPr>
        <p:grpSpPr bwMode="auto">
          <a:xfrm>
            <a:off x="5547360" y="4525645"/>
            <a:ext cx="1129030" cy="1001395"/>
            <a:chOff x="1104" y="880"/>
            <a:chExt cx="1104" cy="1032"/>
          </a:xfrm>
        </p:grpSpPr>
        <p:sp>
          <p:nvSpPr>
            <p:cNvPr id="135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6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40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41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42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43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44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45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46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47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148" name="Group 29"/>
          <p:cNvGrpSpPr/>
          <p:nvPr/>
        </p:nvGrpSpPr>
        <p:grpSpPr bwMode="auto">
          <a:xfrm>
            <a:off x="3379470" y="4525645"/>
            <a:ext cx="1129030" cy="1001395"/>
            <a:chOff x="1104" y="880"/>
            <a:chExt cx="1104" cy="1032"/>
          </a:xfrm>
        </p:grpSpPr>
        <p:sp>
          <p:nvSpPr>
            <p:cNvPr id="149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0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1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2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3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4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5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6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7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8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159" name="Group 29"/>
          <p:cNvGrpSpPr/>
          <p:nvPr/>
        </p:nvGrpSpPr>
        <p:grpSpPr bwMode="auto">
          <a:xfrm>
            <a:off x="1252220" y="4530090"/>
            <a:ext cx="1129030" cy="1001395"/>
            <a:chOff x="1104" y="880"/>
            <a:chExt cx="1104" cy="1032"/>
          </a:xfrm>
        </p:grpSpPr>
        <p:sp>
          <p:nvSpPr>
            <p:cNvPr id="160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61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62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63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64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65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66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67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68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69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170" name="文本框 169"/>
          <p:cNvSpPr txBox="1"/>
          <p:nvPr/>
        </p:nvSpPr>
        <p:spPr>
          <a:xfrm>
            <a:off x="3379470" y="2230120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茄</a:t>
            </a:r>
          </a:p>
        </p:txBody>
      </p:sp>
      <p:sp>
        <p:nvSpPr>
          <p:cNvPr id="171" name="文本框 170"/>
          <p:cNvSpPr txBox="1"/>
          <p:nvPr/>
        </p:nvSpPr>
        <p:spPr>
          <a:xfrm>
            <a:off x="5654040" y="2230120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烤</a:t>
            </a:r>
          </a:p>
        </p:txBody>
      </p:sp>
      <p:sp>
        <p:nvSpPr>
          <p:cNvPr id="172" name="文本框 171"/>
          <p:cNvSpPr txBox="1"/>
          <p:nvPr/>
        </p:nvSpPr>
        <p:spPr>
          <a:xfrm>
            <a:off x="7720330" y="2230120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鸭</a:t>
            </a:r>
          </a:p>
        </p:txBody>
      </p:sp>
      <p:sp>
        <p:nvSpPr>
          <p:cNvPr id="173" name="文本框 172"/>
          <p:cNvSpPr txBox="1"/>
          <p:nvPr/>
        </p:nvSpPr>
        <p:spPr>
          <a:xfrm>
            <a:off x="1252220" y="4422775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鸡</a:t>
            </a:r>
          </a:p>
        </p:txBody>
      </p:sp>
      <p:sp>
        <p:nvSpPr>
          <p:cNvPr id="174" name="文本框 173"/>
          <p:cNvSpPr txBox="1"/>
          <p:nvPr/>
        </p:nvSpPr>
        <p:spPr>
          <a:xfrm>
            <a:off x="3379470" y="4422775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蛋</a:t>
            </a:r>
          </a:p>
        </p:txBody>
      </p:sp>
      <p:sp>
        <p:nvSpPr>
          <p:cNvPr id="175" name="文本框 174"/>
          <p:cNvSpPr txBox="1"/>
          <p:nvPr/>
        </p:nvSpPr>
        <p:spPr>
          <a:xfrm>
            <a:off x="5628005" y="4431665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炒</a:t>
            </a:r>
          </a:p>
        </p:txBody>
      </p:sp>
      <p:grpSp>
        <p:nvGrpSpPr>
          <p:cNvPr id="4" name="Group 29"/>
          <p:cNvGrpSpPr/>
          <p:nvPr/>
        </p:nvGrpSpPr>
        <p:grpSpPr bwMode="auto">
          <a:xfrm>
            <a:off x="7720330" y="4521200"/>
            <a:ext cx="1129030" cy="1001395"/>
            <a:chOff x="1104" y="880"/>
            <a:chExt cx="1104" cy="1032"/>
          </a:xfrm>
        </p:grpSpPr>
        <p:sp>
          <p:nvSpPr>
            <p:cNvPr id="8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0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2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4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3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4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7800975" y="4427220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饭</a:t>
            </a:r>
          </a:p>
        </p:txBody>
      </p:sp>
      <p:grpSp>
        <p:nvGrpSpPr>
          <p:cNvPr id="28" name="Group 29"/>
          <p:cNvGrpSpPr/>
          <p:nvPr/>
        </p:nvGrpSpPr>
        <p:grpSpPr bwMode="auto">
          <a:xfrm>
            <a:off x="9880600" y="2319655"/>
            <a:ext cx="1129030" cy="1001395"/>
            <a:chOff x="1104" y="880"/>
            <a:chExt cx="1104" cy="1032"/>
          </a:xfrm>
        </p:grpSpPr>
        <p:sp>
          <p:nvSpPr>
            <p:cNvPr id="29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5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6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7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8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9880600" y="2225675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肉</a:t>
            </a:r>
          </a:p>
        </p:txBody>
      </p:sp>
      <p:sp>
        <p:nvSpPr>
          <p:cNvPr id="176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596900" y="495300"/>
            <a:ext cx="2387600" cy="55880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70" grpId="0"/>
      <p:bldP spid="171" grpId="0"/>
      <p:bldP spid="172" grpId="0"/>
      <p:bldP spid="173" grpId="0"/>
      <p:bldP spid="174" grpId="0"/>
      <p:bldP spid="175" grpId="0"/>
      <p:bldP spid="25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003035" y="1443355"/>
            <a:ext cx="1296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shāo 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314315" y="2520573"/>
            <a:ext cx="212788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283325" y="2520573"/>
            <a:ext cx="503872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火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烧饼   烧火   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我最爱吃妈妈醉的烧饼。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左窄右宽，右部斜钩舒展有力，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兀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横宜短。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696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7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烧</a:t>
            </a:r>
          </a:p>
        </p:txBody>
      </p:sp>
      <p:grpSp>
        <p:nvGrpSpPr>
          <p:cNvPr id="27651" name="Group 4"/>
          <p:cNvGrpSpPr/>
          <p:nvPr/>
        </p:nvGrpSpPr>
        <p:grpSpPr>
          <a:xfrm>
            <a:off x="1654493" y="2520256"/>
            <a:ext cx="2879725" cy="2879725"/>
            <a:chOff x="1474" y="663"/>
            <a:chExt cx="2948" cy="2835"/>
          </a:xfrm>
        </p:grpSpPr>
        <p:sp>
          <p:nvSpPr>
            <p:cNvPr id="27652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653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654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655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656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7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8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9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0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1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Freeform 38"/>
          <p:cNvSpPr/>
          <p:nvPr/>
        </p:nvSpPr>
        <p:spPr>
          <a:xfrm>
            <a:off x="2572068" y="3490218"/>
            <a:ext cx="344487" cy="3540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542" h="557">
                <a:moveTo>
                  <a:pt x="305" y="203"/>
                </a:moveTo>
                <a:lnTo>
                  <a:pt x="322" y="169"/>
                </a:lnTo>
                <a:lnTo>
                  <a:pt x="339" y="135"/>
                </a:lnTo>
                <a:lnTo>
                  <a:pt x="339" y="101"/>
                </a:lnTo>
                <a:lnTo>
                  <a:pt x="322" y="84"/>
                </a:lnTo>
                <a:lnTo>
                  <a:pt x="322" y="34"/>
                </a:lnTo>
                <a:lnTo>
                  <a:pt x="322" y="17"/>
                </a:lnTo>
                <a:lnTo>
                  <a:pt x="355" y="0"/>
                </a:lnTo>
                <a:lnTo>
                  <a:pt x="406" y="17"/>
                </a:lnTo>
                <a:lnTo>
                  <a:pt x="457" y="50"/>
                </a:lnTo>
                <a:lnTo>
                  <a:pt x="508" y="101"/>
                </a:lnTo>
                <a:lnTo>
                  <a:pt x="525" y="118"/>
                </a:lnTo>
                <a:lnTo>
                  <a:pt x="542" y="152"/>
                </a:lnTo>
                <a:lnTo>
                  <a:pt x="542" y="169"/>
                </a:lnTo>
                <a:lnTo>
                  <a:pt x="525" y="186"/>
                </a:lnTo>
                <a:lnTo>
                  <a:pt x="508" y="219"/>
                </a:lnTo>
                <a:lnTo>
                  <a:pt x="457" y="253"/>
                </a:lnTo>
                <a:lnTo>
                  <a:pt x="406" y="287"/>
                </a:lnTo>
                <a:lnTo>
                  <a:pt x="339" y="338"/>
                </a:lnTo>
                <a:lnTo>
                  <a:pt x="254" y="405"/>
                </a:lnTo>
                <a:lnTo>
                  <a:pt x="152" y="473"/>
                </a:lnTo>
                <a:lnTo>
                  <a:pt x="51" y="557"/>
                </a:lnTo>
                <a:lnTo>
                  <a:pt x="0" y="473"/>
                </a:lnTo>
                <a:lnTo>
                  <a:pt x="118" y="388"/>
                </a:lnTo>
                <a:lnTo>
                  <a:pt x="203" y="321"/>
                </a:lnTo>
                <a:lnTo>
                  <a:pt x="254" y="253"/>
                </a:lnTo>
                <a:lnTo>
                  <a:pt x="305" y="20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Freeform 41"/>
          <p:cNvSpPr/>
          <p:nvPr/>
        </p:nvSpPr>
        <p:spPr>
          <a:xfrm>
            <a:off x="2938780" y="3201293"/>
            <a:ext cx="741363" cy="320675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1169" h="506">
                <a:moveTo>
                  <a:pt x="0" y="405"/>
                </a:moveTo>
                <a:lnTo>
                  <a:pt x="237" y="321"/>
                </a:lnTo>
                <a:lnTo>
                  <a:pt x="440" y="236"/>
                </a:lnTo>
                <a:lnTo>
                  <a:pt x="610" y="152"/>
                </a:lnTo>
                <a:lnTo>
                  <a:pt x="762" y="101"/>
                </a:lnTo>
                <a:lnTo>
                  <a:pt x="881" y="50"/>
                </a:lnTo>
                <a:lnTo>
                  <a:pt x="965" y="16"/>
                </a:lnTo>
                <a:lnTo>
                  <a:pt x="1033" y="0"/>
                </a:lnTo>
                <a:lnTo>
                  <a:pt x="1067" y="0"/>
                </a:lnTo>
                <a:lnTo>
                  <a:pt x="1118" y="16"/>
                </a:lnTo>
                <a:lnTo>
                  <a:pt x="1152" y="16"/>
                </a:lnTo>
                <a:lnTo>
                  <a:pt x="1169" y="33"/>
                </a:lnTo>
                <a:lnTo>
                  <a:pt x="1169" y="50"/>
                </a:lnTo>
                <a:lnTo>
                  <a:pt x="1169" y="67"/>
                </a:lnTo>
                <a:lnTo>
                  <a:pt x="1152" y="101"/>
                </a:lnTo>
                <a:lnTo>
                  <a:pt x="1101" y="118"/>
                </a:lnTo>
                <a:lnTo>
                  <a:pt x="1050" y="152"/>
                </a:lnTo>
                <a:lnTo>
                  <a:pt x="982" y="185"/>
                </a:lnTo>
                <a:lnTo>
                  <a:pt x="881" y="219"/>
                </a:lnTo>
                <a:lnTo>
                  <a:pt x="779" y="270"/>
                </a:lnTo>
                <a:lnTo>
                  <a:pt x="660" y="321"/>
                </a:lnTo>
                <a:lnTo>
                  <a:pt x="542" y="371"/>
                </a:lnTo>
                <a:lnTo>
                  <a:pt x="423" y="405"/>
                </a:lnTo>
                <a:lnTo>
                  <a:pt x="339" y="439"/>
                </a:lnTo>
                <a:lnTo>
                  <a:pt x="254" y="473"/>
                </a:lnTo>
                <a:lnTo>
                  <a:pt x="203" y="490"/>
                </a:lnTo>
                <a:lnTo>
                  <a:pt x="152" y="506"/>
                </a:lnTo>
                <a:lnTo>
                  <a:pt x="118" y="506"/>
                </a:lnTo>
                <a:lnTo>
                  <a:pt x="101" y="506"/>
                </a:lnTo>
                <a:lnTo>
                  <a:pt x="67" y="490"/>
                </a:lnTo>
                <a:lnTo>
                  <a:pt x="51" y="473"/>
                </a:lnTo>
                <a:lnTo>
                  <a:pt x="34" y="456"/>
                </a:lnTo>
                <a:lnTo>
                  <a:pt x="0" y="40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Freeform 43"/>
          <p:cNvSpPr/>
          <p:nvPr/>
        </p:nvSpPr>
        <p:spPr>
          <a:xfrm>
            <a:off x="2873693" y="4036318"/>
            <a:ext cx="785812" cy="1936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237" h="305">
                <a:moveTo>
                  <a:pt x="203" y="169"/>
                </a:moveTo>
                <a:lnTo>
                  <a:pt x="237" y="169"/>
                </a:lnTo>
                <a:lnTo>
                  <a:pt x="271" y="153"/>
                </a:lnTo>
                <a:lnTo>
                  <a:pt x="322" y="153"/>
                </a:lnTo>
                <a:lnTo>
                  <a:pt x="373" y="136"/>
                </a:lnTo>
                <a:lnTo>
                  <a:pt x="508" y="102"/>
                </a:lnTo>
                <a:lnTo>
                  <a:pt x="661" y="68"/>
                </a:lnTo>
                <a:lnTo>
                  <a:pt x="813" y="34"/>
                </a:lnTo>
                <a:lnTo>
                  <a:pt x="932" y="0"/>
                </a:lnTo>
                <a:lnTo>
                  <a:pt x="1050" y="0"/>
                </a:lnTo>
                <a:lnTo>
                  <a:pt x="1118" y="0"/>
                </a:lnTo>
                <a:lnTo>
                  <a:pt x="1169" y="34"/>
                </a:lnTo>
                <a:lnTo>
                  <a:pt x="1203" y="51"/>
                </a:lnTo>
                <a:lnTo>
                  <a:pt x="1237" y="68"/>
                </a:lnTo>
                <a:lnTo>
                  <a:pt x="1237" y="85"/>
                </a:lnTo>
                <a:lnTo>
                  <a:pt x="1237" y="102"/>
                </a:lnTo>
                <a:lnTo>
                  <a:pt x="1220" y="119"/>
                </a:lnTo>
                <a:lnTo>
                  <a:pt x="1203" y="136"/>
                </a:lnTo>
                <a:lnTo>
                  <a:pt x="1169" y="136"/>
                </a:lnTo>
                <a:lnTo>
                  <a:pt x="1135" y="153"/>
                </a:lnTo>
                <a:lnTo>
                  <a:pt x="1067" y="169"/>
                </a:lnTo>
                <a:lnTo>
                  <a:pt x="983" y="186"/>
                </a:lnTo>
                <a:lnTo>
                  <a:pt x="898" y="203"/>
                </a:lnTo>
                <a:lnTo>
                  <a:pt x="678" y="237"/>
                </a:lnTo>
                <a:lnTo>
                  <a:pt x="474" y="271"/>
                </a:lnTo>
                <a:lnTo>
                  <a:pt x="373" y="288"/>
                </a:lnTo>
                <a:lnTo>
                  <a:pt x="288" y="305"/>
                </a:lnTo>
                <a:lnTo>
                  <a:pt x="237" y="305"/>
                </a:lnTo>
                <a:lnTo>
                  <a:pt x="203" y="305"/>
                </a:lnTo>
                <a:lnTo>
                  <a:pt x="169" y="305"/>
                </a:lnTo>
                <a:lnTo>
                  <a:pt x="102" y="271"/>
                </a:lnTo>
                <a:lnTo>
                  <a:pt x="51" y="254"/>
                </a:lnTo>
                <a:lnTo>
                  <a:pt x="34" y="237"/>
                </a:lnTo>
                <a:lnTo>
                  <a:pt x="17" y="220"/>
                </a:lnTo>
                <a:lnTo>
                  <a:pt x="0" y="203"/>
                </a:lnTo>
                <a:lnTo>
                  <a:pt x="85" y="186"/>
                </a:lnTo>
                <a:lnTo>
                  <a:pt x="203" y="16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Freeform 44"/>
          <p:cNvSpPr/>
          <p:nvPr/>
        </p:nvSpPr>
        <p:spPr>
          <a:xfrm>
            <a:off x="2646680" y="4187131"/>
            <a:ext cx="560388" cy="69691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881" h="1098">
                <a:moveTo>
                  <a:pt x="610" y="422"/>
                </a:moveTo>
                <a:lnTo>
                  <a:pt x="661" y="321"/>
                </a:lnTo>
                <a:lnTo>
                  <a:pt x="695" y="220"/>
                </a:lnTo>
                <a:lnTo>
                  <a:pt x="695" y="118"/>
                </a:lnTo>
                <a:lnTo>
                  <a:pt x="712" y="0"/>
                </a:lnTo>
                <a:lnTo>
                  <a:pt x="780" y="84"/>
                </a:lnTo>
                <a:lnTo>
                  <a:pt x="847" y="135"/>
                </a:lnTo>
                <a:lnTo>
                  <a:pt x="881" y="186"/>
                </a:lnTo>
                <a:lnTo>
                  <a:pt x="881" y="203"/>
                </a:lnTo>
                <a:lnTo>
                  <a:pt x="881" y="237"/>
                </a:lnTo>
                <a:lnTo>
                  <a:pt x="864" y="270"/>
                </a:lnTo>
                <a:lnTo>
                  <a:pt x="847" y="321"/>
                </a:lnTo>
                <a:lnTo>
                  <a:pt x="830" y="389"/>
                </a:lnTo>
                <a:lnTo>
                  <a:pt x="780" y="456"/>
                </a:lnTo>
                <a:lnTo>
                  <a:pt x="746" y="541"/>
                </a:lnTo>
                <a:lnTo>
                  <a:pt x="678" y="625"/>
                </a:lnTo>
                <a:lnTo>
                  <a:pt x="610" y="710"/>
                </a:lnTo>
                <a:lnTo>
                  <a:pt x="542" y="794"/>
                </a:lnTo>
                <a:lnTo>
                  <a:pt x="441" y="879"/>
                </a:lnTo>
                <a:lnTo>
                  <a:pt x="356" y="946"/>
                </a:lnTo>
                <a:lnTo>
                  <a:pt x="237" y="1014"/>
                </a:lnTo>
                <a:lnTo>
                  <a:pt x="153" y="1048"/>
                </a:lnTo>
                <a:lnTo>
                  <a:pt x="68" y="1081"/>
                </a:lnTo>
                <a:lnTo>
                  <a:pt x="17" y="1098"/>
                </a:lnTo>
                <a:lnTo>
                  <a:pt x="0" y="1098"/>
                </a:lnTo>
                <a:lnTo>
                  <a:pt x="0" y="1064"/>
                </a:lnTo>
                <a:lnTo>
                  <a:pt x="17" y="1048"/>
                </a:lnTo>
                <a:lnTo>
                  <a:pt x="68" y="1014"/>
                </a:lnTo>
                <a:lnTo>
                  <a:pt x="119" y="963"/>
                </a:lnTo>
                <a:lnTo>
                  <a:pt x="170" y="929"/>
                </a:lnTo>
                <a:lnTo>
                  <a:pt x="237" y="879"/>
                </a:lnTo>
                <a:lnTo>
                  <a:pt x="305" y="811"/>
                </a:lnTo>
                <a:lnTo>
                  <a:pt x="390" y="743"/>
                </a:lnTo>
                <a:lnTo>
                  <a:pt x="509" y="591"/>
                </a:lnTo>
                <a:lnTo>
                  <a:pt x="610" y="42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" name="Freeform 45"/>
          <p:cNvSpPr/>
          <p:nvPr/>
        </p:nvSpPr>
        <p:spPr>
          <a:xfrm>
            <a:off x="3335655" y="4134743"/>
            <a:ext cx="742950" cy="72866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169" h="1148">
                <a:moveTo>
                  <a:pt x="830" y="1115"/>
                </a:moveTo>
                <a:lnTo>
                  <a:pt x="694" y="1132"/>
                </a:lnTo>
                <a:lnTo>
                  <a:pt x="609" y="1148"/>
                </a:lnTo>
                <a:lnTo>
                  <a:pt x="542" y="1148"/>
                </a:lnTo>
                <a:lnTo>
                  <a:pt x="457" y="1148"/>
                </a:lnTo>
                <a:lnTo>
                  <a:pt x="372" y="1132"/>
                </a:lnTo>
                <a:lnTo>
                  <a:pt x="305" y="1115"/>
                </a:lnTo>
                <a:lnTo>
                  <a:pt x="237" y="1098"/>
                </a:lnTo>
                <a:lnTo>
                  <a:pt x="169" y="1064"/>
                </a:lnTo>
                <a:lnTo>
                  <a:pt x="118" y="1030"/>
                </a:lnTo>
                <a:lnTo>
                  <a:pt x="84" y="996"/>
                </a:lnTo>
                <a:lnTo>
                  <a:pt x="50" y="946"/>
                </a:lnTo>
                <a:lnTo>
                  <a:pt x="33" y="912"/>
                </a:lnTo>
                <a:lnTo>
                  <a:pt x="17" y="844"/>
                </a:lnTo>
                <a:lnTo>
                  <a:pt x="17" y="760"/>
                </a:lnTo>
                <a:lnTo>
                  <a:pt x="0" y="658"/>
                </a:lnTo>
                <a:lnTo>
                  <a:pt x="0" y="523"/>
                </a:lnTo>
                <a:lnTo>
                  <a:pt x="0" y="371"/>
                </a:lnTo>
                <a:lnTo>
                  <a:pt x="0" y="202"/>
                </a:lnTo>
                <a:lnTo>
                  <a:pt x="0" y="0"/>
                </a:lnTo>
                <a:lnTo>
                  <a:pt x="67" y="67"/>
                </a:lnTo>
                <a:lnTo>
                  <a:pt x="118" y="118"/>
                </a:lnTo>
                <a:lnTo>
                  <a:pt x="152" y="168"/>
                </a:lnTo>
                <a:lnTo>
                  <a:pt x="169" y="185"/>
                </a:lnTo>
                <a:lnTo>
                  <a:pt x="152" y="202"/>
                </a:lnTo>
                <a:lnTo>
                  <a:pt x="152" y="236"/>
                </a:lnTo>
                <a:lnTo>
                  <a:pt x="152" y="304"/>
                </a:lnTo>
                <a:lnTo>
                  <a:pt x="135" y="371"/>
                </a:lnTo>
                <a:lnTo>
                  <a:pt x="135" y="456"/>
                </a:lnTo>
                <a:lnTo>
                  <a:pt x="118" y="540"/>
                </a:lnTo>
                <a:lnTo>
                  <a:pt x="118" y="608"/>
                </a:lnTo>
                <a:lnTo>
                  <a:pt x="118" y="658"/>
                </a:lnTo>
                <a:lnTo>
                  <a:pt x="135" y="726"/>
                </a:lnTo>
                <a:lnTo>
                  <a:pt x="152" y="777"/>
                </a:lnTo>
                <a:lnTo>
                  <a:pt x="169" y="811"/>
                </a:lnTo>
                <a:lnTo>
                  <a:pt x="186" y="844"/>
                </a:lnTo>
                <a:lnTo>
                  <a:pt x="220" y="878"/>
                </a:lnTo>
                <a:lnTo>
                  <a:pt x="254" y="895"/>
                </a:lnTo>
                <a:lnTo>
                  <a:pt x="305" y="912"/>
                </a:lnTo>
                <a:lnTo>
                  <a:pt x="355" y="929"/>
                </a:lnTo>
                <a:lnTo>
                  <a:pt x="423" y="929"/>
                </a:lnTo>
                <a:lnTo>
                  <a:pt x="474" y="946"/>
                </a:lnTo>
                <a:lnTo>
                  <a:pt x="559" y="929"/>
                </a:lnTo>
                <a:lnTo>
                  <a:pt x="643" y="929"/>
                </a:lnTo>
                <a:lnTo>
                  <a:pt x="711" y="912"/>
                </a:lnTo>
                <a:lnTo>
                  <a:pt x="779" y="912"/>
                </a:lnTo>
                <a:lnTo>
                  <a:pt x="830" y="878"/>
                </a:lnTo>
                <a:lnTo>
                  <a:pt x="864" y="861"/>
                </a:lnTo>
                <a:lnTo>
                  <a:pt x="898" y="811"/>
                </a:lnTo>
                <a:lnTo>
                  <a:pt x="931" y="760"/>
                </a:lnTo>
                <a:lnTo>
                  <a:pt x="948" y="675"/>
                </a:lnTo>
                <a:lnTo>
                  <a:pt x="965" y="574"/>
                </a:lnTo>
                <a:lnTo>
                  <a:pt x="982" y="523"/>
                </a:lnTo>
                <a:lnTo>
                  <a:pt x="982" y="473"/>
                </a:lnTo>
                <a:lnTo>
                  <a:pt x="999" y="405"/>
                </a:lnTo>
                <a:lnTo>
                  <a:pt x="1016" y="354"/>
                </a:lnTo>
                <a:lnTo>
                  <a:pt x="1016" y="337"/>
                </a:lnTo>
                <a:lnTo>
                  <a:pt x="1033" y="337"/>
                </a:lnTo>
                <a:lnTo>
                  <a:pt x="1033" y="354"/>
                </a:lnTo>
                <a:lnTo>
                  <a:pt x="1050" y="371"/>
                </a:lnTo>
                <a:lnTo>
                  <a:pt x="1050" y="388"/>
                </a:lnTo>
                <a:lnTo>
                  <a:pt x="1067" y="473"/>
                </a:lnTo>
                <a:lnTo>
                  <a:pt x="1084" y="574"/>
                </a:lnTo>
                <a:lnTo>
                  <a:pt x="1101" y="675"/>
                </a:lnTo>
                <a:lnTo>
                  <a:pt x="1118" y="760"/>
                </a:lnTo>
                <a:lnTo>
                  <a:pt x="1135" y="827"/>
                </a:lnTo>
                <a:lnTo>
                  <a:pt x="1169" y="861"/>
                </a:lnTo>
                <a:lnTo>
                  <a:pt x="1169" y="878"/>
                </a:lnTo>
                <a:lnTo>
                  <a:pt x="1169" y="912"/>
                </a:lnTo>
                <a:lnTo>
                  <a:pt x="1135" y="946"/>
                </a:lnTo>
                <a:lnTo>
                  <a:pt x="1084" y="996"/>
                </a:lnTo>
                <a:lnTo>
                  <a:pt x="1033" y="1047"/>
                </a:lnTo>
                <a:lnTo>
                  <a:pt x="965" y="1081"/>
                </a:lnTo>
                <a:lnTo>
                  <a:pt x="898" y="1098"/>
                </a:lnTo>
                <a:lnTo>
                  <a:pt x="830" y="111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Freeform 46"/>
          <p:cNvSpPr/>
          <p:nvPr/>
        </p:nvSpPr>
        <p:spPr>
          <a:xfrm>
            <a:off x="3034030" y="2985393"/>
            <a:ext cx="850900" cy="10414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339" h="1639">
                <a:moveTo>
                  <a:pt x="1339" y="1554"/>
                </a:moveTo>
                <a:lnTo>
                  <a:pt x="1339" y="1588"/>
                </a:lnTo>
                <a:lnTo>
                  <a:pt x="1339" y="1605"/>
                </a:lnTo>
                <a:lnTo>
                  <a:pt x="1305" y="1622"/>
                </a:lnTo>
                <a:lnTo>
                  <a:pt x="1271" y="1639"/>
                </a:lnTo>
                <a:lnTo>
                  <a:pt x="1220" y="1622"/>
                </a:lnTo>
                <a:lnTo>
                  <a:pt x="1152" y="1622"/>
                </a:lnTo>
                <a:lnTo>
                  <a:pt x="1084" y="1588"/>
                </a:lnTo>
                <a:lnTo>
                  <a:pt x="1017" y="1571"/>
                </a:lnTo>
                <a:lnTo>
                  <a:pt x="949" y="1520"/>
                </a:lnTo>
                <a:lnTo>
                  <a:pt x="864" y="1487"/>
                </a:lnTo>
                <a:lnTo>
                  <a:pt x="780" y="1419"/>
                </a:lnTo>
                <a:lnTo>
                  <a:pt x="695" y="1351"/>
                </a:lnTo>
                <a:lnTo>
                  <a:pt x="593" y="1284"/>
                </a:lnTo>
                <a:lnTo>
                  <a:pt x="508" y="1199"/>
                </a:lnTo>
                <a:lnTo>
                  <a:pt x="441" y="1098"/>
                </a:lnTo>
                <a:lnTo>
                  <a:pt x="373" y="980"/>
                </a:lnTo>
                <a:lnTo>
                  <a:pt x="322" y="861"/>
                </a:lnTo>
                <a:lnTo>
                  <a:pt x="271" y="726"/>
                </a:lnTo>
                <a:lnTo>
                  <a:pt x="220" y="591"/>
                </a:lnTo>
                <a:lnTo>
                  <a:pt x="170" y="439"/>
                </a:lnTo>
                <a:lnTo>
                  <a:pt x="153" y="354"/>
                </a:lnTo>
                <a:lnTo>
                  <a:pt x="136" y="304"/>
                </a:lnTo>
                <a:lnTo>
                  <a:pt x="119" y="236"/>
                </a:lnTo>
                <a:lnTo>
                  <a:pt x="102" y="202"/>
                </a:lnTo>
                <a:lnTo>
                  <a:pt x="85" y="152"/>
                </a:lnTo>
                <a:lnTo>
                  <a:pt x="68" y="135"/>
                </a:lnTo>
                <a:lnTo>
                  <a:pt x="51" y="118"/>
                </a:lnTo>
                <a:lnTo>
                  <a:pt x="51" y="101"/>
                </a:lnTo>
                <a:lnTo>
                  <a:pt x="17" y="84"/>
                </a:lnTo>
                <a:lnTo>
                  <a:pt x="0" y="67"/>
                </a:lnTo>
                <a:lnTo>
                  <a:pt x="0" y="50"/>
                </a:lnTo>
                <a:lnTo>
                  <a:pt x="0" y="17"/>
                </a:lnTo>
                <a:lnTo>
                  <a:pt x="0" y="0"/>
                </a:lnTo>
                <a:lnTo>
                  <a:pt x="34" y="0"/>
                </a:lnTo>
                <a:lnTo>
                  <a:pt x="68" y="0"/>
                </a:lnTo>
                <a:lnTo>
                  <a:pt x="119" y="0"/>
                </a:lnTo>
                <a:lnTo>
                  <a:pt x="170" y="33"/>
                </a:lnTo>
                <a:lnTo>
                  <a:pt x="220" y="50"/>
                </a:lnTo>
                <a:lnTo>
                  <a:pt x="254" y="67"/>
                </a:lnTo>
                <a:lnTo>
                  <a:pt x="271" y="84"/>
                </a:lnTo>
                <a:lnTo>
                  <a:pt x="288" y="118"/>
                </a:lnTo>
                <a:lnTo>
                  <a:pt x="288" y="152"/>
                </a:lnTo>
                <a:lnTo>
                  <a:pt x="305" y="186"/>
                </a:lnTo>
                <a:lnTo>
                  <a:pt x="305" y="236"/>
                </a:lnTo>
                <a:lnTo>
                  <a:pt x="305" y="304"/>
                </a:lnTo>
                <a:lnTo>
                  <a:pt x="322" y="388"/>
                </a:lnTo>
                <a:lnTo>
                  <a:pt x="356" y="490"/>
                </a:lnTo>
                <a:lnTo>
                  <a:pt x="390" y="608"/>
                </a:lnTo>
                <a:lnTo>
                  <a:pt x="441" y="743"/>
                </a:lnTo>
                <a:lnTo>
                  <a:pt x="475" y="844"/>
                </a:lnTo>
                <a:lnTo>
                  <a:pt x="542" y="946"/>
                </a:lnTo>
                <a:lnTo>
                  <a:pt x="593" y="1030"/>
                </a:lnTo>
                <a:lnTo>
                  <a:pt x="661" y="1115"/>
                </a:lnTo>
                <a:lnTo>
                  <a:pt x="729" y="1182"/>
                </a:lnTo>
                <a:lnTo>
                  <a:pt x="813" y="1250"/>
                </a:lnTo>
                <a:lnTo>
                  <a:pt x="915" y="1301"/>
                </a:lnTo>
                <a:lnTo>
                  <a:pt x="1000" y="1351"/>
                </a:lnTo>
                <a:lnTo>
                  <a:pt x="1068" y="1385"/>
                </a:lnTo>
                <a:lnTo>
                  <a:pt x="1118" y="1402"/>
                </a:lnTo>
                <a:lnTo>
                  <a:pt x="1135" y="1402"/>
                </a:lnTo>
                <a:lnTo>
                  <a:pt x="1152" y="1385"/>
                </a:lnTo>
                <a:lnTo>
                  <a:pt x="1169" y="1351"/>
                </a:lnTo>
                <a:lnTo>
                  <a:pt x="1186" y="1301"/>
                </a:lnTo>
                <a:lnTo>
                  <a:pt x="1220" y="1233"/>
                </a:lnTo>
                <a:lnTo>
                  <a:pt x="1237" y="1165"/>
                </a:lnTo>
                <a:lnTo>
                  <a:pt x="1254" y="1115"/>
                </a:lnTo>
                <a:lnTo>
                  <a:pt x="1271" y="1098"/>
                </a:lnTo>
                <a:lnTo>
                  <a:pt x="1288" y="1081"/>
                </a:lnTo>
                <a:lnTo>
                  <a:pt x="1288" y="1098"/>
                </a:lnTo>
                <a:lnTo>
                  <a:pt x="1288" y="1132"/>
                </a:lnTo>
                <a:lnTo>
                  <a:pt x="1305" y="1199"/>
                </a:lnTo>
                <a:lnTo>
                  <a:pt x="1305" y="1267"/>
                </a:lnTo>
                <a:lnTo>
                  <a:pt x="1305" y="1368"/>
                </a:lnTo>
                <a:lnTo>
                  <a:pt x="1322" y="1436"/>
                </a:lnTo>
                <a:lnTo>
                  <a:pt x="1322" y="1503"/>
                </a:lnTo>
                <a:lnTo>
                  <a:pt x="1339" y="155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" name="Freeform 39"/>
          <p:cNvSpPr/>
          <p:nvPr/>
        </p:nvSpPr>
        <p:spPr>
          <a:xfrm>
            <a:off x="2206943" y="3629918"/>
            <a:ext cx="193675" cy="3746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05" h="592">
                <a:moveTo>
                  <a:pt x="288" y="305"/>
                </a:moveTo>
                <a:lnTo>
                  <a:pt x="305" y="355"/>
                </a:lnTo>
                <a:lnTo>
                  <a:pt x="305" y="423"/>
                </a:lnTo>
                <a:lnTo>
                  <a:pt x="305" y="474"/>
                </a:lnTo>
                <a:lnTo>
                  <a:pt x="288" y="507"/>
                </a:lnTo>
                <a:lnTo>
                  <a:pt x="271" y="541"/>
                </a:lnTo>
                <a:lnTo>
                  <a:pt x="254" y="575"/>
                </a:lnTo>
                <a:lnTo>
                  <a:pt x="220" y="592"/>
                </a:lnTo>
                <a:lnTo>
                  <a:pt x="203" y="592"/>
                </a:lnTo>
                <a:lnTo>
                  <a:pt x="186" y="575"/>
                </a:lnTo>
                <a:lnTo>
                  <a:pt x="169" y="558"/>
                </a:lnTo>
                <a:lnTo>
                  <a:pt x="152" y="524"/>
                </a:lnTo>
                <a:lnTo>
                  <a:pt x="152" y="490"/>
                </a:lnTo>
                <a:lnTo>
                  <a:pt x="135" y="457"/>
                </a:lnTo>
                <a:lnTo>
                  <a:pt x="118" y="406"/>
                </a:lnTo>
                <a:lnTo>
                  <a:pt x="84" y="338"/>
                </a:lnTo>
                <a:lnTo>
                  <a:pt x="50" y="237"/>
                </a:lnTo>
                <a:lnTo>
                  <a:pt x="17" y="136"/>
                </a:lnTo>
                <a:lnTo>
                  <a:pt x="0" y="68"/>
                </a:lnTo>
                <a:lnTo>
                  <a:pt x="0" y="0"/>
                </a:lnTo>
                <a:lnTo>
                  <a:pt x="101" y="51"/>
                </a:lnTo>
                <a:lnTo>
                  <a:pt x="186" y="102"/>
                </a:lnTo>
                <a:lnTo>
                  <a:pt x="220" y="152"/>
                </a:lnTo>
                <a:lnTo>
                  <a:pt x="254" y="186"/>
                </a:lnTo>
                <a:lnTo>
                  <a:pt x="271" y="237"/>
                </a:lnTo>
                <a:lnTo>
                  <a:pt x="288" y="30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" name="Freeform 42"/>
          <p:cNvSpPr/>
          <p:nvPr/>
        </p:nvSpPr>
        <p:spPr>
          <a:xfrm>
            <a:off x="2916555" y="3393381"/>
            <a:ext cx="796925" cy="5905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254" h="929">
                <a:moveTo>
                  <a:pt x="644" y="523"/>
                </a:moveTo>
                <a:lnTo>
                  <a:pt x="745" y="439"/>
                </a:lnTo>
                <a:lnTo>
                  <a:pt x="830" y="355"/>
                </a:lnTo>
                <a:lnTo>
                  <a:pt x="915" y="287"/>
                </a:lnTo>
                <a:lnTo>
                  <a:pt x="966" y="219"/>
                </a:lnTo>
                <a:lnTo>
                  <a:pt x="999" y="169"/>
                </a:lnTo>
                <a:lnTo>
                  <a:pt x="1033" y="118"/>
                </a:lnTo>
                <a:lnTo>
                  <a:pt x="1050" y="84"/>
                </a:lnTo>
                <a:lnTo>
                  <a:pt x="1050" y="50"/>
                </a:lnTo>
                <a:lnTo>
                  <a:pt x="1033" y="34"/>
                </a:lnTo>
                <a:lnTo>
                  <a:pt x="1033" y="17"/>
                </a:lnTo>
                <a:lnTo>
                  <a:pt x="1067" y="0"/>
                </a:lnTo>
                <a:lnTo>
                  <a:pt x="1084" y="0"/>
                </a:lnTo>
                <a:lnTo>
                  <a:pt x="1101" y="17"/>
                </a:lnTo>
                <a:lnTo>
                  <a:pt x="1135" y="34"/>
                </a:lnTo>
                <a:lnTo>
                  <a:pt x="1169" y="50"/>
                </a:lnTo>
                <a:lnTo>
                  <a:pt x="1220" y="118"/>
                </a:lnTo>
                <a:lnTo>
                  <a:pt x="1254" y="169"/>
                </a:lnTo>
                <a:lnTo>
                  <a:pt x="1237" y="186"/>
                </a:lnTo>
                <a:lnTo>
                  <a:pt x="1237" y="202"/>
                </a:lnTo>
                <a:lnTo>
                  <a:pt x="1203" y="236"/>
                </a:lnTo>
                <a:lnTo>
                  <a:pt x="1169" y="270"/>
                </a:lnTo>
                <a:lnTo>
                  <a:pt x="1118" y="304"/>
                </a:lnTo>
                <a:lnTo>
                  <a:pt x="1067" y="355"/>
                </a:lnTo>
                <a:lnTo>
                  <a:pt x="1016" y="422"/>
                </a:lnTo>
                <a:lnTo>
                  <a:pt x="932" y="473"/>
                </a:lnTo>
                <a:lnTo>
                  <a:pt x="779" y="608"/>
                </a:lnTo>
                <a:lnTo>
                  <a:pt x="627" y="709"/>
                </a:lnTo>
                <a:lnTo>
                  <a:pt x="474" y="794"/>
                </a:lnTo>
                <a:lnTo>
                  <a:pt x="322" y="861"/>
                </a:lnTo>
                <a:lnTo>
                  <a:pt x="254" y="878"/>
                </a:lnTo>
                <a:lnTo>
                  <a:pt x="186" y="895"/>
                </a:lnTo>
                <a:lnTo>
                  <a:pt x="135" y="912"/>
                </a:lnTo>
                <a:lnTo>
                  <a:pt x="85" y="929"/>
                </a:lnTo>
                <a:lnTo>
                  <a:pt x="51" y="929"/>
                </a:lnTo>
                <a:lnTo>
                  <a:pt x="34" y="929"/>
                </a:lnTo>
                <a:lnTo>
                  <a:pt x="17" y="929"/>
                </a:lnTo>
                <a:lnTo>
                  <a:pt x="0" y="929"/>
                </a:lnTo>
                <a:lnTo>
                  <a:pt x="0" y="912"/>
                </a:lnTo>
                <a:lnTo>
                  <a:pt x="17" y="912"/>
                </a:lnTo>
                <a:lnTo>
                  <a:pt x="17" y="895"/>
                </a:lnTo>
                <a:lnTo>
                  <a:pt x="51" y="878"/>
                </a:lnTo>
                <a:lnTo>
                  <a:pt x="85" y="861"/>
                </a:lnTo>
                <a:lnTo>
                  <a:pt x="118" y="828"/>
                </a:lnTo>
                <a:lnTo>
                  <a:pt x="203" y="777"/>
                </a:lnTo>
                <a:lnTo>
                  <a:pt x="322" y="726"/>
                </a:lnTo>
                <a:lnTo>
                  <a:pt x="423" y="676"/>
                </a:lnTo>
                <a:lnTo>
                  <a:pt x="542" y="608"/>
                </a:lnTo>
                <a:lnTo>
                  <a:pt x="644" y="52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5" name="Freeform 37"/>
          <p:cNvSpPr/>
          <p:nvPr/>
        </p:nvSpPr>
        <p:spPr>
          <a:xfrm>
            <a:off x="2152968" y="3136206"/>
            <a:ext cx="504825" cy="173831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796" h="2737">
                <a:moveTo>
                  <a:pt x="457" y="2247"/>
                </a:moveTo>
                <a:lnTo>
                  <a:pt x="339" y="2433"/>
                </a:lnTo>
                <a:lnTo>
                  <a:pt x="271" y="2518"/>
                </a:lnTo>
                <a:lnTo>
                  <a:pt x="186" y="2602"/>
                </a:lnTo>
                <a:lnTo>
                  <a:pt x="119" y="2653"/>
                </a:lnTo>
                <a:lnTo>
                  <a:pt x="68" y="2704"/>
                </a:lnTo>
                <a:lnTo>
                  <a:pt x="34" y="2737"/>
                </a:lnTo>
                <a:lnTo>
                  <a:pt x="17" y="2737"/>
                </a:lnTo>
                <a:lnTo>
                  <a:pt x="0" y="2704"/>
                </a:lnTo>
                <a:lnTo>
                  <a:pt x="17" y="2670"/>
                </a:lnTo>
                <a:lnTo>
                  <a:pt x="68" y="2602"/>
                </a:lnTo>
                <a:lnTo>
                  <a:pt x="135" y="2518"/>
                </a:lnTo>
                <a:lnTo>
                  <a:pt x="220" y="2399"/>
                </a:lnTo>
                <a:lnTo>
                  <a:pt x="288" y="2281"/>
                </a:lnTo>
                <a:lnTo>
                  <a:pt x="373" y="2129"/>
                </a:lnTo>
                <a:lnTo>
                  <a:pt x="440" y="1960"/>
                </a:lnTo>
                <a:lnTo>
                  <a:pt x="491" y="1791"/>
                </a:lnTo>
                <a:lnTo>
                  <a:pt x="542" y="1605"/>
                </a:lnTo>
                <a:lnTo>
                  <a:pt x="576" y="1436"/>
                </a:lnTo>
                <a:lnTo>
                  <a:pt x="593" y="1251"/>
                </a:lnTo>
                <a:lnTo>
                  <a:pt x="610" y="879"/>
                </a:lnTo>
                <a:lnTo>
                  <a:pt x="610" y="693"/>
                </a:lnTo>
                <a:lnTo>
                  <a:pt x="593" y="507"/>
                </a:lnTo>
                <a:lnTo>
                  <a:pt x="593" y="423"/>
                </a:lnTo>
                <a:lnTo>
                  <a:pt x="593" y="355"/>
                </a:lnTo>
                <a:lnTo>
                  <a:pt x="593" y="287"/>
                </a:lnTo>
                <a:lnTo>
                  <a:pt x="576" y="220"/>
                </a:lnTo>
                <a:lnTo>
                  <a:pt x="576" y="186"/>
                </a:lnTo>
                <a:lnTo>
                  <a:pt x="559" y="135"/>
                </a:lnTo>
                <a:lnTo>
                  <a:pt x="559" y="118"/>
                </a:lnTo>
                <a:lnTo>
                  <a:pt x="542" y="102"/>
                </a:lnTo>
                <a:lnTo>
                  <a:pt x="525" y="85"/>
                </a:lnTo>
                <a:lnTo>
                  <a:pt x="508" y="68"/>
                </a:lnTo>
                <a:lnTo>
                  <a:pt x="491" y="17"/>
                </a:lnTo>
                <a:lnTo>
                  <a:pt x="508" y="0"/>
                </a:lnTo>
                <a:lnTo>
                  <a:pt x="525" y="0"/>
                </a:lnTo>
                <a:lnTo>
                  <a:pt x="576" y="0"/>
                </a:lnTo>
                <a:lnTo>
                  <a:pt x="627" y="0"/>
                </a:lnTo>
                <a:lnTo>
                  <a:pt x="695" y="34"/>
                </a:lnTo>
                <a:lnTo>
                  <a:pt x="728" y="51"/>
                </a:lnTo>
                <a:lnTo>
                  <a:pt x="762" y="68"/>
                </a:lnTo>
                <a:lnTo>
                  <a:pt x="779" y="102"/>
                </a:lnTo>
                <a:lnTo>
                  <a:pt x="796" y="169"/>
                </a:lnTo>
                <a:lnTo>
                  <a:pt x="796" y="203"/>
                </a:lnTo>
                <a:lnTo>
                  <a:pt x="796" y="237"/>
                </a:lnTo>
                <a:lnTo>
                  <a:pt x="779" y="304"/>
                </a:lnTo>
                <a:lnTo>
                  <a:pt x="779" y="389"/>
                </a:lnTo>
                <a:lnTo>
                  <a:pt x="762" y="490"/>
                </a:lnTo>
                <a:lnTo>
                  <a:pt x="762" y="625"/>
                </a:lnTo>
                <a:lnTo>
                  <a:pt x="762" y="929"/>
                </a:lnTo>
                <a:lnTo>
                  <a:pt x="762" y="1217"/>
                </a:lnTo>
                <a:lnTo>
                  <a:pt x="745" y="1369"/>
                </a:lnTo>
                <a:lnTo>
                  <a:pt x="712" y="1504"/>
                </a:lnTo>
                <a:lnTo>
                  <a:pt x="661" y="1774"/>
                </a:lnTo>
                <a:lnTo>
                  <a:pt x="627" y="1909"/>
                </a:lnTo>
                <a:lnTo>
                  <a:pt x="576" y="2045"/>
                </a:lnTo>
                <a:lnTo>
                  <a:pt x="525" y="2146"/>
                </a:lnTo>
                <a:lnTo>
                  <a:pt x="457" y="224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3" name="Freeform 40"/>
          <p:cNvSpPr/>
          <p:nvPr/>
        </p:nvSpPr>
        <p:spPr>
          <a:xfrm>
            <a:off x="2551430" y="4209356"/>
            <a:ext cx="288925" cy="2571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57" h="405">
                <a:moveTo>
                  <a:pt x="373" y="152"/>
                </a:moveTo>
                <a:lnTo>
                  <a:pt x="406" y="186"/>
                </a:lnTo>
                <a:lnTo>
                  <a:pt x="423" y="236"/>
                </a:lnTo>
                <a:lnTo>
                  <a:pt x="440" y="270"/>
                </a:lnTo>
                <a:lnTo>
                  <a:pt x="457" y="321"/>
                </a:lnTo>
                <a:lnTo>
                  <a:pt x="440" y="355"/>
                </a:lnTo>
                <a:lnTo>
                  <a:pt x="440" y="388"/>
                </a:lnTo>
                <a:lnTo>
                  <a:pt x="423" y="405"/>
                </a:lnTo>
                <a:lnTo>
                  <a:pt x="389" y="405"/>
                </a:lnTo>
                <a:lnTo>
                  <a:pt x="373" y="405"/>
                </a:lnTo>
                <a:lnTo>
                  <a:pt x="356" y="388"/>
                </a:lnTo>
                <a:lnTo>
                  <a:pt x="322" y="355"/>
                </a:lnTo>
                <a:lnTo>
                  <a:pt x="271" y="304"/>
                </a:lnTo>
                <a:lnTo>
                  <a:pt x="220" y="253"/>
                </a:lnTo>
                <a:lnTo>
                  <a:pt x="152" y="186"/>
                </a:lnTo>
                <a:lnTo>
                  <a:pt x="85" y="101"/>
                </a:lnTo>
                <a:lnTo>
                  <a:pt x="0" y="17"/>
                </a:lnTo>
                <a:lnTo>
                  <a:pt x="34" y="0"/>
                </a:lnTo>
                <a:lnTo>
                  <a:pt x="68" y="0"/>
                </a:lnTo>
                <a:lnTo>
                  <a:pt x="118" y="0"/>
                </a:lnTo>
                <a:lnTo>
                  <a:pt x="186" y="17"/>
                </a:lnTo>
                <a:lnTo>
                  <a:pt x="237" y="34"/>
                </a:lnTo>
                <a:lnTo>
                  <a:pt x="288" y="67"/>
                </a:lnTo>
                <a:lnTo>
                  <a:pt x="339" y="101"/>
                </a:lnTo>
                <a:lnTo>
                  <a:pt x="373" y="15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596900" y="495300"/>
            <a:ext cx="2387600" cy="55880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3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974806"/>
    </a:folHlink>
  </a:clrScheme>
</a:themeOverride>
</file>

<file path=ppt/theme/themeOverride2.xml><?xml version="1.0" encoding="utf-8"?>
<a:themeOverride xmlns:a="http://schemas.openxmlformats.org/drawingml/2006/main">
  <a:clrScheme name="自定义 3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97480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1480</Words>
  <Application>Microsoft Office PowerPoint</Application>
  <PresentationFormat>宽屏</PresentationFormat>
  <Paragraphs>299</Paragraphs>
  <Slides>28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思源黑体 CN Light</vt:lpstr>
      <vt:lpstr>站酷庆科黄油体</vt:lpstr>
      <vt:lpstr>Arial</vt:lpstr>
      <vt:lpstr>FandolFang R</vt:lpstr>
      <vt:lpstr>思源黑体 CN Bold</vt:lpstr>
      <vt:lpstr>等线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2020-06-05T01:58:00Z</dcterms:created>
  <dcterms:modified xsi:type="dcterms:W3CDTF">2021-01-08T23:32:53Z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