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1" r:id="rId2"/>
  </p:sldMasterIdLst>
  <p:notesMasterIdLst>
    <p:notesMasterId r:id="rId35"/>
  </p:notesMasterIdLst>
  <p:sldIdLst>
    <p:sldId id="258" r:id="rId3"/>
    <p:sldId id="478" r:id="rId4"/>
    <p:sldId id="714" r:id="rId5"/>
    <p:sldId id="599" r:id="rId6"/>
    <p:sldId id="413" r:id="rId7"/>
    <p:sldId id="410" r:id="rId8"/>
    <p:sldId id="310" r:id="rId9"/>
    <p:sldId id="671" r:id="rId10"/>
    <p:sldId id="312" r:id="rId11"/>
    <p:sldId id="633" r:id="rId12"/>
    <p:sldId id="634" r:id="rId13"/>
    <p:sldId id="635" r:id="rId14"/>
    <p:sldId id="636" r:id="rId15"/>
    <p:sldId id="637" r:id="rId16"/>
    <p:sldId id="638" r:id="rId17"/>
    <p:sldId id="639" r:id="rId18"/>
    <p:sldId id="640" r:id="rId19"/>
    <p:sldId id="404" r:id="rId20"/>
    <p:sldId id="715" r:id="rId21"/>
    <p:sldId id="716" r:id="rId22"/>
    <p:sldId id="645" r:id="rId23"/>
    <p:sldId id="646" r:id="rId24"/>
    <p:sldId id="647" r:id="rId25"/>
    <p:sldId id="649" r:id="rId26"/>
    <p:sldId id="650" r:id="rId27"/>
    <p:sldId id="662" r:id="rId28"/>
    <p:sldId id="651" r:id="rId29"/>
    <p:sldId id="657" r:id="rId30"/>
    <p:sldId id="319" r:id="rId31"/>
    <p:sldId id="359" r:id="rId32"/>
    <p:sldId id="287" r:id="rId33"/>
    <p:sldId id="256" r:id="rId34"/>
  </p:sldIdLst>
  <p:sldSz cx="12192000" cy="6858000"/>
  <p:notesSz cx="6858000" cy="9144000"/>
  <p:embeddedFontLst>
    <p:embeddedFont>
      <p:font typeface="FandolFang R" panose="02010600030101010101" charset="-122"/>
      <p:regular r:id="rId36"/>
    </p:embeddedFont>
    <p:embeddedFont>
      <p:font typeface="思源黑体 CN Bold" panose="02010600030101010101" charset="-122"/>
      <p:regular r:id="rId37"/>
    </p:embeddedFont>
    <p:embeddedFont>
      <p:font typeface="思源黑体 CN Light" panose="02010600030101010101" charset="-122"/>
      <p:regular r:id="rId38"/>
    </p:embeddedFont>
    <p:embeddedFont>
      <p:font typeface="站酷庆科黄油体" panose="02010600030101010101" charset="-122"/>
      <p:regular r:id="rId39"/>
    </p:embeddedFont>
    <p:embeddedFont>
      <p:font typeface="等线" panose="02010600030101010101" pitchFamily="2" charset="-122"/>
      <p:regular r:id="rId40"/>
      <p:bold r:id="rId41"/>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1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99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Bold" panose="020B0800000000000000" pitchFamily="34" charset="-122"/>
                <a:ea typeface="思源黑体 CN Bold" panose="020B0800000000000000"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Bold" panose="020B0800000000000000" pitchFamily="34" charset="-122"/>
                <a:ea typeface="思源黑体 CN Bold" panose="020B0800000000000000" pitchFamily="34" charset="-122"/>
              </a:defRPr>
            </a:lvl1pPr>
          </a:lstStyle>
          <a:p>
            <a:fld id="{A456BB6F-5BD3-43D8-A510-8D2E0850114F}" type="datetimeFigureOut">
              <a:rPr lang="zh-CN" altLang="en-US" smtClean="0"/>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Bold" panose="020B0800000000000000" pitchFamily="34" charset="-122"/>
                <a:ea typeface="思源黑体 CN Bold" panose="020B0800000000000000"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Bold" panose="020B0800000000000000" pitchFamily="34" charset="-122"/>
                <a:ea typeface="思源黑体 CN Bold" panose="020B0800000000000000" pitchFamily="34" charset="-122"/>
              </a:defRPr>
            </a:lvl1pPr>
          </a:lstStyle>
          <a:p>
            <a:fld id="{7653BEE8-8C1C-48F5-AF37-19FDED2C4343}"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mn-cs"/>
      </a:defRPr>
    </a:lvl1pPr>
    <a:lvl2pPr marL="45720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mn-cs"/>
      </a:defRPr>
    </a:lvl2pPr>
    <a:lvl3pPr marL="91440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mn-cs"/>
      </a:defRPr>
    </a:lvl3pPr>
    <a:lvl4pPr marL="137160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mn-cs"/>
      </a:defRPr>
    </a:lvl4pPr>
    <a:lvl5pPr marL="182880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30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31</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Circle"/>
          <p:cNvSpPr/>
          <p:nvPr userDrawn="1"/>
        </p:nvSpPr>
        <p:spPr>
          <a:xfrm flipH="1">
            <a:off x="-737768" y="-24601"/>
            <a:ext cx="1076920" cy="1076920"/>
          </a:xfrm>
          <a:prstGeom prst="ellipse">
            <a:avLst/>
          </a:prstGeom>
          <a:solidFill>
            <a:srgbClr val="00A166"/>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latin typeface="思源黑体 CN Light" panose="020B0300000000000000" pitchFamily="34" charset="-122"/>
              <a:sym typeface="+mn-lt"/>
            </a:endParaRPr>
          </a:p>
        </p:txBody>
      </p:sp>
      <p:sp>
        <p:nvSpPr>
          <p:cNvPr id="9" name="矩形: 圆角 8"/>
          <p:cNvSpPr/>
          <p:nvPr userDrawn="1"/>
        </p:nvSpPr>
        <p:spPr>
          <a:xfrm>
            <a:off x="647700" y="1270000"/>
            <a:ext cx="10896600" cy="4940300"/>
          </a:xfrm>
          <a:prstGeom prst="roundRect">
            <a:avLst>
              <a:gd name="adj" fmla="val 6851"/>
            </a:avLst>
          </a:prstGeom>
          <a:noFill/>
          <a:ln>
            <a:solidFill>
              <a:srgbClr val="2AB4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anose="020B0800000000000000" pitchFamily="34" charset="-122"/>
              <a:ea typeface="思源黑体 CN Bold" panose="020B0800000000000000" pitchFamily="34" charset="-122"/>
            </a:endParaRPr>
          </a:p>
        </p:txBody>
      </p:sp>
      <p:sp>
        <p:nvSpPr>
          <p:cNvPr id="11" name="文本占位符 10"/>
          <p:cNvSpPr>
            <a:spLocks noGrp="1"/>
          </p:cNvSpPr>
          <p:nvPr>
            <p:ph type="body" sz="quarter" idx="10" hasCustomPrompt="1"/>
          </p:nvPr>
        </p:nvSpPr>
        <p:spPr>
          <a:xfrm>
            <a:off x="596900" y="247159"/>
            <a:ext cx="2959100" cy="558800"/>
          </a:xfrm>
          <a:prstGeom prst="rect">
            <a:avLst/>
          </a:prstGeom>
        </p:spPr>
        <p:txBody>
          <a:bodyPr vert="horz" lIns="91440" tIns="45720" rIns="91440" bIns="45720" rtlCol="0" anchor="ctr"/>
          <a:lstStyle>
            <a:lvl1pPr marL="0" indent="0">
              <a:buNone/>
              <a:defRPr lang="zh-CN" altLang="en-US" sz="2400" dirty="0">
                <a:solidFill>
                  <a:srgbClr val="2AB48A"/>
                </a:solidFill>
                <a:latin typeface="思源黑体 CN Bold" panose="020B0800000000000000" pitchFamily="34" charset="-122"/>
                <a:ea typeface="思源黑体 CN Bold" panose="020B0800000000000000" pitchFamily="34" charset="-122"/>
              </a:defRPr>
            </a:lvl1pPr>
          </a:lstStyle>
          <a:p>
            <a:pPr marL="228600" lvl="0" indent="-228600"/>
            <a:r>
              <a:rPr lang="en-US" altLang="zh-CN" dirty="0"/>
              <a:t>01  </a:t>
            </a:r>
            <a:r>
              <a:rPr lang="zh-CN" altLang="en-US" dirty="0"/>
              <a:t>输入标题</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E05D328-291A-47AC-BDFD-986BBBD9F7A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3A03F8-67D8-4B14-B435-8036BD8CFE83}"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E05D328-291A-47AC-BDFD-986BBBD9F7A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3A03F8-67D8-4B14-B435-8036BD8CFE8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FandolFang R" panose="00000500000000000000" pitchFamily="50" charset="-122"/>
                <a:ea typeface="FandolFang R" panose="00000500000000000000" pitchFamily="50" charset="-122"/>
              </a:defRPr>
            </a:lvl1pPr>
          </a:lstStyle>
          <a:p>
            <a:fld id="{2E05D328-291A-47AC-BDFD-986BBBD9F7A5}" type="datetimeFigureOut">
              <a:rPr lang="zh-CN" altLang="en-US" smtClean="0"/>
              <a:t>2021/1/9</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FandolFang R" panose="00000500000000000000" pitchFamily="50" charset="-122"/>
                <a:ea typeface="FandolFang R" panose="00000500000000000000" pitchFamily="50"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FandolFang R" panose="00000500000000000000" pitchFamily="50" charset="-122"/>
                <a:ea typeface="FandolFang R" panose="00000500000000000000" pitchFamily="50" charset="-122"/>
              </a:defRPr>
            </a:lvl1pPr>
          </a:lstStyle>
          <a:p>
            <a:fld id="{643A03F8-67D8-4B14-B435-8036BD8CFE83}"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FandolFang R" panose="00000500000000000000" pitchFamily="50" charset="-122"/>
          <a:ea typeface="FandolFang R" panose="00000500000000000000" pitchFamily="50"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andolFang R" panose="00000500000000000000" pitchFamily="50" charset="-122"/>
          <a:ea typeface="FandolFang R" panose="00000500000000000000" pitchFamily="50"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andolFang R" panose="00000500000000000000" pitchFamily="50" charset="-122"/>
          <a:ea typeface="FandolFang R" panose="00000500000000000000" pitchFamily="50"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andolFang R" panose="00000500000000000000" pitchFamily="50" charset="-122"/>
          <a:ea typeface="FandolFang R" panose="00000500000000000000" pitchFamily="50"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andolFang R" panose="00000500000000000000" pitchFamily="50" charset="-122"/>
          <a:ea typeface="FandolFang R" panose="00000500000000000000" pitchFamily="50"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andolFang R" panose="00000500000000000000" pitchFamily="50" charset="-122"/>
          <a:ea typeface="FandolFang R" panose="00000500000000000000" pitchFamily="50"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slide" Target="slide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sp>
        <p:nvSpPr>
          <p:cNvPr id="5" name="Freeform 68"/>
          <p:cNvSpPr/>
          <p:nvPr/>
        </p:nvSpPr>
        <p:spPr bwMode="auto">
          <a:xfrm rot="10800000">
            <a:off x="0" y="4127499"/>
            <a:ext cx="12192000" cy="2730499"/>
          </a:xfrm>
          <a:custGeom>
            <a:avLst/>
            <a:gdLst>
              <a:gd name="T0" fmla="*/ 1346 w 1346"/>
              <a:gd name="T1" fmla="*/ 352 h 518"/>
              <a:gd name="T2" fmla="*/ 814 w 1346"/>
              <a:gd name="T3" fmla="*/ 346 h 518"/>
              <a:gd name="T4" fmla="*/ 0 w 1346"/>
              <a:gd name="T5" fmla="*/ 0 h 518"/>
              <a:gd name="T6" fmla="*/ 1346 w 1346"/>
              <a:gd name="T7" fmla="*/ 0 h 518"/>
              <a:gd name="T8" fmla="*/ 1346 w 1346"/>
              <a:gd name="T9" fmla="*/ 352 h 518"/>
            </a:gdLst>
            <a:ahLst/>
            <a:cxnLst>
              <a:cxn ang="0">
                <a:pos x="T0" y="T1"/>
              </a:cxn>
              <a:cxn ang="0">
                <a:pos x="T2" y="T3"/>
              </a:cxn>
              <a:cxn ang="0">
                <a:pos x="T4" y="T5"/>
              </a:cxn>
              <a:cxn ang="0">
                <a:pos x="T6" y="T7"/>
              </a:cxn>
              <a:cxn ang="0">
                <a:pos x="T8" y="T9"/>
              </a:cxn>
            </a:cxnLst>
            <a:rect l="0" t="0" r="r" b="b"/>
            <a:pathLst>
              <a:path w="1346" h="518">
                <a:moveTo>
                  <a:pt x="1346" y="352"/>
                </a:moveTo>
                <a:cubicBezTo>
                  <a:pt x="1346" y="352"/>
                  <a:pt x="1151" y="518"/>
                  <a:pt x="814" y="346"/>
                </a:cubicBezTo>
                <a:cubicBezTo>
                  <a:pt x="576" y="224"/>
                  <a:pt x="312" y="0"/>
                  <a:pt x="0" y="0"/>
                </a:cubicBezTo>
                <a:cubicBezTo>
                  <a:pt x="1346" y="0"/>
                  <a:pt x="1346" y="0"/>
                  <a:pt x="1346" y="0"/>
                </a:cubicBezTo>
                <a:lnTo>
                  <a:pt x="1346" y="352"/>
                </a:lnTo>
                <a:close/>
              </a:path>
            </a:pathLst>
          </a:custGeom>
          <a:solidFill>
            <a:srgbClr val="00A1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思源黑体 CN Light" panose="020B0300000000000000" pitchFamily="34" charset="-122"/>
              <a:ea typeface="思源黑体 CN Bold" panose="020B0800000000000000" pitchFamily="34" charset="-122"/>
              <a:sym typeface="+mn-lt"/>
            </a:endParaRPr>
          </a:p>
        </p:txBody>
      </p:sp>
      <p:sp>
        <p:nvSpPr>
          <p:cNvPr id="6" name="Freeform 69"/>
          <p:cNvSpPr/>
          <p:nvPr/>
        </p:nvSpPr>
        <p:spPr bwMode="auto">
          <a:xfrm rot="10800000">
            <a:off x="-3" y="5200649"/>
            <a:ext cx="4762567" cy="1657347"/>
          </a:xfrm>
          <a:custGeom>
            <a:avLst/>
            <a:gdLst>
              <a:gd name="T0" fmla="*/ 773 w 773"/>
              <a:gd name="T1" fmla="*/ 0 h 318"/>
              <a:gd name="T2" fmla="*/ 773 w 773"/>
              <a:gd name="T3" fmla="*/ 316 h 318"/>
              <a:gd name="T4" fmla="*/ 0 w 773"/>
              <a:gd name="T5" fmla="*/ 0 h 318"/>
              <a:gd name="T6" fmla="*/ 773 w 773"/>
              <a:gd name="T7" fmla="*/ 0 h 318"/>
            </a:gdLst>
            <a:ahLst/>
            <a:cxnLst>
              <a:cxn ang="0">
                <a:pos x="T0" y="T1"/>
              </a:cxn>
              <a:cxn ang="0">
                <a:pos x="T2" y="T3"/>
              </a:cxn>
              <a:cxn ang="0">
                <a:pos x="T4" y="T5"/>
              </a:cxn>
              <a:cxn ang="0">
                <a:pos x="T6" y="T7"/>
              </a:cxn>
            </a:cxnLst>
            <a:rect l="0" t="0" r="r" b="b"/>
            <a:pathLst>
              <a:path w="773" h="318">
                <a:moveTo>
                  <a:pt x="773" y="0"/>
                </a:moveTo>
                <a:cubicBezTo>
                  <a:pt x="773" y="316"/>
                  <a:pt x="773" y="316"/>
                  <a:pt x="773" y="316"/>
                </a:cubicBezTo>
                <a:cubicBezTo>
                  <a:pt x="642" y="318"/>
                  <a:pt x="266" y="294"/>
                  <a:pt x="0" y="0"/>
                </a:cubicBezTo>
                <a:lnTo>
                  <a:pt x="773" y="0"/>
                </a:lnTo>
                <a:close/>
              </a:path>
            </a:pathLst>
          </a:custGeom>
          <a:solidFill>
            <a:schemeClr val="bg1"/>
          </a:solidFill>
          <a:ln w="12700" cap="flat" cmpd="sng" algn="ctr">
            <a:noFill/>
            <a:prstDash val="solid"/>
            <a:miter lim="800000"/>
          </a:ln>
          <a:effectLst/>
        </p:spPr>
        <p:txBody>
          <a:bodyPr rtlCol="0" anchor="ctr"/>
          <a:lstStyle/>
          <a:p>
            <a:pPr algn="ctr"/>
            <a:endParaRPr lang="zh-CN" altLang="en-US" kern="0" dirty="0">
              <a:solidFill>
                <a:srgbClr val="FBFBFB"/>
              </a:solidFill>
              <a:latin typeface="思源黑体 CN Light" panose="020B0300000000000000" pitchFamily="34" charset="-122"/>
              <a:ea typeface="思源黑体 CN Light" panose="020B0300000000000000" pitchFamily="34" charset="-122"/>
              <a:sym typeface="+mn-lt"/>
            </a:endParaRPr>
          </a:p>
        </p:txBody>
      </p:sp>
      <p:pic>
        <p:nvPicPr>
          <p:cNvPr id="14" name="图片 13" descr="图片包含 鸟, 小, 栖息, 户外&#10;&#10;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l="13723" r="21664" b="2314"/>
          <a:stretch>
            <a:fillRect/>
          </a:stretch>
        </p:blipFill>
        <p:spPr>
          <a:xfrm>
            <a:off x="1066951" y="1095620"/>
            <a:ext cx="4546152" cy="4585070"/>
          </a:xfrm>
          <a:custGeom>
            <a:avLst/>
            <a:gdLst>
              <a:gd name="connsiteX0" fmla="*/ 2644162 w 5333987"/>
              <a:gd name="connsiteY0" fmla="*/ 0 h 5379650"/>
              <a:gd name="connsiteX1" fmla="*/ 5333987 w 5333987"/>
              <a:gd name="connsiteY1" fmla="*/ 2689825 h 5379650"/>
              <a:gd name="connsiteX2" fmla="*/ 2644162 w 5333987"/>
              <a:gd name="connsiteY2" fmla="*/ 5379650 h 5379650"/>
              <a:gd name="connsiteX3" fmla="*/ 8985 w 5333987"/>
              <a:gd name="connsiteY3" fmla="*/ 3231919 h 5379650"/>
              <a:gd name="connsiteX4" fmla="*/ 0 w 5333987"/>
              <a:gd name="connsiteY4" fmla="*/ 3173048 h 5379650"/>
              <a:gd name="connsiteX5" fmla="*/ 0 w 5333987"/>
              <a:gd name="connsiteY5" fmla="*/ 2206602 h 5379650"/>
              <a:gd name="connsiteX6" fmla="*/ 8985 w 5333987"/>
              <a:gd name="connsiteY6" fmla="*/ 2147732 h 5379650"/>
              <a:gd name="connsiteX7" fmla="*/ 2644162 w 5333987"/>
              <a:gd name="connsiteY7" fmla="*/ 0 h 537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3987" h="5379650">
                <a:moveTo>
                  <a:pt x="2644162" y="0"/>
                </a:moveTo>
                <a:cubicBezTo>
                  <a:pt x="4129711" y="0"/>
                  <a:pt x="5333987" y="1204276"/>
                  <a:pt x="5333987" y="2689825"/>
                </a:cubicBezTo>
                <a:cubicBezTo>
                  <a:pt x="5333987" y="4175374"/>
                  <a:pt x="4129711" y="5379650"/>
                  <a:pt x="2644162" y="5379650"/>
                </a:cubicBezTo>
                <a:cubicBezTo>
                  <a:pt x="1344307" y="5379650"/>
                  <a:pt x="259801" y="4457626"/>
                  <a:pt x="8985" y="3231919"/>
                </a:cubicBezTo>
                <a:lnTo>
                  <a:pt x="0" y="3173048"/>
                </a:lnTo>
                <a:lnTo>
                  <a:pt x="0" y="2206602"/>
                </a:lnTo>
                <a:lnTo>
                  <a:pt x="8985" y="2147732"/>
                </a:lnTo>
                <a:cubicBezTo>
                  <a:pt x="259801" y="922024"/>
                  <a:pt x="1344307" y="0"/>
                  <a:pt x="2644162" y="0"/>
                </a:cubicBezTo>
                <a:close/>
              </a:path>
            </a:pathLst>
          </a:custGeom>
          <a:ln w="44450">
            <a:solidFill>
              <a:schemeClr val="bg1"/>
            </a:solidFill>
          </a:ln>
        </p:spPr>
      </p:pic>
      <p:sp>
        <p:nvSpPr>
          <p:cNvPr id="8" name="Circle"/>
          <p:cNvSpPr/>
          <p:nvPr/>
        </p:nvSpPr>
        <p:spPr>
          <a:xfrm flipH="1">
            <a:off x="1393341" y="1749036"/>
            <a:ext cx="362943" cy="362943"/>
          </a:xfrm>
          <a:prstGeom prst="ellipse">
            <a:avLst/>
          </a:prstGeom>
          <a:solidFill>
            <a:srgbClr val="00A166"/>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latin typeface="思源黑体 CN Light" panose="020B0300000000000000" pitchFamily="34" charset="-122"/>
              <a:sym typeface="+mn-lt"/>
            </a:endParaRPr>
          </a:p>
        </p:txBody>
      </p:sp>
      <p:sp>
        <p:nvSpPr>
          <p:cNvPr id="10" name="Circle"/>
          <p:cNvSpPr/>
          <p:nvPr/>
        </p:nvSpPr>
        <p:spPr>
          <a:xfrm flipH="1">
            <a:off x="2928597" y="5474976"/>
            <a:ext cx="411430" cy="411430"/>
          </a:xfrm>
          <a:prstGeom prst="ellipse">
            <a:avLst/>
          </a:prstGeom>
          <a:solidFill>
            <a:srgbClr val="00A166"/>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latin typeface="思源黑体 CN Light" panose="020B0300000000000000" pitchFamily="34" charset="-122"/>
              <a:sym typeface="+mn-lt"/>
            </a:endParaRPr>
          </a:p>
        </p:txBody>
      </p:sp>
      <p:sp>
        <p:nvSpPr>
          <p:cNvPr id="15" name="线条"/>
          <p:cNvSpPr/>
          <p:nvPr/>
        </p:nvSpPr>
        <p:spPr>
          <a:xfrm flipH="1">
            <a:off x="9437931" y="1095620"/>
            <a:ext cx="2194246" cy="4330597"/>
          </a:xfrm>
          <a:custGeom>
            <a:avLst/>
            <a:gdLst/>
            <a:ahLst/>
            <a:cxnLst>
              <a:cxn ang="0">
                <a:pos x="wd2" y="hd2"/>
              </a:cxn>
              <a:cxn ang="5400000">
                <a:pos x="wd2" y="hd2"/>
              </a:cxn>
              <a:cxn ang="10800000">
                <a:pos x="wd2" y="hd2"/>
              </a:cxn>
              <a:cxn ang="16200000">
                <a:pos x="wd2" y="hd2"/>
              </a:cxn>
            </a:cxnLst>
            <a:rect l="0" t="0" r="r" b="b"/>
            <a:pathLst>
              <a:path w="21600" h="21600" extrusionOk="0">
                <a:moveTo>
                  <a:pt x="21600" y="2427"/>
                </a:moveTo>
                <a:lnTo>
                  <a:pt x="21600" y="0"/>
                </a:lnTo>
                <a:lnTo>
                  <a:pt x="0" y="0"/>
                </a:lnTo>
                <a:lnTo>
                  <a:pt x="0" y="21600"/>
                </a:lnTo>
                <a:lnTo>
                  <a:pt x="17308" y="21600"/>
                </a:lnTo>
                <a:lnTo>
                  <a:pt x="17308" y="18220"/>
                </a:lnTo>
              </a:path>
            </a:pathLst>
          </a:custGeom>
          <a:ln w="88900">
            <a:solidFill>
              <a:srgbClr val="00A166"/>
            </a:solidFill>
            <a:miter lim="400000"/>
          </a:ln>
        </p:spPr>
        <p:txBody>
          <a:bodyPr lIns="0" tIns="0" rIns="0" bIns="0" anchor="ctr"/>
          <a:lstStyle/>
          <a:p>
            <a:pPr algn="r">
              <a:defRPr sz="3200" b="0">
                <a:solidFill>
                  <a:srgbClr val="FFFFFF"/>
                </a:solidFill>
                <a:latin typeface="+mn-lt"/>
                <a:ea typeface="+mn-ea"/>
                <a:cs typeface="+mn-cs"/>
                <a:sym typeface="Helvetica Neue Medium"/>
              </a:defRPr>
            </a:pPr>
            <a:endParaRPr sz="3200" dirty="0">
              <a:latin typeface="思源黑体 CN Light" panose="020B0300000000000000" pitchFamily="34" charset="-122"/>
            </a:endParaRPr>
          </a:p>
        </p:txBody>
      </p:sp>
      <p:sp>
        <p:nvSpPr>
          <p:cNvPr id="16" name="文本框 15"/>
          <p:cNvSpPr txBox="1"/>
          <p:nvPr/>
        </p:nvSpPr>
        <p:spPr>
          <a:xfrm flipH="1">
            <a:off x="7465060" y="1628775"/>
            <a:ext cx="3858895" cy="829945"/>
          </a:xfrm>
          <a:prstGeom prst="rect">
            <a:avLst/>
          </a:prstGeom>
          <a:noFill/>
        </p:spPr>
        <p:txBody>
          <a:bodyPr wrap="square" rtlCol="0">
            <a:spAutoFit/>
          </a:bodyPr>
          <a:lstStyle/>
          <a:p>
            <a:pPr algn="dist"/>
            <a:r>
              <a:rPr lang="zh-CN" altLang="en-US" sz="4800" spc="-150" dirty="0">
                <a:solidFill>
                  <a:schemeClr val="tx1">
                    <a:lumMod val="50000"/>
                    <a:lumOff val="50000"/>
                  </a:schemeClr>
                </a:solidFill>
                <a:latin typeface="站酷庆科黄油体" panose="02000803000000020004" pitchFamily="2" charset="-122"/>
                <a:ea typeface="站酷庆科黄油体" panose="02000803000000020004" pitchFamily="2" charset="-122"/>
              </a:rPr>
              <a:t>语文精品课件</a:t>
            </a:r>
          </a:p>
        </p:txBody>
      </p:sp>
      <p:sp>
        <p:nvSpPr>
          <p:cNvPr id="17" name="文本框 16"/>
          <p:cNvSpPr txBox="1"/>
          <p:nvPr/>
        </p:nvSpPr>
        <p:spPr>
          <a:xfrm flipH="1">
            <a:off x="9946640" y="4890770"/>
            <a:ext cx="1574165" cy="337185"/>
          </a:xfrm>
          <a:prstGeom prst="rect">
            <a:avLst/>
          </a:prstGeom>
          <a:noFill/>
        </p:spPr>
        <p:txBody>
          <a:bodyPr wrap="square" rtlCol="0">
            <a:spAutoFit/>
          </a:bodyPr>
          <a:lstStyle/>
          <a:p>
            <a:pPr algn="dist"/>
            <a:r>
              <a:rPr lang="zh-CN" altLang="en-US" sz="1600" spc="200" dirty="0">
                <a:solidFill>
                  <a:srgbClr val="00A166"/>
                </a:solidFill>
                <a:latin typeface="站酷庆科黄油体" panose="02000803000000020004" pitchFamily="2" charset="-122"/>
                <a:ea typeface="站酷庆科黄油体" panose="02000803000000020004" pitchFamily="2" charset="-122"/>
              </a:rPr>
              <a:t>某某实验小学</a:t>
            </a:r>
          </a:p>
        </p:txBody>
      </p:sp>
      <p:grpSp>
        <p:nvGrpSpPr>
          <p:cNvPr id="18" name="组合 17"/>
          <p:cNvGrpSpPr/>
          <p:nvPr/>
        </p:nvGrpSpPr>
        <p:grpSpPr>
          <a:xfrm flipH="1">
            <a:off x="7723478" y="4336664"/>
            <a:ext cx="3480147" cy="276999"/>
            <a:chOff x="3484534" y="4842938"/>
            <a:chExt cx="5222936" cy="319807"/>
          </a:xfrm>
        </p:grpSpPr>
        <p:sp>
          <p:nvSpPr>
            <p:cNvPr id="19" name="矩形 18"/>
            <p:cNvSpPr/>
            <p:nvPr/>
          </p:nvSpPr>
          <p:spPr>
            <a:xfrm>
              <a:off x="3484534" y="4842938"/>
              <a:ext cx="2352823" cy="319807"/>
            </a:xfrm>
            <a:prstGeom prst="rect">
              <a:avLst/>
            </a:prstGeom>
            <a:ln w="6350">
              <a:solidFill>
                <a:schemeClr val="tx1"/>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dirty="0">
                  <a:solidFill>
                    <a:sysClr val="windowText" lastClr="000000"/>
                  </a:solidFill>
                  <a:latin typeface="思源黑体 CN Light" panose="020B0300000000000000" pitchFamily="34" charset="-122"/>
                  <a:ea typeface="思源黑体 CN Light" panose="020B0300000000000000" pitchFamily="34" charset="-122"/>
                </a:rPr>
                <a:t>授课时间：</a:t>
              </a:r>
              <a:r>
                <a:rPr lang="en-US" altLang="zh-CN" sz="1200" dirty="0">
                  <a:solidFill>
                    <a:sysClr val="windowText" lastClr="000000"/>
                  </a:solidFill>
                  <a:latin typeface="思源黑体 CN Light" panose="020B0300000000000000" pitchFamily="34" charset="-122"/>
                  <a:ea typeface="思源黑体 CN Light" panose="020B0300000000000000" pitchFamily="34" charset="-122"/>
                </a:rPr>
                <a:t>20XX.XX</a:t>
              </a:r>
              <a:endParaRPr kumimoji="0" lang="zh-CN" altLang="en-US" sz="1200" i="0" u="none" strike="noStrike" kern="1200" cap="none" normalizeH="0" baseline="0" noProof="0" dirty="0">
                <a:ln>
                  <a:noFill/>
                </a:ln>
                <a:solidFill>
                  <a:sysClr val="windowText" lastClr="000000"/>
                </a:solidFill>
                <a:effectLst/>
                <a:uLnTx/>
                <a:uFillTx/>
                <a:latin typeface="思源黑体 CN Light" panose="020B0300000000000000" pitchFamily="34" charset="-122"/>
                <a:ea typeface="思源黑体 CN Light" panose="020B0300000000000000" pitchFamily="34" charset="-122"/>
              </a:endParaRPr>
            </a:p>
          </p:txBody>
        </p:sp>
        <p:sp>
          <p:nvSpPr>
            <p:cNvPr id="20" name="文本框 19"/>
            <p:cNvSpPr txBox="1"/>
            <p:nvPr/>
          </p:nvSpPr>
          <p:spPr>
            <a:xfrm>
              <a:off x="6292878" y="4842938"/>
              <a:ext cx="2414592" cy="319807"/>
            </a:xfrm>
            <a:prstGeom prst="rect">
              <a:avLst/>
            </a:prstGeom>
            <a:noFill/>
            <a:ln w="6350">
              <a:solidFill>
                <a:schemeClr val="tx1"/>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kumimoji="0" lang="zh-CN" altLang="en-US" sz="1200" i="0" u="none" strike="noStrike" kern="1200" cap="none" normalizeH="0" baseline="0" noProof="0" dirty="0">
                  <a:ln>
                    <a:noFill/>
                  </a:ln>
                  <a:solidFill>
                    <a:sysClr val="windowText" lastClr="000000"/>
                  </a:solidFill>
                  <a:effectLst/>
                  <a:uLnTx/>
                  <a:uFillTx/>
                  <a:latin typeface="思源黑体 CN Light" panose="020B0300000000000000" pitchFamily="34" charset="-122"/>
                  <a:ea typeface="思源黑体 CN Light" panose="020B0300000000000000" pitchFamily="34" charset="-122"/>
                </a:rPr>
                <a:t>授课老师：某某</a:t>
              </a:r>
            </a:p>
          </p:txBody>
        </p:sp>
      </p:grpSp>
      <p:grpSp>
        <p:nvGrpSpPr>
          <p:cNvPr id="21" name="组合 20"/>
          <p:cNvGrpSpPr/>
          <p:nvPr/>
        </p:nvGrpSpPr>
        <p:grpSpPr>
          <a:xfrm flipH="1">
            <a:off x="5035550" y="2368550"/>
            <a:ext cx="6642100" cy="1888492"/>
            <a:chOff x="557375" y="2808791"/>
            <a:chExt cx="5407020" cy="1888695"/>
          </a:xfrm>
        </p:grpSpPr>
        <p:sp>
          <p:nvSpPr>
            <p:cNvPr id="22" name="文本框 21"/>
            <p:cNvSpPr txBox="1"/>
            <p:nvPr/>
          </p:nvSpPr>
          <p:spPr>
            <a:xfrm>
              <a:off x="557375" y="2808791"/>
              <a:ext cx="5407020" cy="1322212"/>
            </a:xfrm>
            <a:prstGeom prst="rect">
              <a:avLst/>
            </a:prstGeom>
            <a:noFill/>
          </p:spPr>
          <p:txBody>
            <a:bodyPr wrap="square" rtlCol="0">
              <a:spAutoFit/>
            </a:bodyPr>
            <a:lstStyle/>
            <a:p>
              <a:pPr algn="r"/>
              <a:r>
                <a:rPr lang="zh-CN" altLang="en-US" sz="8000" dirty="0">
                  <a:solidFill>
                    <a:srgbClr val="00A166"/>
                  </a:solidFill>
                  <a:latin typeface="站酷庆科黄油体" panose="02000803000000020004" pitchFamily="2" charset="-122"/>
                  <a:ea typeface="站酷庆科黄油体" panose="02000803000000020004" pitchFamily="2" charset="-122"/>
                </a:rPr>
                <a:t>枫树上的喜鹊</a:t>
              </a:r>
            </a:p>
          </p:txBody>
        </p:sp>
        <p:sp>
          <p:nvSpPr>
            <p:cNvPr id="23" name="文本框 22"/>
            <p:cNvSpPr txBox="1"/>
            <p:nvPr/>
          </p:nvSpPr>
          <p:spPr>
            <a:xfrm>
              <a:off x="570079" y="4190702"/>
              <a:ext cx="4748219" cy="506784"/>
            </a:xfrm>
            <a:prstGeom prst="rect">
              <a:avLst/>
            </a:prstGeom>
            <a:noFill/>
          </p:spPr>
          <p:txBody>
            <a:bodyPr wrap="square" rtlCol="0">
              <a:spAutoFit/>
            </a:bodyPr>
            <a:lstStyle/>
            <a:p>
              <a:pPr algn="dist">
                <a:lnSpc>
                  <a:spcPct val="150000"/>
                </a:lnSpc>
              </a:pPr>
              <a:r>
                <a:rPr lang="zh-CN" altLang="en-US" dirty="0">
                  <a:solidFill>
                    <a:srgbClr val="3F3F3F"/>
                  </a:solidFill>
                  <a:latin typeface="思源黑体 CN Light" panose="020B0300000000000000" pitchFamily="34" charset="-122"/>
                  <a:ea typeface="思源黑体 CN Light" panose="020B0300000000000000" pitchFamily="34" charset="-122"/>
                </a:rPr>
                <a:t>语文精品课件 二年级下册 </a:t>
              </a:r>
              <a:r>
                <a:rPr lang="en-US" altLang="zh-CN" dirty="0">
                  <a:solidFill>
                    <a:srgbClr val="3F3F3F"/>
                  </a:solidFill>
                  <a:latin typeface="思源黑体 CN Light" panose="020B0300000000000000" pitchFamily="34" charset="-122"/>
                  <a:ea typeface="思源黑体 CN Light" panose="020B0300000000000000" pitchFamily="34" charset="-122"/>
                </a:rPr>
                <a:t>4.2</a:t>
              </a:r>
            </a:p>
          </p:txBody>
        </p:sp>
        <p:cxnSp>
          <p:nvCxnSpPr>
            <p:cNvPr id="24" name="直接连接符 23"/>
            <p:cNvCxnSpPr/>
            <p:nvPr/>
          </p:nvCxnSpPr>
          <p:spPr>
            <a:xfrm flipV="1">
              <a:off x="685572" y="4118302"/>
              <a:ext cx="4846158" cy="127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Circle"/>
          <p:cNvSpPr/>
          <p:nvPr/>
        </p:nvSpPr>
        <p:spPr>
          <a:xfrm flipH="1">
            <a:off x="4734146" y="4352339"/>
            <a:ext cx="1076920" cy="1076920"/>
          </a:xfrm>
          <a:prstGeom prst="ellipse">
            <a:avLst/>
          </a:prstGeom>
          <a:solidFill>
            <a:srgbClr val="00A166"/>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latin typeface="思源黑体 CN Light" panose="020B0300000000000000" pitchFamily="34" charset="-122"/>
              <a:sym typeface="+mn-lt"/>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strVal val="#ppt_x"/>
                                          </p:val>
                                        </p:tav>
                                        <p:tav tm="100000">
                                          <p:val>
                                            <p:strVal val="#ppt_x"/>
                                          </p:val>
                                        </p:tav>
                                      </p:tavLst>
                                    </p:anim>
                                    <p:anim calcmode="lin" valueType="num">
                                      <p:cBhvr>
                                        <p:cTn id="15" dur="5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anim calcmode="lin" valueType="num">
                                      <p:cBhvr>
                                        <p:cTn id="20" dur="500" fill="hold"/>
                                        <p:tgtEl>
                                          <p:spTgt spid="21"/>
                                        </p:tgtEl>
                                        <p:attrNameLst>
                                          <p:attrName>ppt_x</p:attrName>
                                        </p:attrNameLst>
                                      </p:cBhvr>
                                      <p:tavLst>
                                        <p:tav tm="0">
                                          <p:val>
                                            <p:strVal val="#ppt_x"/>
                                          </p:val>
                                        </p:tav>
                                        <p:tav tm="100000">
                                          <p:val>
                                            <p:strVal val="#ppt_x"/>
                                          </p:val>
                                        </p:tav>
                                      </p:tavLst>
                                    </p:anim>
                                    <p:anim calcmode="lin" valueType="num">
                                      <p:cBhvr>
                                        <p:cTn id="21" dur="500" fill="hold"/>
                                        <p:tgtEl>
                                          <p:spTgt spid="21"/>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anim calcmode="lin" valueType="num">
                                      <p:cBhvr>
                                        <p:cTn id="26" dur="500" fill="hold"/>
                                        <p:tgtEl>
                                          <p:spTgt spid="18"/>
                                        </p:tgtEl>
                                        <p:attrNameLst>
                                          <p:attrName>ppt_x</p:attrName>
                                        </p:attrNameLst>
                                      </p:cBhvr>
                                      <p:tavLst>
                                        <p:tav tm="0">
                                          <p:val>
                                            <p:strVal val="#ppt_x"/>
                                          </p:val>
                                        </p:tav>
                                        <p:tav tm="100000">
                                          <p:val>
                                            <p:strVal val="#ppt_x"/>
                                          </p:val>
                                        </p:tav>
                                      </p:tavLst>
                                    </p:anim>
                                    <p:anim calcmode="lin" valueType="num">
                                      <p:cBhvr>
                                        <p:cTn id="27" dur="5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anim calcmode="lin" valueType="num">
                                      <p:cBhvr>
                                        <p:cTn id="32" dur="500" fill="hold"/>
                                        <p:tgtEl>
                                          <p:spTgt spid="17"/>
                                        </p:tgtEl>
                                        <p:attrNameLst>
                                          <p:attrName>ppt_x</p:attrName>
                                        </p:attrNameLst>
                                      </p:cBhvr>
                                      <p:tavLst>
                                        <p:tav tm="0">
                                          <p:val>
                                            <p:strVal val="#ppt_x"/>
                                          </p:val>
                                        </p:tav>
                                        <p:tav tm="100000">
                                          <p:val>
                                            <p:strVal val="#ppt_x"/>
                                          </p:val>
                                        </p:tav>
                                      </p:tavLst>
                                    </p:anim>
                                    <p:anim calcmode="lin" valueType="num">
                                      <p:cBhvr>
                                        <p:cTn id="33"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9305290" y="1393190"/>
            <a:ext cx="1178560"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sǎn</a:t>
            </a:r>
            <a:endParaRPr kumimoji="0" lang="en-US" altLang="zh-CN" sz="32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sym typeface="+mn-ea"/>
            </a:endParaRPr>
          </a:p>
        </p:txBody>
      </p:sp>
      <p:sp>
        <p:nvSpPr>
          <p:cNvPr id="11" name="文本框 10"/>
          <p:cNvSpPr txBox="1"/>
          <p:nvPr/>
        </p:nvSpPr>
        <p:spPr>
          <a:xfrm>
            <a:off x="4762503" y="2564130"/>
            <a:ext cx="2127885" cy="281495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结构：</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部首：</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组词：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造句：</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书写指导：</a:t>
            </a:r>
            <a:endParaRPr kumimoji="0" lang="zh-CN" altLang="en-US" sz="2400" b="1" i="0" u="none" strike="noStrike" kern="1200" cap="none" spc="0" normalizeH="0" baseline="0" noProof="0" dirty="0">
              <a:ln>
                <a:noFill/>
              </a:ln>
              <a:solidFill>
                <a:srgbClr val="0070C0"/>
              </a:solidFill>
              <a:effectLst/>
              <a:uLnTx/>
              <a:uFillTx/>
              <a:latin typeface="思源黑体 CN Bold" panose="020B0800000000000000" pitchFamily="34" charset="-122"/>
              <a:ea typeface="思源黑体 CN Bold" panose="020B0800000000000000" pitchFamily="34" charset="-122"/>
              <a:cs typeface="+mn-cs"/>
            </a:endParaRPr>
          </a:p>
        </p:txBody>
      </p:sp>
      <p:sp>
        <p:nvSpPr>
          <p:cNvPr id="14" name="文本框 13"/>
          <p:cNvSpPr txBox="1"/>
          <p:nvPr/>
        </p:nvSpPr>
        <p:spPr>
          <a:xfrm>
            <a:off x="5704208" y="2564130"/>
            <a:ext cx="6910705" cy="286131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上下</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人</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太阳伞    雨伞</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太阳伞可以阻挡紫外线。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“人”撇捺舒展，竖在竖中线上。</a:t>
            </a:r>
          </a:p>
        </p:txBody>
      </p:sp>
      <p:graphicFrame>
        <p:nvGraphicFramePr>
          <p:cNvPr id="41" name="Group 47"/>
          <p:cNvGraphicFramePr>
            <a:graphicFrameLocks noGrp="1"/>
          </p:cNvGraphicFramePr>
          <p:nvPr/>
        </p:nvGraphicFramePr>
        <p:xfrm>
          <a:off x="9149095" y="2153038"/>
          <a:ext cx="900112"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53" name="矩形 52">
            <a:hlinkClick r:id="" action="ppaction://noaction"/>
          </p:cNvPr>
          <p:cNvSpPr/>
          <p:nvPr/>
        </p:nvSpPr>
        <p:spPr>
          <a:xfrm>
            <a:off x="9159561" y="2162465"/>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伞</a:t>
            </a:r>
          </a:p>
        </p:txBody>
      </p:sp>
      <p:grpSp>
        <p:nvGrpSpPr>
          <p:cNvPr id="27651" name="Group 4"/>
          <p:cNvGrpSpPr/>
          <p:nvPr/>
        </p:nvGrpSpPr>
        <p:grpSpPr>
          <a:xfrm>
            <a:off x="1619571" y="2585085"/>
            <a:ext cx="2879725" cy="2879725"/>
            <a:chOff x="1474" y="663"/>
            <a:chExt cx="2948" cy="2835"/>
          </a:xfrm>
        </p:grpSpPr>
        <p:sp>
          <p:nvSpPr>
            <p:cNvPr id="27652" name="Rectangle 5"/>
            <p:cNvSpPr/>
            <p:nvPr/>
          </p:nvSpPr>
          <p:spPr>
            <a:xfrm>
              <a:off x="2948" y="2069"/>
              <a:ext cx="1474" cy="1429"/>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27653" name="Rectangle 6"/>
            <p:cNvSpPr/>
            <p:nvPr/>
          </p:nvSpPr>
          <p:spPr>
            <a:xfrm>
              <a:off x="1474" y="2069"/>
              <a:ext cx="1474" cy="1429"/>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27654" name="Rectangle 7"/>
            <p:cNvSpPr/>
            <p:nvPr/>
          </p:nvSpPr>
          <p:spPr>
            <a:xfrm>
              <a:off x="2948" y="663"/>
              <a:ext cx="1474" cy="1406"/>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27655" name="Rectangle 8"/>
            <p:cNvSpPr/>
            <p:nvPr/>
          </p:nvSpPr>
          <p:spPr>
            <a:xfrm>
              <a:off x="1474" y="663"/>
              <a:ext cx="1474" cy="1406"/>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27656" name="Line 9"/>
            <p:cNvSpPr/>
            <p:nvPr/>
          </p:nvSpPr>
          <p:spPr>
            <a:xfrm>
              <a:off x="1474" y="663"/>
              <a:ext cx="2948" cy="0"/>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27657" name="Line 10"/>
            <p:cNvSpPr/>
            <p:nvPr/>
          </p:nvSpPr>
          <p:spPr>
            <a:xfrm>
              <a:off x="1474" y="3498"/>
              <a:ext cx="2948" cy="0"/>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27658" name="Line 11"/>
            <p:cNvSpPr/>
            <p:nvPr/>
          </p:nvSpPr>
          <p:spPr>
            <a:xfrm>
              <a:off x="1474" y="663"/>
              <a:ext cx="0" cy="2835"/>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27659" name="Line 12"/>
            <p:cNvSpPr/>
            <p:nvPr/>
          </p:nvSpPr>
          <p:spPr>
            <a:xfrm>
              <a:off x="4422" y="663"/>
              <a:ext cx="0" cy="2835"/>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27660" name="Line 13"/>
            <p:cNvSpPr/>
            <p:nvPr/>
          </p:nvSpPr>
          <p:spPr>
            <a:xfrm>
              <a:off x="1474" y="2069"/>
              <a:ext cx="2948" cy="0"/>
            </a:xfrm>
            <a:prstGeom prst="line">
              <a:avLst/>
            </a:prstGeom>
            <a:ln w="9525" cap="rnd" cmpd="sng">
              <a:solidFill>
                <a:srgbClr val="000000"/>
              </a:solidFill>
              <a:prstDash val="solid"/>
              <a:round/>
              <a:headEnd type="none" w="med" len="med"/>
              <a:tailEnd type="none" w="med" len="med"/>
            </a:ln>
          </p:spPr>
          <p:txBody>
            <a:bodyPr/>
            <a:lstStyle/>
            <a:p>
              <a:endParaRPr lang="zh-CN" altLang="en-US"/>
            </a:p>
          </p:txBody>
        </p:sp>
        <p:sp>
          <p:nvSpPr>
            <p:cNvPr id="27661" name="Line 14"/>
            <p:cNvSpPr/>
            <p:nvPr/>
          </p:nvSpPr>
          <p:spPr>
            <a:xfrm>
              <a:off x="2948" y="663"/>
              <a:ext cx="0" cy="2835"/>
            </a:xfrm>
            <a:prstGeom prst="line">
              <a:avLst/>
            </a:prstGeom>
            <a:ln w="9525" cap="rnd" cmpd="sng">
              <a:solidFill>
                <a:srgbClr val="000000"/>
              </a:solidFill>
              <a:prstDash val="solid"/>
              <a:round/>
              <a:headEnd type="none" w="med" len="med"/>
              <a:tailEnd type="none" w="med" len="med"/>
            </a:ln>
          </p:spPr>
          <p:txBody>
            <a:bodyPr/>
            <a:lstStyle/>
            <a:p>
              <a:endParaRPr lang="zh-CN" altLang="en-US"/>
            </a:p>
          </p:txBody>
        </p:sp>
      </p:grpSp>
      <p:sp>
        <p:nvSpPr>
          <p:cNvPr id="9" name="Freeform 39"/>
          <p:cNvSpPr/>
          <p:nvPr/>
        </p:nvSpPr>
        <p:spPr>
          <a:xfrm>
            <a:off x="3188021" y="3794760"/>
            <a:ext cx="301625" cy="3444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475" h="543">
                <a:moveTo>
                  <a:pt x="221" y="169"/>
                </a:moveTo>
                <a:lnTo>
                  <a:pt x="237" y="101"/>
                </a:lnTo>
                <a:lnTo>
                  <a:pt x="221" y="50"/>
                </a:lnTo>
                <a:lnTo>
                  <a:pt x="221" y="33"/>
                </a:lnTo>
                <a:lnTo>
                  <a:pt x="221" y="17"/>
                </a:lnTo>
                <a:lnTo>
                  <a:pt x="254" y="0"/>
                </a:lnTo>
                <a:lnTo>
                  <a:pt x="271" y="0"/>
                </a:lnTo>
                <a:lnTo>
                  <a:pt x="305" y="0"/>
                </a:lnTo>
                <a:lnTo>
                  <a:pt x="339" y="17"/>
                </a:lnTo>
                <a:lnTo>
                  <a:pt x="390" y="33"/>
                </a:lnTo>
                <a:lnTo>
                  <a:pt x="424" y="67"/>
                </a:lnTo>
                <a:lnTo>
                  <a:pt x="441" y="84"/>
                </a:lnTo>
                <a:lnTo>
                  <a:pt x="475" y="135"/>
                </a:lnTo>
                <a:lnTo>
                  <a:pt x="475" y="152"/>
                </a:lnTo>
                <a:lnTo>
                  <a:pt x="458" y="186"/>
                </a:lnTo>
                <a:lnTo>
                  <a:pt x="424" y="220"/>
                </a:lnTo>
                <a:lnTo>
                  <a:pt x="390" y="271"/>
                </a:lnTo>
                <a:lnTo>
                  <a:pt x="288" y="373"/>
                </a:lnTo>
                <a:lnTo>
                  <a:pt x="170" y="458"/>
                </a:lnTo>
                <a:lnTo>
                  <a:pt x="102" y="492"/>
                </a:lnTo>
                <a:lnTo>
                  <a:pt x="51" y="526"/>
                </a:lnTo>
                <a:lnTo>
                  <a:pt x="34" y="543"/>
                </a:lnTo>
                <a:lnTo>
                  <a:pt x="17" y="526"/>
                </a:lnTo>
                <a:lnTo>
                  <a:pt x="0" y="509"/>
                </a:lnTo>
                <a:lnTo>
                  <a:pt x="17" y="492"/>
                </a:lnTo>
                <a:lnTo>
                  <a:pt x="51" y="441"/>
                </a:lnTo>
                <a:lnTo>
                  <a:pt x="102" y="373"/>
                </a:lnTo>
                <a:lnTo>
                  <a:pt x="136" y="305"/>
                </a:lnTo>
                <a:lnTo>
                  <a:pt x="187" y="254"/>
                </a:lnTo>
                <a:lnTo>
                  <a:pt x="204" y="203"/>
                </a:lnTo>
                <a:lnTo>
                  <a:pt x="221" y="169"/>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2" name="Freeform 38"/>
          <p:cNvSpPr/>
          <p:nvPr/>
        </p:nvSpPr>
        <p:spPr>
          <a:xfrm>
            <a:off x="2305371" y="4204335"/>
            <a:ext cx="1484312" cy="22701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Lst>
            <a:rect l="0" t="0" r="0" b="0"/>
            <a:pathLst>
              <a:path w="2338" h="356">
                <a:moveTo>
                  <a:pt x="2338" y="152"/>
                </a:moveTo>
                <a:lnTo>
                  <a:pt x="2321" y="169"/>
                </a:lnTo>
                <a:lnTo>
                  <a:pt x="2304" y="186"/>
                </a:lnTo>
                <a:lnTo>
                  <a:pt x="2287" y="186"/>
                </a:lnTo>
                <a:lnTo>
                  <a:pt x="2253" y="186"/>
                </a:lnTo>
                <a:lnTo>
                  <a:pt x="2202" y="186"/>
                </a:lnTo>
                <a:lnTo>
                  <a:pt x="2135" y="186"/>
                </a:lnTo>
                <a:lnTo>
                  <a:pt x="2067" y="169"/>
                </a:lnTo>
                <a:lnTo>
                  <a:pt x="1898" y="169"/>
                </a:lnTo>
                <a:lnTo>
                  <a:pt x="1728" y="152"/>
                </a:lnTo>
                <a:lnTo>
                  <a:pt x="1626" y="169"/>
                </a:lnTo>
                <a:lnTo>
                  <a:pt x="1525" y="186"/>
                </a:lnTo>
                <a:lnTo>
                  <a:pt x="1423" y="186"/>
                </a:lnTo>
                <a:lnTo>
                  <a:pt x="1305" y="203"/>
                </a:lnTo>
                <a:lnTo>
                  <a:pt x="1152" y="203"/>
                </a:lnTo>
                <a:lnTo>
                  <a:pt x="1000" y="237"/>
                </a:lnTo>
                <a:lnTo>
                  <a:pt x="847" y="254"/>
                </a:lnTo>
                <a:lnTo>
                  <a:pt x="661" y="288"/>
                </a:lnTo>
                <a:lnTo>
                  <a:pt x="576" y="305"/>
                </a:lnTo>
                <a:lnTo>
                  <a:pt x="491" y="322"/>
                </a:lnTo>
                <a:lnTo>
                  <a:pt x="424" y="322"/>
                </a:lnTo>
                <a:lnTo>
                  <a:pt x="373" y="339"/>
                </a:lnTo>
                <a:lnTo>
                  <a:pt x="322" y="356"/>
                </a:lnTo>
                <a:lnTo>
                  <a:pt x="288" y="356"/>
                </a:lnTo>
                <a:lnTo>
                  <a:pt x="254" y="356"/>
                </a:lnTo>
                <a:lnTo>
                  <a:pt x="237" y="356"/>
                </a:lnTo>
                <a:lnTo>
                  <a:pt x="186" y="356"/>
                </a:lnTo>
                <a:lnTo>
                  <a:pt x="152" y="339"/>
                </a:lnTo>
                <a:lnTo>
                  <a:pt x="119" y="322"/>
                </a:lnTo>
                <a:lnTo>
                  <a:pt x="68" y="305"/>
                </a:lnTo>
                <a:lnTo>
                  <a:pt x="34" y="288"/>
                </a:lnTo>
                <a:lnTo>
                  <a:pt x="17" y="271"/>
                </a:lnTo>
                <a:lnTo>
                  <a:pt x="0" y="254"/>
                </a:lnTo>
                <a:lnTo>
                  <a:pt x="34" y="237"/>
                </a:lnTo>
                <a:lnTo>
                  <a:pt x="85" y="220"/>
                </a:lnTo>
                <a:lnTo>
                  <a:pt x="152" y="203"/>
                </a:lnTo>
                <a:lnTo>
                  <a:pt x="254" y="203"/>
                </a:lnTo>
                <a:lnTo>
                  <a:pt x="373" y="186"/>
                </a:lnTo>
                <a:lnTo>
                  <a:pt x="508" y="169"/>
                </a:lnTo>
                <a:lnTo>
                  <a:pt x="678" y="152"/>
                </a:lnTo>
                <a:lnTo>
                  <a:pt x="762" y="136"/>
                </a:lnTo>
                <a:lnTo>
                  <a:pt x="847" y="119"/>
                </a:lnTo>
                <a:lnTo>
                  <a:pt x="915" y="119"/>
                </a:lnTo>
                <a:lnTo>
                  <a:pt x="966" y="102"/>
                </a:lnTo>
                <a:lnTo>
                  <a:pt x="1017" y="102"/>
                </a:lnTo>
                <a:lnTo>
                  <a:pt x="1050" y="102"/>
                </a:lnTo>
                <a:lnTo>
                  <a:pt x="1084" y="102"/>
                </a:lnTo>
                <a:lnTo>
                  <a:pt x="1101" y="102"/>
                </a:lnTo>
                <a:lnTo>
                  <a:pt x="1135" y="102"/>
                </a:lnTo>
                <a:lnTo>
                  <a:pt x="1203" y="85"/>
                </a:lnTo>
                <a:lnTo>
                  <a:pt x="1305" y="68"/>
                </a:lnTo>
                <a:lnTo>
                  <a:pt x="1440" y="51"/>
                </a:lnTo>
                <a:lnTo>
                  <a:pt x="1576" y="34"/>
                </a:lnTo>
                <a:lnTo>
                  <a:pt x="1711" y="17"/>
                </a:lnTo>
                <a:lnTo>
                  <a:pt x="1830" y="0"/>
                </a:lnTo>
                <a:lnTo>
                  <a:pt x="1948" y="0"/>
                </a:lnTo>
                <a:lnTo>
                  <a:pt x="2033" y="0"/>
                </a:lnTo>
                <a:lnTo>
                  <a:pt x="2118" y="17"/>
                </a:lnTo>
                <a:lnTo>
                  <a:pt x="2186" y="34"/>
                </a:lnTo>
                <a:lnTo>
                  <a:pt x="2236" y="68"/>
                </a:lnTo>
                <a:lnTo>
                  <a:pt x="2287" y="85"/>
                </a:lnTo>
                <a:lnTo>
                  <a:pt x="2304" y="119"/>
                </a:lnTo>
                <a:lnTo>
                  <a:pt x="2321" y="136"/>
                </a:lnTo>
                <a:lnTo>
                  <a:pt x="2338" y="152"/>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3" name="Freeform 40"/>
          <p:cNvSpPr/>
          <p:nvPr/>
        </p:nvSpPr>
        <p:spPr>
          <a:xfrm>
            <a:off x="2660971" y="3934460"/>
            <a:ext cx="171450" cy="24923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71" h="391">
                <a:moveTo>
                  <a:pt x="254" y="323"/>
                </a:moveTo>
                <a:lnTo>
                  <a:pt x="220" y="374"/>
                </a:lnTo>
                <a:lnTo>
                  <a:pt x="203" y="391"/>
                </a:lnTo>
                <a:lnTo>
                  <a:pt x="186" y="391"/>
                </a:lnTo>
                <a:lnTo>
                  <a:pt x="170" y="374"/>
                </a:lnTo>
                <a:lnTo>
                  <a:pt x="136" y="340"/>
                </a:lnTo>
                <a:lnTo>
                  <a:pt x="119" y="289"/>
                </a:lnTo>
                <a:lnTo>
                  <a:pt x="51" y="187"/>
                </a:lnTo>
                <a:lnTo>
                  <a:pt x="17" y="136"/>
                </a:lnTo>
                <a:lnTo>
                  <a:pt x="17" y="85"/>
                </a:lnTo>
                <a:lnTo>
                  <a:pt x="0" y="51"/>
                </a:lnTo>
                <a:lnTo>
                  <a:pt x="0" y="17"/>
                </a:lnTo>
                <a:lnTo>
                  <a:pt x="0" y="0"/>
                </a:lnTo>
                <a:lnTo>
                  <a:pt x="17" y="0"/>
                </a:lnTo>
                <a:lnTo>
                  <a:pt x="34" y="0"/>
                </a:lnTo>
                <a:lnTo>
                  <a:pt x="51" y="17"/>
                </a:lnTo>
                <a:lnTo>
                  <a:pt x="119" y="34"/>
                </a:lnTo>
                <a:lnTo>
                  <a:pt x="186" y="85"/>
                </a:lnTo>
                <a:lnTo>
                  <a:pt x="220" y="119"/>
                </a:lnTo>
                <a:lnTo>
                  <a:pt x="254" y="170"/>
                </a:lnTo>
                <a:lnTo>
                  <a:pt x="271" y="204"/>
                </a:lnTo>
                <a:lnTo>
                  <a:pt x="271" y="255"/>
                </a:lnTo>
                <a:lnTo>
                  <a:pt x="271" y="289"/>
                </a:lnTo>
                <a:lnTo>
                  <a:pt x="254" y="323"/>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8473" name="Freeform 41"/>
          <p:cNvSpPr/>
          <p:nvPr/>
        </p:nvSpPr>
        <p:spPr>
          <a:xfrm>
            <a:off x="2133921" y="3083560"/>
            <a:ext cx="968375" cy="107791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525" h="1698">
                <a:moveTo>
                  <a:pt x="1406" y="390"/>
                </a:moveTo>
                <a:lnTo>
                  <a:pt x="1271" y="577"/>
                </a:lnTo>
                <a:lnTo>
                  <a:pt x="1203" y="696"/>
                </a:lnTo>
                <a:lnTo>
                  <a:pt x="1118" y="798"/>
                </a:lnTo>
                <a:lnTo>
                  <a:pt x="1033" y="917"/>
                </a:lnTo>
                <a:lnTo>
                  <a:pt x="915" y="1036"/>
                </a:lnTo>
                <a:lnTo>
                  <a:pt x="796" y="1138"/>
                </a:lnTo>
                <a:lnTo>
                  <a:pt x="678" y="1256"/>
                </a:lnTo>
                <a:lnTo>
                  <a:pt x="542" y="1375"/>
                </a:lnTo>
                <a:lnTo>
                  <a:pt x="423" y="1460"/>
                </a:lnTo>
                <a:lnTo>
                  <a:pt x="322" y="1545"/>
                </a:lnTo>
                <a:lnTo>
                  <a:pt x="203" y="1596"/>
                </a:lnTo>
                <a:lnTo>
                  <a:pt x="119" y="1664"/>
                </a:lnTo>
                <a:lnTo>
                  <a:pt x="51" y="1698"/>
                </a:lnTo>
                <a:lnTo>
                  <a:pt x="17" y="1698"/>
                </a:lnTo>
                <a:lnTo>
                  <a:pt x="0" y="1698"/>
                </a:lnTo>
                <a:lnTo>
                  <a:pt x="0" y="1681"/>
                </a:lnTo>
                <a:lnTo>
                  <a:pt x="34" y="1647"/>
                </a:lnTo>
                <a:lnTo>
                  <a:pt x="85" y="1596"/>
                </a:lnTo>
                <a:lnTo>
                  <a:pt x="169" y="1528"/>
                </a:lnTo>
                <a:lnTo>
                  <a:pt x="271" y="1460"/>
                </a:lnTo>
                <a:lnTo>
                  <a:pt x="373" y="1358"/>
                </a:lnTo>
                <a:lnTo>
                  <a:pt x="508" y="1222"/>
                </a:lnTo>
                <a:lnTo>
                  <a:pt x="593" y="1154"/>
                </a:lnTo>
                <a:lnTo>
                  <a:pt x="661" y="1070"/>
                </a:lnTo>
                <a:lnTo>
                  <a:pt x="813" y="900"/>
                </a:lnTo>
                <a:lnTo>
                  <a:pt x="932" y="747"/>
                </a:lnTo>
                <a:lnTo>
                  <a:pt x="1050" y="577"/>
                </a:lnTo>
                <a:lnTo>
                  <a:pt x="1135" y="424"/>
                </a:lnTo>
                <a:lnTo>
                  <a:pt x="1186" y="357"/>
                </a:lnTo>
                <a:lnTo>
                  <a:pt x="1220" y="289"/>
                </a:lnTo>
                <a:lnTo>
                  <a:pt x="1237" y="238"/>
                </a:lnTo>
                <a:lnTo>
                  <a:pt x="1254" y="187"/>
                </a:lnTo>
                <a:lnTo>
                  <a:pt x="1271" y="153"/>
                </a:lnTo>
                <a:lnTo>
                  <a:pt x="1271" y="119"/>
                </a:lnTo>
                <a:lnTo>
                  <a:pt x="1271" y="85"/>
                </a:lnTo>
                <a:lnTo>
                  <a:pt x="1254" y="85"/>
                </a:lnTo>
                <a:lnTo>
                  <a:pt x="1237" y="68"/>
                </a:lnTo>
                <a:lnTo>
                  <a:pt x="1220" y="51"/>
                </a:lnTo>
                <a:lnTo>
                  <a:pt x="1220" y="34"/>
                </a:lnTo>
                <a:lnTo>
                  <a:pt x="1237" y="17"/>
                </a:lnTo>
                <a:lnTo>
                  <a:pt x="1254" y="0"/>
                </a:lnTo>
                <a:lnTo>
                  <a:pt x="1288" y="0"/>
                </a:lnTo>
                <a:lnTo>
                  <a:pt x="1338" y="0"/>
                </a:lnTo>
                <a:lnTo>
                  <a:pt x="1389" y="34"/>
                </a:lnTo>
                <a:lnTo>
                  <a:pt x="1457" y="51"/>
                </a:lnTo>
                <a:lnTo>
                  <a:pt x="1491" y="85"/>
                </a:lnTo>
                <a:lnTo>
                  <a:pt x="1525" y="119"/>
                </a:lnTo>
                <a:lnTo>
                  <a:pt x="1525" y="136"/>
                </a:lnTo>
                <a:lnTo>
                  <a:pt x="1525" y="170"/>
                </a:lnTo>
                <a:lnTo>
                  <a:pt x="1508" y="221"/>
                </a:lnTo>
                <a:lnTo>
                  <a:pt x="1457" y="306"/>
                </a:lnTo>
                <a:lnTo>
                  <a:pt x="1406" y="390"/>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8474" name="Freeform 42"/>
          <p:cNvSpPr/>
          <p:nvPr/>
        </p:nvSpPr>
        <p:spPr>
          <a:xfrm>
            <a:off x="2961008" y="3223260"/>
            <a:ext cx="1141413" cy="72231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796" h="1137">
                <a:moveTo>
                  <a:pt x="746" y="560"/>
                </a:moveTo>
                <a:lnTo>
                  <a:pt x="797" y="611"/>
                </a:lnTo>
                <a:lnTo>
                  <a:pt x="865" y="645"/>
                </a:lnTo>
                <a:lnTo>
                  <a:pt x="932" y="696"/>
                </a:lnTo>
                <a:lnTo>
                  <a:pt x="1000" y="730"/>
                </a:lnTo>
                <a:lnTo>
                  <a:pt x="1186" y="815"/>
                </a:lnTo>
                <a:lnTo>
                  <a:pt x="1390" y="900"/>
                </a:lnTo>
                <a:lnTo>
                  <a:pt x="1474" y="950"/>
                </a:lnTo>
                <a:lnTo>
                  <a:pt x="1559" y="984"/>
                </a:lnTo>
                <a:lnTo>
                  <a:pt x="1644" y="1018"/>
                </a:lnTo>
                <a:lnTo>
                  <a:pt x="1695" y="1052"/>
                </a:lnTo>
                <a:lnTo>
                  <a:pt x="1746" y="1069"/>
                </a:lnTo>
                <a:lnTo>
                  <a:pt x="1779" y="1086"/>
                </a:lnTo>
                <a:lnTo>
                  <a:pt x="1796" y="1103"/>
                </a:lnTo>
                <a:lnTo>
                  <a:pt x="1796" y="1120"/>
                </a:lnTo>
                <a:lnTo>
                  <a:pt x="1779" y="1120"/>
                </a:lnTo>
                <a:lnTo>
                  <a:pt x="1762" y="1137"/>
                </a:lnTo>
                <a:lnTo>
                  <a:pt x="1729" y="1137"/>
                </a:lnTo>
                <a:lnTo>
                  <a:pt x="1678" y="1137"/>
                </a:lnTo>
                <a:lnTo>
                  <a:pt x="1627" y="1137"/>
                </a:lnTo>
                <a:lnTo>
                  <a:pt x="1576" y="1137"/>
                </a:lnTo>
                <a:lnTo>
                  <a:pt x="1491" y="1137"/>
                </a:lnTo>
                <a:lnTo>
                  <a:pt x="1424" y="1137"/>
                </a:lnTo>
                <a:lnTo>
                  <a:pt x="1356" y="1137"/>
                </a:lnTo>
                <a:lnTo>
                  <a:pt x="1305" y="1137"/>
                </a:lnTo>
                <a:lnTo>
                  <a:pt x="1254" y="1120"/>
                </a:lnTo>
                <a:lnTo>
                  <a:pt x="1220" y="1120"/>
                </a:lnTo>
                <a:lnTo>
                  <a:pt x="1186" y="1120"/>
                </a:lnTo>
                <a:lnTo>
                  <a:pt x="1169" y="1120"/>
                </a:lnTo>
                <a:lnTo>
                  <a:pt x="1153" y="1103"/>
                </a:lnTo>
                <a:lnTo>
                  <a:pt x="1136" y="1103"/>
                </a:lnTo>
                <a:lnTo>
                  <a:pt x="1119" y="1086"/>
                </a:lnTo>
                <a:lnTo>
                  <a:pt x="1085" y="1069"/>
                </a:lnTo>
                <a:lnTo>
                  <a:pt x="1051" y="1035"/>
                </a:lnTo>
                <a:lnTo>
                  <a:pt x="1000" y="1001"/>
                </a:lnTo>
                <a:lnTo>
                  <a:pt x="949" y="950"/>
                </a:lnTo>
                <a:lnTo>
                  <a:pt x="898" y="900"/>
                </a:lnTo>
                <a:lnTo>
                  <a:pt x="831" y="832"/>
                </a:lnTo>
                <a:lnTo>
                  <a:pt x="746" y="764"/>
                </a:lnTo>
                <a:lnTo>
                  <a:pt x="661" y="696"/>
                </a:lnTo>
                <a:lnTo>
                  <a:pt x="577" y="611"/>
                </a:lnTo>
                <a:lnTo>
                  <a:pt x="475" y="509"/>
                </a:lnTo>
                <a:lnTo>
                  <a:pt x="373" y="407"/>
                </a:lnTo>
                <a:lnTo>
                  <a:pt x="255" y="305"/>
                </a:lnTo>
                <a:lnTo>
                  <a:pt x="136" y="186"/>
                </a:lnTo>
                <a:lnTo>
                  <a:pt x="0" y="51"/>
                </a:lnTo>
                <a:lnTo>
                  <a:pt x="51" y="0"/>
                </a:lnTo>
                <a:lnTo>
                  <a:pt x="221" y="119"/>
                </a:lnTo>
                <a:lnTo>
                  <a:pt x="373" y="254"/>
                </a:lnTo>
                <a:lnTo>
                  <a:pt x="458" y="322"/>
                </a:lnTo>
                <a:lnTo>
                  <a:pt x="543" y="407"/>
                </a:lnTo>
                <a:lnTo>
                  <a:pt x="746" y="560"/>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5" name="Freeform 37"/>
          <p:cNvSpPr/>
          <p:nvPr/>
        </p:nvSpPr>
        <p:spPr>
          <a:xfrm>
            <a:off x="2919733" y="3643947"/>
            <a:ext cx="193675" cy="1379538"/>
          </a:xfrm>
          <a:custGeom>
            <a:avLst/>
            <a:gdLst/>
            <a:ahLst/>
            <a:cxnLst>
              <a:cxn ang="0">
                <a:pos x="2147483647" y="2147483647"/>
              </a:cxn>
              <a:cxn ang="0">
                <a:pos x="2147483647" y="2147483647"/>
              </a:cxn>
              <a:cxn ang="0">
                <a:pos x="0" y="2147483647"/>
              </a:cxn>
              <a:cxn ang="0">
                <a:pos x="0" y="2147483647"/>
              </a:cxn>
              <a:cxn ang="0">
                <a:pos x="0" y="2147483647"/>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305" h="2173">
                <a:moveTo>
                  <a:pt x="51" y="102"/>
                </a:moveTo>
                <a:lnTo>
                  <a:pt x="17" y="68"/>
                </a:lnTo>
                <a:lnTo>
                  <a:pt x="0" y="51"/>
                </a:lnTo>
                <a:lnTo>
                  <a:pt x="0" y="34"/>
                </a:lnTo>
                <a:lnTo>
                  <a:pt x="0" y="17"/>
                </a:lnTo>
                <a:lnTo>
                  <a:pt x="17" y="0"/>
                </a:lnTo>
                <a:lnTo>
                  <a:pt x="51" y="0"/>
                </a:lnTo>
                <a:lnTo>
                  <a:pt x="84" y="0"/>
                </a:lnTo>
                <a:lnTo>
                  <a:pt x="118" y="17"/>
                </a:lnTo>
                <a:lnTo>
                  <a:pt x="203" y="51"/>
                </a:lnTo>
                <a:lnTo>
                  <a:pt x="271" y="85"/>
                </a:lnTo>
                <a:lnTo>
                  <a:pt x="288" y="119"/>
                </a:lnTo>
                <a:lnTo>
                  <a:pt x="305" y="153"/>
                </a:lnTo>
                <a:lnTo>
                  <a:pt x="305" y="204"/>
                </a:lnTo>
                <a:lnTo>
                  <a:pt x="288" y="255"/>
                </a:lnTo>
                <a:lnTo>
                  <a:pt x="288" y="305"/>
                </a:lnTo>
                <a:lnTo>
                  <a:pt x="271" y="356"/>
                </a:lnTo>
                <a:lnTo>
                  <a:pt x="271" y="441"/>
                </a:lnTo>
                <a:lnTo>
                  <a:pt x="271" y="526"/>
                </a:lnTo>
                <a:lnTo>
                  <a:pt x="271" y="645"/>
                </a:lnTo>
                <a:lnTo>
                  <a:pt x="254" y="764"/>
                </a:lnTo>
                <a:lnTo>
                  <a:pt x="254" y="917"/>
                </a:lnTo>
                <a:lnTo>
                  <a:pt x="254" y="1069"/>
                </a:lnTo>
                <a:lnTo>
                  <a:pt x="254" y="1222"/>
                </a:lnTo>
                <a:lnTo>
                  <a:pt x="254" y="1375"/>
                </a:lnTo>
                <a:lnTo>
                  <a:pt x="254" y="1511"/>
                </a:lnTo>
                <a:lnTo>
                  <a:pt x="254" y="1630"/>
                </a:lnTo>
                <a:lnTo>
                  <a:pt x="254" y="1732"/>
                </a:lnTo>
                <a:lnTo>
                  <a:pt x="237" y="1816"/>
                </a:lnTo>
                <a:lnTo>
                  <a:pt x="237" y="1901"/>
                </a:lnTo>
                <a:lnTo>
                  <a:pt x="237" y="1969"/>
                </a:lnTo>
                <a:lnTo>
                  <a:pt x="220" y="2054"/>
                </a:lnTo>
                <a:lnTo>
                  <a:pt x="220" y="2122"/>
                </a:lnTo>
                <a:lnTo>
                  <a:pt x="203" y="2156"/>
                </a:lnTo>
                <a:lnTo>
                  <a:pt x="186" y="2173"/>
                </a:lnTo>
                <a:lnTo>
                  <a:pt x="169" y="2139"/>
                </a:lnTo>
                <a:lnTo>
                  <a:pt x="152" y="2122"/>
                </a:lnTo>
                <a:lnTo>
                  <a:pt x="135" y="2071"/>
                </a:lnTo>
                <a:lnTo>
                  <a:pt x="118" y="2037"/>
                </a:lnTo>
                <a:lnTo>
                  <a:pt x="118" y="1969"/>
                </a:lnTo>
                <a:lnTo>
                  <a:pt x="101" y="1867"/>
                </a:lnTo>
                <a:lnTo>
                  <a:pt x="101" y="1766"/>
                </a:lnTo>
                <a:lnTo>
                  <a:pt x="101" y="1613"/>
                </a:lnTo>
                <a:lnTo>
                  <a:pt x="101" y="1443"/>
                </a:lnTo>
                <a:lnTo>
                  <a:pt x="101" y="1256"/>
                </a:lnTo>
                <a:lnTo>
                  <a:pt x="101" y="1035"/>
                </a:lnTo>
                <a:lnTo>
                  <a:pt x="101" y="832"/>
                </a:lnTo>
                <a:lnTo>
                  <a:pt x="101" y="645"/>
                </a:lnTo>
                <a:lnTo>
                  <a:pt x="101" y="492"/>
                </a:lnTo>
                <a:lnTo>
                  <a:pt x="84" y="356"/>
                </a:lnTo>
                <a:lnTo>
                  <a:pt x="84" y="255"/>
                </a:lnTo>
                <a:lnTo>
                  <a:pt x="67" y="170"/>
                </a:lnTo>
                <a:lnTo>
                  <a:pt x="51" y="119"/>
                </a:lnTo>
                <a:lnTo>
                  <a:pt x="51" y="102"/>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64" name="文本占位符 10"/>
          <p:cNvSpPr>
            <a:spLocks noGrp="1"/>
          </p:cNvSpPr>
          <p:nvPr>
            <p:ph type="body" sz="quarter" idx="10"/>
          </p:nvPr>
        </p:nvSpPr>
        <p:spPr>
          <a:xfrm>
            <a:off x="596900" y="247650"/>
            <a:ext cx="2959100" cy="558800"/>
          </a:xfrm>
        </p:spPr>
        <p:txBody>
          <a:bodyPr/>
          <a:lstStyle/>
          <a:p>
            <a:r>
              <a:rPr lang="en-US" altLang="zh-CN" dirty="0"/>
              <a:t>02  </a:t>
            </a:r>
            <a:r>
              <a:rPr lang="zh-CN" altLang="en-US" dirty="0"/>
              <a:t>字词揭秘</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strips(downLeft)">
                                      <p:cBhvr>
                                        <p:cTn id="14" dur="500"/>
                                        <p:tgtEl>
                                          <p:spTgt spid="1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strips(downLeft)">
                                      <p:cBhvr>
                                        <p:cTn id="19" dur="500"/>
                                        <p:tgtEl>
                                          <p:spTgt spid="1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Effect transition="in" filter="strips(downLeft)">
                                      <p:cBhvr>
                                        <p:cTn id="24" dur="500"/>
                                        <p:tgtEl>
                                          <p:spTgt spid="1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Effect transition="in" filter="strips(downLeft)">
                                      <p:cBhvr>
                                        <p:cTn id="29" dur="500"/>
                                        <p:tgtEl>
                                          <p:spTgt spid="1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14">
                                            <p:txEl>
                                              <p:pRg st="4" end="4"/>
                                            </p:txEl>
                                          </p:spTgt>
                                        </p:tgtEl>
                                        <p:attrNameLst>
                                          <p:attrName>style.visibility</p:attrName>
                                        </p:attrNameLst>
                                      </p:cBhvr>
                                      <p:to>
                                        <p:strVal val="visible"/>
                                      </p:to>
                                    </p:set>
                                    <p:animEffect transition="in" filter="strips(downLeft)">
                                      <p:cBhvr>
                                        <p:cTn id="34" dur="500"/>
                                        <p:tgtEl>
                                          <p:spTgt spid="1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8473"/>
                                        </p:tgtEl>
                                        <p:attrNameLst>
                                          <p:attrName>style.visibility</p:attrName>
                                        </p:attrNameLst>
                                      </p:cBhvr>
                                      <p:to>
                                        <p:strVal val="visible"/>
                                      </p:to>
                                    </p:set>
                                    <p:animEffect transition="in" filter="wipe(up)">
                                      <p:cBhvr>
                                        <p:cTn id="39" dur="500"/>
                                        <p:tgtEl>
                                          <p:spTgt spid="1847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8474"/>
                                        </p:tgtEl>
                                        <p:attrNameLst>
                                          <p:attrName>style.visibility</p:attrName>
                                        </p:attrNameLst>
                                      </p:cBhvr>
                                      <p:to>
                                        <p:strVal val="visible"/>
                                      </p:to>
                                    </p:set>
                                    <p:animEffect transition="in" filter="wipe(up)">
                                      <p:cBhvr>
                                        <p:cTn id="44" dur="500"/>
                                        <p:tgtEl>
                                          <p:spTgt spid="1847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up)">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up)">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left)">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up)">
                                      <p:cBhvr>
                                        <p:cTn id="6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9343390" y="1443355"/>
            <a:ext cx="138112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yí</a:t>
            </a:r>
          </a:p>
        </p:txBody>
      </p:sp>
      <p:sp>
        <p:nvSpPr>
          <p:cNvPr id="11" name="文本框 10"/>
          <p:cNvSpPr txBox="1"/>
          <p:nvPr/>
        </p:nvSpPr>
        <p:spPr>
          <a:xfrm>
            <a:off x="4732655" y="2286000"/>
            <a:ext cx="2127885" cy="281495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结构：</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部首：</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组词：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造句：</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书写指导：</a:t>
            </a:r>
            <a:endParaRPr kumimoji="0" lang="zh-CN" altLang="en-US" sz="2400" b="1" i="0" u="none" strike="noStrike" kern="1200" cap="none" spc="0" normalizeH="0" baseline="0" noProof="0" dirty="0">
              <a:ln>
                <a:noFill/>
              </a:ln>
              <a:solidFill>
                <a:srgbClr val="0070C0"/>
              </a:solidFill>
              <a:effectLst/>
              <a:uLnTx/>
              <a:uFillTx/>
              <a:latin typeface="思源黑体 CN Bold" panose="020B0800000000000000" pitchFamily="34" charset="-122"/>
              <a:ea typeface="思源黑体 CN Bold" panose="020B0800000000000000" pitchFamily="34" charset="-122"/>
              <a:cs typeface="+mn-cs"/>
            </a:endParaRPr>
          </a:p>
        </p:txBody>
      </p:sp>
      <p:sp>
        <p:nvSpPr>
          <p:cNvPr id="14" name="文本框 13"/>
          <p:cNvSpPr txBox="1"/>
          <p:nvPr/>
        </p:nvSpPr>
        <p:spPr>
          <a:xfrm>
            <a:off x="5808345" y="2263140"/>
            <a:ext cx="5909310" cy="341503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左右</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女</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表姨   阿姨    大姨</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周末，大姨要来我家做客。</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左窄右宽，“女”横画不出头，“夷”撇捺舒展。</a:t>
            </a:r>
          </a:p>
        </p:txBody>
      </p:sp>
      <p:graphicFrame>
        <p:nvGraphicFramePr>
          <p:cNvPr id="41" name="Group 47"/>
          <p:cNvGraphicFramePr>
            <a:graphicFrameLocks noGrp="1"/>
          </p:cNvGraphicFramePr>
          <p:nvPr/>
        </p:nvGraphicFramePr>
        <p:xfrm>
          <a:off x="9149095" y="2153038"/>
          <a:ext cx="900112"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53" name="矩形 52">
            <a:hlinkClick r:id="" action="ppaction://noaction"/>
          </p:cNvPr>
          <p:cNvSpPr/>
          <p:nvPr/>
        </p:nvSpPr>
        <p:spPr>
          <a:xfrm>
            <a:off x="9159561" y="2162465"/>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姨</a:t>
            </a:r>
          </a:p>
        </p:txBody>
      </p:sp>
      <p:grpSp>
        <p:nvGrpSpPr>
          <p:cNvPr id="28675" name="Group 4"/>
          <p:cNvGrpSpPr/>
          <p:nvPr/>
        </p:nvGrpSpPr>
        <p:grpSpPr>
          <a:xfrm>
            <a:off x="1315085" y="2286000"/>
            <a:ext cx="2879725" cy="2879725"/>
            <a:chOff x="1474" y="663"/>
            <a:chExt cx="2948" cy="2835"/>
          </a:xfrm>
        </p:grpSpPr>
        <p:sp>
          <p:nvSpPr>
            <p:cNvPr id="28676" name="Rectangle 5"/>
            <p:cNvSpPr/>
            <p:nvPr/>
          </p:nvSpPr>
          <p:spPr>
            <a:xfrm>
              <a:off x="2948" y="2069"/>
              <a:ext cx="1474" cy="1429"/>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28677" name="Rectangle 6"/>
            <p:cNvSpPr/>
            <p:nvPr/>
          </p:nvSpPr>
          <p:spPr>
            <a:xfrm>
              <a:off x="1474" y="2069"/>
              <a:ext cx="1474" cy="1429"/>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28678" name="Rectangle 7"/>
            <p:cNvSpPr/>
            <p:nvPr/>
          </p:nvSpPr>
          <p:spPr>
            <a:xfrm>
              <a:off x="2948" y="663"/>
              <a:ext cx="1474" cy="1406"/>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28679" name="Rectangle 8"/>
            <p:cNvSpPr/>
            <p:nvPr/>
          </p:nvSpPr>
          <p:spPr>
            <a:xfrm>
              <a:off x="1474" y="663"/>
              <a:ext cx="1474" cy="1406"/>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28680" name="Line 9"/>
            <p:cNvSpPr/>
            <p:nvPr/>
          </p:nvSpPr>
          <p:spPr>
            <a:xfrm>
              <a:off x="1474" y="663"/>
              <a:ext cx="2948" cy="0"/>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28681" name="Line 10"/>
            <p:cNvSpPr/>
            <p:nvPr/>
          </p:nvSpPr>
          <p:spPr>
            <a:xfrm>
              <a:off x="1474" y="3498"/>
              <a:ext cx="2948" cy="0"/>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28682" name="Line 11"/>
            <p:cNvSpPr/>
            <p:nvPr/>
          </p:nvSpPr>
          <p:spPr>
            <a:xfrm>
              <a:off x="1474" y="663"/>
              <a:ext cx="0" cy="2835"/>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28683" name="Line 12"/>
            <p:cNvSpPr/>
            <p:nvPr/>
          </p:nvSpPr>
          <p:spPr>
            <a:xfrm>
              <a:off x="4422" y="663"/>
              <a:ext cx="0" cy="2835"/>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28684" name="Line 13"/>
            <p:cNvSpPr/>
            <p:nvPr/>
          </p:nvSpPr>
          <p:spPr>
            <a:xfrm>
              <a:off x="1474" y="2069"/>
              <a:ext cx="2948" cy="0"/>
            </a:xfrm>
            <a:prstGeom prst="line">
              <a:avLst/>
            </a:prstGeom>
            <a:ln w="9525" cap="rnd" cmpd="sng">
              <a:solidFill>
                <a:srgbClr val="000000"/>
              </a:solidFill>
              <a:prstDash val="solid"/>
              <a:round/>
              <a:headEnd type="none" w="med" len="med"/>
              <a:tailEnd type="none" w="med" len="med"/>
            </a:ln>
          </p:spPr>
          <p:txBody>
            <a:bodyPr/>
            <a:lstStyle/>
            <a:p>
              <a:endParaRPr lang="zh-CN" altLang="en-US"/>
            </a:p>
          </p:txBody>
        </p:sp>
        <p:sp>
          <p:nvSpPr>
            <p:cNvPr id="28685" name="Line 14"/>
            <p:cNvSpPr/>
            <p:nvPr/>
          </p:nvSpPr>
          <p:spPr>
            <a:xfrm>
              <a:off x="2948" y="663"/>
              <a:ext cx="0" cy="2835"/>
            </a:xfrm>
            <a:prstGeom prst="line">
              <a:avLst/>
            </a:prstGeom>
            <a:ln w="9525" cap="rnd" cmpd="sng">
              <a:solidFill>
                <a:srgbClr val="000000"/>
              </a:solidFill>
              <a:prstDash val="solid"/>
              <a:round/>
              <a:headEnd type="none" w="med" len="med"/>
              <a:tailEnd type="none" w="med" len="med"/>
            </a:ln>
          </p:spPr>
          <p:txBody>
            <a:bodyPr/>
            <a:lstStyle/>
            <a:p>
              <a:endParaRPr lang="zh-CN" altLang="en-US"/>
            </a:p>
          </p:txBody>
        </p:sp>
      </p:grpSp>
      <p:sp>
        <p:nvSpPr>
          <p:cNvPr id="27678" name="Freeform 30"/>
          <p:cNvSpPr/>
          <p:nvPr/>
        </p:nvSpPr>
        <p:spPr>
          <a:xfrm>
            <a:off x="2129472" y="2838450"/>
            <a:ext cx="420688" cy="1541462"/>
          </a:xfrm>
          <a:custGeom>
            <a:avLst/>
            <a:gdLst/>
            <a:ahLst/>
            <a:cxnLst>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661" h="2428">
                <a:moveTo>
                  <a:pt x="204" y="34"/>
                </a:moveTo>
                <a:lnTo>
                  <a:pt x="221" y="17"/>
                </a:lnTo>
                <a:lnTo>
                  <a:pt x="238" y="0"/>
                </a:lnTo>
                <a:lnTo>
                  <a:pt x="271" y="0"/>
                </a:lnTo>
                <a:lnTo>
                  <a:pt x="305" y="17"/>
                </a:lnTo>
                <a:lnTo>
                  <a:pt x="373" y="34"/>
                </a:lnTo>
                <a:lnTo>
                  <a:pt x="424" y="85"/>
                </a:lnTo>
                <a:lnTo>
                  <a:pt x="441" y="102"/>
                </a:lnTo>
                <a:lnTo>
                  <a:pt x="458" y="119"/>
                </a:lnTo>
                <a:lnTo>
                  <a:pt x="475" y="170"/>
                </a:lnTo>
                <a:lnTo>
                  <a:pt x="458" y="220"/>
                </a:lnTo>
                <a:lnTo>
                  <a:pt x="441" y="288"/>
                </a:lnTo>
                <a:lnTo>
                  <a:pt x="441" y="305"/>
                </a:lnTo>
                <a:lnTo>
                  <a:pt x="424" y="339"/>
                </a:lnTo>
                <a:lnTo>
                  <a:pt x="407" y="373"/>
                </a:lnTo>
                <a:lnTo>
                  <a:pt x="407" y="424"/>
                </a:lnTo>
                <a:lnTo>
                  <a:pt x="390" y="492"/>
                </a:lnTo>
                <a:lnTo>
                  <a:pt x="373" y="560"/>
                </a:lnTo>
                <a:lnTo>
                  <a:pt x="356" y="645"/>
                </a:lnTo>
                <a:lnTo>
                  <a:pt x="339" y="730"/>
                </a:lnTo>
                <a:lnTo>
                  <a:pt x="305" y="917"/>
                </a:lnTo>
                <a:lnTo>
                  <a:pt x="271" y="1103"/>
                </a:lnTo>
                <a:lnTo>
                  <a:pt x="221" y="1273"/>
                </a:lnTo>
                <a:lnTo>
                  <a:pt x="187" y="1426"/>
                </a:lnTo>
                <a:lnTo>
                  <a:pt x="170" y="1511"/>
                </a:lnTo>
                <a:lnTo>
                  <a:pt x="153" y="1579"/>
                </a:lnTo>
                <a:lnTo>
                  <a:pt x="153" y="1630"/>
                </a:lnTo>
                <a:lnTo>
                  <a:pt x="136" y="1681"/>
                </a:lnTo>
                <a:lnTo>
                  <a:pt x="136" y="1715"/>
                </a:lnTo>
                <a:lnTo>
                  <a:pt x="136" y="1748"/>
                </a:lnTo>
                <a:lnTo>
                  <a:pt x="136" y="1765"/>
                </a:lnTo>
                <a:lnTo>
                  <a:pt x="153" y="1799"/>
                </a:lnTo>
                <a:lnTo>
                  <a:pt x="187" y="1833"/>
                </a:lnTo>
                <a:lnTo>
                  <a:pt x="204" y="1850"/>
                </a:lnTo>
                <a:lnTo>
                  <a:pt x="254" y="1884"/>
                </a:lnTo>
                <a:lnTo>
                  <a:pt x="339" y="1935"/>
                </a:lnTo>
                <a:lnTo>
                  <a:pt x="441" y="2003"/>
                </a:lnTo>
                <a:lnTo>
                  <a:pt x="526" y="2088"/>
                </a:lnTo>
                <a:lnTo>
                  <a:pt x="593" y="2156"/>
                </a:lnTo>
                <a:lnTo>
                  <a:pt x="644" y="2224"/>
                </a:lnTo>
                <a:lnTo>
                  <a:pt x="661" y="2292"/>
                </a:lnTo>
                <a:lnTo>
                  <a:pt x="661" y="2343"/>
                </a:lnTo>
                <a:lnTo>
                  <a:pt x="661" y="2394"/>
                </a:lnTo>
                <a:lnTo>
                  <a:pt x="644" y="2411"/>
                </a:lnTo>
                <a:lnTo>
                  <a:pt x="627" y="2428"/>
                </a:lnTo>
                <a:lnTo>
                  <a:pt x="610" y="2428"/>
                </a:lnTo>
                <a:lnTo>
                  <a:pt x="576" y="2411"/>
                </a:lnTo>
                <a:lnTo>
                  <a:pt x="559" y="2377"/>
                </a:lnTo>
                <a:lnTo>
                  <a:pt x="526" y="2343"/>
                </a:lnTo>
                <a:lnTo>
                  <a:pt x="492" y="2292"/>
                </a:lnTo>
                <a:lnTo>
                  <a:pt x="424" y="2224"/>
                </a:lnTo>
                <a:lnTo>
                  <a:pt x="339" y="2139"/>
                </a:lnTo>
                <a:lnTo>
                  <a:pt x="238" y="2037"/>
                </a:lnTo>
                <a:lnTo>
                  <a:pt x="187" y="2003"/>
                </a:lnTo>
                <a:lnTo>
                  <a:pt x="136" y="1952"/>
                </a:lnTo>
                <a:lnTo>
                  <a:pt x="102" y="1918"/>
                </a:lnTo>
                <a:lnTo>
                  <a:pt x="68" y="1884"/>
                </a:lnTo>
                <a:lnTo>
                  <a:pt x="34" y="1850"/>
                </a:lnTo>
                <a:lnTo>
                  <a:pt x="17" y="1833"/>
                </a:lnTo>
                <a:lnTo>
                  <a:pt x="17" y="1816"/>
                </a:lnTo>
                <a:lnTo>
                  <a:pt x="0" y="1799"/>
                </a:lnTo>
                <a:lnTo>
                  <a:pt x="0" y="1765"/>
                </a:lnTo>
                <a:lnTo>
                  <a:pt x="17" y="1715"/>
                </a:lnTo>
                <a:lnTo>
                  <a:pt x="17" y="1664"/>
                </a:lnTo>
                <a:lnTo>
                  <a:pt x="34" y="1596"/>
                </a:lnTo>
                <a:lnTo>
                  <a:pt x="51" y="1494"/>
                </a:lnTo>
                <a:lnTo>
                  <a:pt x="68" y="1426"/>
                </a:lnTo>
                <a:lnTo>
                  <a:pt x="85" y="1358"/>
                </a:lnTo>
                <a:lnTo>
                  <a:pt x="102" y="1290"/>
                </a:lnTo>
                <a:lnTo>
                  <a:pt x="119" y="1205"/>
                </a:lnTo>
                <a:lnTo>
                  <a:pt x="170" y="866"/>
                </a:lnTo>
                <a:lnTo>
                  <a:pt x="221" y="509"/>
                </a:lnTo>
                <a:lnTo>
                  <a:pt x="238" y="424"/>
                </a:lnTo>
                <a:lnTo>
                  <a:pt x="238" y="356"/>
                </a:lnTo>
                <a:lnTo>
                  <a:pt x="238" y="288"/>
                </a:lnTo>
                <a:lnTo>
                  <a:pt x="238" y="220"/>
                </a:lnTo>
                <a:lnTo>
                  <a:pt x="238" y="187"/>
                </a:lnTo>
                <a:lnTo>
                  <a:pt x="238" y="136"/>
                </a:lnTo>
                <a:lnTo>
                  <a:pt x="238" y="119"/>
                </a:lnTo>
                <a:lnTo>
                  <a:pt x="221" y="102"/>
                </a:lnTo>
                <a:lnTo>
                  <a:pt x="204" y="51"/>
                </a:lnTo>
                <a:lnTo>
                  <a:pt x="204" y="34"/>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7680" name="Freeform 32"/>
          <p:cNvSpPr/>
          <p:nvPr/>
        </p:nvSpPr>
        <p:spPr>
          <a:xfrm>
            <a:off x="1980247" y="3430587"/>
            <a:ext cx="601663" cy="1066800"/>
          </a:xfrm>
          <a:custGeom>
            <a:avLst/>
            <a:gdLst/>
            <a:ahLst/>
            <a:cxnLst>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949" h="1680">
                <a:moveTo>
                  <a:pt x="0" y="1680"/>
                </a:moveTo>
                <a:lnTo>
                  <a:pt x="0" y="1663"/>
                </a:lnTo>
                <a:lnTo>
                  <a:pt x="34" y="1629"/>
                </a:lnTo>
                <a:lnTo>
                  <a:pt x="85" y="1562"/>
                </a:lnTo>
                <a:lnTo>
                  <a:pt x="153" y="1511"/>
                </a:lnTo>
                <a:lnTo>
                  <a:pt x="237" y="1426"/>
                </a:lnTo>
                <a:lnTo>
                  <a:pt x="305" y="1341"/>
                </a:lnTo>
                <a:lnTo>
                  <a:pt x="390" y="1239"/>
                </a:lnTo>
                <a:lnTo>
                  <a:pt x="475" y="1103"/>
                </a:lnTo>
                <a:lnTo>
                  <a:pt x="559" y="967"/>
                </a:lnTo>
                <a:lnTo>
                  <a:pt x="610" y="831"/>
                </a:lnTo>
                <a:lnTo>
                  <a:pt x="661" y="696"/>
                </a:lnTo>
                <a:lnTo>
                  <a:pt x="712" y="543"/>
                </a:lnTo>
                <a:lnTo>
                  <a:pt x="729" y="407"/>
                </a:lnTo>
                <a:lnTo>
                  <a:pt x="746" y="288"/>
                </a:lnTo>
                <a:lnTo>
                  <a:pt x="763" y="186"/>
                </a:lnTo>
                <a:lnTo>
                  <a:pt x="763" y="152"/>
                </a:lnTo>
                <a:lnTo>
                  <a:pt x="763" y="118"/>
                </a:lnTo>
                <a:lnTo>
                  <a:pt x="746" y="67"/>
                </a:lnTo>
                <a:lnTo>
                  <a:pt x="746" y="34"/>
                </a:lnTo>
                <a:lnTo>
                  <a:pt x="763" y="17"/>
                </a:lnTo>
                <a:lnTo>
                  <a:pt x="763" y="0"/>
                </a:lnTo>
                <a:lnTo>
                  <a:pt x="779" y="0"/>
                </a:lnTo>
                <a:lnTo>
                  <a:pt x="813" y="0"/>
                </a:lnTo>
                <a:lnTo>
                  <a:pt x="830" y="34"/>
                </a:lnTo>
                <a:lnTo>
                  <a:pt x="881" y="50"/>
                </a:lnTo>
                <a:lnTo>
                  <a:pt x="915" y="84"/>
                </a:lnTo>
                <a:lnTo>
                  <a:pt x="932" y="118"/>
                </a:lnTo>
                <a:lnTo>
                  <a:pt x="949" y="152"/>
                </a:lnTo>
                <a:lnTo>
                  <a:pt x="949" y="169"/>
                </a:lnTo>
                <a:lnTo>
                  <a:pt x="949" y="203"/>
                </a:lnTo>
                <a:lnTo>
                  <a:pt x="932" y="254"/>
                </a:lnTo>
                <a:lnTo>
                  <a:pt x="915" y="271"/>
                </a:lnTo>
                <a:lnTo>
                  <a:pt x="915" y="305"/>
                </a:lnTo>
                <a:lnTo>
                  <a:pt x="898" y="339"/>
                </a:lnTo>
                <a:lnTo>
                  <a:pt x="898" y="390"/>
                </a:lnTo>
                <a:lnTo>
                  <a:pt x="881" y="441"/>
                </a:lnTo>
                <a:lnTo>
                  <a:pt x="864" y="492"/>
                </a:lnTo>
                <a:lnTo>
                  <a:pt x="830" y="628"/>
                </a:lnTo>
                <a:lnTo>
                  <a:pt x="779" y="781"/>
                </a:lnTo>
                <a:lnTo>
                  <a:pt x="729" y="933"/>
                </a:lnTo>
                <a:lnTo>
                  <a:pt x="661" y="1069"/>
                </a:lnTo>
                <a:lnTo>
                  <a:pt x="559" y="1205"/>
                </a:lnTo>
                <a:lnTo>
                  <a:pt x="458" y="1324"/>
                </a:lnTo>
                <a:lnTo>
                  <a:pt x="373" y="1426"/>
                </a:lnTo>
                <a:lnTo>
                  <a:pt x="288" y="1511"/>
                </a:lnTo>
                <a:lnTo>
                  <a:pt x="203" y="1579"/>
                </a:lnTo>
                <a:lnTo>
                  <a:pt x="119" y="1629"/>
                </a:lnTo>
                <a:lnTo>
                  <a:pt x="68" y="1663"/>
                </a:lnTo>
                <a:lnTo>
                  <a:pt x="17" y="1680"/>
                </a:lnTo>
                <a:lnTo>
                  <a:pt x="0" y="1680"/>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7681" name="Freeform 33"/>
          <p:cNvSpPr/>
          <p:nvPr/>
        </p:nvSpPr>
        <p:spPr>
          <a:xfrm>
            <a:off x="2732722" y="3052762"/>
            <a:ext cx="688975" cy="206375"/>
          </a:xfrm>
          <a:custGeom>
            <a:avLst/>
            <a:gdLst/>
            <a:ahLst/>
            <a:cxnLst>
              <a:cxn ang="0">
                <a:pos x="2147483647" y="2147483647"/>
              </a:cxn>
              <a:cxn ang="0">
                <a:pos x="2147483647"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084" h="323">
                <a:moveTo>
                  <a:pt x="51" y="306"/>
                </a:moveTo>
                <a:lnTo>
                  <a:pt x="17" y="289"/>
                </a:lnTo>
                <a:lnTo>
                  <a:pt x="0" y="272"/>
                </a:lnTo>
                <a:lnTo>
                  <a:pt x="0" y="255"/>
                </a:lnTo>
                <a:lnTo>
                  <a:pt x="34" y="238"/>
                </a:lnTo>
                <a:lnTo>
                  <a:pt x="102" y="221"/>
                </a:lnTo>
                <a:lnTo>
                  <a:pt x="186" y="204"/>
                </a:lnTo>
                <a:lnTo>
                  <a:pt x="271" y="170"/>
                </a:lnTo>
                <a:lnTo>
                  <a:pt x="373" y="136"/>
                </a:lnTo>
                <a:lnTo>
                  <a:pt x="474" y="102"/>
                </a:lnTo>
                <a:lnTo>
                  <a:pt x="593" y="68"/>
                </a:lnTo>
                <a:lnTo>
                  <a:pt x="695" y="34"/>
                </a:lnTo>
                <a:lnTo>
                  <a:pt x="796" y="17"/>
                </a:lnTo>
                <a:lnTo>
                  <a:pt x="881" y="0"/>
                </a:lnTo>
                <a:lnTo>
                  <a:pt x="932" y="0"/>
                </a:lnTo>
                <a:lnTo>
                  <a:pt x="1017" y="0"/>
                </a:lnTo>
                <a:lnTo>
                  <a:pt x="1050" y="17"/>
                </a:lnTo>
                <a:lnTo>
                  <a:pt x="1067" y="17"/>
                </a:lnTo>
                <a:lnTo>
                  <a:pt x="1084" y="51"/>
                </a:lnTo>
                <a:lnTo>
                  <a:pt x="1084" y="68"/>
                </a:lnTo>
                <a:lnTo>
                  <a:pt x="1084" y="85"/>
                </a:lnTo>
                <a:lnTo>
                  <a:pt x="1067" y="102"/>
                </a:lnTo>
                <a:lnTo>
                  <a:pt x="1050" y="119"/>
                </a:lnTo>
                <a:lnTo>
                  <a:pt x="1017" y="136"/>
                </a:lnTo>
                <a:lnTo>
                  <a:pt x="966" y="153"/>
                </a:lnTo>
                <a:lnTo>
                  <a:pt x="915" y="153"/>
                </a:lnTo>
                <a:lnTo>
                  <a:pt x="847" y="170"/>
                </a:lnTo>
                <a:lnTo>
                  <a:pt x="762" y="187"/>
                </a:lnTo>
                <a:lnTo>
                  <a:pt x="610" y="221"/>
                </a:lnTo>
                <a:lnTo>
                  <a:pt x="424" y="272"/>
                </a:lnTo>
                <a:lnTo>
                  <a:pt x="271" y="289"/>
                </a:lnTo>
                <a:lnTo>
                  <a:pt x="203" y="306"/>
                </a:lnTo>
                <a:lnTo>
                  <a:pt x="153" y="323"/>
                </a:lnTo>
                <a:lnTo>
                  <a:pt x="102" y="323"/>
                </a:lnTo>
                <a:lnTo>
                  <a:pt x="51" y="306"/>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7682" name="Freeform 34"/>
          <p:cNvSpPr/>
          <p:nvPr/>
        </p:nvSpPr>
        <p:spPr>
          <a:xfrm>
            <a:off x="2678747" y="3290887"/>
            <a:ext cx="720725" cy="312738"/>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1135" h="492">
                <a:moveTo>
                  <a:pt x="1034" y="68"/>
                </a:moveTo>
                <a:lnTo>
                  <a:pt x="1085" y="102"/>
                </a:lnTo>
                <a:lnTo>
                  <a:pt x="1119" y="136"/>
                </a:lnTo>
                <a:lnTo>
                  <a:pt x="1135" y="153"/>
                </a:lnTo>
                <a:lnTo>
                  <a:pt x="1119" y="170"/>
                </a:lnTo>
                <a:lnTo>
                  <a:pt x="1102" y="204"/>
                </a:lnTo>
                <a:lnTo>
                  <a:pt x="1085" y="221"/>
                </a:lnTo>
                <a:lnTo>
                  <a:pt x="1068" y="238"/>
                </a:lnTo>
                <a:lnTo>
                  <a:pt x="1051" y="238"/>
                </a:lnTo>
                <a:lnTo>
                  <a:pt x="1017" y="271"/>
                </a:lnTo>
                <a:lnTo>
                  <a:pt x="1000" y="305"/>
                </a:lnTo>
                <a:lnTo>
                  <a:pt x="932" y="373"/>
                </a:lnTo>
                <a:lnTo>
                  <a:pt x="864" y="492"/>
                </a:lnTo>
                <a:lnTo>
                  <a:pt x="780" y="492"/>
                </a:lnTo>
                <a:lnTo>
                  <a:pt x="797" y="424"/>
                </a:lnTo>
                <a:lnTo>
                  <a:pt x="814" y="356"/>
                </a:lnTo>
                <a:lnTo>
                  <a:pt x="831" y="305"/>
                </a:lnTo>
                <a:lnTo>
                  <a:pt x="847" y="271"/>
                </a:lnTo>
                <a:lnTo>
                  <a:pt x="847" y="238"/>
                </a:lnTo>
                <a:lnTo>
                  <a:pt x="864" y="204"/>
                </a:lnTo>
                <a:lnTo>
                  <a:pt x="864" y="187"/>
                </a:lnTo>
                <a:lnTo>
                  <a:pt x="847" y="170"/>
                </a:lnTo>
                <a:lnTo>
                  <a:pt x="831" y="170"/>
                </a:lnTo>
                <a:lnTo>
                  <a:pt x="797" y="187"/>
                </a:lnTo>
                <a:lnTo>
                  <a:pt x="763" y="187"/>
                </a:lnTo>
                <a:lnTo>
                  <a:pt x="729" y="204"/>
                </a:lnTo>
                <a:lnTo>
                  <a:pt x="661" y="204"/>
                </a:lnTo>
                <a:lnTo>
                  <a:pt x="610" y="221"/>
                </a:lnTo>
                <a:lnTo>
                  <a:pt x="526" y="255"/>
                </a:lnTo>
                <a:lnTo>
                  <a:pt x="458" y="271"/>
                </a:lnTo>
                <a:lnTo>
                  <a:pt x="390" y="288"/>
                </a:lnTo>
                <a:lnTo>
                  <a:pt x="339" y="305"/>
                </a:lnTo>
                <a:lnTo>
                  <a:pt x="288" y="305"/>
                </a:lnTo>
                <a:lnTo>
                  <a:pt x="238" y="322"/>
                </a:lnTo>
                <a:lnTo>
                  <a:pt x="204" y="322"/>
                </a:lnTo>
                <a:lnTo>
                  <a:pt x="187" y="339"/>
                </a:lnTo>
                <a:lnTo>
                  <a:pt x="170" y="339"/>
                </a:lnTo>
                <a:lnTo>
                  <a:pt x="136" y="339"/>
                </a:lnTo>
                <a:lnTo>
                  <a:pt x="102" y="322"/>
                </a:lnTo>
                <a:lnTo>
                  <a:pt x="51" y="288"/>
                </a:lnTo>
                <a:lnTo>
                  <a:pt x="0" y="255"/>
                </a:lnTo>
                <a:lnTo>
                  <a:pt x="51" y="238"/>
                </a:lnTo>
                <a:lnTo>
                  <a:pt x="102" y="238"/>
                </a:lnTo>
                <a:lnTo>
                  <a:pt x="187" y="221"/>
                </a:lnTo>
                <a:lnTo>
                  <a:pt x="288" y="187"/>
                </a:lnTo>
                <a:lnTo>
                  <a:pt x="492" y="136"/>
                </a:lnTo>
                <a:lnTo>
                  <a:pt x="576" y="119"/>
                </a:lnTo>
                <a:lnTo>
                  <a:pt x="661" y="102"/>
                </a:lnTo>
                <a:lnTo>
                  <a:pt x="746" y="85"/>
                </a:lnTo>
                <a:lnTo>
                  <a:pt x="797" y="68"/>
                </a:lnTo>
                <a:lnTo>
                  <a:pt x="831" y="51"/>
                </a:lnTo>
                <a:lnTo>
                  <a:pt x="864" y="34"/>
                </a:lnTo>
                <a:lnTo>
                  <a:pt x="898" y="17"/>
                </a:lnTo>
                <a:lnTo>
                  <a:pt x="932" y="0"/>
                </a:lnTo>
                <a:lnTo>
                  <a:pt x="949" y="17"/>
                </a:lnTo>
                <a:lnTo>
                  <a:pt x="966" y="17"/>
                </a:lnTo>
                <a:lnTo>
                  <a:pt x="1000" y="51"/>
                </a:lnTo>
                <a:lnTo>
                  <a:pt x="1034" y="68"/>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7683" name="Freeform 35"/>
          <p:cNvSpPr/>
          <p:nvPr/>
        </p:nvSpPr>
        <p:spPr>
          <a:xfrm>
            <a:off x="2710497" y="3560762"/>
            <a:ext cx="571500" cy="193675"/>
          </a:xfrm>
          <a:custGeom>
            <a:avLst/>
            <a:gdLst/>
            <a:ahLst/>
            <a:cxnLst>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898" h="306">
                <a:moveTo>
                  <a:pt x="339" y="119"/>
                </a:moveTo>
                <a:lnTo>
                  <a:pt x="475" y="85"/>
                </a:lnTo>
                <a:lnTo>
                  <a:pt x="593" y="51"/>
                </a:lnTo>
                <a:lnTo>
                  <a:pt x="695" y="17"/>
                </a:lnTo>
                <a:lnTo>
                  <a:pt x="780" y="0"/>
                </a:lnTo>
                <a:lnTo>
                  <a:pt x="830" y="0"/>
                </a:lnTo>
                <a:lnTo>
                  <a:pt x="864" y="0"/>
                </a:lnTo>
                <a:lnTo>
                  <a:pt x="898" y="0"/>
                </a:lnTo>
                <a:lnTo>
                  <a:pt x="898" y="34"/>
                </a:lnTo>
                <a:lnTo>
                  <a:pt x="898" y="51"/>
                </a:lnTo>
                <a:lnTo>
                  <a:pt x="864" y="85"/>
                </a:lnTo>
                <a:lnTo>
                  <a:pt x="796" y="119"/>
                </a:lnTo>
                <a:lnTo>
                  <a:pt x="729" y="136"/>
                </a:lnTo>
                <a:lnTo>
                  <a:pt x="678" y="153"/>
                </a:lnTo>
                <a:lnTo>
                  <a:pt x="610" y="153"/>
                </a:lnTo>
                <a:lnTo>
                  <a:pt x="542" y="170"/>
                </a:lnTo>
                <a:lnTo>
                  <a:pt x="458" y="204"/>
                </a:lnTo>
                <a:lnTo>
                  <a:pt x="356" y="221"/>
                </a:lnTo>
                <a:lnTo>
                  <a:pt x="237" y="255"/>
                </a:lnTo>
                <a:lnTo>
                  <a:pt x="119" y="272"/>
                </a:lnTo>
                <a:lnTo>
                  <a:pt x="0" y="306"/>
                </a:lnTo>
                <a:lnTo>
                  <a:pt x="0" y="204"/>
                </a:lnTo>
                <a:lnTo>
                  <a:pt x="51" y="187"/>
                </a:lnTo>
                <a:lnTo>
                  <a:pt x="119" y="170"/>
                </a:lnTo>
                <a:lnTo>
                  <a:pt x="220" y="153"/>
                </a:lnTo>
                <a:lnTo>
                  <a:pt x="339" y="119"/>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7686" name="Freeform 38"/>
          <p:cNvSpPr/>
          <p:nvPr/>
        </p:nvSpPr>
        <p:spPr>
          <a:xfrm>
            <a:off x="2604135" y="3668712"/>
            <a:ext cx="968375" cy="538163"/>
          </a:xfrm>
          <a:custGeom>
            <a:avLst/>
            <a:gdLst/>
            <a:ahLst/>
            <a:cxnLst>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rect l="0" t="0" r="0" b="0"/>
            <a:pathLst>
              <a:path w="1525" h="849">
                <a:moveTo>
                  <a:pt x="84" y="0"/>
                </a:moveTo>
                <a:lnTo>
                  <a:pt x="101" y="0"/>
                </a:lnTo>
                <a:lnTo>
                  <a:pt x="135" y="0"/>
                </a:lnTo>
                <a:lnTo>
                  <a:pt x="186" y="0"/>
                </a:lnTo>
                <a:lnTo>
                  <a:pt x="237" y="17"/>
                </a:lnTo>
                <a:lnTo>
                  <a:pt x="220" y="102"/>
                </a:lnTo>
                <a:lnTo>
                  <a:pt x="220" y="170"/>
                </a:lnTo>
                <a:lnTo>
                  <a:pt x="220" y="238"/>
                </a:lnTo>
                <a:lnTo>
                  <a:pt x="220" y="289"/>
                </a:lnTo>
                <a:lnTo>
                  <a:pt x="220" y="323"/>
                </a:lnTo>
                <a:lnTo>
                  <a:pt x="220" y="357"/>
                </a:lnTo>
                <a:lnTo>
                  <a:pt x="220" y="374"/>
                </a:lnTo>
                <a:lnTo>
                  <a:pt x="220" y="391"/>
                </a:lnTo>
                <a:lnTo>
                  <a:pt x="237" y="391"/>
                </a:lnTo>
                <a:lnTo>
                  <a:pt x="271" y="391"/>
                </a:lnTo>
                <a:lnTo>
                  <a:pt x="288" y="374"/>
                </a:lnTo>
                <a:lnTo>
                  <a:pt x="305" y="374"/>
                </a:lnTo>
                <a:lnTo>
                  <a:pt x="322" y="357"/>
                </a:lnTo>
                <a:lnTo>
                  <a:pt x="356" y="357"/>
                </a:lnTo>
                <a:lnTo>
                  <a:pt x="389" y="340"/>
                </a:lnTo>
                <a:lnTo>
                  <a:pt x="440" y="323"/>
                </a:lnTo>
                <a:lnTo>
                  <a:pt x="491" y="306"/>
                </a:lnTo>
                <a:lnTo>
                  <a:pt x="559" y="272"/>
                </a:lnTo>
                <a:lnTo>
                  <a:pt x="694" y="238"/>
                </a:lnTo>
                <a:lnTo>
                  <a:pt x="813" y="204"/>
                </a:lnTo>
                <a:lnTo>
                  <a:pt x="915" y="187"/>
                </a:lnTo>
                <a:lnTo>
                  <a:pt x="1033" y="170"/>
                </a:lnTo>
                <a:lnTo>
                  <a:pt x="1118" y="153"/>
                </a:lnTo>
                <a:lnTo>
                  <a:pt x="1186" y="136"/>
                </a:lnTo>
                <a:lnTo>
                  <a:pt x="1220" y="119"/>
                </a:lnTo>
                <a:lnTo>
                  <a:pt x="1237" y="119"/>
                </a:lnTo>
                <a:lnTo>
                  <a:pt x="1270" y="102"/>
                </a:lnTo>
                <a:lnTo>
                  <a:pt x="1287" y="85"/>
                </a:lnTo>
                <a:lnTo>
                  <a:pt x="1304" y="85"/>
                </a:lnTo>
                <a:lnTo>
                  <a:pt x="1338" y="102"/>
                </a:lnTo>
                <a:lnTo>
                  <a:pt x="1372" y="119"/>
                </a:lnTo>
                <a:lnTo>
                  <a:pt x="1423" y="153"/>
                </a:lnTo>
                <a:lnTo>
                  <a:pt x="1457" y="187"/>
                </a:lnTo>
                <a:lnTo>
                  <a:pt x="1491" y="221"/>
                </a:lnTo>
                <a:lnTo>
                  <a:pt x="1525" y="255"/>
                </a:lnTo>
                <a:lnTo>
                  <a:pt x="1508" y="289"/>
                </a:lnTo>
                <a:lnTo>
                  <a:pt x="1491" y="323"/>
                </a:lnTo>
                <a:lnTo>
                  <a:pt x="1457" y="340"/>
                </a:lnTo>
                <a:lnTo>
                  <a:pt x="1440" y="357"/>
                </a:lnTo>
                <a:lnTo>
                  <a:pt x="1423" y="391"/>
                </a:lnTo>
                <a:lnTo>
                  <a:pt x="1423" y="458"/>
                </a:lnTo>
                <a:lnTo>
                  <a:pt x="1406" y="526"/>
                </a:lnTo>
                <a:lnTo>
                  <a:pt x="1372" y="594"/>
                </a:lnTo>
                <a:lnTo>
                  <a:pt x="1338" y="662"/>
                </a:lnTo>
                <a:lnTo>
                  <a:pt x="1287" y="730"/>
                </a:lnTo>
                <a:lnTo>
                  <a:pt x="1253" y="781"/>
                </a:lnTo>
                <a:lnTo>
                  <a:pt x="1220" y="832"/>
                </a:lnTo>
                <a:lnTo>
                  <a:pt x="1186" y="849"/>
                </a:lnTo>
                <a:lnTo>
                  <a:pt x="1152" y="849"/>
                </a:lnTo>
                <a:lnTo>
                  <a:pt x="1135" y="815"/>
                </a:lnTo>
                <a:lnTo>
                  <a:pt x="1118" y="798"/>
                </a:lnTo>
                <a:lnTo>
                  <a:pt x="1118" y="781"/>
                </a:lnTo>
                <a:lnTo>
                  <a:pt x="1118" y="747"/>
                </a:lnTo>
                <a:lnTo>
                  <a:pt x="1101" y="713"/>
                </a:lnTo>
                <a:lnTo>
                  <a:pt x="1084" y="679"/>
                </a:lnTo>
                <a:lnTo>
                  <a:pt x="1050" y="645"/>
                </a:lnTo>
                <a:lnTo>
                  <a:pt x="1016" y="611"/>
                </a:lnTo>
                <a:lnTo>
                  <a:pt x="999" y="577"/>
                </a:lnTo>
                <a:lnTo>
                  <a:pt x="982" y="560"/>
                </a:lnTo>
                <a:lnTo>
                  <a:pt x="982" y="543"/>
                </a:lnTo>
                <a:lnTo>
                  <a:pt x="999" y="543"/>
                </a:lnTo>
                <a:lnTo>
                  <a:pt x="1016" y="543"/>
                </a:lnTo>
                <a:lnTo>
                  <a:pt x="1067" y="560"/>
                </a:lnTo>
                <a:lnTo>
                  <a:pt x="1118" y="577"/>
                </a:lnTo>
                <a:lnTo>
                  <a:pt x="1135" y="577"/>
                </a:lnTo>
                <a:lnTo>
                  <a:pt x="1152" y="577"/>
                </a:lnTo>
                <a:lnTo>
                  <a:pt x="1186" y="543"/>
                </a:lnTo>
                <a:lnTo>
                  <a:pt x="1220" y="492"/>
                </a:lnTo>
                <a:lnTo>
                  <a:pt x="1253" y="425"/>
                </a:lnTo>
                <a:lnTo>
                  <a:pt x="1270" y="374"/>
                </a:lnTo>
                <a:lnTo>
                  <a:pt x="1253" y="323"/>
                </a:lnTo>
                <a:lnTo>
                  <a:pt x="1237" y="272"/>
                </a:lnTo>
                <a:lnTo>
                  <a:pt x="1203" y="255"/>
                </a:lnTo>
                <a:lnTo>
                  <a:pt x="1169" y="255"/>
                </a:lnTo>
                <a:lnTo>
                  <a:pt x="1118" y="255"/>
                </a:lnTo>
                <a:lnTo>
                  <a:pt x="1050" y="272"/>
                </a:lnTo>
                <a:lnTo>
                  <a:pt x="1016" y="289"/>
                </a:lnTo>
                <a:lnTo>
                  <a:pt x="965" y="289"/>
                </a:lnTo>
                <a:lnTo>
                  <a:pt x="898" y="306"/>
                </a:lnTo>
                <a:lnTo>
                  <a:pt x="830" y="323"/>
                </a:lnTo>
                <a:lnTo>
                  <a:pt x="762" y="340"/>
                </a:lnTo>
                <a:lnTo>
                  <a:pt x="677" y="357"/>
                </a:lnTo>
                <a:lnTo>
                  <a:pt x="593" y="391"/>
                </a:lnTo>
                <a:lnTo>
                  <a:pt x="508" y="408"/>
                </a:lnTo>
                <a:lnTo>
                  <a:pt x="440" y="425"/>
                </a:lnTo>
                <a:lnTo>
                  <a:pt x="389" y="458"/>
                </a:lnTo>
                <a:lnTo>
                  <a:pt x="339" y="475"/>
                </a:lnTo>
                <a:lnTo>
                  <a:pt x="288" y="492"/>
                </a:lnTo>
                <a:lnTo>
                  <a:pt x="254" y="526"/>
                </a:lnTo>
                <a:lnTo>
                  <a:pt x="220" y="543"/>
                </a:lnTo>
                <a:lnTo>
                  <a:pt x="169" y="594"/>
                </a:lnTo>
                <a:lnTo>
                  <a:pt x="118" y="628"/>
                </a:lnTo>
                <a:lnTo>
                  <a:pt x="101" y="645"/>
                </a:lnTo>
                <a:lnTo>
                  <a:pt x="84" y="662"/>
                </a:lnTo>
                <a:lnTo>
                  <a:pt x="68" y="662"/>
                </a:lnTo>
                <a:lnTo>
                  <a:pt x="51" y="645"/>
                </a:lnTo>
                <a:lnTo>
                  <a:pt x="34" y="628"/>
                </a:lnTo>
                <a:lnTo>
                  <a:pt x="34" y="594"/>
                </a:lnTo>
                <a:lnTo>
                  <a:pt x="17" y="526"/>
                </a:lnTo>
                <a:lnTo>
                  <a:pt x="0" y="509"/>
                </a:lnTo>
                <a:lnTo>
                  <a:pt x="0" y="492"/>
                </a:lnTo>
                <a:lnTo>
                  <a:pt x="17" y="475"/>
                </a:lnTo>
                <a:lnTo>
                  <a:pt x="34" y="458"/>
                </a:lnTo>
                <a:lnTo>
                  <a:pt x="51" y="425"/>
                </a:lnTo>
                <a:lnTo>
                  <a:pt x="68" y="408"/>
                </a:lnTo>
                <a:lnTo>
                  <a:pt x="84" y="357"/>
                </a:lnTo>
                <a:lnTo>
                  <a:pt x="101" y="323"/>
                </a:lnTo>
                <a:lnTo>
                  <a:pt x="118" y="255"/>
                </a:lnTo>
                <a:lnTo>
                  <a:pt x="118" y="170"/>
                </a:lnTo>
                <a:lnTo>
                  <a:pt x="118" y="119"/>
                </a:lnTo>
                <a:lnTo>
                  <a:pt x="118" y="85"/>
                </a:lnTo>
                <a:lnTo>
                  <a:pt x="84" y="34"/>
                </a:lnTo>
                <a:lnTo>
                  <a:pt x="84" y="17"/>
                </a:lnTo>
                <a:lnTo>
                  <a:pt x="84" y="0"/>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7679" name="Freeform 31"/>
          <p:cNvSpPr/>
          <p:nvPr/>
        </p:nvSpPr>
        <p:spPr>
          <a:xfrm>
            <a:off x="1818322" y="3560762"/>
            <a:ext cx="677863" cy="247650"/>
          </a:xfrm>
          <a:custGeom>
            <a:avLst/>
            <a:gdLst/>
            <a:ahLst/>
            <a:cxnLst>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067" h="391">
                <a:moveTo>
                  <a:pt x="542" y="102"/>
                </a:moveTo>
                <a:lnTo>
                  <a:pt x="712" y="51"/>
                </a:lnTo>
                <a:lnTo>
                  <a:pt x="847" y="17"/>
                </a:lnTo>
                <a:lnTo>
                  <a:pt x="966" y="0"/>
                </a:lnTo>
                <a:lnTo>
                  <a:pt x="1067" y="0"/>
                </a:lnTo>
                <a:lnTo>
                  <a:pt x="1067" y="68"/>
                </a:lnTo>
                <a:lnTo>
                  <a:pt x="864" y="136"/>
                </a:lnTo>
                <a:lnTo>
                  <a:pt x="695" y="204"/>
                </a:lnTo>
                <a:lnTo>
                  <a:pt x="525" y="272"/>
                </a:lnTo>
                <a:lnTo>
                  <a:pt x="407" y="306"/>
                </a:lnTo>
                <a:lnTo>
                  <a:pt x="305" y="340"/>
                </a:lnTo>
                <a:lnTo>
                  <a:pt x="220" y="374"/>
                </a:lnTo>
                <a:lnTo>
                  <a:pt x="169" y="391"/>
                </a:lnTo>
                <a:lnTo>
                  <a:pt x="152" y="391"/>
                </a:lnTo>
                <a:lnTo>
                  <a:pt x="119" y="391"/>
                </a:lnTo>
                <a:lnTo>
                  <a:pt x="102" y="374"/>
                </a:lnTo>
                <a:lnTo>
                  <a:pt x="68" y="357"/>
                </a:lnTo>
                <a:lnTo>
                  <a:pt x="51" y="340"/>
                </a:lnTo>
                <a:lnTo>
                  <a:pt x="34" y="306"/>
                </a:lnTo>
                <a:lnTo>
                  <a:pt x="17" y="272"/>
                </a:lnTo>
                <a:lnTo>
                  <a:pt x="0" y="221"/>
                </a:lnTo>
                <a:lnTo>
                  <a:pt x="119" y="187"/>
                </a:lnTo>
                <a:lnTo>
                  <a:pt x="254" y="170"/>
                </a:lnTo>
                <a:lnTo>
                  <a:pt x="390" y="136"/>
                </a:lnTo>
                <a:lnTo>
                  <a:pt x="542" y="102"/>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7684" name="Freeform 36"/>
          <p:cNvSpPr/>
          <p:nvPr/>
        </p:nvSpPr>
        <p:spPr>
          <a:xfrm>
            <a:off x="2431097" y="2730500"/>
            <a:ext cx="635000" cy="186531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999" h="2937">
                <a:moveTo>
                  <a:pt x="948" y="917"/>
                </a:moveTo>
                <a:lnTo>
                  <a:pt x="932" y="1053"/>
                </a:lnTo>
                <a:lnTo>
                  <a:pt x="932" y="1205"/>
                </a:lnTo>
                <a:lnTo>
                  <a:pt x="915" y="1324"/>
                </a:lnTo>
                <a:lnTo>
                  <a:pt x="915" y="1443"/>
                </a:lnTo>
                <a:lnTo>
                  <a:pt x="898" y="1545"/>
                </a:lnTo>
                <a:lnTo>
                  <a:pt x="881" y="1647"/>
                </a:lnTo>
                <a:lnTo>
                  <a:pt x="881" y="1749"/>
                </a:lnTo>
                <a:lnTo>
                  <a:pt x="864" y="1817"/>
                </a:lnTo>
                <a:lnTo>
                  <a:pt x="830" y="1969"/>
                </a:lnTo>
                <a:lnTo>
                  <a:pt x="796" y="2088"/>
                </a:lnTo>
                <a:lnTo>
                  <a:pt x="762" y="2207"/>
                </a:lnTo>
                <a:lnTo>
                  <a:pt x="711" y="2326"/>
                </a:lnTo>
                <a:lnTo>
                  <a:pt x="660" y="2428"/>
                </a:lnTo>
                <a:lnTo>
                  <a:pt x="610" y="2530"/>
                </a:lnTo>
                <a:lnTo>
                  <a:pt x="542" y="2615"/>
                </a:lnTo>
                <a:lnTo>
                  <a:pt x="457" y="2683"/>
                </a:lnTo>
                <a:lnTo>
                  <a:pt x="372" y="2750"/>
                </a:lnTo>
                <a:lnTo>
                  <a:pt x="305" y="2818"/>
                </a:lnTo>
                <a:lnTo>
                  <a:pt x="220" y="2869"/>
                </a:lnTo>
                <a:lnTo>
                  <a:pt x="152" y="2903"/>
                </a:lnTo>
                <a:lnTo>
                  <a:pt x="84" y="2920"/>
                </a:lnTo>
                <a:lnTo>
                  <a:pt x="51" y="2937"/>
                </a:lnTo>
                <a:lnTo>
                  <a:pt x="17" y="2937"/>
                </a:lnTo>
                <a:lnTo>
                  <a:pt x="0" y="2937"/>
                </a:lnTo>
                <a:lnTo>
                  <a:pt x="17" y="2903"/>
                </a:lnTo>
                <a:lnTo>
                  <a:pt x="34" y="2886"/>
                </a:lnTo>
                <a:lnTo>
                  <a:pt x="67" y="2869"/>
                </a:lnTo>
                <a:lnTo>
                  <a:pt x="101" y="2835"/>
                </a:lnTo>
                <a:lnTo>
                  <a:pt x="152" y="2801"/>
                </a:lnTo>
                <a:lnTo>
                  <a:pt x="203" y="2767"/>
                </a:lnTo>
                <a:lnTo>
                  <a:pt x="254" y="2716"/>
                </a:lnTo>
                <a:lnTo>
                  <a:pt x="305" y="2666"/>
                </a:lnTo>
                <a:lnTo>
                  <a:pt x="372" y="2598"/>
                </a:lnTo>
                <a:lnTo>
                  <a:pt x="440" y="2513"/>
                </a:lnTo>
                <a:lnTo>
                  <a:pt x="491" y="2428"/>
                </a:lnTo>
                <a:lnTo>
                  <a:pt x="542" y="2343"/>
                </a:lnTo>
                <a:lnTo>
                  <a:pt x="593" y="2224"/>
                </a:lnTo>
                <a:lnTo>
                  <a:pt x="627" y="2122"/>
                </a:lnTo>
                <a:lnTo>
                  <a:pt x="677" y="1986"/>
                </a:lnTo>
                <a:lnTo>
                  <a:pt x="694" y="1868"/>
                </a:lnTo>
                <a:lnTo>
                  <a:pt x="728" y="1715"/>
                </a:lnTo>
                <a:lnTo>
                  <a:pt x="745" y="1562"/>
                </a:lnTo>
                <a:lnTo>
                  <a:pt x="779" y="1409"/>
                </a:lnTo>
                <a:lnTo>
                  <a:pt x="779" y="1239"/>
                </a:lnTo>
                <a:lnTo>
                  <a:pt x="796" y="883"/>
                </a:lnTo>
                <a:lnTo>
                  <a:pt x="813" y="713"/>
                </a:lnTo>
                <a:lnTo>
                  <a:pt x="813" y="526"/>
                </a:lnTo>
                <a:lnTo>
                  <a:pt x="813" y="424"/>
                </a:lnTo>
                <a:lnTo>
                  <a:pt x="796" y="357"/>
                </a:lnTo>
                <a:lnTo>
                  <a:pt x="796" y="289"/>
                </a:lnTo>
                <a:lnTo>
                  <a:pt x="796" y="221"/>
                </a:lnTo>
                <a:lnTo>
                  <a:pt x="779" y="170"/>
                </a:lnTo>
                <a:lnTo>
                  <a:pt x="779" y="136"/>
                </a:lnTo>
                <a:lnTo>
                  <a:pt x="762" y="102"/>
                </a:lnTo>
                <a:lnTo>
                  <a:pt x="762" y="85"/>
                </a:lnTo>
                <a:lnTo>
                  <a:pt x="745" y="68"/>
                </a:lnTo>
                <a:lnTo>
                  <a:pt x="728" y="34"/>
                </a:lnTo>
                <a:lnTo>
                  <a:pt x="728" y="17"/>
                </a:lnTo>
                <a:lnTo>
                  <a:pt x="745" y="0"/>
                </a:lnTo>
                <a:lnTo>
                  <a:pt x="779" y="0"/>
                </a:lnTo>
                <a:lnTo>
                  <a:pt x="830" y="0"/>
                </a:lnTo>
                <a:lnTo>
                  <a:pt x="881" y="17"/>
                </a:lnTo>
                <a:lnTo>
                  <a:pt x="932" y="34"/>
                </a:lnTo>
                <a:lnTo>
                  <a:pt x="965" y="68"/>
                </a:lnTo>
                <a:lnTo>
                  <a:pt x="982" y="85"/>
                </a:lnTo>
                <a:lnTo>
                  <a:pt x="999" y="102"/>
                </a:lnTo>
                <a:lnTo>
                  <a:pt x="999" y="170"/>
                </a:lnTo>
                <a:lnTo>
                  <a:pt x="982" y="221"/>
                </a:lnTo>
                <a:lnTo>
                  <a:pt x="982" y="255"/>
                </a:lnTo>
                <a:lnTo>
                  <a:pt x="965" y="289"/>
                </a:lnTo>
                <a:lnTo>
                  <a:pt x="965" y="357"/>
                </a:lnTo>
                <a:lnTo>
                  <a:pt x="965" y="441"/>
                </a:lnTo>
                <a:lnTo>
                  <a:pt x="965" y="526"/>
                </a:lnTo>
                <a:lnTo>
                  <a:pt x="948" y="645"/>
                </a:lnTo>
                <a:lnTo>
                  <a:pt x="948" y="764"/>
                </a:lnTo>
                <a:lnTo>
                  <a:pt x="948" y="917"/>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7685" name="Freeform 37"/>
          <p:cNvSpPr/>
          <p:nvPr/>
        </p:nvSpPr>
        <p:spPr>
          <a:xfrm>
            <a:off x="2904172" y="3948112"/>
            <a:ext cx="828675" cy="72231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305" h="1138">
                <a:moveTo>
                  <a:pt x="1305" y="1070"/>
                </a:moveTo>
                <a:lnTo>
                  <a:pt x="1288" y="1087"/>
                </a:lnTo>
                <a:lnTo>
                  <a:pt x="1271" y="1087"/>
                </a:lnTo>
                <a:lnTo>
                  <a:pt x="1254" y="1087"/>
                </a:lnTo>
                <a:lnTo>
                  <a:pt x="1220" y="1104"/>
                </a:lnTo>
                <a:lnTo>
                  <a:pt x="1169" y="1104"/>
                </a:lnTo>
                <a:lnTo>
                  <a:pt x="1135" y="1121"/>
                </a:lnTo>
                <a:lnTo>
                  <a:pt x="1068" y="1121"/>
                </a:lnTo>
                <a:lnTo>
                  <a:pt x="966" y="1121"/>
                </a:lnTo>
                <a:lnTo>
                  <a:pt x="881" y="1138"/>
                </a:lnTo>
                <a:lnTo>
                  <a:pt x="847" y="1138"/>
                </a:lnTo>
                <a:lnTo>
                  <a:pt x="830" y="1121"/>
                </a:lnTo>
                <a:lnTo>
                  <a:pt x="813" y="1121"/>
                </a:lnTo>
                <a:lnTo>
                  <a:pt x="796" y="1104"/>
                </a:lnTo>
                <a:lnTo>
                  <a:pt x="779" y="1087"/>
                </a:lnTo>
                <a:lnTo>
                  <a:pt x="746" y="1070"/>
                </a:lnTo>
                <a:lnTo>
                  <a:pt x="729" y="1036"/>
                </a:lnTo>
                <a:lnTo>
                  <a:pt x="695" y="985"/>
                </a:lnTo>
                <a:lnTo>
                  <a:pt x="644" y="934"/>
                </a:lnTo>
                <a:lnTo>
                  <a:pt x="610" y="866"/>
                </a:lnTo>
                <a:lnTo>
                  <a:pt x="559" y="798"/>
                </a:lnTo>
                <a:lnTo>
                  <a:pt x="441" y="646"/>
                </a:lnTo>
                <a:lnTo>
                  <a:pt x="305" y="476"/>
                </a:lnTo>
                <a:lnTo>
                  <a:pt x="153" y="289"/>
                </a:lnTo>
                <a:lnTo>
                  <a:pt x="0" y="85"/>
                </a:lnTo>
                <a:lnTo>
                  <a:pt x="34" y="0"/>
                </a:lnTo>
                <a:lnTo>
                  <a:pt x="51" y="17"/>
                </a:lnTo>
                <a:lnTo>
                  <a:pt x="68" y="34"/>
                </a:lnTo>
                <a:lnTo>
                  <a:pt x="102" y="68"/>
                </a:lnTo>
                <a:lnTo>
                  <a:pt x="136" y="102"/>
                </a:lnTo>
                <a:lnTo>
                  <a:pt x="187" y="153"/>
                </a:lnTo>
                <a:lnTo>
                  <a:pt x="237" y="221"/>
                </a:lnTo>
                <a:lnTo>
                  <a:pt x="288" y="289"/>
                </a:lnTo>
                <a:lnTo>
                  <a:pt x="356" y="357"/>
                </a:lnTo>
                <a:lnTo>
                  <a:pt x="491" y="510"/>
                </a:lnTo>
                <a:lnTo>
                  <a:pt x="644" y="646"/>
                </a:lnTo>
                <a:lnTo>
                  <a:pt x="813" y="765"/>
                </a:lnTo>
                <a:lnTo>
                  <a:pt x="983" y="866"/>
                </a:lnTo>
                <a:lnTo>
                  <a:pt x="1051" y="900"/>
                </a:lnTo>
                <a:lnTo>
                  <a:pt x="1118" y="934"/>
                </a:lnTo>
                <a:lnTo>
                  <a:pt x="1169" y="968"/>
                </a:lnTo>
                <a:lnTo>
                  <a:pt x="1220" y="1002"/>
                </a:lnTo>
                <a:lnTo>
                  <a:pt x="1254" y="1019"/>
                </a:lnTo>
                <a:lnTo>
                  <a:pt x="1288" y="1036"/>
                </a:lnTo>
                <a:lnTo>
                  <a:pt x="1305" y="1053"/>
                </a:lnTo>
                <a:lnTo>
                  <a:pt x="1305" y="1070"/>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81" name="文本占位符 10"/>
          <p:cNvSpPr>
            <a:spLocks noGrp="1"/>
          </p:cNvSpPr>
          <p:nvPr>
            <p:ph type="body" sz="quarter" idx="10"/>
          </p:nvPr>
        </p:nvSpPr>
        <p:spPr>
          <a:xfrm>
            <a:off x="596900" y="247650"/>
            <a:ext cx="2959100" cy="558800"/>
          </a:xfrm>
        </p:spPr>
        <p:txBody>
          <a:bodyPr/>
          <a:lstStyle/>
          <a:p>
            <a:r>
              <a:rPr lang="en-US" altLang="zh-CN" dirty="0"/>
              <a:t>02  </a:t>
            </a:r>
            <a:r>
              <a:rPr lang="zh-CN" altLang="en-US" dirty="0"/>
              <a:t>字词揭秘</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checkerboard(across)">
                                      <p:cBhvr>
                                        <p:cTn id="14" dur="500"/>
                                        <p:tgtEl>
                                          <p:spTgt spid="1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checkerboard(across)">
                                      <p:cBhvr>
                                        <p:cTn id="19" dur="500"/>
                                        <p:tgtEl>
                                          <p:spTgt spid="1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Effect transition="in" filter="checkerboard(across)">
                                      <p:cBhvr>
                                        <p:cTn id="24" dur="500"/>
                                        <p:tgtEl>
                                          <p:spTgt spid="1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Effect transition="in" filter="checkerboard(across)">
                                      <p:cBhvr>
                                        <p:cTn id="29" dur="500"/>
                                        <p:tgtEl>
                                          <p:spTgt spid="1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4">
                                            <p:txEl>
                                              <p:pRg st="4" end="4"/>
                                            </p:txEl>
                                          </p:spTgt>
                                        </p:tgtEl>
                                        <p:attrNameLst>
                                          <p:attrName>style.visibility</p:attrName>
                                        </p:attrNameLst>
                                      </p:cBhvr>
                                      <p:to>
                                        <p:strVal val="visible"/>
                                      </p:to>
                                    </p:set>
                                    <p:animEffect transition="in" filter="checkerboard(across)">
                                      <p:cBhvr>
                                        <p:cTn id="34" dur="500"/>
                                        <p:tgtEl>
                                          <p:spTgt spid="1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27678"/>
                                        </p:tgtEl>
                                        <p:attrNameLst>
                                          <p:attrName>style.visibility</p:attrName>
                                        </p:attrNameLst>
                                      </p:cBhvr>
                                      <p:to>
                                        <p:strVal val="visible"/>
                                      </p:to>
                                    </p:set>
                                    <p:animEffect transition="in" filter="wipe(up)">
                                      <p:cBhvr>
                                        <p:cTn id="39" dur="500"/>
                                        <p:tgtEl>
                                          <p:spTgt spid="2767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27680"/>
                                        </p:tgtEl>
                                        <p:attrNameLst>
                                          <p:attrName>style.visibility</p:attrName>
                                        </p:attrNameLst>
                                      </p:cBhvr>
                                      <p:to>
                                        <p:strVal val="visible"/>
                                      </p:to>
                                    </p:set>
                                    <p:animEffect transition="in" filter="wipe(up)">
                                      <p:cBhvr>
                                        <p:cTn id="44" dur="500"/>
                                        <p:tgtEl>
                                          <p:spTgt spid="2768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7679"/>
                                        </p:tgtEl>
                                        <p:attrNameLst>
                                          <p:attrName>style.visibility</p:attrName>
                                        </p:attrNameLst>
                                      </p:cBhvr>
                                      <p:to>
                                        <p:strVal val="visible"/>
                                      </p:to>
                                    </p:set>
                                    <p:animEffect transition="in" filter="wipe(left)">
                                      <p:cBhvr>
                                        <p:cTn id="49" dur="500"/>
                                        <p:tgtEl>
                                          <p:spTgt spid="2767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7681"/>
                                        </p:tgtEl>
                                        <p:attrNameLst>
                                          <p:attrName>style.visibility</p:attrName>
                                        </p:attrNameLst>
                                      </p:cBhvr>
                                      <p:to>
                                        <p:strVal val="visible"/>
                                      </p:to>
                                    </p:set>
                                    <p:animEffect transition="in" filter="wipe(left)">
                                      <p:cBhvr>
                                        <p:cTn id="54" dur="500"/>
                                        <p:tgtEl>
                                          <p:spTgt spid="2768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7682"/>
                                        </p:tgtEl>
                                        <p:attrNameLst>
                                          <p:attrName>style.visibility</p:attrName>
                                        </p:attrNameLst>
                                      </p:cBhvr>
                                      <p:to>
                                        <p:strVal val="visible"/>
                                      </p:to>
                                    </p:set>
                                    <p:animEffect transition="in" filter="wipe(left)">
                                      <p:cBhvr>
                                        <p:cTn id="59" dur="500"/>
                                        <p:tgtEl>
                                          <p:spTgt spid="2768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7683"/>
                                        </p:tgtEl>
                                        <p:attrNameLst>
                                          <p:attrName>style.visibility</p:attrName>
                                        </p:attrNameLst>
                                      </p:cBhvr>
                                      <p:to>
                                        <p:strVal val="visible"/>
                                      </p:to>
                                    </p:set>
                                    <p:animEffect transition="in" filter="wipe(left)">
                                      <p:cBhvr>
                                        <p:cTn id="64" dur="500"/>
                                        <p:tgtEl>
                                          <p:spTgt spid="2768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7686"/>
                                        </p:tgtEl>
                                        <p:attrNameLst>
                                          <p:attrName>style.visibility</p:attrName>
                                        </p:attrNameLst>
                                      </p:cBhvr>
                                      <p:to>
                                        <p:strVal val="visible"/>
                                      </p:to>
                                    </p:set>
                                    <p:animEffect transition="in" filter="wipe(left)">
                                      <p:cBhvr>
                                        <p:cTn id="69" dur="500"/>
                                        <p:tgtEl>
                                          <p:spTgt spid="2768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27684"/>
                                        </p:tgtEl>
                                        <p:attrNameLst>
                                          <p:attrName>style.visibility</p:attrName>
                                        </p:attrNameLst>
                                      </p:cBhvr>
                                      <p:to>
                                        <p:strVal val="visible"/>
                                      </p:to>
                                    </p:set>
                                    <p:animEffect transition="in" filter="wipe(up)">
                                      <p:cBhvr>
                                        <p:cTn id="74" dur="500"/>
                                        <p:tgtEl>
                                          <p:spTgt spid="2768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nodeType="clickEffect">
                                  <p:stCondLst>
                                    <p:cond delay="0"/>
                                  </p:stCondLst>
                                  <p:childTnLst>
                                    <p:set>
                                      <p:cBhvr>
                                        <p:cTn id="78" dur="1" fill="hold">
                                          <p:stCondLst>
                                            <p:cond delay="0"/>
                                          </p:stCondLst>
                                        </p:cTn>
                                        <p:tgtEl>
                                          <p:spTgt spid="27685"/>
                                        </p:tgtEl>
                                        <p:attrNameLst>
                                          <p:attrName>style.visibility</p:attrName>
                                        </p:attrNameLst>
                                      </p:cBhvr>
                                      <p:to>
                                        <p:strVal val="visible"/>
                                      </p:to>
                                    </p:set>
                                    <p:animEffect transition="in" filter="wipe(up)">
                                      <p:cBhvr>
                                        <p:cTn id="79" dur="500"/>
                                        <p:tgtEl>
                                          <p:spTgt spid="27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9391015" y="1443355"/>
            <a:ext cx="100647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dì</a:t>
            </a:r>
            <a:endParaRPr kumimoji="0" lang="en-US" altLang="zh-CN" sz="32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sym typeface="+mn-ea"/>
            </a:endParaRPr>
          </a:p>
        </p:txBody>
      </p:sp>
      <p:sp>
        <p:nvSpPr>
          <p:cNvPr id="11" name="文本框 10"/>
          <p:cNvSpPr txBox="1"/>
          <p:nvPr/>
        </p:nvSpPr>
        <p:spPr>
          <a:xfrm>
            <a:off x="4872355" y="2534920"/>
            <a:ext cx="2127885" cy="281495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结构：</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部首：</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组词：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造句：</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书写指导：</a:t>
            </a:r>
            <a:endParaRPr kumimoji="0" lang="zh-CN" altLang="en-US" sz="2400" b="1" i="0" u="none" strike="noStrike" kern="1200" cap="none" spc="0" normalizeH="0" baseline="0" noProof="0" dirty="0">
              <a:ln>
                <a:noFill/>
              </a:ln>
              <a:solidFill>
                <a:srgbClr val="0070C0"/>
              </a:solidFill>
              <a:effectLst/>
              <a:uLnTx/>
              <a:uFillTx/>
              <a:latin typeface="思源黑体 CN Bold" panose="020B0800000000000000" pitchFamily="34" charset="-122"/>
              <a:ea typeface="思源黑体 CN Bold" panose="020B0800000000000000" pitchFamily="34" charset="-122"/>
              <a:cs typeface="+mn-cs"/>
            </a:endParaRPr>
          </a:p>
        </p:txBody>
      </p:sp>
      <p:sp>
        <p:nvSpPr>
          <p:cNvPr id="14" name="文本框 13"/>
          <p:cNvSpPr txBox="1"/>
          <p:nvPr/>
        </p:nvSpPr>
        <p:spPr>
          <a:xfrm>
            <a:off x="5902960" y="2534920"/>
            <a:ext cx="5909310" cy="286131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上下</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丷</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弟弟   弟妹    表弟</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弟弟聪明可爱，讨人喜欢。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“弓”稍宽扁，“丨”居中稍长。</a:t>
            </a:r>
          </a:p>
        </p:txBody>
      </p:sp>
      <p:graphicFrame>
        <p:nvGraphicFramePr>
          <p:cNvPr id="41" name="Group 47"/>
          <p:cNvGraphicFramePr>
            <a:graphicFrameLocks noGrp="1"/>
          </p:cNvGraphicFramePr>
          <p:nvPr/>
        </p:nvGraphicFramePr>
        <p:xfrm>
          <a:off x="9149095" y="2153038"/>
          <a:ext cx="900112"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53" name="矩形 52">
            <a:hlinkClick r:id="" action="ppaction://noaction"/>
          </p:cNvPr>
          <p:cNvSpPr/>
          <p:nvPr/>
        </p:nvSpPr>
        <p:spPr>
          <a:xfrm>
            <a:off x="9159561" y="2162465"/>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弟</a:t>
            </a:r>
          </a:p>
        </p:txBody>
      </p:sp>
      <p:grpSp>
        <p:nvGrpSpPr>
          <p:cNvPr id="29699" name="Group 4"/>
          <p:cNvGrpSpPr/>
          <p:nvPr/>
        </p:nvGrpSpPr>
        <p:grpSpPr>
          <a:xfrm>
            <a:off x="1578140" y="2534920"/>
            <a:ext cx="2879725" cy="2879725"/>
            <a:chOff x="1474" y="663"/>
            <a:chExt cx="2948" cy="2835"/>
          </a:xfrm>
        </p:grpSpPr>
        <p:sp>
          <p:nvSpPr>
            <p:cNvPr id="29700" name="Rectangle 5"/>
            <p:cNvSpPr/>
            <p:nvPr/>
          </p:nvSpPr>
          <p:spPr>
            <a:xfrm>
              <a:off x="2948" y="2069"/>
              <a:ext cx="1474" cy="1429"/>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29701" name="Rectangle 6"/>
            <p:cNvSpPr/>
            <p:nvPr/>
          </p:nvSpPr>
          <p:spPr>
            <a:xfrm>
              <a:off x="1474" y="2069"/>
              <a:ext cx="1474" cy="1429"/>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29702" name="Rectangle 7"/>
            <p:cNvSpPr/>
            <p:nvPr/>
          </p:nvSpPr>
          <p:spPr>
            <a:xfrm>
              <a:off x="2948" y="663"/>
              <a:ext cx="1474" cy="1406"/>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29703" name="Rectangle 8"/>
            <p:cNvSpPr/>
            <p:nvPr/>
          </p:nvSpPr>
          <p:spPr>
            <a:xfrm>
              <a:off x="1474" y="663"/>
              <a:ext cx="1474" cy="1406"/>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29704" name="Line 9"/>
            <p:cNvSpPr/>
            <p:nvPr/>
          </p:nvSpPr>
          <p:spPr>
            <a:xfrm>
              <a:off x="1474" y="663"/>
              <a:ext cx="2948" cy="0"/>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29705" name="Line 10"/>
            <p:cNvSpPr/>
            <p:nvPr/>
          </p:nvSpPr>
          <p:spPr>
            <a:xfrm>
              <a:off x="1474" y="3498"/>
              <a:ext cx="2948" cy="0"/>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29706" name="Line 11"/>
            <p:cNvSpPr/>
            <p:nvPr/>
          </p:nvSpPr>
          <p:spPr>
            <a:xfrm>
              <a:off x="1474" y="663"/>
              <a:ext cx="0" cy="2835"/>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29707" name="Line 12"/>
            <p:cNvSpPr/>
            <p:nvPr/>
          </p:nvSpPr>
          <p:spPr>
            <a:xfrm>
              <a:off x="4422" y="663"/>
              <a:ext cx="0" cy="2835"/>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29708" name="Line 13"/>
            <p:cNvSpPr/>
            <p:nvPr/>
          </p:nvSpPr>
          <p:spPr>
            <a:xfrm>
              <a:off x="1474" y="2069"/>
              <a:ext cx="2948" cy="0"/>
            </a:xfrm>
            <a:prstGeom prst="line">
              <a:avLst/>
            </a:prstGeom>
            <a:ln w="9525" cap="rnd" cmpd="sng">
              <a:solidFill>
                <a:srgbClr val="000000"/>
              </a:solidFill>
              <a:prstDash val="solid"/>
              <a:round/>
              <a:headEnd type="none" w="med" len="med"/>
              <a:tailEnd type="none" w="med" len="med"/>
            </a:ln>
          </p:spPr>
          <p:txBody>
            <a:bodyPr/>
            <a:lstStyle/>
            <a:p>
              <a:endParaRPr lang="zh-CN" altLang="en-US"/>
            </a:p>
          </p:txBody>
        </p:sp>
        <p:sp>
          <p:nvSpPr>
            <p:cNvPr id="29709" name="Line 14"/>
            <p:cNvSpPr/>
            <p:nvPr/>
          </p:nvSpPr>
          <p:spPr>
            <a:xfrm>
              <a:off x="2948" y="663"/>
              <a:ext cx="0" cy="2835"/>
            </a:xfrm>
            <a:prstGeom prst="line">
              <a:avLst/>
            </a:prstGeom>
            <a:ln w="9525" cap="rnd" cmpd="sng">
              <a:solidFill>
                <a:srgbClr val="000000"/>
              </a:solidFill>
              <a:prstDash val="solid"/>
              <a:round/>
              <a:headEnd type="none" w="med" len="med"/>
              <a:tailEnd type="none" w="med" len="med"/>
            </a:ln>
          </p:spPr>
          <p:txBody>
            <a:bodyPr/>
            <a:lstStyle/>
            <a:p>
              <a:endParaRPr lang="zh-CN" altLang="en-US"/>
            </a:p>
          </p:txBody>
        </p:sp>
      </p:grpSp>
      <p:sp>
        <p:nvSpPr>
          <p:cNvPr id="2" name="Freeform 6"/>
          <p:cNvSpPr/>
          <p:nvPr/>
        </p:nvSpPr>
        <p:spPr>
          <a:xfrm>
            <a:off x="2548102" y="2944495"/>
            <a:ext cx="320675" cy="268287"/>
          </a:xfrm>
          <a:custGeom>
            <a:avLst/>
            <a:gdLst/>
            <a:ahLst/>
            <a:cxnLst>
              <a:cxn ang="0">
                <a:pos x="3167" y="13534"/>
              </a:cxn>
              <a:cxn ang="0">
                <a:pos x="7918" y="9553"/>
              </a:cxn>
              <a:cxn ang="0">
                <a:pos x="14252" y="7961"/>
              </a:cxn>
              <a:cxn ang="0">
                <a:pos x="22962" y="4777"/>
              </a:cxn>
              <a:cxn ang="0">
                <a:pos x="35631" y="3184"/>
              </a:cxn>
              <a:cxn ang="0">
                <a:pos x="49091" y="1592"/>
              </a:cxn>
              <a:cxn ang="0">
                <a:pos x="64135" y="0"/>
              </a:cxn>
              <a:cxn ang="0">
                <a:pos x="82346" y="0"/>
              </a:cxn>
              <a:cxn ang="0">
                <a:pos x="100557" y="0"/>
              </a:cxn>
              <a:cxn ang="0">
                <a:pos x="120352" y="1592"/>
              </a:cxn>
              <a:cxn ang="0">
                <a:pos x="138563" y="4777"/>
              </a:cxn>
              <a:cxn ang="0">
                <a:pos x="166276" y="11942"/>
              </a:cxn>
              <a:cxn ang="0">
                <a:pos x="201115" y="27864"/>
              </a:cxn>
              <a:cxn ang="0">
                <a:pos x="234370" y="48563"/>
              </a:cxn>
              <a:cxn ang="0">
                <a:pos x="262874" y="74834"/>
              </a:cxn>
              <a:cxn ang="0">
                <a:pos x="275543" y="88368"/>
              </a:cxn>
              <a:cxn ang="0">
                <a:pos x="285836" y="103494"/>
              </a:cxn>
              <a:cxn ang="0">
                <a:pos x="295338" y="119416"/>
              </a:cxn>
              <a:cxn ang="0">
                <a:pos x="302464" y="134542"/>
              </a:cxn>
              <a:cxn ang="0">
                <a:pos x="308798" y="151260"/>
              </a:cxn>
              <a:cxn ang="0">
                <a:pos x="313549" y="167979"/>
              </a:cxn>
              <a:cxn ang="0">
                <a:pos x="316716" y="184697"/>
              </a:cxn>
              <a:cxn ang="0">
                <a:pos x="319091" y="199823"/>
              </a:cxn>
              <a:cxn ang="0">
                <a:pos x="320675" y="213357"/>
              </a:cxn>
              <a:cxn ang="0">
                <a:pos x="320675" y="224502"/>
              </a:cxn>
              <a:cxn ang="0">
                <a:pos x="320675" y="233259"/>
              </a:cxn>
              <a:cxn ang="0">
                <a:pos x="319091" y="242813"/>
              </a:cxn>
              <a:cxn ang="0">
                <a:pos x="316716" y="248385"/>
              </a:cxn>
              <a:cxn ang="0">
                <a:pos x="313549" y="253162"/>
              </a:cxn>
              <a:cxn ang="0">
                <a:pos x="304047" y="259531"/>
              </a:cxn>
              <a:cxn ang="0">
                <a:pos x="293754" y="264307"/>
              </a:cxn>
              <a:cxn ang="0">
                <a:pos x="277127" y="266696"/>
              </a:cxn>
              <a:cxn ang="0">
                <a:pos x="258915" y="268288"/>
              </a:cxn>
              <a:cxn ang="0">
                <a:pos x="247830" y="266696"/>
              </a:cxn>
              <a:cxn ang="0">
                <a:pos x="237537" y="264307"/>
              </a:cxn>
              <a:cxn ang="0">
                <a:pos x="224077" y="257939"/>
              </a:cxn>
              <a:cxn ang="0">
                <a:pos x="209824" y="249978"/>
              </a:cxn>
              <a:cxn ang="0">
                <a:pos x="194780" y="239628"/>
              </a:cxn>
              <a:cxn ang="0">
                <a:pos x="178153" y="226094"/>
              </a:cxn>
              <a:cxn ang="0">
                <a:pos x="159942" y="210172"/>
              </a:cxn>
              <a:cxn ang="0">
                <a:pos x="140147" y="193454"/>
              </a:cxn>
              <a:cxn ang="0">
                <a:pos x="103725" y="158425"/>
              </a:cxn>
              <a:cxn ang="0">
                <a:pos x="72053" y="126581"/>
              </a:cxn>
              <a:cxn ang="0">
                <a:pos x="45924" y="99513"/>
              </a:cxn>
              <a:cxn ang="0">
                <a:pos x="26129" y="74834"/>
              </a:cxn>
              <a:cxn ang="0">
                <a:pos x="12669" y="53339"/>
              </a:cxn>
              <a:cxn ang="0">
                <a:pos x="3167" y="36621"/>
              </a:cxn>
              <a:cxn ang="0">
                <a:pos x="0" y="24679"/>
              </a:cxn>
              <a:cxn ang="0">
                <a:pos x="1584" y="15126"/>
              </a:cxn>
              <a:cxn ang="0">
                <a:pos x="1584" y="15126"/>
              </a:cxn>
            </a:cxnLst>
            <a:rect l="0" t="0" r="0" b="0"/>
            <a:pathLst>
              <a:path w="405" h="337">
                <a:moveTo>
                  <a:pt x="2" y="19"/>
                </a:moveTo>
                <a:lnTo>
                  <a:pt x="4" y="17"/>
                </a:lnTo>
                <a:lnTo>
                  <a:pt x="6" y="15"/>
                </a:lnTo>
                <a:lnTo>
                  <a:pt x="10" y="12"/>
                </a:lnTo>
                <a:lnTo>
                  <a:pt x="14" y="12"/>
                </a:lnTo>
                <a:lnTo>
                  <a:pt x="18" y="10"/>
                </a:lnTo>
                <a:lnTo>
                  <a:pt x="23" y="8"/>
                </a:lnTo>
                <a:lnTo>
                  <a:pt x="29" y="6"/>
                </a:lnTo>
                <a:lnTo>
                  <a:pt x="37" y="4"/>
                </a:lnTo>
                <a:lnTo>
                  <a:pt x="45" y="4"/>
                </a:lnTo>
                <a:lnTo>
                  <a:pt x="52" y="2"/>
                </a:lnTo>
                <a:lnTo>
                  <a:pt x="62" y="2"/>
                </a:lnTo>
                <a:lnTo>
                  <a:pt x="71" y="2"/>
                </a:lnTo>
                <a:lnTo>
                  <a:pt x="81" y="0"/>
                </a:lnTo>
                <a:lnTo>
                  <a:pt x="93" y="0"/>
                </a:lnTo>
                <a:lnTo>
                  <a:pt x="104" y="0"/>
                </a:lnTo>
                <a:lnTo>
                  <a:pt x="116" y="0"/>
                </a:lnTo>
                <a:lnTo>
                  <a:pt x="127" y="0"/>
                </a:lnTo>
                <a:lnTo>
                  <a:pt x="141" y="2"/>
                </a:lnTo>
                <a:lnTo>
                  <a:pt x="152" y="2"/>
                </a:lnTo>
                <a:lnTo>
                  <a:pt x="164" y="4"/>
                </a:lnTo>
                <a:lnTo>
                  <a:pt x="175" y="6"/>
                </a:lnTo>
                <a:lnTo>
                  <a:pt x="187" y="10"/>
                </a:lnTo>
                <a:lnTo>
                  <a:pt x="210" y="15"/>
                </a:lnTo>
                <a:lnTo>
                  <a:pt x="233" y="25"/>
                </a:lnTo>
                <a:lnTo>
                  <a:pt x="254" y="35"/>
                </a:lnTo>
                <a:lnTo>
                  <a:pt x="275" y="48"/>
                </a:lnTo>
                <a:lnTo>
                  <a:pt x="296" y="61"/>
                </a:lnTo>
                <a:lnTo>
                  <a:pt x="315" y="77"/>
                </a:lnTo>
                <a:lnTo>
                  <a:pt x="332" y="94"/>
                </a:lnTo>
                <a:lnTo>
                  <a:pt x="340" y="104"/>
                </a:lnTo>
                <a:lnTo>
                  <a:pt x="348" y="111"/>
                </a:lnTo>
                <a:lnTo>
                  <a:pt x="356" y="121"/>
                </a:lnTo>
                <a:lnTo>
                  <a:pt x="361" y="130"/>
                </a:lnTo>
                <a:lnTo>
                  <a:pt x="367" y="140"/>
                </a:lnTo>
                <a:lnTo>
                  <a:pt x="373" y="150"/>
                </a:lnTo>
                <a:lnTo>
                  <a:pt x="379" y="159"/>
                </a:lnTo>
                <a:lnTo>
                  <a:pt x="382" y="169"/>
                </a:lnTo>
                <a:lnTo>
                  <a:pt x="386" y="180"/>
                </a:lnTo>
                <a:lnTo>
                  <a:pt x="390" y="190"/>
                </a:lnTo>
                <a:lnTo>
                  <a:pt x="394" y="199"/>
                </a:lnTo>
                <a:lnTo>
                  <a:pt x="396" y="211"/>
                </a:lnTo>
                <a:lnTo>
                  <a:pt x="398" y="222"/>
                </a:lnTo>
                <a:lnTo>
                  <a:pt x="400" y="232"/>
                </a:lnTo>
                <a:lnTo>
                  <a:pt x="402" y="241"/>
                </a:lnTo>
                <a:lnTo>
                  <a:pt x="403" y="251"/>
                </a:lnTo>
                <a:lnTo>
                  <a:pt x="405" y="259"/>
                </a:lnTo>
                <a:lnTo>
                  <a:pt x="405" y="268"/>
                </a:lnTo>
                <a:lnTo>
                  <a:pt x="405" y="274"/>
                </a:lnTo>
                <a:lnTo>
                  <a:pt x="405" y="282"/>
                </a:lnTo>
                <a:lnTo>
                  <a:pt x="405" y="287"/>
                </a:lnTo>
                <a:lnTo>
                  <a:pt x="405" y="293"/>
                </a:lnTo>
                <a:lnTo>
                  <a:pt x="405" y="299"/>
                </a:lnTo>
                <a:lnTo>
                  <a:pt x="403" y="305"/>
                </a:lnTo>
                <a:lnTo>
                  <a:pt x="402" y="309"/>
                </a:lnTo>
                <a:lnTo>
                  <a:pt x="400" y="312"/>
                </a:lnTo>
                <a:lnTo>
                  <a:pt x="398" y="316"/>
                </a:lnTo>
                <a:lnTo>
                  <a:pt x="396" y="318"/>
                </a:lnTo>
                <a:lnTo>
                  <a:pt x="390" y="322"/>
                </a:lnTo>
                <a:lnTo>
                  <a:pt x="384" y="326"/>
                </a:lnTo>
                <a:lnTo>
                  <a:pt x="379" y="330"/>
                </a:lnTo>
                <a:lnTo>
                  <a:pt x="371" y="332"/>
                </a:lnTo>
                <a:lnTo>
                  <a:pt x="361" y="333"/>
                </a:lnTo>
                <a:lnTo>
                  <a:pt x="350" y="335"/>
                </a:lnTo>
                <a:lnTo>
                  <a:pt x="338" y="337"/>
                </a:lnTo>
                <a:lnTo>
                  <a:pt x="327" y="337"/>
                </a:lnTo>
                <a:lnTo>
                  <a:pt x="321" y="337"/>
                </a:lnTo>
                <a:lnTo>
                  <a:pt x="313" y="335"/>
                </a:lnTo>
                <a:lnTo>
                  <a:pt x="308" y="333"/>
                </a:lnTo>
                <a:lnTo>
                  <a:pt x="300" y="332"/>
                </a:lnTo>
                <a:lnTo>
                  <a:pt x="290" y="328"/>
                </a:lnTo>
                <a:lnTo>
                  <a:pt x="283" y="324"/>
                </a:lnTo>
                <a:lnTo>
                  <a:pt x="275" y="318"/>
                </a:lnTo>
                <a:lnTo>
                  <a:pt x="265" y="314"/>
                </a:lnTo>
                <a:lnTo>
                  <a:pt x="256" y="307"/>
                </a:lnTo>
                <a:lnTo>
                  <a:pt x="246" y="301"/>
                </a:lnTo>
                <a:lnTo>
                  <a:pt x="235" y="293"/>
                </a:lnTo>
                <a:lnTo>
                  <a:pt x="225" y="284"/>
                </a:lnTo>
                <a:lnTo>
                  <a:pt x="213" y="274"/>
                </a:lnTo>
                <a:lnTo>
                  <a:pt x="202" y="264"/>
                </a:lnTo>
                <a:lnTo>
                  <a:pt x="188" y="255"/>
                </a:lnTo>
                <a:lnTo>
                  <a:pt x="177" y="243"/>
                </a:lnTo>
                <a:lnTo>
                  <a:pt x="152" y="220"/>
                </a:lnTo>
                <a:lnTo>
                  <a:pt x="131" y="199"/>
                </a:lnTo>
                <a:lnTo>
                  <a:pt x="110" y="178"/>
                </a:lnTo>
                <a:lnTo>
                  <a:pt x="91" y="159"/>
                </a:lnTo>
                <a:lnTo>
                  <a:pt x="73" y="140"/>
                </a:lnTo>
                <a:lnTo>
                  <a:pt x="58" y="125"/>
                </a:lnTo>
                <a:lnTo>
                  <a:pt x="45" y="107"/>
                </a:lnTo>
                <a:lnTo>
                  <a:pt x="33" y="94"/>
                </a:lnTo>
                <a:lnTo>
                  <a:pt x="23" y="81"/>
                </a:lnTo>
                <a:lnTo>
                  <a:pt x="16" y="67"/>
                </a:lnTo>
                <a:lnTo>
                  <a:pt x="8" y="56"/>
                </a:lnTo>
                <a:lnTo>
                  <a:pt x="4" y="46"/>
                </a:lnTo>
                <a:lnTo>
                  <a:pt x="0" y="38"/>
                </a:lnTo>
                <a:lnTo>
                  <a:pt x="0" y="31"/>
                </a:lnTo>
                <a:lnTo>
                  <a:pt x="0" y="25"/>
                </a:lnTo>
                <a:lnTo>
                  <a:pt x="2" y="19"/>
                </a:lnTo>
                <a:lnTo>
                  <a:pt x="2" y="19"/>
                </a:lnTo>
                <a:lnTo>
                  <a:pt x="2" y="19"/>
                </a:lnTo>
              </a:path>
            </a:pathLst>
          </a:custGeom>
          <a:solidFill>
            <a:srgbClr val="FF0000"/>
          </a:solidFill>
          <a:ln w="1"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6" name="Freeform 7"/>
          <p:cNvSpPr/>
          <p:nvPr/>
        </p:nvSpPr>
        <p:spPr>
          <a:xfrm>
            <a:off x="3106902" y="2744470"/>
            <a:ext cx="525463" cy="477837"/>
          </a:xfrm>
          <a:custGeom>
            <a:avLst/>
            <a:gdLst/>
            <a:ahLst/>
            <a:cxnLst>
              <a:cxn ang="0">
                <a:pos x="273050" y="120251"/>
              </a:cxn>
              <a:cxn ang="0">
                <a:pos x="273844" y="84650"/>
              </a:cxn>
              <a:cxn ang="0">
                <a:pos x="265113" y="56170"/>
              </a:cxn>
              <a:cxn ang="0">
                <a:pos x="255588" y="33227"/>
              </a:cxn>
              <a:cxn ang="0">
                <a:pos x="253206" y="15031"/>
              </a:cxn>
              <a:cxn ang="0">
                <a:pos x="257175" y="6329"/>
              </a:cxn>
              <a:cxn ang="0">
                <a:pos x="265113" y="1582"/>
              </a:cxn>
              <a:cxn ang="0">
                <a:pos x="277019" y="0"/>
              </a:cxn>
              <a:cxn ang="0">
                <a:pos x="293688" y="0"/>
              </a:cxn>
              <a:cxn ang="0">
                <a:pos x="313532" y="3164"/>
              </a:cxn>
              <a:cxn ang="0">
                <a:pos x="339725" y="7911"/>
              </a:cxn>
              <a:cxn ang="0">
                <a:pos x="394494" y="22943"/>
              </a:cxn>
              <a:cxn ang="0">
                <a:pos x="443707" y="48258"/>
              </a:cxn>
              <a:cxn ang="0">
                <a:pos x="481807" y="77530"/>
              </a:cxn>
              <a:cxn ang="0">
                <a:pos x="500063" y="95726"/>
              </a:cxn>
              <a:cxn ang="0">
                <a:pos x="513557" y="110757"/>
              </a:cxn>
              <a:cxn ang="0">
                <a:pos x="520700" y="125788"/>
              </a:cxn>
              <a:cxn ang="0">
                <a:pos x="525463" y="138446"/>
              </a:cxn>
              <a:cxn ang="0">
                <a:pos x="523875" y="150313"/>
              </a:cxn>
              <a:cxn ang="0">
                <a:pos x="519113" y="155851"/>
              </a:cxn>
              <a:cxn ang="0">
                <a:pos x="511969" y="165345"/>
              </a:cxn>
              <a:cxn ang="0">
                <a:pos x="500063" y="175629"/>
              </a:cxn>
              <a:cxn ang="0">
                <a:pos x="482600" y="189869"/>
              </a:cxn>
              <a:cxn ang="0">
                <a:pos x="462757" y="204901"/>
              </a:cxn>
              <a:cxn ang="0">
                <a:pos x="438944" y="223097"/>
              </a:cxn>
              <a:cxn ang="0">
                <a:pos x="409575" y="242875"/>
              </a:cxn>
              <a:cxn ang="0">
                <a:pos x="377825" y="264235"/>
              </a:cxn>
              <a:cxn ang="0">
                <a:pos x="341313" y="287969"/>
              </a:cxn>
              <a:cxn ang="0">
                <a:pos x="300038" y="315658"/>
              </a:cxn>
              <a:cxn ang="0">
                <a:pos x="255588" y="342556"/>
              </a:cxn>
              <a:cxn ang="0">
                <a:pos x="213519" y="370245"/>
              </a:cxn>
              <a:cxn ang="0">
                <a:pos x="175419" y="392397"/>
              </a:cxn>
              <a:cxn ang="0">
                <a:pos x="139700" y="413757"/>
              </a:cxn>
              <a:cxn ang="0">
                <a:pos x="109538" y="430371"/>
              </a:cxn>
              <a:cxn ang="0">
                <a:pos x="82550" y="445402"/>
              </a:cxn>
              <a:cxn ang="0">
                <a:pos x="59531" y="458060"/>
              </a:cxn>
              <a:cxn ang="0">
                <a:pos x="39688" y="466762"/>
              </a:cxn>
              <a:cxn ang="0">
                <a:pos x="24606" y="473091"/>
              </a:cxn>
              <a:cxn ang="0">
                <a:pos x="11906" y="476256"/>
              </a:cxn>
              <a:cxn ang="0">
                <a:pos x="4763" y="476256"/>
              </a:cxn>
              <a:cxn ang="0">
                <a:pos x="0" y="471509"/>
              </a:cxn>
              <a:cxn ang="0">
                <a:pos x="3175" y="458060"/>
              </a:cxn>
              <a:cxn ang="0">
                <a:pos x="18256" y="435117"/>
              </a:cxn>
              <a:cxn ang="0">
                <a:pos x="44450" y="405055"/>
              </a:cxn>
              <a:cxn ang="0">
                <a:pos x="80963" y="365499"/>
              </a:cxn>
              <a:cxn ang="0">
                <a:pos x="127794" y="317240"/>
              </a:cxn>
              <a:cxn ang="0">
                <a:pos x="172244" y="271355"/>
              </a:cxn>
              <a:cxn ang="0">
                <a:pos x="207169" y="231799"/>
              </a:cxn>
              <a:cxn ang="0">
                <a:pos x="234950" y="196990"/>
              </a:cxn>
              <a:cxn ang="0">
                <a:pos x="254000" y="168509"/>
              </a:cxn>
              <a:cxn ang="0">
                <a:pos x="265113" y="145567"/>
              </a:cxn>
            </a:cxnLst>
            <a:rect l="0" t="0" r="0" b="0"/>
            <a:pathLst>
              <a:path w="662" h="604">
                <a:moveTo>
                  <a:pt x="334" y="184"/>
                </a:moveTo>
                <a:lnTo>
                  <a:pt x="340" y="167"/>
                </a:lnTo>
                <a:lnTo>
                  <a:pt x="344" y="152"/>
                </a:lnTo>
                <a:lnTo>
                  <a:pt x="345" y="136"/>
                </a:lnTo>
                <a:lnTo>
                  <a:pt x="347" y="123"/>
                </a:lnTo>
                <a:lnTo>
                  <a:pt x="345" y="107"/>
                </a:lnTo>
                <a:lnTo>
                  <a:pt x="344" y="96"/>
                </a:lnTo>
                <a:lnTo>
                  <a:pt x="340" y="83"/>
                </a:lnTo>
                <a:lnTo>
                  <a:pt x="334" y="71"/>
                </a:lnTo>
                <a:lnTo>
                  <a:pt x="328" y="61"/>
                </a:lnTo>
                <a:lnTo>
                  <a:pt x="324" y="52"/>
                </a:lnTo>
                <a:lnTo>
                  <a:pt x="322" y="42"/>
                </a:lnTo>
                <a:lnTo>
                  <a:pt x="320" y="35"/>
                </a:lnTo>
                <a:lnTo>
                  <a:pt x="319" y="27"/>
                </a:lnTo>
                <a:lnTo>
                  <a:pt x="319" y="19"/>
                </a:lnTo>
                <a:lnTo>
                  <a:pt x="320" y="15"/>
                </a:lnTo>
                <a:lnTo>
                  <a:pt x="322" y="10"/>
                </a:lnTo>
                <a:lnTo>
                  <a:pt x="324" y="8"/>
                </a:lnTo>
                <a:lnTo>
                  <a:pt x="326" y="6"/>
                </a:lnTo>
                <a:lnTo>
                  <a:pt x="330" y="4"/>
                </a:lnTo>
                <a:lnTo>
                  <a:pt x="334" y="2"/>
                </a:lnTo>
                <a:lnTo>
                  <a:pt x="338" y="2"/>
                </a:lnTo>
                <a:lnTo>
                  <a:pt x="344" y="0"/>
                </a:lnTo>
                <a:lnTo>
                  <a:pt x="349" y="0"/>
                </a:lnTo>
                <a:lnTo>
                  <a:pt x="355" y="0"/>
                </a:lnTo>
                <a:lnTo>
                  <a:pt x="363" y="0"/>
                </a:lnTo>
                <a:lnTo>
                  <a:pt x="370" y="0"/>
                </a:lnTo>
                <a:lnTo>
                  <a:pt x="378" y="2"/>
                </a:lnTo>
                <a:lnTo>
                  <a:pt x="386" y="2"/>
                </a:lnTo>
                <a:lnTo>
                  <a:pt x="395" y="4"/>
                </a:lnTo>
                <a:lnTo>
                  <a:pt x="407" y="6"/>
                </a:lnTo>
                <a:lnTo>
                  <a:pt x="416" y="8"/>
                </a:lnTo>
                <a:lnTo>
                  <a:pt x="428" y="10"/>
                </a:lnTo>
                <a:lnTo>
                  <a:pt x="451" y="15"/>
                </a:lnTo>
                <a:lnTo>
                  <a:pt x="474" y="21"/>
                </a:lnTo>
                <a:lnTo>
                  <a:pt x="497" y="29"/>
                </a:lnTo>
                <a:lnTo>
                  <a:pt x="518" y="38"/>
                </a:lnTo>
                <a:lnTo>
                  <a:pt x="537" y="50"/>
                </a:lnTo>
                <a:lnTo>
                  <a:pt x="559" y="61"/>
                </a:lnTo>
                <a:lnTo>
                  <a:pt x="578" y="75"/>
                </a:lnTo>
                <a:lnTo>
                  <a:pt x="597" y="90"/>
                </a:lnTo>
                <a:lnTo>
                  <a:pt x="607" y="98"/>
                </a:lnTo>
                <a:lnTo>
                  <a:pt x="614" y="106"/>
                </a:lnTo>
                <a:lnTo>
                  <a:pt x="622" y="113"/>
                </a:lnTo>
                <a:lnTo>
                  <a:pt x="630" y="121"/>
                </a:lnTo>
                <a:lnTo>
                  <a:pt x="635" y="127"/>
                </a:lnTo>
                <a:lnTo>
                  <a:pt x="641" y="134"/>
                </a:lnTo>
                <a:lnTo>
                  <a:pt x="647" y="140"/>
                </a:lnTo>
                <a:lnTo>
                  <a:pt x="651" y="146"/>
                </a:lnTo>
                <a:lnTo>
                  <a:pt x="654" y="153"/>
                </a:lnTo>
                <a:lnTo>
                  <a:pt x="656" y="159"/>
                </a:lnTo>
                <a:lnTo>
                  <a:pt x="658" y="165"/>
                </a:lnTo>
                <a:lnTo>
                  <a:pt x="660" y="171"/>
                </a:lnTo>
                <a:lnTo>
                  <a:pt x="662" y="175"/>
                </a:lnTo>
                <a:lnTo>
                  <a:pt x="662" y="180"/>
                </a:lnTo>
                <a:lnTo>
                  <a:pt x="662" y="186"/>
                </a:lnTo>
                <a:lnTo>
                  <a:pt x="660" y="190"/>
                </a:lnTo>
                <a:lnTo>
                  <a:pt x="658" y="192"/>
                </a:lnTo>
                <a:lnTo>
                  <a:pt x="656" y="196"/>
                </a:lnTo>
                <a:lnTo>
                  <a:pt x="654" y="197"/>
                </a:lnTo>
                <a:lnTo>
                  <a:pt x="653" y="201"/>
                </a:lnTo>
                <a:lnTo>
                  <a:pt x="649" y="205"/>
                </a:lnTo>
                <a:lnTo>
                  <a:pt x="645" y="209"/>
                </a:lnTo>
                <a:lnTo>
                  <a:pt x="641" y="213"/>
                </a:lnTo>
                <a:lnTo>
                  <a:pt x="635" y="219"/>
                </a:lnTo>
                <a:lnTo>
                  <a:pt x="630" y="222"/>
                </a:lnTo>
                <a:lnTo>
                  <a:pt x="624" y="228"/>
                </a:lnTo>
                <a:lnTo>
                  <a:pt x="616" y="234"/>
                </a:lnTo>
                <a:lnTo>
                  <a:pt x="608" y="240"/>
                </a:lnTo>
                <a:lnTo>
                  <a:pt x="601" y="245"/>
                </a:lnTo>
                <a:lnTo>
                  <a:pt x="593" y="253"/>
                </a:lnTo>
                <a:lnTo>
                  <a:pt x="583" y="259"/>
                </a:lnTo>
                <a:lnTo>
                  <a:pt x="574" y="266"/>
                </a:lnTo>
                <a:lnTo>
                  <a:pt x="564" y="274"/>
                </a:lnTo>
                <a:lnTo>
                  <a:pt x="553" y="282"/>
                </a:lnTo>
                <a:lnTo>
                  <a:pt x="541" y="289"/>
                </a:lnTo>
                <a:lnTo>
                  <a:pt x="530" y="297"/>
                </a:lnTo>
                <a:lnTo>
                  <a:pt x="516" y="307"/>
                </a:lnTo>
                <a:lnTo>
                  <a:pt x="503" y="314"/>
                </a:lnTo>
                <a:lnTo>
                  <a:pt x="489" y="324"/>
                </a:lnTo>
                <a:lnTo>
                  <a:pt x="476" y="334"/>
                </a:lnTo>
                <a:lnTo>
                  <a:pt x="461" y="343"/>
                </a:lnTo>
                <a:lnTo>
                  <a:pt x="445" y="355"/>
                </a:lnTo>
                <a:lnTo>
                  <a:pt x="430" y="364"/>
                </a:lnTo>
                <a:lnTo>
                  <a:pt x="413" y="376"/>
                </a:lnTo>
                <a:lnTo>
                  <a:pt x="395" y="387"/>
                </a:lnTo>
                <a:lnTo>
                  <a:pt x="378" y="399"/>
                </a:lnTo>
                <a:lnTo>
                  <a:pt x="361" y="410"/>
                </a:lnTo>
                <a:lnTo>
                  <a:pt x="342" y="422"/>
                </a:lnTo>
                <a:lnTo>
                  <a:pt x="322" y="433"/>
                </a:lnTo>
                <a:lnTo>
                  <a:pt x="305" y="445"/>
                </a:lnTo>
                <a:lnTo>
                  <a:pt x="286" y="456"/>
                </a:lnTo>
                <a:lnTo>
                  <a:pt x="269" y="468"/>
                </a:lnTo>
                <a:lnTo>
                  <a:pt x="251" y="477"/>
                </a:lnTo>
                <a:lnTo>
                  <a:pt x="236" y="487"/>
                </a:lnTo>
                <a:lnTo>
                  <a:pt x="221" y="496"/>
                </a:lnTo>
                <a:lnTo>
                  <a:pt x="205" y="506"/>
                </a:lnTo>
                <a:lnTo>
                  <a:pt x="190" y="514"/>
                </a:lnTo>
                <a:lnTo>
                  <a:pt x="176" y="523"/>
                </a:lnTo>
                <a:lnTo>
                  <a:pt x="163" y="531"/>
                </a:lnTo>
                <a:lnTo>
                  <a:pt x="150" y="539"/>
                </a:lnTo>
                <a:lnTo>
                  <a:pt x="138" y="544"/>
                </a:lnTo>
                <a:lnTo>
                  <a:pt x="127" y="552"/>
                </a:lnTo>
                <a:lnTo>
                  <a:pt x="115" y="558"/>
                </a:lnTo>
                <a:lnTo>
                  <a:pt x="104" y="563"/>
                </a:lnTo>
                <a:lnTo>
                  <a:pt x="94" y="569"/>
                </a:lnTo>
                <a:lnTo>
                  <a:pt x="84" y="575"/>
                </a:lnTo>
                <a:lnTo>
                  <a:pt x="75" y="579"/>
                </a:lnTo>
                <a:lnTo>
                  <a:pt x="65" y="583"/>
                </a:lnTo>
                <a:lnTo>
                  <a:pt x="57" y="586"/>
                </a:lnTo>
                <a:lnTo>
                  <a:pt x="50" y="590"/>
                </a:lnTo>
                <a:lnTo>
                  <a:pt x="42" y="594"/>
                </a:lnTo>
                <a:lnTo>
                  <a:pt x="36" y="596"/>
                </a:lnTo>
                <a:lnTo>
                  <a:pt x="31" y="598"/>
                </a:lnTo>
                <a:lnTo>
                  <a:pt x="25" y="600"/>
                </a:lnTo>
                <a:lnTo>
                  <a:pt x="21" y="602"/>
                </a:lnTo>
                <a:lnTo>
                  <a:pt x="15" y="602"/>
                </a:lnTo>
                <a:lnTo>
                  <a:pt x="11" y="602"/>
                </a:lnTo>
                <a:lnTo>
                  <a:pt x="9" y="604"/>
                </a:lnTo>
                <a:lnTo>
                  <a:pt x="6" y="602"/>
                </a:lnTo>
                <a:lnTo>
                  <a:pt x="4" y="602"/>
                </a:lnTo>
                <a:lnTo>
                  <a:pt x="0" y="600"/>
                </a:lnTo>
                <a:lnTo>
                  <a:pt x="0" y="596"/>
                </a:lnTo>
                <a:lnTo>
                  <a:pt x="0" y="592"/>
                </a:lnTo>
                <a:lnTo>
                  <a:pt x="0" y="586"/>
                </a:lnTo>
                <a:lnTo>
                  <a:pt x="4" y="579"/>
                </a:lnTo>
                <a:lnTo>
                  <a:pt x="8" y="571"/>
                </a:lnTo>
                <a:lnTo>
                  <a:pt x="15" y="562"/>
                </a:lnTo>
                <a:lnTo>
                  <a:pt x="23" y="550"/>
                </a:lnTo>
                <a:lnTo>
                  <a:pt x="33" y="539"/>
                </a:lnTo>
                <a:lnTo>
                  <a:pt x="42" y="525"/>
                </a:lnTo>
                <a:lnTo>
                  <a:pt x="56" y="512"/>
                </a:lnTo>
                <a:lnTo>
                  <a:pt x="69" y="496"/>
                </a:lnTo>
                <a:lnTo>
                  <a:pt x="84" y="479"/>
                </a:lnTo>
                <a:lnTo>
                  <a:pt x="102" y="462"/>
                </a:lnTo>
                <a:lnTo>
                  <a:pt x="121" y="443"/>
                </a:lnTo>
                <a:lnTo>
                  <a:pt x="140" y="422"/>
                </a:lnTo>
                <a:lnTo>
                  <a:pt x="161" y="401"/>
                </a:lnTo>
                <a:lnTo>
                  <a:pt x="180" y="381"/>
                </a:lnTo>
                <a:lnTo>
                  <a:pt x="200" y="362"/>
                </a:lnTo>
                <a:lnTo>
                  <a:pt x="217" y="343"/>
                </a:lnTo>
                <a:lnTo>
                  <a:pt x="232" y="326"/>
                </a:lnTo>
                <a:lnTo>
                  <a:pt x="248" y="309"/>
                </a:lnTo>
                <a:lnTo>
                  <a:pt x="261" y="293"/>
                </a:lnTo>
                <a:lnTo>
                  <a:pt x="274" y="278"/>
                </a:lnTo>
                <a:lnTo>
                  <a:pt x="286" y="263"/>
                </a:lnTo>
                <a:lnTo>
                  <a:pt x="296" y="249"/>
                </a:lnTo>
                <a:lnTo>
                  <a:pt x="305" y="238"/>
                </a:lnTo>
                <a:lnTo>
                  <a:pt x="313" y="224"/>
                </a:lnTo>
                <a:lnTo>
                  <a:pt x="320" y="213"/>
                </a:lnTo>
                <a:lnTo>
                  <a:pt x="326" y="203"/>
                </a:lnTo>
                <a:lnTo>
                  <a:pt x="330" y="194"/>
                </a:lnTo>
                <a:lnTo>
                  <a:pt x="334" y="184"/>
                </a:lnTo>
                <a:lnTo>
                  <a:pt x="334" y="184"/>
                </a:lnTo>
                <a:lnTo>
                  <a:pt x="334" y="184"/>
                </a:lnTo>
              </a:path>
            </a:pathLst>
          </a:custGeom>
          <a:solidFill>
            <a:srgbClr val="FF0000"/>
          </a:solidFill>
          <a:ln w="1"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4" name="Freeform 8"/>
          <p:cNvSpPr/>
          <p:nvPr/>
        </p:nvSpPr>
        <p:spPr>
          <a:xfrm>
            <a:off x="2492540" y="3220720"/>
            <a:ext cx="1219200" cy="436562"/>
          </a:xfrm>
          <a:custGeom>
            <a:avLst/>
            <a:gdLst/>
            <a:ahLst/>
            <a:cxnLst>
              <a:cxn ang="0">
                <a:pos x="982663" y="7144"/>
              </a:cxn>
              <a:cxn ang="0">
                <a:pos x="1004094" y="0"/>
              </a:cxn>
              <a:cxn ang="0">
                <a:pos x="1019969" y="1588"/>
              </a:cxn>
              <a:cxn ang="0">
                <a:pos x="1042194" y="10319"/>
              </a:cxn>
              <a:cxn ang="0">
                <a:pos x="1074738" y="26988"/>
              </a:cxn>
              <a:cxn ang="0">
                <a:pos x="1115219" y="51594"/>
              </a:cxn>
              <a:cxn ang="0">
                <a:pos x="1161256" y="80169"/>
              </a:cxn>
              <a:cxn ang="0">
                <a:pos x="1194594" y="106363"/>
              </a:cxn>
              <a:cxn ang="0">
                <a:pos x="1212850" y="127794"/>
              </a:cxn>
              <a:cxn ang="0">
                <a:pos x="1219200" y="146050"/>
              </a:cxn>
              <a:cxn ang="0">
                <a:pos x="1207294" y="169863"/>
              </a:cxn>
              <a:cxn ang="0">
                <a:pos x="1181100" y="192881"/>
              </a:cxn>
              <a:cxn ang="0">
                <a:pos x="1164431" y="203994"/>
              </a:cxn>
              <a:cxn ang="0">
                <a:pos x="1153319" y="215900"/>
              </a:cxn>
              <a:cxn ang="0">
                <a:pos x="1141413" y="235744"/>
              </a:cxn>
              <a:cxn ang="0">
                <a:pos x="1127919" y="259557"/>
              </a:cxn>
              <a:cxn ang="0">
                <a:pos x="1112838" y="292100"/>
              </a:cxn>
              <a:cxn ang="0">
                <a:pos x="1094581" y="328613"/>
              </a:cxn>
              <a:cxn ang="0">
                <a:pos x="1074738" y="372269"/>
              </a:cxn>
              <a:cxn ang="0">
                <a:pos x="1054894" y="422275"/>
              </a:cxn>
              <a:cxn ang="0">
                <a:pos x="950913" y="393700"/>
              </a:cxn>
              <a:cxn ang="0">
                <a:pos x="969169" y="322263"/>
              </a:cxn>
              <a:cxn ang="0">
                <a:pos x="981869" y="267494"/>
              </a:cxn>
              <a:cxn ang="0">
                <a:pos x="989013" y="229394"/>
              </a:cxn>
              <a:cxn ang="0">
                <a:pos x="987425" y="199231"/>
              </a:cxn>
              <a:cxn ang="0">
                <a:pos x="975519" y="164306"/>
              </a:cxn>
              <a:cxn ang="0">
                <a:pos x="960438" y="146050"/>
              </a:cxn>
              <a:cxn ang="0">
                <a:pos x="942181" y="141288"/>
              </a:cxn>
              <a:cxn ang="0">
                <a:pos x="912813" y="139700"/>
              </a:cxn>
              <a:cxn ang="0">
                <a:pos x="871538" y="141288"/>
              </a:cxn>
              <a:cxn ang="0">
                <a:pos x="818356" y="146050"/>
              </a:cxn>
              <a:cxn ang="0">
                <a:pos x="754063" y="154781"/>
              </a:cxn>
              <a:cxn ang="0">
                <a:pos x="678656" y="165894"/>
              </a:cxn>
              <a:cxn ang="0">
                <a:pos x="591344" y="179388"/>
              </a:cxn>
              <a:cxn ang="0">
                <a:pos x="493713" y="196056"/>
              </a:cxn>
              <a:cxn ang="0">
                <a:pos x="405606" y="211138"/>
              </a:cxn>
              <a:cxn ang="0">
                <a:pos x="327819" y="224632"/>
              </a:cxn>
              <a:cxn ang="0">
                <a:pos x="261144" y="235744"/>
              </a:cxn>
              <a:cxn ang="0">
                <a:pos x="203994" y="242888"/>
              </a:cxn>
              <a:cxn ang="0">
                <a:pos x="158750" y="250825"/>
              </a:cxn>
              <a:cxn ang="0">
                <a:pos x="123825" y="254000"/>
              </a:cxn>
              <a:cxn ang="0">
                <a:pos x="99219" y="257175"/>
              </a:cxn>
              <a:cxn ang="0">
                <a:pos x="65881" y="254000"/>
              </a:cxn>
              <a:cxn ang="0">
                <a:pos x="26194" y="235744"/>
              </a:cxn>
              <a:cxn ang="0">
                <a:pos x="6350" y="207963"/>
              </a:cxn>
              <a:cxn ang="0">
                <a:pos x="0" y="192881"/>
              </a:cxn>
              <a:cxn ang="0">
                <a:pos x="0" y="182563"/>
              </a:cxn>
              <a:cxn ang="0">
                <a:pos x="6350" y="174625"/>
              </a:cxn>
              <a:cxn ang="0">
                <a:pos x="19844" y="171450"/>
              </a:cxn>
              <a:cxn ang="0">
                <a:pos x="50800" y="167481"/>
              </a:cxn>
              <a:cxn ang="0">
                <a:pos x="97631" y="162719"/>
              </a:cxn>
              <a:cxn ang="0">
                <a:pos x="161925" y="153194"/>
              </a:cxn>
              <a:cxn ang="0">
                <a:pos x="283369" y="138113"/>
              </a:cxn>
              <a:cxn ang="0">
                <a:pos x="457200" y="115094"/>
              </a:cxn>
              <a:cxn ang="0">
                <a:pos x="592931" y="96838"/>
              </a:cxn>
              <a:cxn ang="0">
                <a:pos x="673894" y="86519"/>
              </a:cxn>
              <a:cxn ang="0">
                <a:pos x="745331" y="76200"/>
              </a:cxn>
              <a:cxn ang="0">
                <a:pos x="808038" y="63500"/>
              </a:cxn>
              <a:cxn ang="0">
                <a:pos x="859631" y="54769"/>
              </a:cxn>
              <a:cxn ang="0">
                <a:pos x="902494" y="45244"/>
              </a:cxn>
              <a:cxn ang="0">
                <a:pos x="934244" y="34925"/>
              </a:cxn>
              <a:cxn ang="0">
                <a:pos x="957263" y="23813"/>
              </a:cxn>
              <a:cxn ang="0">
                <a:pos x="964406" y="19844"/>
              </a:cxn>
            </a:cxnLst>
            <a:rect l="0" t="0" r="0" b="0"/>
            <a:pathLst>
              <a:path w="1536" h="550">
                <a:moveTo>
                  <a:pt x="1215" y="25"/>
                </a:moveTo>
                <a:lnTo>
                  <a:pt x="1223" y="19"/>
                </a:lnTo>
                <a:lnTo>
                  <a:pt x="1231" y="13"/>
                </a:lnTo>
                <a:lnTo>
                  <a:pt x="1238" y="9"/>
                </a:lnTo>
                <a:lnTo>
                  <a:pt x="1244" y="6"/>
                </a:lnTo>
                <a:lnTo>
                  <a:pt x="1252" y="4"/>
                </a:lnTo>
                <a:lnTo>
                  <a:pt x="1258" y="2"/>
                </a:lnTo>
                <a:lnTo>
                  <a:pt x="1265" y="0"/>
                </a:lnTo>
                <a:lnTo>
                  <a:pt x="1271" y="0"/>
                </a:lnTo>
                <a:lnTo>
                  <a:pt x="1275" y="0"/>
                </a:lnTo>
                <a:lnTo>
                  <a:pt x="1279" y="2"/>
                </a:lnTo>
                <a:lnTo>
                  <a:pt x="1285" y="2"/>
                </a:lnTo>
                <a:lnTo>
                  <a:pt x="1290" y="4"/>
                </a:lnTo>
                <a:lnTo>
                  <a:pt x="1296" y="7"/>
                </a:lnTo>
                <a:lnTo>
                  <a:pt x="1304" y="11"/>
                </a:lnTo>
                <a:lnTo>
                  <a:pt x="1313" y="13"/>
                </a:lnTo>
                <a:lnTo>
                  <a:pt x="1321" y="19"/>
                </a:lnTo>
                <a:lnTo>
                  <a:pt x="1331" y="23"/>
                </a:lnTo>
                <a:lnTo>
                  <a:pt x="1342" y="29"/>
                </a:lnTo>
                <a:lnTo>
                  <a:pt x="1354" y="34"/>
                </a:lnTo>
                <a:lnTo>
                  <a:pt x="1365" y="42"/>
                </a:lnTo>
                <a:lnTo>
                  <a:pt x="1379" y="50"/>
                </a:lnTo>
                <a:lnTo>
                  <a:pt x="1392" y="57"/>
                </a:lnTo>
                <a:lnTo>
                  <a:pt x="1405" y="65"/>
                </a:lnTo>
                <a:lnTo>
                  <a:pt x="1421" y="75"/>
                </a:lnTo>
                <a:lnTo>
                  <a:pt x="1436" y="84"/>
                </a:lnTo>
                <a:lnTo>
                  <a:pt x="1450" y="92"/>
                </a:lnTo>
                <a:lnTo>
                  <a:pt x="1463" y="101"/>
                </a:lnTo>
                <a:lnTo>
                  <a:pt x="1475" y="109"/>
                </a:lnTo>
                <a:lnTo>
                  <a:pt x="1486" y="119"/>
                </a:lnTo>
                <a:lnTo>
                  <a:pt x="1496" y="126"/>
                </a:lnTo>
                <a:lnTo>
                  <a:pt x="1505" y="134"/>
                </a:lnTo>
                <a:lnTo>
                  <a:pt x="1513" y="140"/>
                </a:lnTo>
                <a:lnTo>
                  <a:pt x="1519" y="147"/>
                </a:lnTo>
                <a:lnTo>
                  <a:pt x="1524" y="153"/>
                </a:lnTo>
                <a:lnTo>
                  <a:pt x="1528" y="161"/>
                </a:lnTo>
                <a:lnTo>
                  <a:pt x="1532" y="166"/>
                </a:lnTo>
                <a:lnTo>
                  <a:pt x="1534" y="172"/>
                </a:lnTo>
                <a:lnTo>
                  <a:pt x="1534" y="178"/>
                </a:lnTo>
                <a:lnTo>
                  <a:pt x="1536" y="184"/>
                </a:lnTo>
                <a:lnTo>
                  <a:pt x="1534" y="188"/>
                </a:lnTo>
                <a:lnTo>
                  <a:pt x="1530" y="197"/>
                </a:lnTo>
                <a:lnTo>
                  <a:pt x="1524" y="205"/>
                </a:lnTo>
                <a:lnTo>
                  <a:pt x="1521" y="214"/>
                </a:lnTo>
                <a:lnTo>
                  <a:pt x="1513" y="222"/>
                </a:lnTo>
                <a:lnTo>
                  <a:pt x="1505" y="230"/>
                </a:lnTo>
                <a:lnTo>
                  <a:pt x="1498" y="235"/>
                </a:lnTo>
                <a:lnTo>
                  <a:pt x="1488" y="243"/>
                </a:lnTo>
                <a:lnTo>
                  <a:pt x="1476" y="249"/>
                </a:lnTo>
                <a:lnTo>
                  <a:pt x="1475" y="251"/>
                </a:lnTo>
                <a:lnTo>
                  <a:pt x="1471" y="253"/>
                </a:lnTo>
                <a:lnTo>
                  <a:pt x="1467" y="257"/>
                </a:lnTo>
                <a:lnTo>
                  <a:pt x="1465" y="258"/>
                </a:lnTo>
                <a:lnTo>
                  <a:pt x="1461" y="262"/>
                </a:lnTo>
                <a:lnTo>
                  <a:pt x="1457" y="268"/>
                </a:lnTo>
                <a:lnTo>
                  <a:pt x="1453" y="272"/>
                </a:lnTo>
                <a:lnTo>
                  <a:pt x="1452" y="278"/>
                </a:lnTo>
                <a:lnTo>
                  <a:pt x="1448" y="283"/>
                </a:lnTo>
                <a:lnTo>
                  <a:pt x="1442" y="289"/>
                </a:lnTo>
                <a:lnTo>
                  <a:pt x="1438" y="297"/>
                </a:lnTo>
                <a:lnTo>
                  <a:pt x="1434" y="303"/>
                </a:lnTo>
                <a:lnTo>
                  <a:pt x="1430" y="310"/>
                </a:lnTo>
                <a:lnTo>
                  <a:pt x="1425" y="320"/>
                </a:lnTo>
                <a:lnTo>
                  <a:pt x="1421" y="327"/>
                </a:lnTo>
                <a:lnTo>
                  <a:pt x="1417" y="337"/>
                </a:lnTo>
                <a:lnTo>
                  <a:pt x="1411" y="347"/>
                </a:lnTo>
                <a:lnTo>
                  <a:pt x="1405" y="356"/>
                </a:lnTo>
                <a:lnTo>
                  <a:pt x="1402" y="368"/>
                </a:lnTo>
                <a:lnTo>
                  <a:pt x="1396" y="379"/>
                </a:lnTo>
                <a:lnTo>
                  <a:pt x="1390" y="391"/>
                </a:lnTo>
                <a:lnTo>
                  <a:pt x="1384" y="402"/>
                </a:lnTo>
                <a:lnTo>
                  <a:pt x="1379" y="414"/>
                </a:lnTo>
                <a:lnTo>
                  <a:pt x="1373" y="427"/>
                </a:lnTo>
                <a:lnTo>
                  <a:pt x="1367" y="440"/>
                </a:lnTo>
                <a:lnTo>
                  <a:pt x="1361" y="456"/>
                </a:lnTo>
                <a:lnTo>
                  <a:pt x="1354" y="469"/>
                </a:lnTo>
                <a:lnTo>
                  <a:pt x="1348" y="485"/>
                </a:lnTo>
                <a:lnTo>
                  <a:pt x="1342" y="500"/>
                </a:lnTo>
                <a:lnTo>
                  <a:pt x="1334" y="517"/>
                </a:lnTo>
                <a:lnTo>
                  <a:pt x="1329" y="532"/>
                </a:lnTo>
                <a:lnTo>
                  <a:pt x="1321" y="550"/>
                </a:lnTo>
                <a:lnTo>
                  <a:pt x="1183" y="550"/>
                </a:lnTo>
                <a:lnTo>
                  <a:pt x="1190" y="523"/>
                </a:lnTo>
                <a:lnTo>
                  <a:pt x="1198" y="496"/>
                </a:lnTo>
                <a:lnTo>
                  <a:pt x="1204" y="471"/>
                </a:lnTo>
                <a:lnTo>
                  <a:pt x="1210" y="448"/>
                </a:lnTo>
                <a:lnTo>
                  <a:pt x="1215" y="427"/>
                </a:lnTo>
                <a:lnTo>
                  <a:pt x="1221" y="406"/>
                </a:lnTo>
                <a:lnTo>
                  <a:pt x="1227" y="387"/>
                </a:lnTo>
                <a:lnTo>
                  <a:pt x="1231" y="370"/>
                </a:lnTo>
                <a:lnTo>
                  <a:pt x="1235" y="352"/>
                </a:lnTo>
                <a:lnTo>
                  <a:pt x="1237" y="337"/>
                </a:lnTo>
                <a:lnTo>
                  <a:pt x="1240" y="324"/>
                </a:lnTo>
                <a:lnTo>
                  <a:pt x="1242" y="310"/>
                </a:lnTo>
                <a:lnTo>
                  <a:pt x="1244" y="299"/>
                </a:lnTo>
                <a:lnTo>
                  <a:pt x="1246" y="289"/>
                </a:lnTo>
                <a:lnTo>
                  <a:pt x="1246" y="281"/>
                </a:lnTo>
                <a:lnTo>
                  <a:pt x="1246" y="274"/>
                </a:lnTo>
                <a:lnTo>
                  <a:pt x="1246" y="262"/>
                </a:lnTo>
                <a:lnTo>
                  <a:pt x="1244" y="251"/>
                </a:lnTo>
                <a:lnTo>
                  <a:pt x="1242" y="239"/>
                </a:lnTo>
                <a:lnTo>
                  <a:pt x="1238" y="228"/>
                </a:lnTo>
                <a:lnTo>
                  <a:pt x="1235" y="216"/>
                </a:lnTo>
                <a:lnTo>
                  <a:pt x="1229" y="207"/>
                </a:lnTo>
                <a:lnTo>
                  <a:pt x="1223" y="197"/>
                </a:lnTo>
                <a:lnTo>
                  <a:pt x="1215" y="188"/>
                </a:lnTo>
                <a:lnTo>
                  <a:pt x="1213" y="186"/>
                </a:lnTo>
                <a:lnTo>
                  <a:pt x="1210" y="184"/>
                </a:lnTo>
                <a:lnTo>
                  <a:pt x="1206" y="182"/>
                </a:lnTo>
                <a:lnTo>
                  <a:pt x="1200" y="180"/>
                </a:lnTo>
                <a:lnTo>
                  <a:pt x="1194" y="178"/>
                </a:lnTo>
                <a:lnTo>
                  <a:pt x="1187" y="178"/>
                </a:lnTo>
                <a:lnTo>
                  <a:pt x="1179" y="178"/>
                </a:lnTo>
                <a:lnTo>
                  <a:pt x="1171" y="176"/>
                </a:lnTo>
                <a:lnTo>
                  <a:pt x="1160" y="176"/>
                </a:lnTo>
                <a:lnTo>
                  <a:pt x="1150" y="176"/>
                </a:lnTo>
                <a:lnTo>
                  <a:pt x="1139" y="176"/>
                </a:lnTo>
                <a:lnTo>
                  <a:pt x="1125" y="176"/>
                </a:lnTo>
                <a:lnTo>
                  <a:pt x="1112" y="178"/>
                </a:lnTo>
                <a:lnTo>
                  <a:pt x="1098" y="178"/>
                </a:lnTo>
                <a:lnTo>
                  <a:pt x="1083" y="180"/>
                </a:lnTo>
                <a:lnTo>
                  <a:pt x="1068" y="182"/>
                </a:lnTo>
                <a:lnTo>
                  <a:pt x="1050" y="182"/>
                </a:lnTo>
                <a:lnTo>
                  <a:pt x="1031" y="184"/>
                </a:lnTo>
                <a:lnTo>
                  <a:pt x="1014" y="186"/>
                </a:lnTo>
                <a:lnTo>
                  <a:pt x="993" y="189"/>
                </a:lnTo>
                <a:lnTo>
                  <a:pt x="972" y="191"/>
                </a:lnTo>
                <a:lnTo>
                  <a:pt x="950" y="195"/>
                </a:lnTo>
                <a:lnTo>
                  <a:pt x="927" y="197"/>
                </a:lnTo>
                <a:lnTo>
                  <a:pt x="904" y="201"/>
                </a:lnTo>
                <a:lnTo>
                  <a:pt x="879" y="205"/>
                </a:lnTo>
                <a:lnTo>
                  <a:pt x="855" y="209"/>
                </a:lnTo>
                <a:lnTo>
                  <a:pt x="830" y="212"/>
                </a:lnTo>
                <a:lnTo>
                  <a:pt x="801" y="216"/>
                </a:lnTo>
                <a:lnTo>
                  <a:pt x="774" y="222"/>
                </a:lnTo>
                <a:lnTo>
                  <a:pt x="745" y="226"/>
                </a:lnTo>
                <a:lnTo>
                  <a:pt x="714" y="232"/>
                </a:lnTo>
                <a:lnTo>
                  <a:pt x="684" y="237"/>
                </a:lnTo>
                <a:lnTo>
                  <a:pt x="653" y="243"/>
                </a:lnTo>
                <a:lnTo>
                  <a:pt x="622" y="247"/>
                </a:lnTo>
                <a:lnTo>
                  <a:pt x="593" y="253"/>
                </a:lnTo>
                <a:lnTo>
                  <a:pt x="565" y="258"/>
                </a:lnTo>
                <a:lnTo>
                  <a:pt x="538" y="262"/>
                </a:lnTo>
                <a:lnTo>
                  <a:pt x="511" y="266"/>
                </a:lnTo>
                <a:lnTo>
                  <a:pt x="486" y="272"/>
                </a:lnTo>
                <a:lnTo>
                  <a:pt x="461" y="276"/>
                </a:lnTo>
                <a:lnTo>
                  <a:pt x="436" y="280"/>
                </a:lnTo>
                <a:lnTo>
                  <a:pt x="413" y="283"/>
                </a:lnTo>
                <a:lnTo>
                  <a:pt x="390" y="287"/>
                </a:lnTo>
                <a:lnTo>
                  <a:pt x="369" y="289"/>
                </a:lnTo>
                <a:lnTo>
                  <a:pt x="348" y="293"/>
                </a:lnTo>
                <a:lnTo>
                  <a:pt x="329" y="297"/>
                </a:lnTo>
                <a:lnTo>
                  <a:pt x="309" y="299"/>
                </a:lnTo>
                <a:lnTo>
                  <a:pt x="292" y="303"/>
                </a:lnTo>
                <a:lnTo>
                  <a:pt x="275" y="304"/>
                </a:lnTo>
                <a:lnTo>
                  <a:pt x="257" y="306"/>
                </a:lnTo>
                <a:lnTo>
                  <a:pt x="242" y="310"/>
                </a:lnTo>
                <a:lnTo>
                  <a:pt x="227" y="312"/>
                </a:lnTo>
                <a:lnTo>
                  <a:pt x="213" y="314"/>
                </a:lnTo>
                <a:lnTo>
                  <a:pt x="200" y="316"/>
                </a:lnTo>
                <a:lnTo>
                  <a:pt x="188" y="316"/>
                </a:lnTo>
                <a:lnTo>
                  <a:pt x="177" y="318"/>
                </a:lnTo>
                <a:lnTo>
                  <a:pt x="165" y="320"/>
                </a:lnTo>
                <a:lnTo>
                  <a:pt x="156" y="320"/>
                </a:lnTo>
                <a:lnTo>
                  <a:pt x="148" y="322"/>
                </a:lnTo>
                <a:lnTo>
                  <a:pt x="138" y="322"/>
                </a:lnTo>
                <a:lnTo>
                  <a:pt x="133" y="324"/>
                </a:lnTo>
                <a:lnTo>
                  <a:pt x="125" y="324"/>
                </a:lnTo>
                <a:lnTo>
                  <a:pt x="119" y="324"/>
                </a:lnTo>
                <a:lnTo>
                  <a:pt x="115" y="324"/>
                </a:lnTo>
                <a:lnTo>
                  <a:pt x="98" y="324"/>
                </a:lnTo>
                <a:lnTo>
                  <a:pt x="83" y="320"/>
                </a:lnTo>
                <a:lnTo>
                  <a:pt x="69" y="318"/>
                </a:lnTo>
                <a:lnTo>
                  <a:pt x="56" y="312"/>
                </a:lnTo>
                <a:lnTo>
                  <a:pt x="44" y="304"/>
                </a:lnTo>
                <a:lnTo>
                  <a:pt x="33" y="297"/>
                </a:lnTo>
                <a:lnTo>
                  <a:pt x="23" y="285"/>
                </a:lnTo>
                <a:lnTo>
                  <a:pt x="16" y="274"/>
                </a:lnTo>
                <a:lnTo>
                  <a:pt x="12" y="268"/>
                </a:lnTo>
                <a:lnTo>
                  <a:pt x="8" y="262"/>
                </a:lnTo>
                <a:lnTo>
                  <a:pt x="6" y="257"/>
                </a:lnTo>
                <a:lnTo>
                  <a:pt x="4" y="253"/>
                </a:lnTo>
                <a:lnTo>
                  <a:pt x="2" y="247"/>
                </a:lnTo>
                <a:lnTo>
                  <a:pt x="0" y="243"/>
                </a:lnTo>
                <a:lnTo>
                  <a:pt x="0" y="239"/>
                </a:lnTo>
                <a:lnTo>
                  <a:pt x="0" y="235"/>
                </a:lnTo>
                <a:lnTo>
                  <a:pt x="0" y="232"/>
                </a:lnTo>
                <a:lnTo>
                  <a:pt x="0" y="230"/>
                </a:lnTo>
                <a:lnTo>
                  <a:pt x="2" y="226"/>
                </a:lnTo>
                <a:lnTo>
                  <a:pt x="4" y="224"/>
                </a:lnTo>
                <a:lnTo>
                  <a:pt x="6" y="222"/>
                </a:lnTo>
                <a:lnTo>
                  <a:pt x="8" y="220"/>
                </a:lnTo>
                <a:lnTo>
                  <a:pt x="12" y="218"/>
                </a:lnTo>
                <a:lnTo>
                  <a:pt x="16" y="218"/>
                </a:lnTo>
                <a:lnTo>
                  <a:pt x="19" y="218"/>
                </a:lnTo>
                <a:lnTo>
                  <a:pt x="25" y="216"/>
                </a:lnTo>
                <a:lnTo>
                  <a:pt x="33" y="216"/>
                </a:lnTo>
                <a:lnTo>
                  <a:pt x="41" y="214"/>
                </a:lnTo>
                <a:lnTo>
                  <a:pt x="52" y="212"/>
                </a:lnTo>
                <a:lnTo>
                  <a:pt x="64" y="211"/>
                </a:lnTo>
                <a:lnTo>
                  <a:pt x="75" y="211"/>
                </a:lnTo>
                <a:lnTo>
                  <a:pt x="90" y="209"/>
                </a:lnTo>
                <a:lnTo>
                  <a:pt x="106" y="207"/>
                </a:lnTo>
                <a:lnTo>
                  <a:pt x="123" y="205"/>
                </a:lnTo>
                <a:lnTo>
                  <a:pt x="140" y="201"/>
                </a:lnTo>
                <a:lnTo>
                  <a:pt x="160" y="199"/>
                </a:lnTo>
                <a:lnTo>
                  <a:pt x="181" y="197"/>
                </a:lnTo>
                <a:lnTo>
                  <a:pt x="204" y="193"/>
                </a:lnTo>
                <a:lnTo>
                  <a:pt x="227" y="191"/>
                </a:lnTo>
                <a:lnTo>
                  <a:pt x="252" y="188"/>
                </a:lnTo>
                <a:lnTo>
                  <a:pt x="304" y="182"/>
                </a:lnTo>
                <a:lnTo>
                  <a:pt x="357" y="174"/>
                </a:lnTo>
                <a:lnTo>
                  <a:pt x="411" y="166"/>
                </a:lnTo>
                <a:lnTo>
                  <a:pt x="465" y="161"/>
                </a:lnTo>
                <a:lnTo>
                  <a:pt x="520" y="153"/>
                </a:lnTo>
                <a:lnTo>
                  <a:pt x="576" y="145"/>
                </a:lnTo>
                <a:lnTo>
                  <a:pt x="632" y="138"/>
                </a:lnTo>
                <a:lnTo>
                  <a:pt x="689" y="130"/>
                </a:lnTo>
                <a:lnTo>
                  <a:pt x="718" y="126"/>
                </a:lnTo>
                <a:lnTo>
                  <a:pt x="747" y="122"/>
                </a:lnTo>
                <a:lnTo>
                  <a:pt x="774" y="119"/>
                </a:lnTo>
                <a:lnTo>
                  <a:pt x="799" y="117"/>
                </a:lnTo>
                <a:lnTo>
                  <a:pt x="824" y="113"/>
                </a:lnTo>
                <a:lnTo>
                  <a:pt x="849" y="109"/>
                </a:lnTo>
                <a:lnTo>
                  <a:pt x="874" y="105"/>
                </a:lnTo>
                <a:lnTo>
                  <a:pt x="897" y="101"/>
                </a:lnTo>
                <a:lnTo>
                  <a:pt x="918" y="97"/>
                </a:lnTo>
                <a:lnTo>
                  <a:pt x="939" y="96"/>
                </a:lnTo>
                <a:lnTo>
                  <a:pt x="960" y="92"/>
                </a:lnTo>
                <a:lnTo>
                  <a:pt x="979" y="88"/>
                </a:lnTo>
                <a:lnTo>
                  <a:pt x="998" y="84"/>
                </a:lnTo>
                <a:lnTo>
                  <a:pt x="1018" y="80"/>
                </a:lnTo>
                <a:lnTo>
                  <a:pt x="1035" y="78"/>
                </a:lnTo>
                <a:lnTo>
                  <a:pt x="1052" y="75"/>
                </a:lnTo>
                <a:lnTo>
                  <a:pt x="1068" y="73"/>
                </a:lnTo>
                <a:lnTo>
                  <a:pt x="1083" y="69"/>
                </a:lnTo>
                <a:lnTo>
                  <a:pt x="1098" y="65"/>
                </a:lnTo>
                <a:lnTo>
                  <a:pt x="1112" y="63"/>
                </a:lnTo>
                <a:lnTo>
                  <a:pt x="1125" y="59"/>
                </a:lnTo>
                <a:lnTo>
                  <a:pt x="1137" y="57"/>
                </a:lnTo>
                <a:lnTo>
                  <a:pt x="1148" y="53"/>
                </a:lnTo>
                <a:lnTo>
                  <a:pt x="1160" y="50"/>
                </a:lnTo>
                <a:lnTo>
                  <a:pt x="1169" y="48"/>
                </a:lnTo>
                <a:lnTo>
                  <a:pt x="1177" y="44"/>
                </a:lnTo>
                <a:lnTo>
                  <a:pt x="1187" y="40"/>
                </a:lnTo>
                <a:lnTo>
                  <a:pt x="1194" y="38"/>
                </a:lnTo>
                <a:lnTo>
                  <a:pt x="1200" y="34"/>
                </a:lnTo>
                <a:lnTo>
                  <a:pt x="1206" y="30"/>
                </a:lnTo>
                <a:lnTo>
                  <a:pt x="1212" y="29"/>
                </a:lnTo>
                <a:lnTo>
                  <a:pt x="1215" y="25"/>
                </a:lnTo>
                <a:lnTo>
                  <a:pt x="1215" y="25"/>
                </a:lnTo>
                <a:lnTo>
                  <a:pt x="1215" y="25"/>
                </a:lnTo>
              </a:path>
            </a:pathLst>
          </a:custGeom>
          <a:solidFill>
            <a:srgbClr val="FF0000"/>
          </a:solidFill>
          <a:ln w="1"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8" name="Freeform 9"/>
          <p:cNvSpPr/>
          <p:nvPr/>
        </p:nvSpPr>
        <p:spPr>
          <a:xfrm>
            <a:off x="2260765" y="3720782"/>
            <a:ext cx="1797050" cy="936625"/>
          </a:xfrm>
          <a:custGeom>
            <a:avLst/>
            <a:gdLst/>
            <a:ahLst/>
            <a:cxnLst>
              <a:cxn ang="0">
                <a:pos x="114300" y="1586"/>
              </a:cxn>
              <a:cxn ang="0">
                <a:pos x="236538" y="59481"/>
              </a:cxn>
              <a:cxn ang="0">
                <a:pos x="216694" y="281543"/>
              </a:cxn>
              <a:cxn ang="0">
                <a:pos x="219869" y="351334"/>
              </a:cxn>
              <a:cxn ang="0">
                <a:pos x="238125" y="371160"/>
              </a:cxn>
              <a:cxn ang="0">
                <a:pos x="291306" y="367988"/>
              </a:cxn>
              <a:cxn ang="0">
                <a:pos x="387350" y="356092"/>
              </a:cxn>
              <a:cxn ang="0">
                <a:pos x="527844" y="331507"/>
              </a:cxn>
              <a:cxn ang="0">
                <a:pos x="821531" y="281543"/>
              </a:cxn>
              <a:cxn ang="0">
                <a:pos x="1077913" y="246647"/>
              </a:cxn>
              <a:cxn ang="0">
                <a:pos x="1273969" y="222062"/>
              </a:cxn>
              <a:cxn ang="0">
                <a:pos x="1408113" y="203821"/>
              </a:cxn>
              <a:cxn ang="0">
                <a:pos x="1493838" y="190339"/>
              </a:cxn>
              <a:cxn ang="0">
                <a:pos x="1573213" y="175270"/>
              </a:cxn>
              <a:cxn ang="0">
                <a:pos x="1631950" y="194304"/>
              </a:cxn>
              <a:cxn ang="0">
                <a:pos x="1717675" y="263302"/>
              </a:cxn>
              <a:cxn ang="0">
                <a:pos x="1784350" y="334679"/>
              </a:cxn>
              <a:cxn ang="0">
                <a:pos x="1792288" y="383057"/>
              </a:cxn>
              <a:cxn ang="0">
                <a:pos x="1752600" y="413194"/>
              </a:cxn>
              <a:cxn ang="0">
                <a:pos x="1722438" y="452847"/>
              </a:cxn>
              <a:cxn ang="0">
                <a:pos x="1682750" y="522638"/>
              </a:cxn>
              <a:cxn ang="0">
                <a:pos x="1633538" y="626532"/>
              </a:cxn>
              <a:cxn ang="0">
                <a:pos x="1540669" y="812905"/>
              </a:cxn>
              <a:cxn ang="0">
                <a:pos x="1466056" y="905695"/>
              </a:cxn>
              <a:cxn ang="0">
                <a:pos x="1397794" y="935039"/>
              </a:cxn>
              <a:cxn ang="0">
                <a:pos x="1373188" y="904109"/>
              </a:cxn>
              <a:cxn ang="0">
                <a:pos x="1346200" y="832732"/>
              </a:cxn>
              <a:cxn ang="0">
                <a:pos x="1281906" y="755010"/>
              </a:cxn>
              <a:cxn ang="0">
                <a:pos x="1196181" y="683633"/>
              </a:cxn>
              <a:cxn ang="0">
                <a:pos x="1161256" y="643186"/>
              </a:cxn>
              <a:cxn ang="0">
                <a:pos x="1192213" y="632083"/>
              </a:cxn>
              <a:cxn ang="0">
                <a:pos x="1300163" y="651910"/>
              </a:cxn>
              <a:cxn ang="0">
                <a:pos x="1402556" y="664599"/>
              </a:cxn>
              <a:cxn ang="0">
                <a:pos x="1444625" y="633669"/>
              </a:cxn>
              <a:cxn ang="0">
                <a:pos x="1485900" y="547224"/>
              </a:cxn>
              <a:cxn ang="0">
                <a:pos x="1533525" y="413194"/>
              </a:cxn>
              <a:cxn ang="0">
                <a:pos x="1537494" y="336265"/>
              </a:cxn>
              <a:cxn ang="0">
                <a:pos x="1500981" y="313266"/>
              </a:cxn>
              <a:cxn ang="0">
                <a:pos x="1429544" y="308507"/>
              </a:cxn>
              <a:cxn ang="0">
                <a:pos x="1293813" y="318024"/>
              </a:cxn>
              <a:cxn ang="0">
                <a:pos x="1068388" y="339437"/>
              </a:cxn>
              <a:cxn ang="0">
                <a:pos x="763588" y="383057"/>
              </a:cxn>
              <a:cxn ang="0">
                <a:pos x="478631" y="439365"/>
              </a:cxn>
              <a:cxn ang="0">
                <a:pos x="323056" y="480605"/>
              </a:cxn>
              <a:cxn ang="0">
                <a:pos x="207963" y="521052"/>
              </a:cxn>
              <a:cxn ang="0">
                <a:pos x="130175" y="565465"/>
              </a:cxn>
              <a:cxn ang="0">
                <a:pos x="49213" y="626532"/>
              </a:cxn>
              <a:cxn ang="0">
                <a:pos x="14288" y="633669"/>
              </a:cxn>
              <a:cxn ang="0">
                <a:pos x="1588" y="591636"/>
              </a:cxn>
              <a:cxn ang="0">
                <a:pos x="1588" y="512328"/>
              </a:cxn>
              <a:cxn ang="0">
                <a:pos x="23019" y="449675"/>
              </a:cxn>
              <a:cxn ang="0">
                <a:pos x="79375" y="390987"/>
              </a:cxn>
              <a:cxn ang="0">
                <a:pos x="103981" y="325162"/>
              </a:cxn>
              <a:cxn ang="0">
                <a:pos x="110331" y="235544"/>
              </a:cxn>
              <a:cxn ang="0">
                <a:pos x="96044" y="120548"/>
              </a:cxn>
              <a:cxn ang="0">
                <a:pos x="56356" y="42826"/>
              </a:cxn>
              <a:cxn ang="0">
                <a:pos x="56356" y="9517"/>
              </a:cxn>
            </a:cxnLst>
            <a:rect l="0" t="0" r="0" b="0"/>
            <a:pathLst>
              <a:path w="2264" h="1181">
                <a:moveTo>
                  <a:pt x="75" y="8"/>
                </a:moveTo>
                <a:lnTo>
                  <a:pt x="79" y="6"/>
                </a:lnTo>
                <a:lnTo>
                  <a:pt x="85" y="4"/>
                </a:lnTo>
                <a:lnTo>
                  <a:pt x="91" y="2"/>
                </a:lnTo>
                <a:lnTo>
                  <a:pt x="98" y="0"/>
                </a:lnTo>
                <a:lnTo>
                  <a:pt x="108" y="0"/>
                </a:lnTo>
                <a:lnTo>
                  <a:pt x="119" y="0"/>
                </a:lnTo>
                <a:lnTo>
                  <a:pt x="131" y="0"/>
                </a:lnTo>
                <a:lnTo>
                  <a:pt x="144" y="2"/>
                </a:lnTo>
                <a:lnTo>
                  <a:pt x="160" y="4"/>
                </a:lnTo>
                <a:lnTo>
                  <a:pt x="175" y="6"/>
                </a:lnTo>
                <a:lnTo>
                  <a:pt x="192" y="10"/>
                </a:lnTo>
                <a:lnTo>
                  <a:pt x="212" y="14"/>
                </a:lnTo>
                <a:lnTo>
                  <a:pt x="231" y="17"/>
                </a:lnTo>
                <a:lnTo>
                  <a:pt x="254" y="21"/>
                </a:lnTo>
                <a:lnTo>
                  <a:pt x="275" y="27"/>
                </a:lnTo>
                <a:lnTo>
                  <a:pt x="300" y="33"/>
                </a:lnTo>
                <a:lnTo>
                  <a:pt x="298" y="75"/>
                </a:lnTo>
                <a:lnTo>
                  <a:pt x="294" y="117"/>
                </a:lnTo>
                <a:lnTo>
                  <a:pt x="290" y="155"/>
                </a:lnTo>
                <a:lnTo>
                  <a:pt x="288" y="194"/>
                </a:lnTo>
                <a:lnTo>
                  <a:pt x="285" y="230"/>
                </a:lnTo>
                <a:lnTo>
                  <a:pt x="283" y="263"/>
                </a:lnTo>
                <a:lnTo>
                  <a:pt x="279" y="295"/>
                </a:lnTo>
                <a:lnTo>
                  <a:pt x="275" y="326"/>
                </a:lnTo>
                <a:lnTo>
                  <a:pt x="273" y="341"/>
                </a:lnTo>
                <a:lnTo>
                  <a:pt x="273" y="355"/>
                </a:lnTo>
                <a:lnTo>
                  <a:pt x="271" y="368"/>
                </a:lnTo>
                <a:lnTo>
                  <a:pt x="271" y="380"/>
                </a:lnTo>
                <a:lnTo>
                  <a:pt x="271" y="391"/>
                </a:lnTo>
                <a:lnTo>
                  <a:pt x="271" y="401"/>
                </a:lnTo>
                <a:lnTo>
                  <a:pt x="271" y="410"/>
                </a:lnTo>
                <a:lnTo>
                  <a:pt x="273" y="420"/>
                </a:lnTo>
                <a:lnTo>
                  <a:pt x="273" y="428"/>
                </a:lnTo>
                <a:lnTo>
                  <a:pt x="275" y="435"/>
                </a:lnTo>
                <a:lnTo>
                  <a:pt x="277" y="443"/>
                </a:lnTo>
                <a:lnTo>
                  <a:pt x="279" y="449"/>
                </a:lnTo>
                <a:lnTo>
                  <a:pt x="281" y="452"/>
                </a:lnTo>
                <a:lnTo>
                  <a:pt x="283" y="458"/>
                </a:lnTo>
                <a:lnTo>
                  <a:pt x="285" y="462"/>
                </a:lnTo>
                <a:lnTo>
                  <a:pt x="288" y="464"/>
                </a:lnTo>
                <a:lnTo>
                  <a:pt x="290" y="466"/>
                </a:lnTo>
                <a:lnTo>
                  <a:pt x="292" y="466"/>
                </a:lnTo>
                <a:lnTo>
                  <a:pt x="296" y="466"/>
                </a:lnTo>
                <a:lnTo>
                  <a:pt x="300" y="468"/>
                </a:lnTo>
                <a:lnTo>
                  <a:pt x="306" y="468"/>
                </a:lnTo>
                <a:lnTo>
                  <a:pt x="310" y="468"/>
                </a:lnTo>
                <a:lnTo>
                  <a:pt x="317" y="468"/>
                </a:lnTo>
                <a:lnTo>
                  <a:pt x="323" y="468"/>
                </a:lnTo>
                <a:lnTo>
                  <a:pt x="331" y="468"/>
                </a:lnTo>
                <a:lnTo>
                  <a:pt x="338" y="466"/>
                </a:lnTo>
                <a:lnTo>
                  <a:pt x="348" y="466"/>
                </a:lnTo>
                <a:lnTo>
                  <a:pt x="358" y="466"/>
                </a:lnTo>
                <a:lnTo>
                  <a:pt x="367" y="464"/>
                </a:lnTo>
                <a:lnTo>
                  <a:pt x="377" y="464"/>
                </a:lnTo>
                <a:lnTo>
                  <a:pt x="388" y="462"/>
                </a:lnTo>
                <a:lnTo>
                  <a:pt x="402" y="460"/>
                </a:lnTo>
                <a:lnTo>
                  <a:pt x="413" y="458"/>
                </a:lnTo>
                <a:lnTo>
                  <a:pt x="427" y="458"/>
                </a:lnTo>
                <a:lnTo>
                  <a:pt x="442" y="454"/>
                </a:lnTo>
                <a:lnTo>
                  <a:pt x="455" y="452"/>
                </a:lnTo>
                <a:lnTo>
                  <a:pt x="473" y="450"/>
                </a:lnTo>
                <a:lnTo>
                  <a:pt x="488" y="449"/>
                </a:lnTo>
                <a:lnTo>
                  <a:pt x="505" y="447"/>
                </a:lnTo>
                <a:lnTo>
                  <a:pt x="523" y="443"/>
                </a:lnTo>
                <a:lnTo>
                  <a:pt x="540" y="439"/>
                </a:lnTo>
                <a:lnTo>
                  <a:pt x="559" y="437"/>
                </a:lnTo>
                <a:lnTo>
                  <a:pt x="580" y="433"/>
                </a:lnTo>
                <a:lnTo>
                  <a:pt x="599" y="429"/>
                </a:lnTo>
                <a:lnTo>
                  <a:pt x="621" y="426"/>
                </a:lnTo>
                <a:lnTo>
                  <a:pt x="642" y="422"/>
                </a:lnTo>
                <a:lnTo>
                  <a:pt x="665" y="418"/>
                </a:lnTo>
                <a:lnTo>
                  <a:pt x="688" y="414"/>
                </a:lnTo>
                <a:lnTo>
                  <a:pt x="734" y="406"/>
                </a:lnTo>
                <a:lnTo>
                  <a:pt x="780" y="397"/>
                </a:lnTo>
                <a:lnTo>
                  <a:pt x="824" y="389"/>
                </a:lnTo>
                <a:lnTo>
                  <a:pt x="868" y="382"/>
                </a:lnTo>
                <a:lnTo>
                  <a:pt x="910" y="376"/>
                </a:lnTo>
                <a:lnTo>
                  <a:pt x="953" y="368"/>
                </a:lnTo>
                <a:lnTo>
                  <a:pt x="995" y="360"/>
                </a:lnTo>
                <a:lnTo>
                  <a:pt x="1035" y="355"/>
                </a:lnTo>
                <a:lnTo>
                  <a:pt x="1074" y="349"/>
                </a:lnTo>
                <a:lnTo>
                  <a:pt x="1112" y="343"/>
                </a:lnTo>
                <a:lnTo>
                  <a:pt x="1150" y="337"/>
                </a:lnTo>
                <a:lnTo>
                  <a:pt x="1187" y="332"/>
                </a:lnTo>
                <a:lnTo>
                  <a:pt x="1223" y="328"/>
                </a:lnTo>
                <a:lnTo>
                  <a:pt x="1258" y="322"/>
                </a:lnTo>
                <a:lnTo>
                  <a:pt x="1292" y="318"/>
                </a:lnTo>
                <a:lnTo>
                  <a:pt x="1325" y="314"/>
                </a:lnTo>
                <a:lnTo>
                  <a:pt x="1358" y="311"/>
                </a:lnTo>
                <a:lnTo>
                  <a:pt x="1388" y="307"/>
                </a:lnTo>
                <a:lnTo>
                  <a:pt x="1419" y="303"/>
                </a:lnTo>
                <a:lnTo>
                  <a:pt x="1448" y="299"/>
                </a:lnTo>
                <a:lnTo>
                  <a:pt x="1477" y="295"/>
                </a:lnTo>
                <a:lnTo>
                  <a:pt x="1504" y="293"/>
                </a:lnTo>
                <a:lnTo>
                  <a:pt x="1530" y="290"/>
                </a:lnTo>
                <a:lnTo>
                  <a:pt x="1557" y="286"/>
                </a:lnTo>
                <a:lnTo>
                  <a:pt x="1580" y="284"/>
                </a:lnTo>
                <a:lnTo>
                  <a:pt x="1605" y="280"/>
                </a:lnTo>
                <a:lnTo>
                  <a:pt x="1628" y="276"/>
                </a:lnTo>
                <a:lnTo>
                  <a:pt x="1649" y="274"/>
                </a:lnTo>
                <a:lnTo>
                  <a:pt x="1671" y="272"/>
                </a:lnTo>
                <a:lnTo>
                  <a:pt x="1690" y="268"/>
                </a:lnTo>
                <a:lnTo>
                  <a:pt x="1709" y="267"/>
                </a:lnTo>
                <a:lnTo>
                  <a:pt x="1726" y="265"/>
                </a:lnTo>
                <a:lnTo>
                  <a:pt x="1744" y="263"/>
                </a:lnTo>
                <a:lnTo>
                  <a:pt x="1759" y="259"/>
                </a:lnTo>
                <a:lnTo>
                  <a:pt x="1774" y="257"/>
                </a:lnTo>
                <a:lnTo>
                  <a:pt x="1790" y="255"/>
                </a:lnTo>
                <a:lnTo>
                  <a:pt x="1803" y="253"/>
                </a:lnTo>
                <a:lnTo>
                  <a:pt x="1816" y="251"/>
                </a:lnTo>
                <a:lnTo>
                  <a:pt x="1830" y="249"/>
                </a:lnTo>
                <a:lnTo>
                  <a:pt x="1841" y="247"/>
                </a:lnTo>
                <a:lnTo>
                  <a:pt x="1853" y="245"/>
                </a:lnTo>
                <a:lnTo>
                  <a:pt x="1863" y="244"/>
                </a:lnTo>
                <a:lnTo>
                  <a:pt x="1872" y="242"/>
                </a:lnTo>
                <a:lnTo>
                  <a:pt x="1882" y="240"/>
                </a:lnTo>
                <a:lnTo>
                  <a:pt x="1891" y="238"/>
                </a:lnTo>
                <a:lnTo>
                  <a:pt x="1899" y="236"/>
                </a:lnTo>
                <a:lnTo>
                  <a:pt x="1907" y="234"/>
                </a:lnTo>
                <a:lnTo>
                  <a:pt x="1912" y="232"/>
                </a:lnTo>
                <a:lnTo>
                  <a:pt x="1926" y="230"/>
                </a:lnTo>
                <a:lnTo>
                  <a:pt x="1937" y="226"/>
                </a:lnTo>
                <a:lnTo>
                  <a:pt x="1949" y="224"/>
                </a:lnTo>
                <a:lnTo>
                  <a:pt x="1960" y="224"/>
                </a:lnTo>
                <a:lnTo>
                  <a:pt x="1982" y="221"/>
                </a:lnTo>
                <a:lnTo>
                  <a:pt x="2001" y="221"/>
                </a:lnTo>
                <a:lnTo>
                  <a:pt x="2007" y="221"/>
                </a:lnTo>
                <a:lnTo>
                  <a:pt x="2012" y="222"/>
                </a:lnTo>
                <a:lnTo>
                  <a:pt x="2018" y="224"/>
                </a:lnTo>
                <a:lnTo>
                  <a:pt x="2024" y="226"/>
                </a:lnTo>
                <a:lnTo>
                  <a:pt x="2031" y="230"/>
                </a:lnTo>
                <a:lnTo>
                  <a:pt x="2039" y="234"/>
                </a:lnTo>
                <a:lnTo>
                  <a:pt x="2049" y="240"/>
                </a:lnTo>
                <a:lnTo>
                  <a:pt x="2056" y="245"/>
                </a:lnTo>
                <a:lnTo>
                  <a:pt x="2066" y="251"/>
                </a:lnTo>
                <a:lnTo>
                  <a:pt x="2078" y="259"/>
                </a:lnTo>
                <a:lnTo>
                  <a:pt x="2087" y="267"/>
                </a:lnTo>
                <a:lnTo>
                  <a:pt x="2099" y="276"/>
                </a:lnTo>
                <a:lnTo>
                  <a:pt x="2110" y="286"/>
                </a:lnTo>
                <a:lnTo>
                  <a:pt x="2124" y="297"/>
                </a:lnTo>
                <a:lnTo>
                  <a:pt x="2137" y="309"/>
                </a:lnTo>
                <a:lnTo>
                  <a:pt x="2151" y="320"/>
                </a:lnTo>
                <a:lnTo>
                  <a:pt x="2164" y="332"/>
                </a:lnTo>
                <a:lnTo>
                  <a:pt x="2177" y="345"/>
                </a:lnTo>
                <a:lnTo>
                  <a:pt x="2189" y="357"/>
                </a:lnTo>
                <a:lnTo>
                  <a:pt x="2200" y="366"/>
                </a:lnTo>
                <a:lnTo>
                  <a:pt x="2210" y="378"/>
                </a:lnTo>
                <a:lnTo>
                  <a:pt x="2220" y="387"/>
                </a:lnTo>
                <a:lnTo>
                  <a:pt x="2227" y="397"/>
                </a:lnTo>
                <a:lnTo>
                  <a:pt x="2235" y="405"/>
                </a:lnTo>
                <a:lnTo>
                  <a:pt x="2243" y="414"/>
                </a:lnTo>
                <a:lnTo>
                  <a:pt x="2248" y="422"/>
                </a:lnTo>
                <a:lnTo>
                  <a:pt x="2252" y="429"/>
                </a:lnTo>
                <a:lnTo>
                  <a:pt x="2256" y="435"/>
                </a:lnTo>
                <a:lnTo>
                  <a:pt x="2260" y="443"/>
                </a:lnTo>
                <a:lnTo>
                  <a:pt x="2262" y="449"/>
                </a:lnTo>
                <a:lnTo>
                  <a:pt x="2264" y="452"/>
                </a:lnTo>
                <a:lnTo>
                  <a:pt x="2264" y="458"/>
                </a:lnTo>
                <a:lnTo>
                  <a:pt x="2264" y="468"/>
                </a:lnTo>
                <a:lnTo>
                  <a:pt x="2262" y="475"/>
                </a:lnTo>
                <a:lnTo>
                  <a:pt x="2258" y="483"/>
                </a:lnTo>
                <a:lnTo>
                  <a:pt x="2252" y="491"/>
                </a:lnTo>
                <a:lnTo>
                  <a:pt x="2246" y="496"/>
                </a:lnTo>
                <a:lnTo>
                  <a:pt x="2239" y="502"/>
                </a:lnTo>
                <a:lnTo>
                  <a:pt x="2229" y="508"/>
                </a:lnTo>
                <a:lnTo>
                  <a:pt x="2220" y="514"/>
                </a:lnTo>
                <a:lnTo>
                  <a:pt x="2218" y="516"/>
                </a:lnTo>
                <a:lnTo>
                  <a:pt x="2214" y="518"/>
                </a:lnTo>
                <a:lnTo>
                  <a:pt x="2210" y="519"/>
                </a:lnTo>
                <a:lnTo>
                  <a:pt x="2208" y="521"/>
                </a:lnTo>
                <a:lnTo>
                  <a:pt x="2204" y="525"/>
                </a:lnTo>
                <a:lnTo>
                  <a:pt x="2200" y="529"/>
                </a:lnTo>
                <a:lnTo>
                  <a:pt x="2197" y="533"/>
                </a:lnTo>
                <a:lnTo>
                  <a:pt x="2193" y="539"/>
                </a:lnTo>
                <a:lnTo>
                  <a:pt x="2189" y="544"/>
                </a:lnTo>
                <a:lnTo>
                  <a:pt x="2185" y="550"/>
                </a:lnTo>
                <a:lnTo>
                  <a:pt x="2179" y="556"/>
                </a:lnTo>
                <a:lnTo>
                  <a:pt x="2175" y="564"/>
                </a:lnTo>
                <a:lnTo>
                  <a:pt x="2170" y="571"/>
                </a:lnTo>
                <a:lnTo>
                  <a:pt x="2166" y="579"/>
                </a:lnTo>
                <a:lnTo>
                  <a:pt x="2160" y="587"/>
                </a:lnTo>
                <a:lnTo>
                  <a:pt x="2156" y="596"/>
                </a:lnTo>
                <a:lnTo>
                  <a:pt x="2151" y="606"/>
                </a:lnTo>
                <a:lnTo>
                  <a:pt x="2145" y="615"/>
                </a:lnTo>
                <a:lnTo>
                  <a:pt x="2139" y="625"/>
                </a:lnTo>
                <a:lnTo>
                  <a:pt x="2133" y="636"/>
                </a:lnTo>
                <a:lnTo>
                  <a:pt x="2127" y="648"/>
                </a:lnTo>
                <a:lnTo>
                  <a:pt x="2120" y="659"/>
                </a:lnTo>
                <a:lnTo>
                  <a:pt x="2114" y="673"/>
                </a:lnTo>
                <a:lnTo>
                  <a:pt x="2108" y="684"/>
                </a:lnTo>
                <a:lnTo>
                  <a:pt x="2101" y="698"/>
                </a:lnTo>
                <a:lnTo>
                  <a:pt x="2095" y="713"/>
                </a:lnTo>
                <a:lnTo>
                  <a:pt x="2087" y="726"/>
                </a:lnTo>
                <a:lnTo>
                  <a:pt x="2081" y="742"/>
                </a:lnTo>
                <a:lnTo>
                  <a:pt x="2074" y="757"/>
                </a:lnTo>
                <a:lnTo>
                  <a:pt x="2066" y="774"/>
                </a:lnTo>
                <a:lnTo>
                  <a:pt x="2058" y="790"/>
                </a:lnTo>
                <a:lnTo>
                  <a:pt x="2051" y="807"/>
                </a:lnTo>
                <a:lnTo>
                  <a:pt x="2035" y="841"/>
                </a:lnTo>
                <a:lnTo>
                  <a:pt x="2020" y="872"/>
                </a:lnTo>
                <a:lnTo>
                  <a:pt x="2007" y="903"/>
                </a:lnTo>
                <a:lnTo>
                  <a:pt x="1993" y="931"/>
                </a:lnTo>
                <a:lnTo>
                  <a:pt x="1980" y="956"/>
                </a:lnTo>
                <a:lnTo>
                  <a:pt x="1966" y="981"/>
                </a:lnTo>
                <a:lnTo>
                  <a:pt x="1953" y="1004"/>
                </a:lnTo>
                <a:lnTo>
                  <a:pt x="1941" y="1025"/>
                </a:lnTo>
                <a:lnTo>
                  <a:pt x="1930" y="1044"/>
                </a:lnTo>
                <a:lnTo>
                  <a:pt x="1918" y="1062"/>
                </a:lnTo>
                <a:lnTo>
                  <a:pt x="1909" y="1079"/>
                </a:lnTo>
                <a:lnTo>
                  <a:pt x="1899" y="1092"/>
                </a:lnTo>
                <a:lnTo>
                  <a:pt x="1889" y="1104"/>
                </a:lnTo>
                <a:lnTo>
                  <a:pt x="1880" y="1115"/>
                </a:lnTo>
                <a:lnTo>
                  <a:pt x="1870" y="1123"/>
                </a:lnTo>
                <a:lnTo>
                  <a:pt x="1863" y="1131"/>
                </a:lnTo>
                <a:lnTo>
                  <a:pt x="1847" y="1142"/>
                </a:lnTo>
                <a:lnTo>
                  <a:pt x="1834" y="1154"/>
                </a:lnTo>
                <a:lnTo>
                  <a:pt x="1820" y="1161"/>
                </a:lnTo>
                <a:lnTo>
                  <a:pt x="1809" y="1169"/>
                </a:lnTo>
                <a:lnTo>
                  <a:pt x="1797" y="1175"/>
                </a:lnTo>
                <a:lnTo>
                  <a:pt x="1786" y="1177"/>
                </a:lnTo>
                <a:lnTo>
                  <a:pt x="1776" y="1181"/>
                </a:lnTo>
                <a:lnTo>
                  <a:pt x="1768" y="1181"/>
                </a:lnTo>
                <a:lnTo>
                  <a:pt x="1765" y="1181"/>
                </a:lnTo>
                <a:lnTo>
                  <a:pt x="1761" y="1179"/>
                </a:lnTo>
                <a:lnTo>
                  <a:pt x="1757" y="1177"/>
                </a:lnTo>
                <a:lnTo>
                  <a:pt x="1755" y="1175"/>
                </a:lnTo>
                <a:lnTo>
                  <a:pt x="1751" y="1173"/>
                </a:lnTo>
                <a:lnTo>
                  <a:pt x="1747" y="1169"/>
                </a:lnTo>
                <a:lnTo>
                  <a:pt x="1744" y="1163"/>
                </a:lnTo>
                <a:lnTo>
                  <a:pt x="1740" y="1159"/>
                </a:lnTo>
                <a:lnTo>
                  <a:pt x="1736" y="1154"/>
                </a:lnTo>
                <a:lnTo>
                  <a:pt x="1734" y="1146"/>
                </a:lnTo>
                <a:lnTo>
                  <a:pt x="1730" y="1140"/>
                </a:lnTo>
                <a:lnTo>
                  <a:pt x="1726" y="1133"/>
                </a:lnTo>
                <a:lnTo>
                  <a:pt x="1722" y="1123"/>
                </a:lnTo>
                <a:lnTo>
                  <a:pt x="1719" y="1115"/>
                </a:lnTo>
                <a:lnTo>
                  <a:pt x="1717" y="1104"/>
                </a:lnTo>
                <a:lnTo>
                  <a:pt x="1713" y="1094"/>
                </a:lnTo>
                <a:lnTo>
                  <a:pt x="1709" y="1083"/>
                </a:lnTo>
                <a:lnTo>
                  <a:pt x="1705" y="1071"/>
                </a:lnTo>
                <a:lnTo>
                  <a:pt x="1699" y="1062"/>
                </a:lnTo>
                <a:lnTo>
                  <a:pt x="1696" y="1050"/>
                </a:lnTo>
                <a:lnTo>
                  <a:pt x="1688" y="1039"/>
                </a:lnTo>
                <a:lnTo>
                  <a:pt x="1682" y="1029"/>
                </a:lnTo>
                <a:lnTo>
                  <a:pt x="1674" y="1018"/>
                </a:lnTo>
                <a:lnTo>
                  <a:pt x="1667" y="1006"/>
                </a:lnTo>
                <a:lnTo>
                  <a:pt x="1657" y="995"/>
                </a:lnTo>
                <a:lnTo>
                  <a:pt x="1648" y="985"/>
                </a:lnTo>
                <a:lnTo>
                  <a:pt x="1638" y="974"/>
                </a:lnTo>
                <a:lnTo>
                  <a:pt x="1626" y="964"/>
                </a:lnTo>
                <a:lnTo>
                  <a:pt x="1615" y="952"/>
                </a:lnTo>
                <a:lnTo>
                  <a:pt x="1603" y="941"/>
                </a:lnTo>
                <a:lnTo>
                  <a:pt x="1590" y="931"/>
                </a:lnTo>
                <a:lnTo>
                  <a:pt x="1577" y="920"/>
                </a:lnTo>
                <a:lnTo>
                  <a:pt x="1563" y="908"/>
                </a:lnTo>
                <a:lnTo>
                  <a:pt x="1550" y="899"/>
                </a:lnTo>
                <a:lnTo>
                  <a:pt x="1538" y="889"/>
                </a:lnTo>
                <a:lnTo>
                  <a:pt x="1527" y="880"/>
                </a:lnTo>
                <a:lnTo>
                  <a:pt x="1517" y="870"/>
                </a:lnTo>
                <a:lnTo>
                  <a:pt x="1507" y="862"/>
                </a:lnTo>
                <a:lnTo>
                  <a:pt x="1498" y="855"/>
                </a:lnTo>
                <a:lnTo>
                  <a:pt x="1492" y="847"/>
                </a:lnTo>
                <a:lnTo>
                  <a:pt x="1484" y="841"/>
                </a:lnTo>
                <a:lnTo>
                  <a:pt x="1479" y="834"/>
                </a:lnTo>
                <a:lnTo>
                  <a:pt x="1475" y="828"/>
                </a:lnTo>
                <a:lnTo>
                  <a:pt x="1471" y="824"/>
                </a:lnTo>
                <a:lnTo>
                  <a:pt x="1467" y="818"/>
                </a:lnTo>
                <a:lnTo>
                  <a:pt x="1465" y="815"/>
                </a:lnTo>
                <a:lnTo>
                  <a:pt x="1463" y="811"/>
                </a:lnTo>
                <a:lnTo>
                  <a:pt x="1463" y="807"/>
                </a:lnTo>
                <a:lnTo>
                  <a:pt x="1463" y="803"/>
                </a:lnTo>
                <a:lnTo>
                  <a:pt x="1465" y="801"/>
                </a:lnTo>
                <a:lnTo>
                  <a:pt x="1469" y="799"/>
                </a:lnTo>
                <a:lnTo>
                  <a:pt x="1473" y="797"/>
                </a:lnTo>
                <a:lnTo>
                  <a:pt x="1479" y="797"/>
                </a:lnTo>
                <a:lnTo>
                  <a:pt x="1484" y="797"/>
                </a:lnTo>
                <a:lnTo>
                  <a:pt x="1494" y="797"/>
                </a:lnTo>
                <a:lnTo>
                  <a:pt x="1502" y="797"/>
                </a:lnTo>
                <a:lnTo>
                  <a:pt x="1513" y="797"/>
                </a:lnTo>
                <a:lnTo>
                  <a:pt x="1525" y="799"/>
                </a:lnTo>
                <a:lnTo>
                  <a:pt x="1536" y="801"/>
                </a:lnTo>
                <a:lnTo>
                  <a:pt x="1552" y="803"/>
                </a:lnTo>
                <a:lnTo>
                  <a:pt x="1565" y="807"/>
                </a:lnTo>
                <a:lnTo>
                  <a:pt x="1582" y="811"/>
                </a:lnTo>
                <a:lnTo>
                  <a:pt x="1600" y="815"/>
                </a:lnTo>
                <a:lnTo>
                  <a:pt x="1619" y="818"/>
                </a:lnTo>
                <a:lnTo>
                  <a:pt x="1638" y="822"/>
                </a:lnTo>
                <a:lnTo>
                  <a:pt x="1657" y="828"/>
                </a:lnTo>
                <a:lnTo>
                  <a:pt x="1674" y="830"/>
                </a:lnTo>
                <a:lnTo>
                  <a:pt x="1690" y="834"/>
                </a:lnTo>
                <a:lnTo>
                  <a:pt x="1705" y="836"/>
                </a:lnTo>
                <a:lnTo>
                  <a:pt x="1719" y="838"/>
                </a:lnTo>
                <a:lnTo>
                  <a:pt x="1732" y="838"/>
                </a:lnTo>
                <a:lnTo>
                  <a:pt x="1745" y="839"/>
                </a:lnTo>
                <a:lnTo>
                  <a:pt x="1755" y="838"/>
                </a:lnTo>
                <a:lnTo>
                  <a:pt x="1767" y="838"/>
                </a:lnTo>
                <a:lnTo>
                  <a:pt x="1774" y="836"/>
                </a:lnTo>
                <a:lnTo>
                  <a:pt x="1784" y="834"/>
                </a:lnTo>
                <a:lnTo>
                  <a:pt x="1792" y="830"/>
                </a:lnTo>
                <a:lnTo>
                  <a:pt x="1797" y="828"/>
                </a:lnTo>
                <a:lnTo>
                  <a:pt x="1803" y="822"/>
                </a:lnTo>
                <a:lnTo>
                  <a:pt x="1807" y="818"/>
                </a:lnTo>
                <a:lnTo>
                  <a:pt x="1811" y="813"/>
                </a:lnTo>
                <a:lnTo>
                  <a:pt x="1815" y="807"/>
                </a:lnTo>
                <a:lnTo>
                  <a:pt x="1820" y="799"/>
                </a:lnTo>
                <a:lnTo>
                  <a:pt x="1824" y="792"/>
                </a:lnTo>
                <a:lnTo>
                  <a:pt x="1830" y="782"/>
                </a:lnTo>
                <a:lnTo>
                  <a:pt x="1836" y="772"/>
                </a:lnTo>
                <a:lnTo>
                  <a:pt x="1840" y="761"/>
                </a:lnTo>
                <a:lnTo>
                  <a:pt x="1845" y="749"/>
                </a:lnTo>
                <a:lnTo>
                  <a:pt x="1853" y="736"/>
                </a:lnTo>
                <a:lnTo>
                  <a:pt x="1859" y="721"/>
                </a:lnTo>
                <a:lnTo>
                  <a:pt x="1864" y="705"/>
                </a:lnTo>
                <a:lnTo>
                  <a:pt x="1872" y="690"/>
                </a:lnTo>
                <a:lnTo>
                  <a:pt x="1878" y="673"/>
                </a:lnTo>
                <a:lnTo>
                  <a:pt x="1886" y="654"/>
                </a:lnTo>
                <a:lnTo>
                  <a:pt x="1893" y="634"/>
                </a:lnTo>
                <a:lnTo>
                  <a:pt x="1901" y="613"/>
                </a:lnTo>
                <a:lnTo>
                  <a:pt x="1909" y="592"/>
                </a:lnTo>
                <a:lnTo>
                  <a:pt x="1914" y="573"/>
                </a:lnTo>
                <a:lnTo>
                  <a:pt x="1922" y="554"/>
                </a:lnTo>
                <a:lnTo>
                  <a:pt x="1926" y="537"/>
                </a:lnTo>
                <a:lnTo>
                  <a:pt x="1932" y="521"/>
                </a:lnTo>
                <a:lnTo>
                  <a:pt x="1935" y="506"/>
                </a:lnTo>
                <a:lnTo>
                  <a:pt x="1937" y="493"/>
                </a:lnTo>
                <a:lnTo>
                  <a:pt x="1939" y="479"/>
                </a:lnTo>
                <a:lnTo>
                  <a:pt x="1941" y="468"/>
                </a:lnTo>
                <a:lnTo>
                  <a:pt x="1943" y="456"/>
                </a:lnTo>
                <a:lnTo>
                  <a:pt x="1943" y="447"/>
                </a:lnTo>
                <a:lnTo>
                  <a:pt x="1941" y="439"/>
                </a:lnTo>
                <a:lnTo>
                  <a:pt x="1941" y="431"/>
                </a:lnTo>
                <a:lnTo>
                  <a:pt x="1937" y="424"/>
                </a:lnTo>
                <a:lnTo>
                  <a:pt x="1935" y="418"/>
                </a:lnTo>
                <a:lnTo>
                  <a:pt x="1932" y="414"/>
                </a:lnTo>
                <a:lnTo>
                  <a:pt x="1928" y="410"/>
                </a:lnTo>
                <a:lnTo>
                  <a:pt x="1922" y="406"/>
                </a:lnTo>
                <a:lnTo>
                  <a:pt x="1918" y="405"/>
                </a:lnTo>
                <a:lnTo>
                  <a:pt x="1912" y="401"/>
                </a:lnTo>
                <a:lnTo>
                  <a:pt x="1905" y="399"/>
                </a:lnTo>
                <a:lnTo>
                  <a:pt x="1899" y="397"/>
                </a:lnTo>
                <a:lnTo>
                  <a:pt x="1891" y="395"/>
                </a:lnTo>
                <a:lnTo>
                  <a:pt x="1884" y="393"/>
                </a:lnTo>
                <a:lnTo>
                  <a:pt x="1876" y="391"/>
                </a:lnTo>
                <a:lnTo>
                  <a:pt x="1866" y="389"/>
                </a:lnTo>
                <a:lnTo>
                  <a:pt x="1857" y="389"/>
                </a:lnTo>
                <a:lnTo>
                  <a:pt x="1847" y="389"/>
                </a:lnTo>
                <a:lnTo>
                  <a:pt x="1836" y="389"/>
                </a:lnTo>
                <a:lnTo>
                  <a:pt x="1826" y="389"/>
                </a:lnTo>
                <a:lnTo>
                  <a:pt x="1813" y="389"/>
                </a:lnTo>
                <a:lnTo>
                  <a:pt x="1801" y="389"/>
                </a:lnTo>
                <a:lnTo>
                  <a:pt x="1788" y="389"/>
                </a:lnTo>
                <a:lnTo>
                  <a:pt x="1772" y="391"/>
                </a:lnTo>
                <a:lnTo>
                  <a:pt x="1757" y="391"/>
                </a:lnTo>
                <a:lnTo>
                  <a:pt x="1740" y="393"/>
                </a:lnTo>
                <a:lnTo>
                  <a:pt x="1720" y="395"/>
                </a:lnTo>
                <a:lnTo>
                  <a:pt x="1701" y="397"/>
                </a:lnTo>
                <a:lnTo>
                  <a:pt x="1678" y="397"/>
                </a:lnTo>
                <a:lnTo>
                  <a:pt x="1655" y="399"/>
                </a:lnTo>
                <a:lnTo>
                  <a:pt x="1630" y="401"/>
                </a:lnTo>
                <a:lnTo>
                  <a:pt x="1605" y="405"/>
                </a:lnTo>
                <a:lnTo>
                  <a:pt x="1578" y="406"/>
                </a:lnTo>
                <a:lnTo>
                  <a:pt x="1550" y="408"/>
                </a:lnTo>
                <a:lnTo>
                  <a:pt x="1519" y="410"/>
                </a:lnTo>
                <a:lnTo>
                  <a:pt x="1486" y="414"/>
                </a:lnTo>
                <a:lnTo>
                  <a:pt x="1454" y="416"/>
                </a:lnTo>
                <a:lnTo>
                  <a:pt x="1419" y="420"/>
                </a:lnTo>
                <a:lnTo>
                  <a:pt x="1383" y="424"/>
                </a:lnTo>
                <a:lnTo>
                  <a:pt x="1346" y="428"/>
                </a:lnTo>
                <a:lnTo>
                  <a:pt x="1308" y="431"/>
                </a:lnTo>
                <a:lnTo>
                  <a:pt x="1269" y="437"/>
                </a:lnTo>
                <a:lnTo>
                  <a:pt x="1229" y="441"/>
                </a:lnTo>
                <a:lnTo>
                  <a:pt x="1187" y="447"/>
                </a:lnTo>
                <a:lnTo>
                  <a:pt x="1145" y="454"/>
                </a:lnTo>
                <a:lnTo>
                  <a:pt x="1100" y="460"/>
                </a:lnTo>
                <a:lnTo>
                  <a:pt x="1056" y="468"/>
                </a:lnTo>
                <a:lnTo>
                  <a:pt x="1008" y="475"/>
                </a:lnTo>
                <a:lnTo>
                  <a:pt x="962" y="483"/>
                </a:lnTo>
                <a:lnTo>
                  <a:pt x="912" y="493"/>
                </a:lnTo>
                <a:lnTo>
                  <a:pt x="864" y="502"/>
                </a:lnTo>
                <a:lnTo>
                  <a:pt x="812" y="512"/>
                </a:lnTo>
                <a:lnTo>
                  <a:pt x="761" y="521"/>
                </a:lnTo>
                <a:lnTo>
                  <a:pt x="707" y="533"/>
                </a:lnTo>
                <a:lnTo>
                  <a:pt x="680" y="539"/>
                </a:lnTo>
                <a:lnTo>
                  <a:pt x="655" y="544"/>
                </a:lnTo>
                <a:lnTo>
                  <a:pt x="628" y="550"/>
                </a:lnTo>
                <a:lnTo>
                  <a:pt x="603" y="554"/>
                </a:lnTo>
                <a:lnTo>
                  <a:pt x="580" y="560"/>
                </a:lnTo>
                <a:lnTo>
                  <a:pt x="555" y="565"/>
                </a:lnTo>
                <a:lnTo>
                  <a:pt x="532" y="571"/>
                </a:lnTo>
                <a:lnTo>
                  <a:pt x="511" y="577"/>
                </a:lnTo>
                <a:lnTo>
                  <a:pt x="488" y="583"/>
                </a:lnTo>
                <a:lnTo>
                  <a:pt x="467" y="588"/>
                </a:lnTo>
                <a:lnTo>
                  <a:pt x="448" y="594"/>
                </a:lnTo>
                <a:lnTo>
                  <a:pt x="427" y="600"/>
                </a:lnTo>
                <a:lnTo>
                  <a:pt x="407" y="606"/>
                </a:lnTo>
                <a:lnTo>
                  <a:pt x="390" y="611"/>
                </a:lnTo>
                <a:lnTo>
                  <a:pt x="371" y="617"/>
                </a:lnTo>
                <a:lnTo>
                  <a:pt x="354" y="623"/>
                </a:lnTo>
                <a:lnTo>
                  <a:pt x="336" y="629"/>
                </a:lnTo>
                <a:lnTo>
                  <a:pt x="321" y="634"/>
                </a:lnTo>
                <a:lnTo>
                  <a:pt x="306" y="640"/>
                </a:lnTo>
                <a:lnTo>
                  <a:pt x="290" y="646"/>
                </a:lnTo>
                <a:lnTo>
                  <a:pt x="275" y="652"/>
                </a:lnTo>
                <a:lnTo>
                  <a:pt x="262" y="657"/>
                </a:lnTo>
                <a:lnTo>
                  <a:pt x="248" y="665"/>
                </a:lnTo>
                <a:lnTo>
                  <a:pt x="235" y="671"/>
                </a:lnTo>
                <a:lnTo>
                  <a:pt x="223" y="677"/>
                </a:lnTo>
                <a:lnTo>
                  <a:pt x="212" y="682"/>
                </a:lnTo>
                <a:lnTo>
                  <a:pt x="202" y="688"/>
                </a:lnTo>
                <a:lnTo>
                  <a:pt x="191" y="694"/>
                </a:lnTo>
                <a:lnTo>
                  <a:pt x="181" y="700"/>
                </a:lnTo>
                <a:lnTo>
                  <a:pt x="173" y="707"/>
                </a:lnTo>
                <a:lnTo>
                  <a:pt x="164" y="713"/>
                </a:lnTo>
                <a:lnTo>
                  <a:pt x="156" y="719"/>
                </a:lnTo>
                <a:lnTo>
                  <a:pt x="143" y="730"/>
                </a:lnTo>
                <a:lnTo>
                  <a:pt x="127" y="742"/>
                </a:lnTo>
                <a:lnTo>
                  <a:pt x="116" y="753"/>
                </a:lnTo>
                <a:lnTo>
                  <a:pt x="102" y="761"/>
                </a:lnTo>
                <a:lnTo>
                  <a:pt x="93" y="770"/>
                </a:lnTo>
                <a:lnTo>
                  <a:pt x="81" y="778"/>
                </a:lnTo>
                <a:lnTo>
                  <a:pt x="71" y="784"/>
                </a:lnTo>
                <a:lnTo>
                  <a:pt x="62" y="790"/>
                </a:lnTo>
                <a:lnTo>
                  <a:pt x="54" y="793"/>
                </a:lnTo>
                <a:lnTo>
                  <a:pt x="47" y="797"/>
                </a:lnTo>
                <a:lnTo>
                  <a:pt x="41" y="801"/>
                </a:lnTo>
                <a:lnTo>
                  <a:pt x="35" y="803"/>
                </a:lnTo>
                <a:lnTo>
                  <a:pt x="29" y="803"/>
                </a:lnTo>
                <a:lnTo>
                  <a:pt x="25" y="803"/>
                </a:lnTo>
                <a:lnTo>
                  <a:pt x="22" y="803"/>
                </a:lnTo>
                <a:lnTo>
                  <a:pt x="20" y="801"/>
                </a:lnTo>
                <a:lnTo>
                  <a:pt x="18" y="799"/>
                </a:lnTo>
                <a:lnTo>
                  <a:pt x="16" y="795"/>
                </a:lnTo>
                <a:lnTo>
                  <a:pt x="12" y="792"/>
                </a:lnTo>
                <a:lnTo>
                  <a:pt x="12" y="786"/>
                </a:lnTo>
                <a:lnTo>
                  <a:pt x="10" y="782"/>
                </a:lnTo>
                <a:lnTo>
                  <a:pt x="8" y="776"/>
                </a:lnTo>
                <a:lnTo>
                  <a:pt x="6" y="769"/>
                </a:lnTo>
                <a:lnTo>
                  <a:pt x="4" y="763"/>
                </a:lnTo>
                <a:lnTo>
                  <a:pt x="4" y="755"/>
                </a:lnTo>
                <a:lnTo>
                  <a:pt x="2" y="746"/>
                </a:lnTo>
                <a:lnTo>
                  <a:pt x="2" y="736"/>
                </a:lnTo>
                <a:lnTo>
                  <a:pt x="2" y="726"/>
                </a:lnTo>
                <a:lnTo>
                  <a:pt x="0" y="717"/>
                </a:lnTo>
                <a:lnTo>
                  <a:pt x="0" y="705"/>
                </a:lnTo>
                <a:lnTo>
                  <a:pt x="0" y="694"/>
                </a:lnTo>
                <a:lnTo>
                  <a:pt x="0" y="682"/>
                </a:lnTo>
                <a:lnTo>
                  <a:pt x="0" y="671"/>
                </a:lnTo>
                <a:lnTo>
                  <a:pt x="0" y="657"/>
                </a:lnTo>
                <a:lnTo>
                  <a:pt x="2" y="646"/>
                </a:lnTo>
                <a:lnTo>
                  <a:pt x="4" y="636"/>
                </a:lnTo>
                <a:lnTo>
                  <a:pt x="6" y="625"/>
                </a:lnTo>
                <a:lnTo>
                  <a:pt x="8" y="615"/>
                </a:lnTo>
                <a:lnTo>
                  <a:pt x="10" y="606"/>
                </a:lnTo>
                <a:lnTo>
                  <a:pt x="14" y="598"/>
                </a:lnTo>
                <a:lnTo>
                  <a:pt x="16" y="588"/>
                </a:lnTo>
                <a:lnTo>
                  <a:pt x="20" y="581"/>
                </a:lnTo>
                <a:lnTo>
                  <a:pt x="24" y="573"/>
                </a:lnTo>
                <a:lnTo>
                  <a:pt x="29" y="567"/>
                </a:lnTo>
                <a:lnTo>
                  <a:pt x="33" y="560"/>
                </a:lnTo>
                <a:lnTo>
                  <a:pt x="39" y="554"/>
                </a:lnTo>
                <a:lnTo>
                  <a:pt x="45" y="550"/>
                </a:lnTo>
                <a:lnTo>
                  <a:pt x="50" y="544"/>
                </a:lnTo>
                <a:lnTo>
                  <a:pt x="62" y="535"/>
                </a:lnTo>
                <a:lnTo>
                  <a:pt x="73" y="525"/>
                </a:lnTo>
                <a:lnTo>
                  <a:pt x="83" y="516"/>
                </a:lnTo>
                <a:lnTo>
                  <a:pt x="93" y="504"/>
                </a:lnTo>
                <a:lnTo>
                  <a:pt x="100" y="493"/>
                </a:lnTo>
                <a:lnTo>
                  <a:pt x="108" y="481"/>
                </a:lnTo>
                <a:lnTo>
                  <a:pt x="114" y="470"/>
                </a:lnTo>
                <a:lnTo>
                  <a:pt x="119" y="458"/>
                </a:lnTo>
                <a:lnTo>
                  <a:pt x="121" y="452"/>
                </a:lnTo>
                <a:lnTo>
                  <a:pt x="123" y="445"/>
                </a:lnTo>
                <a:lnTo>
                  <a:pt x="125" y="437"/>
                </a:lnTo>
                <a:lnTo>
                  <a:pt x="127" y="428"/>
                </a:lnTo>
                <a:lnTo>
                  <a:pt x="129" y="420"/>
                </a:lnTo>
                <a:lnTo>
                  <a:pt x="131" y="410"/>
                </a:lnTo>
                <a:lnTo>
                  <a:pt x="133" y="399"/>
                </a:lnTo>
                <a:lnTo>
                  <a:pt x="133" y="389"/>
                </a:lnTo>
                <a:lnTo>
                  <a:pt x="135" y="378"/>
                </a:lnTo>
                <a:lnTo>
                  <a:pt x="135" y="366"/>
                </a:lnTo>
                <a:lnTo>
                  <a:pt x="137" y="353"/>
                </a:lnTo>
                <a:lnTo>
                  <a:pt x="137" y="339"/>
                </a:lnTo>
                <a:lnTo>
                  <a:pt x="139" y="326"/>
                </a:lnTo>
                <a:lnTo>
                  <a:pt x="139" y="313"/>
                </a:lnTo>
                <a:lnTo>
                  <a:pt x="139" y="297"/>
                </a:lnTo>
                <a:lnTo>
                  <a:pt x="139" y="282"/>
                </a:lnTo>
                <a:lnTo>
                  <a:pt x="139" y="267"/>
                </a:lnTo>
                <a:lnTo>
                  <a:pt x="139" y="251"/>
                </a:lnTo>
                <a:lnTo>
                  <a:pt x="137" y="238"/>
                </a:lnTo>
                <a:lnTo>
                  <a:pt x="137" y="224"/>
                </a:lnTo>
                <a:lnTo>
                  <a:pt x="135" y="211"/>
                </a:lnTo>
                <a:lnTo>
                  <a:pt x="133" y="198"/>
                </a:lnTo>
                <a:lnTo>
                  <a:pt x="127" y="175"/>
                </a:lnTo>
                <a:lnTo>
                  <a:pt x="121" y="152"/>
                </a:lnTo>
                <a:lnTo>
                  <a:pt x="114" y="131"/>
                </a:lnTo>
                <a:lnTo>
                  <a:pt x="104" y="113"/>
                </a:lnTo>
                <a:lnTo>
                  <a:pt x="95" y="96"/>
                </a:lnTo>
                <a:lnTo>
                  <a:pt x="89" y="88"/>
                </a:lnTo>
                <a:lnTo>
                  <a:pt x="85" y="81"/>
                </a:lnTo>
                <a:lnTo>
                  <a:pt x="81" y="73"/>
                </a:lnTo>
                <a:lnTo>
                  <a:pt x="77" y="67"/>
                </a:lnTo>
                <a:lnTo>
                  <a:pt x="73" y="60"/>
                </a:lnTo>
                <a:lnTo>
                  <a:pt x="71" y="54"/>
                </a:lnTo>
                <a:lnTo>
                  <a:pt x="70" y="48"/>
                </a:lnTo>
                <a:lnTo>
                  <a:pt x="68" y="42"/>
                </a:lnTo>
                <a:lnTo>
                  <a:pt x="68" y="37"/>
                </a:lnTo>
                <a:lnTo>
                  <a:pt x="66" y="33"/>
                </a:lnTo>
                <a:lnTo>
                  <a:pt x="66" y="27"/>
                </a:lnTo>
                <a:lnTo>
                  <a:pt x="68" y="23"/>
                </a:lnTo>
                <a:lnTo>
                  <a:pt x="68" y="19"/>
                </a:lnTo>
                <a:lnTo>
                  <a:pt x="70" y="16"/>
                </a:lnTo>
                <a:lnTo>
                  <a:pt x="71" y="12"/>
                </a:lnTo>
                <a:lnTo>
                  <a:pt x="75" y="8"/>
                </a:lnTo>
                <a:lnTo>
                  <a:pt x="75" y="8"/>
                </a:lnTo>
                <a:lnTo>
                  <a:pt x="75" y="8"/>
                </a:lnTo>
              </a:path>
            </a:pathLst>
          </a:custGeom>
          <a:solidFill>
            <a:srgbClr val="FF0000"/>
          </a:solidFill>
          <a:ln w="1"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9" name="Freeform 10"/>
          <p:cNvSpPr/>
          <p:nvPr/>
        </p:nvSpPr>
        <p:spPr>
          <a:xfrm>
            <a:off x="2944977" y="3369945"/>
            <a:ext cx="141288" cy="1838325"/>
          </a:xfrm>
          <a:custGeom>
            <a:avLst/>
            <a:gdLst/>
            <a:ahLst/>
            <a:cxnLst>
              <a:cxn ang="0">
                <a:pos x="9579" y="1317970"/>
              </a:cxn>
              <a:cxn ang="0">
                <a:pos x="14368" y="1232965"/>
              </a:cxn>
              <a:cxn ang="0">
                <a:pos x="17561" y="1142400"/>
              </a:cxn>
              <a:cxn ang="0">
                <a:pos x="18359" y="1048656"/>
              </a:cxn>
              <a:cxn ang="0">
                <a:pos x="19956" y="949352"/>
              </a:cxn>
              <a:cxn ang="0">
                <a:pos x="19956" y="862758"/>
              </a:cxn>
              <a:cxn ang="0">
                <a:pos x="19956" y="807942"/>
              </a:cxn>
              <a:cxn ang="0">
                <a:pos x="18359" y="745181"/>
              </a:cxn>
              <a:cxn ang="0">
                <a:pos x="18359" y="678449"/>
              </a:cxn>
              <a:cxn ang="0">
                <a:pos x="17561" y="606949"/>
              </a:cxn>
              <a:cxn ang="0">
                <a:pos x="15965" y="529095"/>
              </a:cxn>
              <a:cxn ang="0">
                <a:pos x="14368" y="447268"/>
              </a:cxn>
              <a:cxn ang="0">
                <a:pos x="11175" y="359085"/>
              </a:cxn>
              <a:cxn ang="0">
                <a:pos x="7982" y="266136"/>
              </a:cxn>
              <a:cxn ang="0">
                <a:pos x="4789" y="166832"/>
              </a:cxn>
              <a:cxn ang="0">
                <a:pos x="1596" y="63555"/>
              </a:cxn>
              <a:cxn ang="0">
                <a:pos x="130911" y="55611"/>
              </a:cxn>
              <a:cxn ang="0">
                <a:pos x="131709" y="216087"/>
              </a:cxn>
              <a:cxn ang="0">
                <a:pos x="133306" y="364646"/>
              </a:cxn>
              <a:cxn ang="0">
                <a:pos x="134902" y="505262"/>
              </a:cxn>
              <a:cxn ang="0">
                <a:pos x="136499" y="633166"/>
              </a:cxn>
              <a:cxn ang="0">
                <a:pos x="138095" y="751537"/>
              </a:cxn>
              <a:cxn ang="0">
                <a:pos x="139692" y="859580"/>
              </a:cxn>
              <a:cxn ang="0">
                <a:pos x="139692" y="957296"/>
              </a:cxn>
              <a:cxn ang="0">
                <a:pos x="141288" y="1042301"/>
              </a:cxn>
              <a:cxn ang="0">
                <a:pos x="141288" y="1118567"/>
              </a:cxn>
              <a:cxn ang="0">
                <a:pos x="141288" y="1183710"/>
              </a:cxn>
              <a:cxn ang="0">
                <a:pos x="141288" y="1276659"/>
              </a:cxn>
              <a:cxn ang="0">
                <a:pos x="138095" y="1378347"/>
              </a:cxn>
              <a:cxn ang="0">
                <a:pos x="134902" y="1471296"/>
              </a:cxn>
              <a:cxn ang="0">
                <a:pos x="129314" y="1555507"/>
              </a:cxn>
              <a:cxn ang="0">
                <a:pos x="121332" y="1630184"/>
              </a:cxn>
              <a:cxn ang="0">
                <a:pos x="112551" y="1693739"/>
              </a:cxn>
              <a:cxn ang="0">
                <a:pos x="102973" y="1746966"/>
              </a:cxn>
              <a:cxn ang="0">
                <a:pos x="94990" y="1788277"/>
              </a:cxn>
              <a:cxn ang="0">
                <a:pos x="86210" y="1816876"/>
              </a:cxn>
              <a:cxn ang="0">
                <a:pos x="78227" y="1833559"/>
              </a:cxn>
              <a:cxn ang="0">
                <a:pos x="71043" y="1838326"/>
              </a:cxn>
              <a:cxn ang="0">
                <a:pos x="63061" y="1831971"/>
              </a:cxn>
              <a:cxn ang="0">
                <a:pos x="54280" y="1816876"/>
              </a:cxn>
              <a:cxn ang="0">
                <a:pos x="44701" y="1794632"/>
              </a:cxn>
              <a:cxn ang="0">
                <a:pos x="34324" y="1763649"/>
              </a:cxn>
              <a:cxn ang="0">
                <a:pos x="23149" y="1723927"/>
              </a:cxn>
              <a:cxn ang="0">
                <a:pos x="14368" y="1677055"/>
              </a:cxn>
              <a:cxn ang="0">
                <a:pos x="6386" y="1623828"/>
              </a:cxn>
              <a:cxn ang="0">
                <a:pos x="1596" y="1562657"/>
              </a:cxn>
              <a:cxn ang="0">
                <a:pos x="0" y="1497513"/>
              </a:cxn>
              <a:cxn ang="0">
                <a:pos x="3193" y="1424425"/>
              </a:cxn>
              <a:cxn ang="0">
                <a:pos x="6386" y="1372786"/>
              </a:cxn>
            </a:cxnLst>
            <a:rect l="0" t="0" r="0" b="0"/>
            <a:pathLst>
              <a:path w="177" h="2314">
                <a:moveTo>
                  <a:pt x="8" y="1728"/>
                </a:moveTo>
                <a:lnTo>
                  <a:pt x="10" y="1693"/>
                </a:lnTo>
                <a:lnTo>
                  <a:pt x="12" y="1659"/>
                </a:lnTo>
                <a:lnTo>
                  <a:pt x="14" y="1624"/>
                </a:lnTo>
                <a:lnTo>
                  <a:pt x="16" y="1588"/>
                </a:lnTo>
                <a:lnTo>
                  <a:pt x="18" y="1552"/>
                </a:lnTo>
                <a:lnTo>
                  <a:pt x="20" y="1515"/>
                </a:lnTo>
                <a:lnTo>
                  <a:pt x="20" y="1477"/>
                </a:lnTo>
                <a:lnTo>
                  <a:pt x="22" y="1438"/>
                </a:lnTo>
                <a:lnTo>
                  <a:pt x="22" y="1400"/>
                </a:lnTo>
                <a:lnTo>
                  <a:pt x="23" y="1360"/>
                </a:lnTo>
                <a:lnTo>
                  <a:pt x="23" y="1320"/>
                </a:lnTo>
                <a:lnTo>
                  <a:pt x="23" y="1279"/>
                </a:lnTo>
                <a:lnTo>
                  <a:pt x="25" y="1237"/>
                </a:lnTo>
                <a:lnTo>
                  <a:pt x="25" y="1195"/>
                </a:lnTo>
                <a:lnTo>
                  <a:pt x="25" y="1153"/>
                </a:lnTo>
                <a:lnTo>
                  <a:pt x="25" y="1109"/>
                </a:lnTo>
                <a:lnTo>
                  <a:pt x="25" y="1086"/>
                </a:lnTo>
                <a:lnTo>
                  <a:pt x="25" y="1065"/>
                </a:lnTo>
                <a:lnTo>
                  <a:pt x="25" y="1040"/>
                </a:lnTo>
                <a:lnTo>
                  <a:pt x="25" y="1017"/>
                </a:lnTo>
                <a:lnTo>
                  <a:pt x="25" y="990"/>
                </a:lnTo>
                <a:lnTo>
                  <a:pt x="25" y="965"/>
                </a:lnTo>
                <a:lnTo>
                  <a:pt x="23" y="938"/>
                </a:lnTo>
                <a:lnTo>
                  <a:pt x="23" y="912"/>
                </a:lnTo>
                <a:lnTo>
                  <a:pt x="23" y="883"/>
                </a:lnTo>
                <a:lnTo>
                  <a:pt x="23" y="854"/>
                </a:lnTo>
                <a:lnTo>
                  <a:pt x="23" y="825"/>
                </a:lnTo>
                <a:lnTo>
                  <a:pt x="22" y="795"/>
                </a:lnTo>
                <a:lnTo>
                  <a:pt x="22" y="764"/>
                </a:lnTo>
                <a:lnTo>
                  <a:pt x="22" y="731"/>
                </a:lnTo>
                <a:lnTo>
                  <a:pt x="20" y="699"/>
                </a:lnTo>
                <a:lnTo>
                  <a:pt x="20" y="666"/>
                </a:lnTo>
                <a:lnTo>
                  <a:pt x="18" y="632"/>
                </a:lnTo>
                <a:lnTo>
                  <a:pt x="18" y="597"/>
                </a:lnTo>
                <a:lnTo>
                  <a:pt x="18" y="563"/>
                </a:lnTo>
                <a:lnTo>
                  <a:pt x="16" y="526"/>
                </a:lnTo>
                <a:lnTo>
                  <a:pt x="16" y="490"/>
                </a:lnTo>
                <a:lnTo>
                  <a:pt x="14" y="452"/>
                </a:lnTo>
                <a:lnTo>
                  <a:pt x="12" y="413"/>
                </a:lnTo>
                <a:lnTo>
                  <a:pt x="12" y="375"/>
                </a:lnTo>
                <a:lnTo>
                  <a:pt x="10" y="335"/>
                </a:lnTo>
                <a:lnTo>
                  <a:pt x="10" y="295"/>
                </a:lnTo>
                <a:lnTo>
                  <a:pt x="8" y="252"/>
                </a:lnTo>
                <a:lnTo>
                  <a:pt x="6" y="210"/>
                </a:lnTo>
                <a:lnTo>
                  <a:pt x="4" y="168"/>
                </a:lnTo>
                <a:lnTo>
                  <a:pt x="4" y="126"/>
                </a:lnTo>
                <a:lnTo>
                  <a:pt x="2" y="80"/>
                </a:lnTo>
                <a:lnTo>
                  <a:pt x="0" y="36"/>
                </a:lnTo>
                <a:lnTo>
                  <a:pt x="164" y="0"/>
                </a:lnTo>
                <a:lnTo>
                  <a:pt x="164" y="70"/>
                </a:lnTo>
                <a:lnTo>
                  <a:pt x="165" y="139"/>
                </a:lnTo>
                <a:lnTo>
                  <a:pt x="165" y="206"/>
                </a:lnTo>
                <a:lnTo>
                  <a:pt x="165" y="272"/>
                </a:lnTo>
                <a:lnTo>
                  <a:pt x="167" y="337"/>
                </a:lnTo>
                <a:lnTo>
                  <a:pt x="167" y="398"/>
                </a:lnTo>
                <a:lnTo>
                  <a:pt x="167" y="459"/>
                </a:lnTo>
                <a:lnTo>
                  <a:pt x="169" y="521"/>
                </a:lnTo>
                <a:lnTo>
                  <a:pt x="169" y="578"/>
                </a:lnTo>
                <a:lnTo>
                  <a:pt x="169" y="636"/>
                </a:lnTo>
                <a:lnTo>
                  <a:pt x="171" y="691"/>
                </a:lnTo>
                <a:lnTo>
                  <a:pt x="171" y="745"/>
                </a:lnTo>
                <a:lnTo>
                  <a:pt x="171" y="797"/>
                </a:lnTo>
                <a:lnTo>
                  <a:pt x="173" y="848"/>
                </a:lnTo>
                <a:lnTo>
                  <a:pt x="173" y="898"/>
                </a:lnTo>
                <a:lnTo>
                  <a:pt x="173" y="946"/>
                </a:lnTo>
                <a:lnTo>
                  <a:pt x="173" y="992"/>
                </a:lnTo>
                <a:lnTo>
                  <a:pt x="173" y="1038"/>
                </a:lnTo>
                <a:lnTo>
                  <a:pt x="175" y="1082"/>
                </a:lnTo>
                <a:lnTo>
                  <a:pt x="175" y="1124"/>
                </a:lnTo>
                <a:lnTo>
                  <a:pt x="175" y="1164"/>
                </a:lnTo>
                <a:lnTo>
                  <a:pt x="175" y="1205"/>
                </a:lnTo>
                <a:lnTo>
                  <a:pt x="175" y="1241"/>
                </a:lnTo>
                <a:lnTo>
                  <a:pt x="175" y="1278"/>
                </a:lnTo>
                <a:lnTo>
                  <a:pt x="177" y="1312"/>
                </a:lnTo>
                <a:lnTo>
                  <a:pt x="177" y="1347"/>
                </a:lnTo>
                <a:lnTo>
                  <a:pt x="177" y="1377"/>
                </a:lnTo>
                <a:lnTo>
                  <a:pt x="177" y="1408"/>
                </a:lnTo>
                <a:lnTo>
                  <a:pt x="177" y="1437"/>
                </a:lnTo>
                <a:lnTo>
                  <a:pt x="177" y="1465"/>
                </a:lnTo>
                <a:lnTo>
                  <a:pt x="177" y="1490"/>
                </a:lnTo>
                <a:lnTo>
                  <a:pt x="177" y="1515"/>
                </a:lnTo>
                <a:lnTo>
                  <a:pt x="177" y="1561"/>
                </a:lnTo>
                <a:lnTo>
                  <a:pt x="177" y="1607"/>
                </a:lnTo>
                <a:lnTo>
                  <a:pt x="175" y="1651"/>
                </a:lnTo>
                <a:lnTo>
                  <a:pt x="175" y="1695"/>
                </a:lnTo>
                <a:lnTo>
                  <a:pt x="173" y="1735"/>
                </a:lnTo>
                <a:lnTo>
                  <a:pt x="173" y="1776"/>
                </a:lnTo>
                <a:lnTo>
                  <a:pt x="171" y="1816"/>
                </a:lnTo>
                <a:lnTo>
                  <a:pt x="169" y="1852"/>
                </a:lnTo>
                <a:lnTo>
                  <a:pt x="167" y="1889"/>
                </a:lnTo>
                <a:lnTo>
                  <a:pt x="164" y="1925"/>
                </a:lnTo>
                <a:lnTo>
                  <a:pt x="162" y="1958"/>
                </a:lnTo>
                <a:lnTo>
                  <a:pt x="158" y="1990"/>
                </a:lnTo>
                <a:lnTo>
                  <a:pt x="156" y="2021"/>
                </a:lnTo>
                <a:lnTo>
                  <a:pt x="152" y="2052"/>
                </a:lnTo>
                <a:lnTo>
                  <a:pt x="148" y="2080"/>
                </a:lnTo>
                <a:lnTo>
                  <a:pt x="144" y="2107"/>
                </a:lnTo>
                <a:lnTo>
                  <a:pt x="141" y="2132"/>
                </a:lnTo>
                <a:lnTo>
                  <a:pt x="137" y="2157"/>
                </a:lnTo>
                <a:lnTo>
                  <a:pt x="133" y="2180"/>
                </a:lnTo>
                <a:lnTo>
                  <a:pt x="129" y="2199"/>
                </a:lnTo>
                <a:lnTo>
                  <a:pt x="125" y="2218"/>
                </a:lnTo>
                <a:lnTo>
                  <a:pt x="121" y="2236"/>
                </a:lnTo>
                <a:lnTo>
                  <a:pt x="119" y="2251"/>
                </a:lnTo>
                <a:lnTo>
                  <a:pt x="116" y="2266"/>
                </a:lnTo>
                <a:lnTo>
                  <a:pt x="112" y="2278"/>
                </a:lnTo>
                <a:lnTo>
                  <a:pt x="108" y="2287"/>
                </a:lnTo>
                <a:lnTo>
                  <a:pt x="106" y="2297"/>
                </a:lnTo>
                <a:lnTo>
                  <a:pt x="102" y="2303"/>
                </a:lnTo>
                <a:lnTo>
                  <a:pt x="98" y="2308"/>
                </a:lnTo>
                <a:lnTo>
                  <a:pt x="94" y="2312"/>
                </a:lnTo>
                <a:lnTo>
                  <a:pt x="93" y="2314"/>
                </a:lnTo>
                <a:lnTo>
                  <a:pt x="89" y="2314"/>
                </a:lnTo>
                <a:lnTo>
                  <a:pt x="85" y="2312"/>
                </a:lnTo>
                <a:lnTo>
                  <a:pt x="83" y="2310"/>
                </a:lnTo>
                <a:lnTo>
                  <a:pt x="79" y="2306"/>
                </a:lnTo>
                <a:lnTo>
                  <a:pt x="75" y="2301"/>
                </a:lnTo>
                <a:lnTo>
                  <a:pt x="71" y="2295"/>
                </a:lnTo>
                <a:lnTo>
                  <a:pt x="68" y="2287"/>
                </a:lnTo>
                <a:lnTo>
                  <a:pt x="64" y="2280"/>
                </a:lnTo>
                <a:lnTo>
                  <a:pt x="60" y="2270"/>
                </a:lnTo>
                <a:lnTo>
                  <a:pt x="56" y="2259"/>
                </a:lnTo>
                <a:lnTo>
                  <a:pt x="52" y="2247"/>
                </a:lnTo>
                <a:lnTo>
                  <a:pt x="48" y="2234"/>
                </a:lnTo>
                <a:lnTo>
                  <a:pt x="43" y="2220"/>
                </a:lnTo>
                <a:lnTo>
                  <a:pt x="39" y="2205"/>
                </a:lnTo>
                <a:lnTo>
                  <a:pt x="35" y="2188"/>
                </a:lnTo>
                <a:lnTo>
                  <a:pt x="29" y="2170"/>
                </a:lnTo>
                <a:lnTo>
                  <a:pt x="25" y="2151"/>
                </a:lnTo>
                <a:lnTo>
                  <a:pt x="22" y="2132"/>
                </a:lnTo>
                <a:lnTo>
                  <a:pt x="18" y="2111"/>
                </a:lnTo>
                <a:lnTo>
                  <a:pt x="14" y="2090"/>
                </a:lnTo>
                <a:lnTo>
                  <a:pt x="10" y="2067"/>
                </a:lnTo>
                <a:lnTo>
                  <a:pt x="8" y="2044"/>
                </a:lnTo>
                <a:lnTo>
                  <a:pt x="6" y="2019"/>
                </a:lnTo>
                <a:lnTo>
                  <a:pt x="4" y="1994"/>
                </a:lnTo>
                <a:lnTo>
                  <a:pt x="2" y="1967"/>
                </a:lnTo>
                <a:lnTo>
                  <a:pt x="2" y="1940"/>
                </a:lnTo>
                <a:lnTo>
                  <a:pt x="0" y="1914"/>
                </a:lnTo>
                <a:lnTo>
                  <a:pt x="0" y="1885"/>
                </a:lnTo>
                <a:lnTo>
                  <a:pt x="2" y="1854"/>
                </a:lnTo>
                <a:lnTo>
                  <a:pt x="2" y="1824"/>
                </a:lnTo>
                <a:lnTo>
                  <a:pt x="4" y="1793"/>
                </a:lnTo>
                <a:lnTo>
                  <a:pt x="6" y="1760"/>
                </a:lnTo>
                <a:lnTo>
                  <a:pt x="8" y="1728"/>
                </a:lnTo>
                <a:lnTo>
                  <a:pt x="8" y="1728"/>
                </a:lnTo>
                <a:lnTo>
                  <a:pt x="8" y="1728"/>
                </a:lnTo>
              </a:path>
            </a:pathLst>
          </a:custGeom>
          <a:solidFill>
            <a:srgbClr val="FF0000"/>
          </a:solidFill>
          <a:ln w="1"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2" name="Freeform 11"/>
          <p:cNvSpPr/>
          <p:nvPr/>
        </p:nvSpPr>
        <p:spPr>
          <a:xfrm>
            <a:off x="2013115" y="4052570"/>
            <a:ext cx="1022350" cy="855662"/>
          </a:xfrm>
          <a:custGeom>
            <a:avLst/>
            <a:gdLst/>
            <a:ahLst/>
            <a:cxnLst>
              <a:cxn ang="0">
                <a:pos x="996156" y="174787"/>
              </a:cxn>
              <a:cxn ang="0">
                <a:pos x="947738" y="223251"/>
              </a:cxn>
              <a:cxn ang="0">
                <a:pos x="896938" y="269331"/>
              </a:cxn>
              <a:cxn ang="0">
                <a:pos x="848519" y="314617"/>
              </a:cxn>
              <a:cxn ang="0">
                <a:pos x="800894" y="357519"/>
              </a:cxn>
              <a:cxn ang="0">
                <a:pos x="755650" y="398833"/>
              </a:cxn>
              <a:cxn ang="0">
                <a:pos x="708025" y="438557"/>
              </a:cxn>
              <a:cxn ang="0">
                <a:pos x="664369" y="476692"/>
              </a:cxn>
              <a:cxn ang="0">
                <a:pos x="619919" y="511650"/>
              </a:cxn>
              <a:cxn ang="0">
                <a:pos x="575469" y="545018"/>
              </a:cxn>
              <a:cxn ang="0">
                <a:pos x="532606" y="575209"/>
              </a:cxn>
              <a:cxn ang="0">
                <a:pos x="490538" y="605399"/>
              </a:cxn>
              <a:cxn ang="0">
                <a:pos x="449263" y="633207"/>
              </a:cxn>
              <a:cxn ang="0">
                <a:pos x="409575" y="658630"/>
              </a:cxn>
              <a:cxn ang="0">
                <a:pos x="369888" y="681670"/>
              </a:cxn>
              <a:cxn ang="0">
                <a:pos x="331788" y="703121"/>
              </a:cxn>
              <a:cxn ang="0">
                <a:pos x="293688" y="722984"/>
              </a:cxn>
              <a:cxn ang="0">
                <a:pos x="258763" y="741257"/>
              </a:cxn>
              <a:cxn ang="0">
                <a:pos x="225425" y="759530"/>
              </a:cxn>
              <a:cxn ang="0">
                <a:pos x="194469" y="774625"/>
              </a:cxn>
              <a:cxn ang="0">
                <a:pos x="165894" y="788132"/>
              </a:cxn>
              <a:cxn ang="0">
                <a:pos x="139700" y="802432"/>
              </a:cxn>
              <a:cxn ang="0">
                <a:pos x="115094" y="812761"/>
              </a:cxn>
              <a:cxn ang="0">
                <a:pos x="92869" y="823089"/>
              </a:cxn>
              <a:cxn ang="0">
                <a:pos x="74613" y="832623"/>
              </a:cxn>
              <a:cxn ang="0">
                <a:pos x="56356" y="838979"/>
              </a:cxn>
              <a:cxn ang="0">
                <a:pos x="42069" y="844540"/>
              </a:cxn>
              <a:cxn ang="0">
                <a:pos x="28575" y="849307"/>
              </a:cxn>
              <a:cxn ang="0">
                <a:pos x="18256" y="852485"/>
              </a:cxn>
              <a:cxn ang="0">
                <a:pos x="10319" y="854074"/>
              </a:cxn>
              <a:cxn ang="0">
                <a:pos x="3969" y="854074"/>
              </a:cxn>
              <a:cxn ang="0">
                <a:pos x="794" y="854074"/>
              </a:cxn>
              <a:cxn ang="0">
                <a:pos x="0" y="850896"/>
              </a:cxn>
              <a:cxn ang="0">
                <a:pos x="794" y="846129"/>
              </a:cxn>
              <a:cxn ang="0">
                <a:pos x="3969" y="841362"/>
              </a:cxn>
              <a:cxn ang="0">
                <a:pos x="10319" y="834212"/>
              </a:cxn>
              <a:cxn ang="0">
                <a:pos x="19844" y="824678"/>
              </a:cxn>
              <a:cxn ang="0">
                <a:pos x="31750" y="814350"/>
              </a:cxn>
              <a:cxn ang="0">
                <a:pos x="45244" y="804021"/>
              </a:cxn>
              <a:cxn ang="0">
                <a:pos x="61913" y="789721"/>
              </a:cxn>
              <a:cxn ang="0">
                <a:pos x="80169" y="774625"/>
              </a:cxn>
              <a:cxn ang="0">
                <a:pos x="101600" y="759530"/>
              </a:cxn>
              <a:cxn ang="0">
                <a:pos x="126206" y="741257"/>
              </a:cxn>
              <a:cxn ang="0">
                <a:pos x="152400" y="721395"/>
              </a:cxn>
              <a:cxn ang="0">
                <a:pos x="180975" y="699943"/>
              </a:cxn>
              <a:cxn ang="0">
                <a:pos x="212725" y="676903"/>
              </a:cxn>
              <a:cxn ang="0">
                <a:pos x="246856" y="654658"/>
              </a:cxn>
              <a:cxn ang="0">
                <a:pos x="283369" y="628440"/>
              </a:cxn>
              <a:cxn ang="0">
                <a:pos x="342106" y="587126"/>
              </a:cxn>
              <a:cxn ang="0">
                <a:pos x="421481" y="526745"/>
              </a:cxn>
              <a:cxn ang="0">
                <a:pos x="502444" y="460803"/>
              </a:cxn>
              <a:cxn ang="0">
                <a:pos x="583406" y="389299"/>
              </a:cxn>
              <a:cxn ang="0">
                <a:pos x="665163" y="313823"/>
              </a:cxn>
              <a:cxn ang="0">
                <a:pos x="749300" y="229607"/>
              </a:cxn>
              <a:cxn ang="0">
                <a:pos x="833438" y="143008"/>
              </a:cxn>
              <a:cxn ang="0">
                <a:pos x="919956" y="48464"/>
              </a:cxn>
              <a:cxn ang="0">
                <a:pos x="1022350" y="149364"/>
              </a:cxn>
              <a:cxn ang="0">
                <a:pos x="1022350" y="149364"/>
              </a:cxn>
            </a:cxnLst>
            <a:rect l="0" t="0" r="0" b="0"/>
            <a:pathLst>
              <a:path w="1288" h="1077">
                <a:moveTo>
                  <a:pt x="1288" y="188"/>
                </a:moveTo>
                <a:lnTo>
                  <a:pt x="1255" y="220"/>
                </a:lnTo>
                <a:lnTo>
                  <a:pt x="1224" y="251"/>
                </a:lnTo>
                <a:lnTo>
                  <a:pt x="1194" y="281"/>
                </a:lnTo>
                <a:lnTo>
                  <a:pt x="1161" y="310"/>
                </a:lnTo>
                <a:lnTo>
                  <a:pt x="1130" y="339"/>
                </a:lnTo>
                <a:lnTo>
                  <a:pt x="1100" y="368"/>
                </a:lnTo>
                <a:lnTo>
                  <a:pt x="1069" y="396"/>
                </a:lnTo>
                <a:lnTo>
                  <a:pt x="1040" y="423"/>
                </a:lnTo>
                <a:lnTo>
                  <a:pt x="1009" y="450"/>
                </a:lnTo>
                <a:lnTo>
                  <a:pt x="981" y="477"/>
                </a:lnTo>
                <a:lnTo>
                  <a:pt x="952" y="502"/>
                </a:lnTo>
                <a:lnTo>
                  <a:pt x="921" y="527"/>
                </a:lnTo>
                <a:lnTo>
                  <a:pt x="892" y="552"/>
                </a:lnTo>
                <a:lnTo>
                  <a:pt x="865" y="577"/>
                </a:lnTo>
                <a:lnTo>
                  <a:pt x="837" y="600"/>
                </a:lnTo>
                <a:lnTo>
                  <a:pt x="808" y="621"/>
                </a:lnTo>
                <a:lnTo>
                  <a:pt x="781" y="644"/>
                </a:lnTo>
                <a:lnTo>
                  <a:pt x="752" y="665"/>
                </a:lnTo>
                <a:lnTo>
                  <a:pt x="725" y="686"/>
                </a:lnTo>
                <a:lnTo>
                  <a:pt x="698" y="705"/>
                </a:lnTo>
                <a:lnTo>
                  <a:pt x="671" y="724"/>
                </a:lnTo>
                <a:lnTo>
                  <a:pt x="645" y="743"/>
                </a:lnTo>
                <a:lnTo>
                  <a:pt x="618" y="762"/>
                </a:lnTo>
                <a:lnTo>
                  <a:pt x="593" y="780"/>
                </a:lnTo>
                <a:lnTo>
                  <a:pt x="566" y="797"/>
                </a:lnTo>
                <a:lnTo>
                  <a:pt x="541" y="812"/>
                </a:lnTo>
                <a:lnTo>
                  <a:pt x="516" y="829"/>
                </a:lnTo>
                <a:lnTo>
                  <a:pt x="491" y="845"/>
                </a:lnTo>
                <a:lnTo>
                  <a:pt x="466" y="858"/>
                </a:lnTo>
                <a:lnTo>
                  <a:pt x="441" y="872"/>
                </a:lnTo>
                <a:lnTo>
                  <a:pt x="418" y="885"/>
                </a:lnTo>
                <a:lnTo>
                  <a:pt x="393" y="898"/>
                </a:lnTo>
                <a:lnTo>
                  <a:pt x="370" y="910"/>
                </a:lnTo>
                <a:lnTo>
                  <a:pt x="347" y="923"/>
                </a:lnTo>
                <a:lnTo>
                  <a:pt x="326" y="933"/>
                </a:lnTo>
                <a:lnTo>
                  <a:pt x="305" y="944"/>
                </a:lnTo>
                <a:lnTo>
                  <a:pt x="284" y="956"/>
                </a:lnTo>
                <a:lnTo>
                  <a:pt x="264" y="966"/>
                </a:lnTo>
                <a:lnTo>
                  <a:pt x="245" y="975"/>
                </a:lnTo>
                <a:lnTo>
                  <a:pt x="226" y="985"/>
                </a:lnTo>
                <a:lnTo>
                  <a:pt x="209" y="992"/>
                </a:lnTo>
                <a:lnTo>
                  <a:pt x="192" y="1002"/>
                </a:lnTo>
                <a:lnTo>
                  <a:pt x="176" y="1010"/>
                </a:lnTo>
                <a:lnTo>
                  <a:pt x="159" y="1017"/>
                </a:lnTo>
                <a:lnTo>
                  <a:pt x="145" y="1023"/>
                </a:lnTo>
                <a:lnTo>
                  <a:pt x="130" y="1031"/>
                </a:lnTo>
                <a:lnTo>
                  <a:pt x="117" y="1036"/>
                </a:lnTo>
                <a:lnTo>
                  <a:pt x="105" y="1042"/>
                </a:lnTo>
                <a:lnTo>
                  <a:pt x="94" y="1048"/>
                </a:lnTo>
                <a:lnTo>
                  <a:pt x="82" y="1052"/>
                </a:lnTo>
                <a:lnTo>
                  <a:pt x="71" y="1056"/>
                </a:lnTo>
                <a:lnTo>
                  <a:pt x="61" y="1059"/>
                </a:lnTo>
                <a:lnTo>
                  <a:pt x="53" y="1063"/>
                </a:lnTo>
                <a:lnTo>
                  <a:pt x="44" y="1067"/>
                </a:lnTo>
                <a:lnTo>
                  <a:pt x="36" y="1069"/>
                </a:lnTo>
                <a:lnTo>
                  <a:pt x="30" y="1071"/>
                </a:lnTo>
                <a:lnTo>
                  <a:pt x="23" y="1073"/>
                </a:lnTo>
                <a:lnTo>
                  <a:pt x="17" y="1075"/>
                </a:lnTo>
                <a:lnTo>
                  <a:pt x="13" y="1075"/>
                </a:lnTo>
                <a:lnTo>
                  <a:pt x="9" y="1077"/>
                </a:lnTo>
                <a:lnTo>
                  <a:pt x="5" y="1075"/>
                </a:lnTo>
                <a:lnTo>
                  <a:pt x="3" y="1075"/>
                </a:lnTo>
                <a:lnTo>
                  <a:pt x="1" y="1075"/>
                </a:lnTo>
                <a:lnTo>
                  <a:pt x="0" y="1073"/>
                </a:lnTo>
                <a:lnTo>
                  <a:pt x="0" y="1071"/>
                </a:lnTo>
                <a:lnTo>
                  <a:pt x="0" y="1069"/>
                </a:lnTo>
                <a:lnTo>
                  <a:pt x="1" y="1065"/>
                </a:lnTo>
                <a:lnTo>
                  <a:pt x="3" y="1063"/>
                </a:lnTo>
                <a:lnTo>
                  <a:pt x="5" y="1059"/>
                </a:lnTo>
                <a:lnTo>
                  <a:pt x="9" y="1054"/>
                </a:lnTo>
                <a:lnTo>
                  <a:pt x="13" y="1050"/>
                </a:lnTo>
                <a:lnTo>
                  <a:pt x="19" y="1044"/>
                </a:lnTo>
                <a:lnTo>
                  <a:pt x="25" y="1038"/>
                </a:lnTo>
                <a:lnTo>
                  <a:pt x="32" y="1033"/>
                </a:lnTo>
                <a:lnTo>
                  <a:pt x="40" y="1025"/>
                </a:lnTo>
                <a:lnTo>
                  <a:pt x="48" y="1019"/>
                </a:lnTo>
                <a:lnTo>
                  <a:pt x="57" y="1012"/>
                </a:lnTo>
                <a:lnTo>
                  <a:pt x="67" y="1004"/>
                </a:lnTo>
                <a:lnTo>
                  <a:pt x="78" y="994"/>
                </a:lnTo>
                <a:lnTo>
                  <a:pt x="90" y="985"/>
                </a:lnTo>
                <a:lnTo>
                  <a:pt x="101" y="975"/>
                </a:lnTo>
                <a:lnTo>
                  <a:pt x="115" y="966"/>
                </a:lnTo>
                <a:lnTo>
                  <a:pt x="128" y="956"/>
                </a:lnTo>
                <a:lnTo>
                  <a:pt x="144" y="944"/>
                </a:lnTo>
                <a:lnTo>
                  <a:pt x="159" y="933"/>
                </a:lnTo>
                <a:lnTo>
                  <a:pt x="174" y="920"/>
                </a:lnTo>
                <a:lnTo>
                  <a:pt x="192" y="908"/>
                </a:lnTo>
                <a:lnTo>
                  <a:pt x="211" y="895"/>
                </a:lnTo>
                <a:lnTo>
                  <a:pt x="228" y="881"/>
                </a:lnTo>
                <a:lnTo>
                  <a:pt x="247" y="868"/>
                </a:lnTo>
                <a:lnTo>
                  <a:pt x="268" y="852"/>
                </a:lnTo>
                <a:lnTo>
                  <a:pt x="289" y="839"/>
                </a:lnTo>
                <a:lnTo>
                  <a:pt x="311" y="824"/>
                </a:lnTo>
                <a:lnTo>
                  <a:pt x="334" y="806"/>
                </a:lnTo>
                <a:lnTo>
                  <a:pt x="357" y="791"/>
                </a:lnTo>
                <a:lnTo>
                  <a:pt x="382" y="774"/>
                </a:lnTo>
                <a:lnTo>
                  <a:pt x="431" y="739"/>
                </a:lnTo>
                <a:lnTo>
                  <a:pt x="481" y="701"/>
                </a:lnTo>
                <a:lnTo>
                  <a:pt x="531" y="663"/>
                </a:lnTo>
                <a:lnTo>
                  <a:pt x="581" y="623"/>
                </a:lnTo>
                <a:lnTo>
                  <a:pt x="633" y="580"/>
                </a:lnTo>
                <a:lnTo>
                  <a:pt x="683" y="536"/>
                </a:lnTo>
                <a:lnTo>
                  <a:pt x="735" y="490"/>
                </a:lnTo>
                <a:lnTo>
                  <a:pt x="787" y="442"/>
                </a:lnTo>
                <a:lnTo>
                  <a:pt x="838" y="395"/>
                </a:lnTo>
                <a:lnTo>
                  <a:pt x="890" y="343"/>
                </a:lnTo>
                <a:lnTo>
                  <a:pt x="944" y="289"/>
                </a:lnTo>
                <a:lnTo>
                  <a:pt x="998" y="236"/>
                </a:lnTo>
                <a:lnTo>
                  <a:pt x="1050" y="180"/>
                </a:lnTo>
                <a:lnTo>
                  <a:pt x="1103" y="121"/>
                </a:lnTo>
                <a:lnTo>
                  <a:pt x="1159" y="61"/>
                </a:lnTo>
                <a:lnTo>
                  <a:pt x="1213" y="0"/>
                </a:lnTo>
                <a:lnTo>
                  <a:pt x="1288" y="188"/>
                </a:lnTo>
                <a:lnTo>
                  <a:pt x="1288" y="188"/>
                </a:lnTo>
                <a:lnTo>
                  <a:pt x="1288" y="188"/>
                </a:lnTo>
              </a:path>
            </a:pathLst>
          </a:custGeom>
          <a:solidFill>
            <a:srgbClr val="FF0000"/>
          </a:solidFill>
          <a:ln w="1"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3" name="Freeform 12"/>
          <p:cNvSpPr/>
          <p:nvPr/>
        </p:nvSpPr>
        <p:spPr>
          <a:xfrm>
            <a:off x="2400465" y="3601720"/>
            <a:ext cx="1190625" cy="223837"/>
          </a:xfrm>
          <a:custGeom>
            <a:avLst/>
            <a:gdLst/>
            <a:ahLst/>
            <a:cxnLst>
              <a:cxn ang="0">
                <a:pos x="1183486" y="85234"/>
              </a:cxn>
              <a:cxn ang="0">
                <a:pos x="1165242" y="86827"/>
              </a:cxn>
              <a:cxn ang="0">
                <a:pos x="1139066" y="90013"/>
              </a:cxn>
              <a:cxn ang="0">
                <a:pos x="1105750" y="93199"/>
              </a:cxn>
              <a:cxn ang="0">
                <a:pos x="1066089" y="97182"/>
              </a:cxn>
              <a:cxn ang="0">
                <a:pos x="1016910" y="103555"/>
              </a:cxn>
              <a:cxn ang="0">
                <a:pos x="962177" y="111521"/>
              </a:cxn>
              <a:cxn ang="0">
                <a:pos x="898720" y="118690"/>
              </a:cxn>
              <a:cxn ang="0">
                <a:pos x="828123" y="128249"/>
              </a:cxn>
              <a:cxn ang="0">
                <a:pos x="749594" y="138604"/>
              </a:cxn>
              <a:cxn ang="0">
                <a:pos x="663926" y="150553"/>
              </a:cxn>
              <a:cxn ang="0">
                <a:pos x="577465" y="163298"/>
              </a:cxn>
              <a:cxn ang="0">
                <a:pos x="496556" y="173654"/>
              </a:cxn>
              <a:cxn ang="0">
                <a:pos x="418821" y="183213"/>
              </a:cxn>
              <a:cxn ang="0">
                <a:pos x="349017" y="190382"/>
              </a:cxn>
              <a:cxn ang="0">
                <a:pos x="281594" y="198348"/>
              </a:cxn>
              <a:cxn ang="0">
                <a:pos x="221309" y="205517"/>
              </a:cxn>
              <a:cxn ang="0">
                <a:pos x="164197" y="211889"/>
              </a:cxn>
              <a:cxn ang="0">
                <a:pos x="112637" y="216669"/>
              </a:cxn>
              <a:cxn ang="0">
                <a:pos x="65837" y="219855"/>
              </a:cxn>
              <a:cxn ang="0">
                <a:pos x="24590" y="223041"/>
              </a:cxn>
              <a:cxn ang="0">
                <a:pos x="0" y="144977"/>
              </a:cxn>
              <a:cxn ang="0">
                <a:pos x="85668" y="132232"/>
              </a:cxn>
              <a:cxn ang="0">
                <a:pos x="165783" y="121876"/>
              </a:cxn>
              <a:cxn ang="0">
                <a:pos x="243519" y="111521"/>
              </a:cxn>
              <a:cxn ang="0">
                <a:pos x="316495" y="100369"/>
              </a:cxn>
              <a:cxn ang="0">
                <a:pos x="387092" y="91606"/>
              </a:cxn>
              <a:cxn ang="0">
                <a:pos x="453723" y="82047"/>
              </a:cxn>
              <a:cxn ang="0">
                <a:pos x="517973" y="73285"/>
              </a:cxn>
              <a:cxn ang="0">
                <a:pos x="577465" y="63726"/>
              </a:cxn>
              <a:cxn ang="0">
                <a:pos x="632197" y="56557"/>
              </a:cxn>
              <a:cxn ang="0">
                <a:pos x="683757" y="48591"/>
              </a:cxn>
              <a:cxn ang="0">
                <a:pos x="732936" y="42219"/>
              </a:cxn>
              <a:cxn ang="0">
                <a:pos x="778150" y="36643"/>
              </a:cxn>
              <a:cxn ang="0">
                <a:pos x="819397" y="30270"/>
              </a:cxn>
              <a:cxn ang="0">
                <a:pos x="857472" y="23897"/>
              </a:cxn>
              <a:cxn ang="0">
                <a:pos x="890787" y="19914"/>
              </a:cxn>
              <a:cxn ang="0">
                <a:pos x="921723" y="15135"/>
              </a:cxn>
              <a:cxn ang="0">
                <a:pos x="947106" y="11949"/>
              </a:cxn>
              <a:cxn ang="0">
                <a:pos x="971696" y="8762"/>
              </a:cxn>
              <a:cxn ang="0">
                <a:pos x="989940" y="5576"/>
              </a:cxn>
              <a:cxn ang="0">
                <a:pos x="1006598" y="3186"/>
              </a:cxn>
              <a:cxn ang="0">
                <a:pos x="1018496" y="1593"/>
              </a:cxn>
              <a:cxn ang="0">
                <a:pos x="1046259" y="0"/>
              </a:cxn>
              <a:cxn ang="0">
                <a:pos x="1081160" y="3186"/>
              </a:cxn>
              <a:cxn ang="0">
                <a:pos x="1112889" y="15135"/>
              </a:cxn>
              <a:cxn ang="0">
                <a:pos x="1143825" y="35049"/>
              </a:cxn>
              <a:cxn ang="0">
                <a:pos x="1172381" y="62133"/>
              </a:cxn>
              <a:cxn ang="0">
                <a:pos x="1190625" y="85234"/>
              </a:cxn>
            </a:cxnLst>
            <a:rect l="0" t="0" r="0" b="0"/>
            <a:pathLst>
              <a:path w="1501" h="281">
                <a:moveTo>
                  <a:pt x="1501" y="107"/>
                </a:moveTo>
                <a:lnTo>
                  <a:pt x="1498" y="107"/>
                </a:lnTo>
                <a:lnTo>
                  <a:pt x="1492" y="107"/>
                </a:lnTo>
                <a:lnTo>
                  <a:pt x="1484" y="107"/>
                </a:lnTo>
                <a:lnTo>
                  <a:pt x="1476" y="109"/>
                </a:lnTo>
                <a:lnTo>
                  <a:pt x="1469" y="109"/>
                </a:lnTo>
                <a:lnTo>
                  <a:pt x="1459" y="111"/>
                </a:lnTo>
                <a:lnTo>
                  <a:pt x="1448" y="111"/>
                </a:lnTo>
                <a:lnTo>
                  <a:pt x="1436" y="113"/>
                </a:lnTo>
                <a:lnTo>
                  <a:pt x="1423" y="113"/>
                </a:lnTo>
                <a:lnTo>
                  <a:pt x="1409" y="115"/>
                </a:lnTo>
                <a:lnTo>
                  <a:pt x="1394" y="117"/>
                </a:lnTo>
                <a:lnTo>
                  <a:pt x="1378" y="119"/>
                </a:lnTo>
                <a:lnTo>
                  <a:pt x="1361" y="120"/>
                </a:lnTo>
                <a:lnTo>
                  <a:pt x="1344" y="122"/>
                </a:lnTo>
                <a:lnTo>
                  <a:pt x="1325" y="124"/>
                </a:lnTo>
                <a:lnTo>
                  <a:pt x="1304" y="128"/>
                </a:lnTo>
                <a:lnTo>
                  <a:pt x="1282" y="130"/>
                </a:lnTo>
                <a:lnTo>
                  <a:pt x="1259" y="132"/>
                </a:lnTo>
                <a:lnTo>
                  <a:pt x="1236" y="136"/>
                </a:lnTo>
                <a:lnTo>
                  <a:pt x="1213" y="140"/>
                </a:lnTo>
                <a:lnTo>
                  <a:pt x="1187" y="142"/>
                </a:lnTo>
                <a:lnTo>
                  <a:pt x="1160" y="145"/>
                </a:lnTo>
                <a:lnTo>
                  <a:pt x="1133" y="149"/>
                </a:lnTo>
                <a:lnTo>
                  <a:pt x="1104" y="153"/>
                </a:lnTo>
                <a:lnTo>
                  <a:pt x="1075" y="157"/>
                </a:lnTo>
                <a:lnTo>
                  <a:pt x="1044" y="161"/>
                </a:lnTo>
                <a:lnTo>
                  <a:pt x="1012" y="166"/>
                </a:lnTo>
                <a:lnTo>
                  <a:pt x="979" y="170"/>
                </a:lnTo>
                <a:lnTo>
                  <a:pt x="945" y="174"/>
                </a:lnTo>
                <a:lnTo>
                  <a:pt x="910" y="180"/>
                </a:lnTo>
                <a:lnTo>
                  <a:pt x="874" y="184"/>
                </a:lnTo>
                <a:lnTo>
                  <a:pt x="837" y="189"/>
                </a:lnTo>
                <a:lnTo>
                  <a:pt x="801" y="195"/>
                </a:lnTo>
                <a:lnTo>
                  <a:pt x="764" y="199"/>
                </a:lnTo>
                <a:lnTo>
                  <a:pt x="728" y="205"/>
                </a:lnTo>
                <a:lnTo>
                  <a:pt x="693" y="209"/>
                </a:lnTo>
                <a:lnTo>
                  <a:pt x="659" y="212"/>
                </a:lnTo>
                <a:lnTo>
                  <a:pt x="626" y="218"/>
                </a:lnTo>
                <a:lnTo>
                  <a:pt x="593" y="222"/>
                </a:lnTo>
                <a:lnTo>
                  <a:pt x="561" y="226"/>
                </a:lnTo>
                <a:lnTo>
                  <a:pt x="528" y="230"/>
                </a:lnTo>
                <a:lnTo>
                  <a:pt x="497" y="234"/>
                </a:lnTo>
                <a:lnTo>
                  <a:pt x="469" y="237"/>
                </a:lnTo>
                <a:lnTo>
                  <a:pt x="440" y="239"/>
                </a:lnTo>
                <a:lnTo>
                  <a:pt x="411" y="243"/>
                </a:lnTo>
                <a:lnTo>
                  <a:pt x="382" y="247"/>
                </a:lnTo>
                <a:lnTo>
                  <a:pt x="355" y="249"/>
                </a:lnTo>
                <a:lnTo>
                  <a:pt x="328" y="253"/>
                </a:lnTo>
                <a:lnTo>
                  <a:pt x="303" y="255"/>
                </a:lnTo>
                <a:lnTo>
                  <a:pt x="279" y="258"/>
                </a:lnTo>
                <a:lnTo>
                  <a:pt x="254" y="260"/>
                </a:lnTo>
                <a:lnTo>
                  <a:pt x="231" y="262"/>
                </a:lnTo>
                <a:lnTo>
                  <a:pt x="207" y="266"/>
                </a:lnTo>
                <a:lnTo>
                  <a:pt x="184" y="268"/>
                </a:lnTo>
                <a:lnTo>
                  <a:pt x="163" y="270"/>
                </a:lnTo>
                <a:lnTo>
                  <a:pt x="142" y="272"/>
                </a:lnTo>
                <a:lnTo>
                  <a:pt x="121" y="274"/>
                </a:lnTo>
                <a:lnTo>
                  <a:pt x="102" y="276"/>
                </a:lnTo>
                <a:lnTo>
                  <a:pt x="83" y="276"/>
                </a:lnTo>
                <a:lnTo>
                  <a:pt x="65" y="278"/>
                </a:lnTo>
                <a:lnTo>
                  <a:pt x="48" y="280"/>
                </a:lnTo>
                <a:lnTo>
                  <a:pt x="31" y="280"/>
                </a:lnTo>
                <a:lnTo>
                  <a:pt x="16" y="281"/>
                </a:lnTo>
                <a:lnTo>
                  <a:pt x="0" y="281"/>
                </a:lnTo>
                <a:lnTo>
                  <a:pt x="0" y="182"/>
                </a:lnTo>
                <a:lnTo>
                  <a:pt x="37" y="176"/>
                </a:lnTo>
                <a:lnTo>
                  <a:pt x="71" y="172"/>
                </a:lnTo>
                <a:lnTo>
                  <a:pt x="108" y="166"/>
                </a:lnTo>
                <a:lnTo>
                  <a:pt x="142" y="163"/>
                </a:lnTo>
                <a:lnTo>
                  <a:pt x="175" y="157"/>
                </a:lnTo>
                <a:lnTo>
                  <a:pt x="209" y="153"/>
                </a:lnTo>
                <a:lnTo>
                  <a:pt x="242" y="149"/>
                </a:lnTo>
                <a:lnTo>
                  <a:pt x="275" y="143"/>
                </a:lnTo>
                <a:lnTo>
                  <a:pt x="307" y="140"/>
                </a:lnTo>
                <a:lnTo>
                  <a:pt x="338" y="136"/>
                </a:lnTo>
                <a:lnTo>
                  <a:pt x="369" y="130"/>
                </a:lnTo>
                <a:lnTo>
                  <a:pt x="399" y="126"/>
                </a:lnTo>
                <a:lnTo>
                  <a:pt x="430" y="122"/>
                </a:lnTo>
                <a:lnTo>
                  <a:pt x="459" y="119"/>
                </a:lnTo>
                <a:lnTo>
                  <a:pt x="488" y="115"/>
                </a:lnTo>
                <a:lnTo>
                  <a:pt x="517" y="111"/>
                </a:lnTo>
                <a:lnTo>
                  <a:pt x="545" y="107"/>
                </a:lnTo>
                <a:lnTo>
                  <a:pt x="572" y="103"/>
                </a:lnTo>
                <a:lnTo>
                  <a:pt x="599" y="99"/>
                </a:lnTo>
                <a:lnTo>
                  <a:pt x="626" y="96"/>
                </a:lnTo>
                <a:lnTo>
                  <a:pt x="653" y="92"/>
                </a:lnTo>
                <a:lnTo>
                  <a:pt x="678" y="88"/>
                </a:lnTo>
                <a:lnTo>
                  <a:pt x="703" y="84"/>
                </a:lnTo>
                <a:lnTo>
                  <a:pt x="728" y="80"/>
                </a:lnTo>
                <a:lnTo>
                  <a:pt x="751" y="78"/>
                </a:lnTo>
                <a:lnTo>
                  <a:pt x="774" y="75"/>
                </a:lnTo>
                <a:lnTo>
                  <a:pt x="797" y="71"/>
                </a:lnTo>
                <a:lnTo>
                  <a:pt x="820" y="67"/>
                </a:lnTo>
                <a:lnTo>
                  <a:pt x="841" y="65"/>
                </a:lnTo>
                <a:lnTo>
                  <a:pt x="862" y="61"/>
                </a:lnTo>
                <a:lnTo>
                  <a:pt x="883" y="59"/>
                </a:lnTo>
                <a:lnTo>
                  <a:pt x="904" y="55"/>
                </a:lnTo>
                <a:lnTo>
                  <a:pt x="924" y="53"/>
                </a:lnTo>
                <a:lnTo>
                  <a:pt x="943" y="50"/>
                </a:lnTo>
                <a:lnTo>
                  <a:pt x="962" y="48"/>
                </a:lnTo>
                <a:lnTo>
                  <a:pt x="981" y="46"/>
                </a:lnTo>
                <a:lnTo>
                  <a:pt x="998" y="42"/>
                </a:lnTo>
                <a:lnTo>
                  <a:pt x="1016" y="40"/>
                </a:lnTo>
                <a:lnTo>
                  <a:pt x="1033" y="38"/>
                </a:lnTo>
                <a:lnTo>
                  <a:pt x="1048" y="36"/>
                </a:lnTo>
                <a:lnTo>
                  <a:pt x="1066" y="32"/>
                </a:lnTo>
                <a:lnTo>
                  <a:pt x="1081" y="30"/>
                </a:lnTo>
                <a:lnTo>
                  <a:pt x="1094" y="29"/>
                </a:lnTo>
                <a:lnTo>
                  <a:pt x="1110" y="27"/>
                </a:lnTo>
                <a:lnTo>
                  <a:pt x="1123" y="25"/>
                </a:lnTo>
                <a:lnTo>
                  <a:pt x="1137" y="23"/>
                </a:lnTo>
                <a:lnTo>
                  <a:pt x="1148" y="21"/>
                </a:lnTo>
                <a:lnTo>
                  <a:pt x="1162" y="19"/>
                </a:lnTo>
                <a:lnTo>
                  <a:pt x="1173" y="17"/>
                </a:lnTo>
                <a:lnTo>
                  <a:pt x="1185" y="17"/>
                </a:lnTo>
                <a:lnTo>
                  <a:pt x="1194" y="15"/>
                </a:lnTo>
                <a:lnTo>
                  <a:pt x="1206" y="13"/>
                </a:lnTo>
                <a:lnTo>
                  <a:pt x="1215" y="11"/>
                </a:lnTo>
                <a:lnTo>
                  <a:pt x="1225" y="11"/>
                </a:lnTo>
                <a:lnTo>
                  <a:pt x="1233" y="9"/>
                </a:lnTo>
                <a:lnTo>
                  <a:pt x="1240" y="7"/>
                </a:lnTo>
                <a:lnTo>
                  <a:pt x="1248" y="7"/>
                </a:lnTo>
                <a:lnTo>
                  <a:pt x="1256" y="6"/>
                </a:lnTo>
                <a:lnTo>
                  <a:pt x="1263" y="6"/>
                </a:lnTo>
                <a:lnTo>
                  <a:pt x="1269" y="4"/>
                </a:lnTo>
                <a:lnTo>
                  <a:pt x="1275" y="4"/>
                </a:lnTo>
                <a:lnTo>
                  <a:pt x="1279" y="4"/>
                </a:lnTo>
                <a:lnTo>
                  <a:pt x="1284" y="2"/>
                </a:lnTo>
                <a:lnTo>
                  <a:pt x="1288" y="2"/>
                </a:lnTo>
                <a:lnTo>
                  <a:pt x="1304" y="0"/>
                </a:lnTo>
                <a:lnTo>
                  <a:pt x="1319" y="0"/>
                </a:lnTo>
                <a:lnTo>
                  <a:pt x="1334" y="0"/>
                </a:lnTo>
                <a:lnTo>
                  <a:pt x="1348" y="2"/>
                </a:lnTo>
                <a:lnTo>
                  <a:pt x="1363" y="4"/>
                </a:lnTo>
                <a:lnTo>
                  <a:pt x="1377" y="7"/>
                </a:lnTo>
                <a:lnTo>
                  <a:pt x="1390" y="13"/>
                </a:lnTo>
                <a:lnTo>
                  <a:pt x="1403" y="19"/>
                </a:lnTo>
                <a:lnTo>
                  <a:pt x="1417" y="27"/>
                </a:lnTo>
                <a:lnTo>
                  <a:pt x="1430" y="34"/>
                </a:lnTo>
                <a:lnTo>
                  <a:pt x="1442" y="44"/>
                </a:lnTo>
                <a:lnTo>
                  <a:pt x="1455" y="53"/>
                </a:lnTo>
                <a:lnTo>
                  <a:pt x="1467" y="65"/>
                </a:lnTo>
                <a:lnTo>
                  <a:pt x="1478" y="78"/>
                </a:lnTo>
                <a:lnTo>
                  <a:pt x="1490" y="92"/>
                </a:lnTo>
                <a:lnTo>
                  <a:pt x="1501" y="107"/>
                </a:lnTo>
                <a:lnTo>
                  <a:pt x="1501" y="107"/>
                </a:lnTo>
                <a:lnTo>
                  <a:pt x="1501" y="107"/>
                </a:lnTo>
              </a:path>
            </a:pathLst>
          </a:custGeom>
          <a:solidFill>
            <a:srgbClr val="FF0000"/>
          </a:solidFill>
          <a:ln w="1"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64" name="文本占位符 10"/>
          <p:cNvSpPr>
            <a:spLocks noGrp="1"/>
          </p:cNvSpPr>
          <p:nvPr>
            <p:ph type="body" sz="quarter" idx="10"/>
          </p:nvPr>
        </p:nvSpPr>
        <p:spPr>
          <a:xfrm>
            <a:off x="596900" y="247650"/>
            <a:ext cx="2959100" cy="558800"/>
          </a:xfrm>
        </p:spPr>
        <p:txBody>
          <a:bodyPr/>
          <a:lstStyle/>
          <a:p>
            <a:r>
              <a:rPr lang="en-US" altLang="zh-CN" dirty="0"/>
              <a:t>02  </a:t>
            </a:r>
            <a:r>
              <a:rPr lang="zh-CN" altLang="en-US" dirty="0"/>
              <a:t>字词揭秘</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checkerboard(across)">
                                      <p:cBhvr>
                                        <p:cTn id="14" dur="500"/>
                                        <p:tgtEl>
                                          <p:spTgt spid="1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checkerboard(across)">
                                      <p:cBhvr>
                                        <p:cTn id="19" dur="500"/>
                                        <p:tgtEl>
                                          <p:spTgt spid="1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Effect transition="in" filter="checkerboard(across)">
                                      <p:cBhvr>
                                        <p:cTn id="24" dur="500"/>
                                        <p:tgtEl>
                                          <p:spTgt spid="1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Effect transition="in" filter="checkerboard(across)">
                                      <p:cBhvr>
                                        <p:cTn id="29" dur="500"/>
                                        <p:tgtEl>
                                          <p:spTgt spid="1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4">
                                            <p:txEl>
                                              <p:pRg st="4" end="4"/>
                                            </p:txEl>
                                          </p:spTgt>
                                        </p:tgtEl>
                                        <p:attrNameLst>
                                          <p:attrName>style.visibility</p:attrName>
                                        </p:attrNameLst>
                                      </p:cBhvr>
                                      <p:to>
                                        <p:strVal val="visible"/>
                                      </p:to>
                                    </p:set>
                                    <p:animEffect transition="in" filter="checkerboard(across)">
                                      <p:cBhvr>
                                        <p:cTn id="34" dur="500"/>
                                        <p:tgtEl>
                                          <p:spTgt spid="1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up)">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up)">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left)">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left)">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up)">
                                      <p:cBhvr>
                                        <p:cTn id="64" dur="5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wipe(up)">
                                      <p:cBhvr>
                                        <p:cTn id="6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9159875" y="1443355"/>
            <a:ext cx="1311910"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biàn </a:t>
            </a:r>
            <a:endParaRPr kumimoji="0" lang="en-US" altLang="zh-CN" sz="32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sym typeface="+mn-ea"/>
            </a:endParaRPr>
          </a:p>
        </p:txBody>
      </p:sp>
      <p:sp>
        <p:nvSpPr>
          <p:cNvPr id="11" name="文本框 10"/>
          <p:cNvSpPr txBox="1"/>
          <p:nvPr/>
        </p:nvSpPr>
        <p:spPr>
          <a:xfrm>
            <a:off x="4732655" y="2286000"/>
            <a:ext cx="2127885" cy="281495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结构：</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部首：</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组词：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造句：</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书写指导：</a:t>
            </a:r>
            <a:endParaRPr kumimoji="0" lang="zh-CN" altLang="en-US" sz="2400" b="1" i="0" u="none" strike="noStrike" kern="1200" cap="none" spc="0" normalizeH="0" baseline="0" noProof="0" dirty="0">
              <a:ln>
                <a:noFill/>
              </a:ln>
              <a:solidFill>
                <a:srgbClr val="0070C0"/>
              </a:solidFill>
              <a:effectLst/>
              <a:uLnTx/>
              <a:uFillTx/>
              <a:latin typeface="思源黑体 CN Bold" panose="020B0800000000000000" pitchFamily="34" charset="-122"/>
              <a:ea typeface="思源黑体 CN Bold" panose="020B0800000000000000" pitchFamily="34" charset="-122"/>
              <a:cs typeface="+mn-cs"/>
            </a:endParaRPr>
          </a:p>
        </p:txBody>
      </p:sp>
      <p:sp>
        <p:nvSpPr>
          <p:cNvPr id="14" name="文本框 13"/>
          <p:cNvSpPr txBox="1"/>
          <p:nvPr/>
        </p:nvSpPr>
        <p:spPr>
          <a:xfrm>
            <a:off x="5686425" y="2263140"/>
            <a:ext cx="5909310" cy="341503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左右</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亻</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方便   便民   便衣</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现在的交通很方便。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左窄右宽，“亻”撇画舒展，“更”的“日”宽而扁，撇捺舒展。</a:t>
            </a:r>
          </a:p>
        </p:txBody>
      </p:sp>
      <p:graphicFrame>
        <p:nvGraphicFramePr>
          <p:cNvPr id="41" name="Group 47"/>
          <p:cNvGraphicFramePr>
            <a:graphicFrameLocks noGrp="1"/>
          </p:cNvGraphicFramePr>
          <p:nvPr/>
        </p:nvGraphicFramePr>
        <p:xfrm>
          <a:off x="9149095" y="2153038"/>
          <a:ext cx="900112"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53" name="矩形 52">
            <a:hlinkClick r:id="" action="ppaction://noaction"/>
          </p:cNvPr>
          <p:cNvSpPr/>
          <p:nvPr/>
        </p:nvSpPr>
        <p:spPr>
          <a:xfrm>
            <a:off x="9159561" y="2162465"/>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便</a:t>
            </a:r>
          </a:p>
        </p:txBody>
      </p:sp>
      <p:grpSp>
        <p:nvGrpSpPr>
          <p:cNvPr id="30723" name="Group 4"/>
          <p:cNvGrpSpPr/>
          <p:nvPr/>
        </p:nvGrpSpPr>
        <p:grpSpPr>
          <a:xfrm>
            <a:off x="1361302" y="2286000"/>
            <a:ext cx="2879725" cy="2879725"/>
            <a:chOff x="1474" y="663"/>
            <a:chExt cx="2948" cy="2835"/>
          </a:xfrm>
        </p:grpSpPr>
        <p:sp>
          <p:nvSpPr>
            <p:cNvPr id="30724" name="Rectangle 5"/>
            <p:cNvSpPr/>
            <p:nvPr/>
          </p:nvSpPr>
          <p:spPr>
            <a:xfrm>
              <a:off x="2948" y="2069"/>
              <a:ext cx="1474" cy="1429"/>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0725" name="Rectangle 6"/>
            <p:cNvSpPr/>
            <p:nvPr/>
          </p:nvSpPr>
          <p:spPr>
            <a:xfrm>
              <a:off x="1474" y="2069"/>
              <a:ext cx="1474" cy="1429"/>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0726" name="Rectangle 7"/>
            <p:cNvSpPr/>
            <p:nvPr/>
          </p:nvSpPr>
          <p:spPr>
            <a:xfrm>
              <a:off x="2948" y="663"/>
              <a:ext cx="1474" cy="1406"/>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0727" name="Rectangle 8"/>
            <p:cNvSpPr/>
            <p:nvPr/>
          </p:nvSpPr>
          <p:spPr>
            <a:xfrm>
              <a:off x="1474" y="663"/>
              <a:ext cx="1474" cy="1406"/>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0728" name="Line 9"/>
            <p:cNvSpPr/>
            <p:nvPr/>
          </p:nvSpPr>
          <p:spPr>
            <a:xfrm>
              <a:off x="1474" y="663"/>
              <a:ext cx="2948" cy="0"/>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0729" name="Line 10"/>
            <p:cNvSpPr/>
            <p:nvPr/>
          </p:nvSpPr>
          <p:spPr>
            <a:xfrm>
              <a:off x="1474" y="3498"/>
              <a:ext cx="2948" cy="0"/>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0730" name="Line 11"/>
            <p:cNvSpPr/>
            <p:nvPr/>
          </p:nvSpPr>
          <p:spPr>
            <a:xfrm>
              <a:off x="1474" y="663"/>
              <a:ext cx="0" cy="2835"/>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0731" name="Line 12"/>
            <p:cNvSpPr/>
            <p:nvPr/>
          </p:nvSpPr>
          <p:spPr>
            <a:xfrm>
              <a:off x="4422" y="663"/>
              <a:ext cx="0" cy="2835"/>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0732" name="Line 13"/>
            <p:cNvSpPr/>
            <p:nvPr/>
          </p:nvSpPr>
          <p:spPr>
            <a:xfrm>
              <a:off x="1474" y="2069"/>
              <a:ext cx="2948" cy="0"/>
            </a:xfrm>
            <a:prstGeom prst="line">
              <a:avLst/>
            </a:prstGeom>
            <a:ln w="9525" cap="rnd" cmpd="sng">
              <a:solidFill>
                <a:srgbClr val="000000"/>
              </a:solidFill>
              <a:prstDash val="solid"/>
              <a:round/>
              <a:headEnd type="none" w="med" len="med"/>
              <a:tailEnd type="none" w="med" len="med"/>
            </a:ln>
          </p:spPr>
          <p:txBody>
            <a:bodyPr/>
            <a:lstStyle/>
            <a:p>
              <a:endParaRPr lang="zh-CN" altLang="en-US"/>
            </a:p>
          </p:txBody>
        </p:sp>
        <p:sp>
          <p:nvSpPr>
            <p:cNvPr id="30733" name="Line 14"/>
            <p:cNvSpPr/>
            <p:nvPr/>
          </p:nvSpPr>
          <p:spPr>
            <a:xfrm>
              <a:off x="2948" y="663"/>
              <a:ext cx="0" cy="2835"/>
            </a:xfrm>
            <a:prstGeom prst="line">
              <a:avLst/>
            </a:prstGeom>
            <a:ln w="9525" cap="rnd" cmpd="sng">
              <a:solidFill>
                <a:srgbClr val="000000"/>
              </a:solidFill>
              <a:prstDash val="solid"/>
              <a:round/>
              <a:headEnd type="none" w="med" len="med"/>
              <a:tailEnd type="none" w="med" len="med"/>
            </a:ln>
          </p:spPr>
          <p:txBody>
            <a:bodyPr/>
            <a:lstStyle/>
            <a:p>
              <a:endParaRPr lang="zh-CN" altLang="en-US"/>
            </a:p>
          </p:txBody>
        </p:sp>
      </p:grpSp>
      <p:sp>
        <p:nvSpPr>
          <p:cNvPr id="28711" name="Freeform 39"/>
          <p:cNvSpPr/>
          <p:nvPr/>
        </p:nvSpPr>
        <p:spPr>
          <a:xfrm>
            <a:off x="1861364" y="2838450"/>
            <a:ext cx="668338" cy="1012825"/>
          </a:xfrm>
          <a:custGeom>
            <a:avLst/>
            <a:gdLst/>
            <a:ahLst/>
            <a:cxnLst>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051" h="1596">
                <a:moveTo>
                  <a:pt x="814" y="102"/>
                </a:moveTo>
                <a:lnTo>
                  <a:pt x="797" y="68"/>
                </a:lnTo>
                <a:lnTo>
                  <a:pt x="797" y="34"/>
                </a:lnTo>
                <a:lnTo>
                  <a:pt x="814" y="17"/>
                </a:lnTo>
                <a:lnTo>
                  <a:pt x="831" y="0"/>
                </a:lnTo>
                <a:lnTo>
                  <a:pt x="848" y="0"/>
                </a:lnTo>
                <a:lnTo>
                  <a:pt x="881" y="17"/>
                </a:lnTo>
                <a:lnTo>
                  <a:pt x="932" y="34"/>
                </a:lnTo>
                <a:lnTo>
                  <a:pt x="966" y="68"/>
                </a:lnTo>
                <a:lnTo>
                  <a:pt x="1000" y="119"/>
                </a:lnTo>
                <a:lnTo>
                  <a:pt x="1034" y="153"/>
                </a:lnTo>
                <a:lnTo>
                  <a:pt x="1051" y="187"/>
                </a:lnTo>
                <a:lnTo>
                  <a:pt x="1051" y="204"/>
                </a:lnTo>
                <a:lnTo>
                  <a:pt x="1051" y="221"/>
                </a:lnTo>
                <a:lnTo>
                  <a:pt x="1034" y="255"/>
                </a:lnTo>
                <a:lnTo>
                  <a:pt x="1017" y="288"/>
                </a:lnTo>
                <a:lnTo>
                  <a:pt x="983" y="339"/>
                </a:lnTo>
                <a:lnTo>
                  <a:pt x="966" y="373"/>
                </a:lnTo>
                <a:lnTo>
                  <a:pt x="949" y="407"/>
                </a:lnTo>
                <a:lnTo>
                  <a:pt x="932" y="458"/>
                </a:lnTo>
                <a:lnTo>
                  <a:pt x="898" y="509"/>
                </a:lnTo>
                <a:lnTo>
                  <a:pt x="848" y="577"/>
                </a:lnTo>
                <a:lnTo>
                  <a:pt x="814" y="645"/>
                </a:lnTo>
                <a:lnTo>
                  <a:pt x="763" y="730"/>
                </a:lnTo>
                <a:lnTo>
                  <a:pt x="712" y="832"/>
                </a:lnTo>
                <a:lnTo>
                  <a:pt x="593" y="1002"/>
                </a:lnTo>
                <a:lnTo>
                  <a:pt x="492" y="1171"/>
                </a:lnTo>
                <a:lnTo>
                  <a:pt x="373" y="1290"/>
                </a:lnTo>
                <a:lnTo>
                  <a:pt x="255" y="1409"/>
                </a:lnTo>
                <a:lnTo>
                  <a:pt x="187" y="1460"/>
                </a:lnTo>
                <a:lnTo>
                  <a:pt x="153" y="1494"/>
                </a:lnTo>
                <a:lnTo>
                  <a:pt x="102" y="1528"/>
                </a:lnTo>
                <a:lnTo>
                  <a:pt x="68" y="1562"/>
                </a:lnTo>
                <a:lnTo>
                  <a:pt x="34" y="1579"/>
                </a:lnTo>
                <a:lnTo>
                  <a:pt x="17" y="1579"/>
                </a:lnTo>
                <a:lnTo>
                  <a:pt x="17" y="1596"/>
                </a:lnTo>
                <a:lnTo>
                  <a:pt x="0" y="1579"/>
                </a:lnTo>
                <a:lnTo>
                  <a:pt x="0" y="1562"/>
                </a:lnTo>
                <a:lnTo>
                  <a:pt x="34" y="1528"/>
                </a:lnTo>
                <a:lnTo>
                  <a:pt x="85" y="1477"/>
                </a:lnTo>
                <a:lnTo>
                  <a:pt x="136" y="1392"/>
                </a:lnTo>
                <a:lnTo>
                  <a:pt x="272" y="1222"/>
                </a:lnTo>
                <a:lnTo>
                  <a:pt x="390" y="1053"/>
                </a:lnTo>
                <a:lnTo>
                  <a:pt x="441" y="985"/>
                </a:lnTo>
                <a:lnTo>
                  <a:pt x="509" y="883"/>
                </a:lnTo>
                <a:lnTo>
                  <a:pt x="560" y="764"/>
                </a:lnTo>
                <a:lnTo>
                  <a:pt x="627" y="645"/>
                </a:lnTo>
                <a:lnTo>
                  <a:pt x="678" y="509"/>
                </a:lnTo>
                <a:lnTo>
                  <a:pt x="729" y="407"/>
                </a:lnTo>
                <a:lnTo>
                  <a:pt x="780" y="322"/>
                </a:lnTo>
                <a:lnTo>
                  <a:pt x="797" y="255"/>
                </a:lnTo>
                <a:lnTo>
                  <a:pt x="814" y="204"/>
                </a:lnTo>
                <a:lnTo>
                  <a:pt x="814" y="170"/>
                </a:lnTo>
                <a:lnTo>
                  <a:pt x="814" y="102"/>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8712" name="Freeform 40"/>
          <p:cNvSpPr/>
          <p:nvPr/>
        </p:nvSpPr>
        <p:spPr>
          <a:xfrm>
            <a:off x="2196327" y="3387725"/>
            <a:ext cx="128587" cy="123983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0" y="2147483647"/>
              </a:cxn>
              <a:cxn ang="0">
                <a:pos x="0" y="2147483647"/>
              </a:cxn>
              <a:cxn ang="0">
                <a:pos x="2147483647" y="2147483647"/>
              </a:cxn>
              <a:cxn ang="0">
                <a:pos x="2147483647" y="2147483647"/>
              </a:cxn>
            </a:cxnLst>
            <a:rect l="0" t="0" r="0" b="0"/>
            <a:pathLst>
              <a:path w="203" h="1952">
                <a:moveTo>
                  <a:pt x="17" y="1528"/>
                </a:moveTo>
                <a:lnTo>
                  <a:pt x="17" y="1460"/>
                </a:lnTo>
                <a:lnTo>
                  <a:pt x="34" y="1375"/>
                </a:lnTo>
                <a:lnTo>
                  <a:pt x="51" y="1256"/>
                </a:lnTo>
                <a:lnTo>
                  <a:pt x="51" y="1137"/>
                </a:lnTo>
                <a:lnTo>
                  <a:pt x="51" y="1001"/>
                </a:lnTo>
                <a:lnTo>
                  <a:pt x="67" y="866"/>
                </a:lnTo>
                <a:lnTo>
                  <a:pt x="67" y="713"/>
                </a:lnTo>
                <a:lnTo>
                  <a:pt x="67" y="543"/>
                </a:lnTo>
                <a:lnTo>
                  <a:pt x="67" y="475"/>
                </a:lnTo>
                <a:lnTo>
                  <a:pt x="67" y="390"/>
                </a:lnTo>
                <a:lnTo>
                  <a:pt x="67" y="339"/>
                </a:lnTo>
                <a:lnTo>
                  <a:pt x="67" y="271"/>
                </a:lnTo>
                <a:lnTo>
                  <a:pt x="51" y="187"/>
                </a:lnTo>
                <a:lnTo>
                  <a:pt x="51" y="119"/>
                </a:lnTo>
                <a:lnTo>
                  <a:pt x="51" y="51"/>
                </a:lnTo>
                <a:lnTo>
                  <a:pt x="51" y="0"/>
                </a:lnTo>
                <a:lnTo>
                  <a:pt x="101" y="51"/>
                </a:lnTo>
                <a:lnTo>
                  <a:pt x="152" y="102"/>
                </a:lnTo>
                <a:lnTo>
                  <a:pt x="186" y="136"/>
                </a:lnTo>
                <a:lnTo>
                  <a:pt x="203" y="153"/>
                </a:lnTo>
                <a:lnTo>
                  <a:pt x="203" y="170"/>
                </a:lnTo>
                <a:lnTo>
                  <a:pt x="203" y="187"/>
                </a:lnTo>
                <a:lnTo>
                  <a:pt x="203" y="220"/>
                </a:lnTo>
                <a:lnTo>
                  <a:pt x="203" y="271"/>
                </a:lnTo>
                <a:lnTo>
                  <a:pt x="203" y="322"/>
                </a:lnTo>
                <a:lnTo>
                  <a:pt x="203" y="373"/>
                </a:lnTo>
                <a:lnTo>
                  <a:pt x="203" y="441"/>
                </a:lnTo>
                <a:lnTo>
                  <a:pt x="203" y="526"/>
                </a:lnTo>
                <a:lnTo>
                  <a:pt x="203" y="866"/>
                </a:lnTo>
                <a:lnTo>
                  <a:pt x="203" y="1205"/>
                </a:lnTo>
                <a:lnTo>
                  <a:pt x="186" y="1375"/>
                </a:lnTo>
                <a:lnTo>
                  <a:pt x="186" y="1528"/>
                </a:lnTo>
                <a:lnTo>
                  <a:pt x="186" y="1647"/>
                </a:lnTo>
                <a:lnTo>
                  <a:pt x="169" y="1748"/>
                </a:lnTo>
                <a:lnTo>
                  <a:pt x="169" y="1833"/>
                </a:lnTo>
                <a:lnTo>
                  <a:pt x="152" y="1901"/>
                </a:lnTo>
                <a:lnTo>
                  <a:pt x="152" y="1935"/>
                </a:lnTo>
                <a:lnTo>
                  <a:pt x="135" y="1952"/>
                </a:lnTo>
                <a:lnTo>
                  <a:pt x="118" y="1952"/>
                </a:lnTo>
                <a:lnTo>
                  <a:pt x="101" y="1935"/>
                </a:lnTo>
                <a:lnTo>
                  <a:pt x="84" y="1901"/>
                </a:lnTo>
                <a:lnTo>
                  <a:pt x="51" y="1850"/>
                </a:lnTo>
                <a:lnTo>
                  <a:pt x="34" y="1799"/>
                </a:lnTo>
                <a:lnTo>
                  <a:pt x="17" y="1765"/>
                </a:lnTo>
                <a:lnTo>
                  <a:pt x="0" y="1732"/>
                </a:lnTo>
                <a:lnTo>
                  <a:pt x="0" y="1715"/>
                </a:lnTo>
                <a:lnTo>
                  <a:pt x="0" y="1681"/>
                </a:lnTo>
                <a:lnTo>
                  <a:pt x="0" y="1647"/>
                </a:lnTo>
                <a:lnTo>
                  <a:pt x="0" y="1596"/>
                </a:lnTo>
                <a:lnTo>
                  <a:pt x="17" y="1528"/>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8713" name="Freeform 41"/>
          <p:cNvSpPr/>
          <p:nvPr/>
        </p:nvSpPr>
        <p:spPr>
          <a:xfrm>
            <a:off x="2678927" y="2870200"/>
            <a:ext cx="657225" cy="22701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034" h="356">
                <a:moveTo>
                  <a:pt x="136" y="237"/>
                </a:moveTo>
                <a:lnTo>
                  <a:pt x="203" y="221"/>
                </a:lnTo>
                <a:lnTo>
                  <a:pt x="305" y="187"/>
                </a:lnTo>
                <a:lnTo>
                  <a:pt x="407" y="153"/>
                </a:lnTo>
                <a:lnTo>
                  <a:pt x="542" y="102"/>
                </a:lnTo>
                <a:lnTo>
                  <a:pt x="661" y="51"/>
                </a:lnTo>
                <a:lnTo>
                  <a:pt x="762" y="17"/>
                </a:lnTo>
                <a:lnTo>
                  <a:pt x="830" y="0"/>
                </a:lnTo>
                <a:lnTo>
                  <a:pt x="864" y="0"/>
                </a:lnTo>
                <a:lnTo>
                  <a:pt x="932" y="0"/>
                </a:lnTo>
                <a:lnTo>
                  <a:pt x="983" y="17"/>
                </a:lnTo>
                <a:lnTo>
                  <a:pt x="1017" y="51"/>
                </a:lnTo>
                <a:lnTo>
                  <a:pt x="1034" y="68"/>
                </a:lnTo>
                <a:lnTo>
                  <a:pt x="1034" y="85"/>
                </a:lnTo>
                <a:lnTo>
                  <a:pt x="983" y="119"/>
                </a:lnTo>
                <a:lnTo>
                  <a:pt x="915" y="136"/>
                </a:lnTo>
                <a:lnTo>
                  <a:pt x="813" y="187"/>
                </a:lnTo>
                <a:lnTo>
                  <a:pt x="712" y="221"/>
                </a:lnTo>
                <a:lnTo>
                  <a:pt x="593" y="271"/>
                </a:lnTo>
                <a:lnTo>
                  <a:pt x="491" y="288"/>
                </a:lnTo>
                <a:lnTo>
                  <a:pt x="390" y="322"/>
                </a:lnTo>
                <a:lnTo>
                  <a:pt x="288" y="339"/>
                </a:lnTo>
                <a:lnTo>
                  <a:pt x="220" y="339"/>
                </a:lnTo>
                <a:lnTo>
                  <a:pt x="169" y="356"/>
                </a:lnTo>
                <a:lnTo>
                  <a:pt x="136" y="356"/>
                </a:lnTo>
                <a:lnTo>
                  <a:pt x="102" y="356"/>
                </a:lnTo>
                <a:lnTo>
                  <a:pt x="51" y="322"/>
                </a:lnTo>
                <a:lnTo>
                  <a:pt x="34" y="322"/>
                </a:lnTo>
                <a:lnTo>
                  <a:pt x="17" y="305"/>
                </a:lnTo>
                <a:lnTo>
                  <a:pt x="0" y="288"/>
                </a:lnTo>
                <a:lnTo>
                  <a:pt x="17" y="271"/>
                </a:lnTo>
                <a:lnTo>
                  <a:pt x="34" y="271"/>
                </a:lnTo>
                <a:lnTo>
                  <a:pt x="68" y="254"/>
                </a:lnTo>
                <a:lnTo>
                  <a:pt x="136" y="237"/>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8716" name="Freeform 44"/>
          <p:cNvSpPr/>
          <p:nvPr/>
        </p:nvSpPr>
        <p:spPr>
          <a:xfrm>
            <a:off x="2518589" y="3355975"/>
            <a:ext cx="214313" cy="57150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339" h="900">
                <a:moveTo>
                  <a:pt x="220" y="866"/>
                </a:moveTo>
                <a:lnTo>
                  <a:pt x="220" y="849"/>
                </a:lnTo>
                <a:lnTo>
                  <a:pt x="203" y="832"/>
                </a:lnTo>
                <a:lnTo>
                  <a:pt x="203" y="798"/>
                </a:lnTo>
                <a:lnTo>
                  <a:pt x="186" y="764"/>
                </a:lnTo>
                <a:lnTo>
                  <a:pt x="186" y="713"/>
                </a:lnTo>
                <a:lnTo>
                  <a:pt x="169" y="662"/>
                </a:lnTo>
                <a:lnTo>
                  <a:pt x="152" y="577"/>
                </a:lnTo>
                <a:lnTo>
                  <a:pt x="135" y="509"/>
                </a:lnTo>
                <a:lnTo>
                  <a:pt x="119" y="424"/>
                </a:lnTo>
                <a:lnTo>
                  <a:pt x="119" y="356"/>
                </a:lnTo>
                <a:lnTo>
                  <a:pt x="102" y="288"/>
                </a:lnTo>
                <a:lnTo>
                  <a:pt x="85" y="238"/>
                </a:lnTo>
                <a:lnTo>
                  <a:pt x="68" y="187"/>
                </a:lnTo>
                <a:lnTo>
                  <a:pt x="51" y="153"/>
                </a:lnTo>
                <a:lnTo>
                  <a:pt x="51" y="136"/>
                </a:lnTo>
                <a:lnTo>
                  <a:pt x="34" y="102"/>
                </a:lnTo>
                <a:lnTo>
                  <a:pt x="17" y="85"/>
                </a:lnTo>
                <a:lnTo>
                  <a:pt x="0" y="51"/>
                </a:lnTo>
                <a:lnTo>
                  <a:pt x="0" y="34"/>
                </a:lnTo>
                <a:lnTo>
                  <a:pt x="0" y="17"/>
                </a:lnTo>
                <a:lnTo>
                  <a:pt x="34" y="0"/>
                </a:lnTo>
                <a:lnTo>
                  <a:pt x="68" y="0"/>
                </a:lnTo>
                <a:lnTo>
                  <a:pt x="135" y="0"/>
                </a:lnTo>
                <a:lnTo>
                  <a:pt x="220" y="34"/>
                </a:lnTo>
                <a:lnTo>
                  <a:pt x="339" y="900"/>
                </a:lnTo>
                <a:lnTo>
                  <a:pt x="271" y="883"/>
                </a:lnTo>
                <a:lnTo>
                  <a:pt x="220" y="866"/>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8717" name="Freeform 45"/>
          <p:cNvSpPr/>
          <p:nvPr/>
        </p:nvSpPr>
        <p:spPr>
          <a:xfrm>
            <a:off x="2604314" y="3205162"/>
            <a:ext cx="893763" cy="700088"/>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407" h="1104">
                <a:moveTo>
                  <a:pt x="1051" y="51"/>
                </a:moveTo>
                <a:lnTo>
                  <a:pt x="1102" y="17"/>
                </a:lnTo>
                <a:lnTo>
                  <a:pt x="1153" y="0"/>
                </a:lnTo>
                <a:lnTo>
                  <a:pt x="1169" y="17"/>
                </a:lnTo>
                <a:lnTo>
                  <a:pt x="1186" y="34"/>
                </a:lnTo>
                <a:lnTo>
                  <a:pt x="1237" y="51"/>
                </a:lnTo>
                <a:lnTo>
                  <a:pt x="1288" y="102"/>
                </a:lnTo>
                <a:lnTo>
                  <a:pt x="1356" y="153"/>
                </a:lnTo>
                <a:lnTo>
                  <a:pt x="1390" y="187"/>
                </a:lnTo>
                <a:lnTo>
                  <a:pt x="1407" y="221"/>
                </a:lnTo>
                <a:lnTo>
                  <a:pt x="1407" y="238"/>
                </a:lnTo>
                <a:lnTo>
                  <a:pt x="1407" y="272"/>
                </a:lnTo>
                <a:lnTo>
                  <a:pt x="1390" y="306"/>
                </a:lnTo>
                <a:lnTo>
                  <a:pt x="1373" y="323"/>
                </a:lnTo>
                <a:lnTo>
                  <a:pt x="1356" y="340"/>
                </a:lnTo>
                <a:lnTo>
                  <a:pt x="1339" y="374"/>
                </a:lnTo>
                <a:lnTo>
                  <a:pt x="1322" y="408"/>
                </a:lnTo>
                <a:lnTo>
                  <a:pt x="1288" y="459"/>
                </a:lnTo>
                <a:lnTo>
                  <a:pt x="1271" y="509"/>
                </a:lnTo>
                <a:lnTo>
                  <a:pt x="1254" y="577"/>
                </a:lnTo>
                <a:lnTo>
                  <a:pt x="1220" y="645"/>
                </a:lnTo>
                <a:lnTo>
                  <a:pt x="1203" y="747"/>
                </a:lnTo>
                <a:lnTo>
                  <a:pt x="1169" y="832"/>
                </a:lnTo>
                <a:lnTo>
                  <a:pt x="1153" y="900"/>
                </a:lnTo>
                <a:lnTo>
                  <a:pt x="1136" y="968"/>
                </a:lnTo>
                <a:lnTo>
                  <a:pt x="1119" y="1019"/>
                </a:lnTo>
                <a:lnTo>
                  <a:pt x="1102" y="1053"/>
                </a:lnTo>
                <a:lnTo>
                  <a:pt x="1085" y="1087"/>
                </a:lnTo>
                <a:lnTo>
                  <a:pt x="1085" y="1104"/>
                </a:lnTo>
                <a:lnTo>
                  <a:pt x="1068" y="1104"/>
                </a:lnTo>
                <a:lnTo>
                  <a:pt x="1051" y="1087"/>
                </a:lnTo>
                <a:lnTo>
                  <a:pt x="1034" y="1070"/>
                </a:lnTo>
                <a:lnTo>
                  <a:pt x="1000" y="1036"/>
                </a:lnTo>
                <a:lnTo>
                  <a:pt x="983" y="1019"/>
                </a:lnTo>
                <a:lnTo>
                  <a:pt x="983" y="985"/>
                </a:lnTo>
                <a:lnTo>
                  <a:pt x="983" y="968"/>
                </a:lnTo>
                <a:lnTo>
                  <a:pt x="983" y="951"/>
                </a:lnTo>
                <a:lnTo>
                  <a:pt x="983" y="917"/>
                </a:lnTo>
                <a:lnTo>
                  <a:pt x="1000" y="866"/>
                </a:lnTo>
                <a:lnTo>
                  <a:pt x="1017" y="815"/>
                </a:lnTo>
                <a:lnTo>
                  <a:pt x="1017" y="764"/>
                </a:lnTo>
                <a:lnTo>
                  <a:pt x="1034" y="696"/>
                </a:lnTo>
                <a:lnTo>
                  <a:pt x="1068" y="611"/>
                </a:lnTo>
                <a:lnTo>
                  <a:pt x="1085" y="543"/>
                </a:lnTo>
                <a:lnTo>
                  <a:pt x="1102" y="476"/>
                </a:lnTo>
                <a:lnTo>
                  <a:pt x="1102" y="408"/>
                </a:lnTo>
                <a:lnTo>
                  <a:pt x="1119" y="357"/>
                </a:lnTo>
                <a:lnTo>
                  <a:pt x="1119" y="306"/>
                </a:lnTo>
                <a:lnTo>
                  <a:pt x="1119" y="272"/>
                </a:lnTo>
                <a:lnTo>
                  <a:pt x="1119" y="238"/>
                </a:lnTo>
                <a:lnTo>
                  <a:pt x="1119" y="221"/>
                </a:lnTo>
                <a:lnTo>
                  <a:pt x="1102" y="221"/>
                </a:lnTo>
                <a:lnTo>
                  <a:pt x="1085" y="221"/>
                </a:lnTo>
                <a:lnTo>
                  <a:pt x="1068" y="204"/>
                </a:lnTo>
                <a:lnTo>
                  <a:pt x="1034" y="204"/>
                </a:lnTo>
                <a:lnTo>
                  <a:pt x="983" y="221"/>
                </a:lnTo>
                <a:lnTo>
                  <a:pt x="932" y="221"/>
                </a:lnTo>
                <a:lnTo>
                  <a:pt x="881" y="221"/>
                </a:lnTo>
                <a:lnTo>
                  <a:pt x="814" y="238"/>
                </a:lnTo>
                <a:lnTo>
                  <a:pt x="746" y="238"/>
                </a:lnTo>
                <a:lnTo>
                  <a:pt x="661" y="255"/>
                </a:lnTo>
                <a:lnTo>
                  <a:pt x="577" y="272"/>
                </a:lnTo>
                <a:lnTo>
                  <a:pt x="475" y="289"/>
                </a:lnTo>
                <a:lnTo>
                  <a:pt x="373" y="306"/>
                </a:lnTo>
                <a:lnTo>
                  <a:pt x="255" y="323"/>
                </a:lnTo>
                <a:lnTo>
                  <a:pt x="136" y="357"/>
                </a:lnTo>
                <a:lnTo>
                  <a:pt x="0" y="374"/>
                </a:lnTo>
                <a:lnTo>
                  <a:pt x="0" y="272"/>
                </a:lnTo>
                <a:lnTo>
                  <a:pt x="51" y="255"/>
                </a:lnTo>
                <a:lnTo>
                  <a:pt x="102" y="255"/>
                </a:lnTo>
                <a:lnTo>
                  <a:pt x="187" y="238"/>
                </a:lnTo>
                <a:lnTo>
                  <a:pt x="288" y="204"/>
                </a:lnTo>
                <a:lnTo>
                  <a:pt x="526" y="153"/>
                </a:lnTo>
                <a:lnTo>
                  <a:pt x="763" y="119"/>
                </a:lnTo>
                <a:lnTo>
                  <a:pt x="865" y="102"/>
                </a:lnTo>
                <a:lnTo>
                  <a:pt x="949" y="85"/>
                </a:lnTo>
                <a:lnTo>
                  <a:pt x="1017" y="68"/>
                </a:lnTo>
                <a:lnTo>
                  <a:pt x="1051" y="51"/>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8718" name="Freeform 46"/>
          <p:cNvSpPr/>
          <p:nvPr/>
        </p:nvSpPr>
        <p:spPr>
          <a:xfrm>
            <a:off x="2766239" y="3484562"/>
            <a:ext cx="461963" cy="130175"/>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728" h="203">
                <a:moveTo>
                  <a:pt x="0" y="152"/>
                </a:moveTo>
                <a:lnTo>
                  <a:pt x="118" y="118"/>
                </a:lnTo>
                <a:lnTo>
                  <a:pt x="220" y="84"/>
                </a:lnTo>
                <a:lnTo>
                  <a:pt x="305" y="50"/>
                </a:lnTo>
                <a:lnTo>
                  <a:pt x="389" y="34"/>
                </a:lnTo>
                <a:lnTo>
                  <a:pt x="457" y="17"/>
                </a:lnTo>
                <a:lnTo>
                  <a:pt x="508" y="17"/>
                </a:lnTo>
                <a:lnTo>
                  <a:pt x="542" y="0"/>
                </a:lnTo>
                <a:lnTo>
                  <a:pt x="559" y="0"/>
                </a:lnTo>
                <a:lnTo>
                  <a:pt x="626" y="0"/>
                </a:lnTo>
                <a:lnTo>
                  <a:pt x="677" y="34"/>
                </a:lnTo>
                <a:lnTo>
                  <a:pt x="694" y="50"/>
                </a:lnTo>
                <a:lnTo>
                  <a:pt x="711" y="50"/>
                </a:lnTo>
                <a:lnTo>
                  <a:pt x="728" y="84"/>
                </a:lnTo>
                <a:lnTo>
                  <a:pt x="711" y="84"/>
                </a:lnTo>
                <a:lnTo>
                  <a:pt x="694" y="101"/>
                </a:lnTo>
                <a:lnTo>
                  <a:pt x="660" y="101"/>
                </a:lnTo>
                <a:lnTo>
                  <a:pt x="626" y="118"/>
                </a:lnTo>
                <a:lnTo>
                  <a:pt x="593" y="135"/>
                </a:lnTo>
                <a:lnTo>
                  <a:pt x="525" y="152"/>
                </a:lnTo>
                <a:lnTo>
                  <a:pt x="474" y="152"/>
                </a:lnTo>
                <a:lnTo>
                  <a:pt x="389" y="169"/>
                </a:lnTo>
                <a:lnTo>
                  <a:pt x="322" y="186"/>
                </a:lnTo>
                <a:lnTo>
                  <a:pt x="254" y="203"/>
                </a:lnTo>
                <a:lnTo>
                  <a:pt x="186" y="203"/>
                </a:lnTo>
                <a:lnTo>
                  <a:pt x="135" y="203"/>
                </a:lnTo>
                <a:lnTo>
                  <a:pt x="84" y="203"/>
                </a:lnTo>
                <a:lnTo>
                  <a:pt x="50" y="186"/>
                </a:lnTo>
                <a:lnTo>
                  <a:pt x="17" y="169"/>
                </a:lnTo>
                <a:lnTo>
                  <a:pt x="0" y="152"/>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8719" name="Freeform 47"/>
          <p:cNvSpPr/>
          <p:nvPr/>
        </p:nvSpPr>
        <p:spPr>
          <a:xfrm>
            <a:off x="2690039" y="3754437"/>
            <a:ext cx="569913" cy="150813"/>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0" y="2147483647"/>
              </a:cxn>
              <a:cxn ang="0">
                <a:pos x="0" y="2147483647"/>
              </a:cxn>
            </a:cxnLst>
            <a:rect l="0" t="0" r="0" b="0"/>
            <a:pathLst>
              <a:path w="898" h="238">
                <a:moveTo>
                  <a:pt x="0" y="119"/>
                </a:moveTo>
                <a:lnTo>
                  <a:pt x="34" y="119"/>
                </a:lnTo>
                <a:lnTo>
                  <a:pt x="85" y="102"/>
                </a:lnTo>
                <a:lnTo>
                  <a:pt x="169" y="102"/>
                </a:lnTo>
                <a:lnTo>
                  <a:pt x="271" y="85"/>
                </a:lnTo>
                <a:lnTo>
                  <a:pt x="390" y="68"/>
                </a:lnTo>
                <a:lnTo>
                  <a:pt x="542" y="51"/>
                </a:lnTo>
                <a:lnTo>
                  <a:pt x="712" y="17"/>
                </a:lnTo>
                <a:lnTo>
                  <a:pt x="898" y="0"/>
                </a:lnTo>
                <a:lnTo>
                  <a:pt x="898" y="119"/>
                </a:lnTo>
                <a:lnTo>
                  <a:pt x="34" y="238"/>
                </a:lnTo>
                <a:lnTo>
                  <a:pt x="0" y="119"/>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8715" name="Freeform 43"/>
          <p:cNvSpPr/>
          <p:nvPr/>
        </p:nvSpPr>
        <p:spPr>
          <a:xfrm>
            <a:off x="2431277" y="3000375"/>
            <a:ext cx="635000" cy="158432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000" h="2495">
                <a:moveTo>
                  <a:pt x="881" y="1646"/>
                </a:moveTo>
                <a:lnTo>
                  <a:pt x="848" y="1765"/>
                </a:lnTo>
                <a:lnTo>
                  <a:pt x="797" y="1884"/>
                </a:lnTo>
                <a:lnTo>
                  <a:pt x="712" y="2003"/>
                </a:lnTo>
                <a:lnTo>
                  <a:pt x="627" y="2105"/>
                </a:lnTo>
                <a:lnTo>
                  <a:pt x="526" y="2207"/>
                </a:lnTo>
                <a:lnTo>
                  <a:pt x="424" y="2275"/>
                </a:lnTo>
                <a:lnTo>
                  <a:pt x="322" y="2343"/>
                </a:lnTo>
                <a:lnTo>
                  <a:pt x="221" y="2393"/>
                </a:lnTo>
                <a:lnTo>
                  <a:pt x="136" y="2461"/>
                </a:lnTo>
                <a:lnTo>
                  <a:pt x="68" y="2478"/>
                </a:lnTo>
                <a:lnTo>
                  <a:pt x="34" y="2495"/>
                </a:lnTo>
                <a:lnTo>
                  <a:pt x="0" y="2495"/>
                </a:lnTo>
                <a:lnTo>
                  <a:pt x="17" y="2478"/>
                </a:lnTo>
                <a:lnTo>
                  <a:pt x="34" y="2444"/>
                </a:lnTo>
                <a:lnTo>
                  <a:pt x="68" y="2427"/>
                </a:lnTo>
                <a:lnTo>
                  <a:pt x="119" y="2376"/>
                </a:lnTo>
                <a:lnTo>
                  <a:pt x="153" y="2343"/>
                </a:lnTo>
                <a:lnTo>
                  <a:pt x="221" y="2292"/>
                </a:lnTo>
                <a:lnTo>
                  <a:pt x="288" y="2241"/>
                </a:lnTo>
                <a:lnTo>
                  <a:pt x="407" y="2122"/>
                </a:lnTo>
                <a:lnTo>
                  <a:pt x="526" y="2003"/>
                </a:lnTo>
                <a:lnTo>
                  <a:pt x="610" y="1884"/>
                </a:lnTo>
                <a:lnTo>
                  <a:pt x="678" y="1748"/>
                </a:lnTo>
                <a:lnTo>
                  <a:pt x="729" y="1612"/>
                </a:lnTo>
                <a:lnTo>
                  <a:pt x="763" y="1460"/>
                </a:lnTo>
                <a:lnTo>
                  <a:pt x="797" y="1273"/>
                </a:lnTo>
                <a:lnTo>
                  <a:pt x="831" y="1086"/>
                </a:lnTo>
                <a:lnTo>
                  <a:pt x="831" y="916"/>
                </a:lnTo>
                <a:lnTo>
                  <a:pt x="831" y="747"/>
                </a:lnTo>
                <a:lnTo>
                  <a:pt x="848" y="696"/>
                </a:lnTo>
                <a:lnTo>
                  <a:pt x="848" y="628"/>
                </a:lnTo>
                <a:lnTo>
                  <a:pt x="831" y="577"/>
                </a:lnTo>
                <a:lnTo>
                  <a:pt x="831" y="526"/>
                </a:lnTo>
                <a:lnTo>
                  <a:pt x="831" y="441"/>
                </a:lnTo>
                <a:lnTo>
                  <a:pt x="814" y="322"/>
                </a:lnTo>
                <a:lnTo>
                  <a:pt x="780" y="169"/>
                </a:lnTo>
                <a:lnTo>
                  <a:pt x="763" y="0"/>
                </a:lnTo>
                <a:lnTo>
                  <a:pt x="814" y="17"/>
                </a:lnTo>
                <a:lnTo>
                  <a:pt x="848" y="17"/>
                </a:lnTo>
                <a:lnTo>
                  <a:pt x="898" y="50"/>
                </a:lnTo>
                <a:lnTo>
                  <a:pt x="932" y="84"/>
                </a:lnTo>
                <a:lnTo>
                  <a:pt x="949" y="135"/>
                </a:lnTo>
                <a:lnTo>
                  <a:pt x="983" y="169"/>
                </a:lnTo>
                <a:lnTo>
                  <a:pt x="983" y="203"/>
                </a:lnTo>
                <a:lnTo>
                  <a:pt x="1000" y="220"/>
                </a:lnTo>
                <a:lnTo>
                  <a:pt x="1000" y="254"/>
                </a:lnTo>
                <a:lnTo>
                  <a:pt x="1000" y="305"/>
                </a:lnTo>
                <a:lnTo>
                  <a:pt x="1000" y="390"/>
                </a:lnTo>
                <a:lnTo>
                  <a:pt x="1000" y="492"/>
                </a:lnTo>
                <a:lnTo>
                  <a:pt x="1000" y="628"/>
                </a:lnTo>
                <a:lnTo>
                  <a:pt x="983" y="747"/>
                </a:lnTo>
                <a:lnTo>
                  <a:pt x="983" y="899"/>
                </a:lnTo>
                <a:lnTo>
                  <a:pt x="983" y="1052"/>
                </a:lnTo>
                <a:lnTo>
                  <a:pt x="966" y="1205"/>
                </a:lnTo>
                <a:lnTo>
                  <a:pt x="949" y="1358"/>
                </a:lnTo>
                <a:lnTo>
                  <a:pt x="915" y="1511"/>
                </a:lnTo>
                <a:lnTo>
                  <a:pt x="881" y="1646"/>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8714" name="Freeform 42"/>
          <p:cNvSpPr/>
          <p:nvPr/>
        </p:nvSpPr>
        <p:spPr>
          <a:xfrm>
            <a:off x="2431277" y="3894137"/>
            <a:ext cx="1366837" cy="722313"/>
          </a:xfrm>
          <a:custGeom>
            <a:avLst/>
            <a:gdLst/>
            <a:ahLst/>
            <a:cxnLst>
              <a:cxn ang="0">
                <a:pos x="0"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2152" h="1137">
                <a:moveTo>
                  <a:pt x="0" y="51"/>
                </a:moveTo>
                <a:lnTo>
                  <a:pt x="34" y="17"/>
                </a:lnTo>
                <a:lnTo>
                  <a:pt x="85" y="0"/>
                </a:lnTo>
                <a:lnTo>
                  <a:pt x="153" y="0"/>
                </a:lnTo>
                <a:lnTo>
                  <a:pt x="221" y="17"/>
                </a:lnTo>
                <a:lnTo>
                  <a:pt x="255" y="34"/>
                </a:lnTo>
                <a:lnTo>
                  <a:pt x="288" y="51"/>
                </a:lnTo>
                <a:lnTo>
                  <a:pt x="339" y="68"/>
                </a:lnTo>
                <a:lnTo>
                  <a:pt x="390" y="102"/>
                </a:lnTo>
                <a:lnTo>
                  <a:pt x="458" y="153"/>
                </a:lnTo>
                <a:lnTo>
                  <a:pt x="543" y="203"/>
                </a:lnTo>
                <a:lnTo>
                  <a:pt x="627" y="254"/>
                </a:lnTo>
                <a:lnTo>
                  <a:pt x="729" y="322"/>
                </a:lnTo>
                <a:lnTo>
                  <a:pt x="831" y="407"/>
                </a:lnTo>
                <a:lnTo>
                  <a:pt x="932" y="475"/>
                </a:lnTo>
                <a:lnTo>
                  <a:pt x="1017" y="526"/>
                </a:lnTo>
                <a:lnTo>
                  <a:pt x="1102" y="577"/>
                </a:lnTo>
                <a:lnTo>
                  <a:pt x="1254" y="662"/>
                </a:lnTo>
                <a:lnTo>
                  <a:pt x="1390" y="730"/>
                </a:lnTo>
                <a:lnTo>
                  <a:pt x="1644" y="815"/>
                </a:lnTo>
                <a:lnTo>
                  <a:pt x="1898" y="883"/>
                </a:lnTo>
                <a:lnTo>
                  <a:pt x="1949" y="900"/>
                </a:lnTo>
                <a:lnTo>
                  <a:pt x="2000" y="917"/>
                </a:lnTo>
                <a:lnTo>
                  <a:pt x="2050" y="934"/>
                </a:lnTo>
                <a:lnTo>
                  <a:pt x="2084" y="950"/>
                </a:lnTo>
                <a:lnTo>
                  <a:pt x="2118" y="950"/>
                </a:lnTo>
                <a:lnTo>
                  <a:pt x="2135" y="967"/>
                </a:lnTo>
                <a:lnTo>
                  <a:pt x="2152" y="984"/>
                </a:lnTo>
                <a:lnTo>
                  <a:pt x="2152" y="1001"/>
                </a:lnTo>
                <a:lnTo>
                  <a:pt x="2135" y="1018"/>
                </a:lnTo>
                <a:lnTo>
                  <a:pt x="2118" y="1018"/>
                </a:lnTo>
                <a:lnTo>
                  <a:pt x="2084" y="1035"/>
                </a:lnTo>
                <a:lnTo>
                  <a:pt x="2050" y="1052"/>
                </a:lnTo>
                <a:lnTo>
                  <a:pt x="2000" y="1052"/>
                </a:lnTo>
                <a:lnTo>
                  <a:pt x="1949" y="1069"/>
                </a:lnTo>
                <a:lnTo>
                  <a:pt x="1898" y="1086"/>
                </a:lnTo>
                <a:lnTo>
                  <a:pt x="1762" y="1120"/>
                </a:lnTo>
                <a:lnTo>
                  <a:pt x="1678" y="1137"/>
                </a:lnTo>
                <a:lnTo>
                  <a:pt x="1593" y="1137"/>
                </a:lnTo>
                <a:lnTo>
                  <a:pt x="1542" y="1137"/>
                </a:lnTo>
                <a:lnTo>
                  <a:pt x="1474" y="1120"/>
                </a:lnTo>
                <a:lnTo>
                  <a:pt x="1440" y="1103"/>
                </a:lnTo>
                <a:lnTo>
                  <a:pt x="1407" y="1069"/>
                </a:lnTo>
                <a:lnTo>
                  <a:pt x="1356" y="1035"/>
                </a:lnTo>
                <a:lnTo>
                  <a:pt x="1288" y="984"/>
                </a:lnTo>
                <a:lnTo>
                  <a:pt x="1220" y="934"/>
                </a:lnTo>
                <a:lnTo>
                  <a:pt x="1152" y="866"/>
                </a:lnTo>
                <a:lnTo>
                  <a:pt x="1000" y="747"/>
                </a:lnTo>
                <a:lnTo>
                  <a:pt x="881" y="628"/>
                </a:lnTo>
                <a:lnTo>
                  <a:pt x="763" y="543"/>
                </a:lnTo>
                <a:lnTo>
                  <a:pt x="678" y="458"/>
                </a:lnTo>
                <a:lnTo>
                  <a:pt x="593" y="390"/>
                </a:lnTo>
                <a:lnTo>
                  <a:pt x="509" y="322"/>
                </a:lnTo>
                <a:lnTo>
                  <a:pt x="441" y="271"/>
                </a:lnTo>
                <a:lnTo>
                  <a:pt x="373" y="220"/>
                </a:lnTo>
                <a:lnTo>
                  <a:pt x="255" y="153"/>
                </a:lnTo>
                <a:lnTo>
                  <a:pt x="136" y="102"/>
                </a:lnTo>
                <a:lnTo>
                  <a:pt x="68" y="85"/>
                </a:lnTo>
                <a:lnTo>
                  <a:pt x="34" y="68"/>
                </a:lnTo>
                <a:lnTo>
                  <a:pt x="17" y="51"/>
                </a:lnTo>
                <a:lnTo>
                  <a:pt x="0" y="51"/>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81" name="文本占位符 10"/>
          <p:cNvSpPr>
            <a:spLocks noGrp="1"/>
          </p:cNvSpPr>
          <p:nvPr>
            <p:ph type="body" sz="quarter" idx="10"/>
          </p:nvPr>
        </p:nvSpPr>
        <p:spPr>
          <a:xfrm>
            <a:off x="596900" y="247650"/>
            <a:ext cx="2959100" cy="558800"/>
          </a:xfrm>
        </p:spPr>
        <p:txBody>
          <a:bodyPr/>
          <a:lstStyle/>
          <a:p>
            <a:r>
              <a:rPr lang="en-US" altLang="zh-CN" dirty="0"/>
              <a:t>02  </a:t>
            </a:r>
            <a:r>
              <a:rPr lang="zh-CN" altLang="en-US" dirty="0"/>
              <a:t>字词揭秘</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checkerboard(across)">
                                      <p:cBhvr>
                                        <p:cTn id="14" dur="500"/>
                                        <p:tgtEl>
                                          <p:spTgt spid="1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checkerboard(across)">
                                      <p:cBhvr>
                                        <p:cTn id="19" dur="500"/>
                                        <p:tgtEl>
                                          <p:spTgt spid="1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Effect transition="in" filter="checkerboard(across)">
                                      <p:cBhvr>
                                        <p:cTn id="24" dur="500"/>
                                        <p:tgtEl>
                                          <p:spTgt spid="1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Effect transition="in" filter="checkerboard(across)">
                                      <p:cBhvr>
                                        <p:cTn id="29" dur="500"/>
                                        <p:tgtEl>
                                          <p:spTgt spid="1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4">
                                            <p:txEl>
                                              <p:pRg st="4" end="4"/>
                                            </p:txEl>
                                          </p:spTgt>
                                        </p:tgtEl>
                                        <p:attrNameLst>
                                          <p:attrName>style.visibility</p:attrName>
                                        </p:attrNameLst>
                                      </p:cBhvr>
                                      <p:to>
                                        <p:strVal val="visible"/>
                                      </p:to>
                                    </p:set>
                                    <p:animEffect transition="in" filter="checkerboard(across)">
                                      <p:cBhvr>
                                        <p:cTn id="34" dur="500"/>
                                        <p:tgtEl>
                                          <p:spTgt spid="1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28711"/>
                                        </p:tgtEl>
                                        <p:attrNameLst>
                                          <p:attrName>style.visibility</p:attrName>
                                        </p:attrNameLst>
                                      </p:cBhvr>
                                      <p:to>
                                        <p:strVal val="visible"/>
                                      </p:to>
                                    </p:set>
                                    <p:animEffect transition="in" filter="wipe(up)">
                                      <p:cBhvr>
                                        <p:cTn id="39" dur="500"/>
                                        <p:tgtEl>
                                          <p:spTgt spid="287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28712"/>
                                        </p:tgtEl>
                                        <p:attrNameLst>
                                          <p:attrName>style.visibility</p:attrName>
                                        </p:attrNameLst>
                                      </p:cBhvr>
                                      <p:to>
                                        <p:strVal val="visible"/>
                                      </p:to>
                                    </p:set>
                                    <p:animEffect transition="in" filter="wipe(up)">
                                      <p:cBhvr>
                                        <p:cTn id="44" dur="500"/>
                                        <p:tgtEl>
                                          <p:spTgt spid="2871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8713"/>
                                        </p:tgtEl>
                                        <p:attrNameLst>
                                          <p:attrName>style.visibility</p:attrName>
                                        </p:attrNameLst>
                                      </p:cBhvr>
                                      <p:to>
                                        <p:strVal val="visible"/>
                                      </p:to>
                                    </p:set>
                                    <p:animEffect transition="in" filter="wipe(left)">
                                      <p:cBhvr>
                                        <p:cTn id="49" dur="500"/>
                                        <p:tgtEl>
                                          <p:spTgt spid="2871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28716"/>
                                        </p:tgtEl>
                                        <p:attrNameLst>
                                          <p:attrName>style.visibility</p:attrName>
                                        </p:attrNameLst>
                                      </p:cBhvr>
                                      <p:to>
                                        <p:strVal val="visible"/>
                                      </p:to>
                                    </p:set>
                                    <p:animEffect transition="in" filter="wipe(up)">
                                      <p:cBhvr>
                                        <p:cTn id="54" dur="500"/>
                                        <p:tgtEl>
                                          <p:spTgt spid="2871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8717"/>
                                        </p:tgtEl>
                                        <p:attrNameLst>
                                          <p:attrName>style.visibility</p:attrName>
                                        </p:attrNameLst>
                                      </p:cBhvr>
                                      <p:to>
                                        <p:strVal val="visible"/>
                                      </p:to>
                                    </p:set>
                                    <p:animEffect transition="in" filter="wipe(left)">
                                      <p:cBhvr>
                                        <p:cTn id="59" dur="500"/>
                                        <p:tgtEl>
                                          <p:spTgt spid="2871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8718"/>
                                        </p:tgtEl>
                                        <p:attrNameLst>
                                          <p:attrName>style.visibility</p:attrName>
                                        </p:attrNameLst>
                                      </p:cBhvr>
                                      <p:to>
                                        <p:strVal val="visible"/>
                                      </p:to>
                                    </p:set>
                                    <p:animEffect transition="in" filter="wipe(left)">
                                      <p:cBhvr>
                                        <p:cTn id="64" dur="500"/>
                                        <p:tgtEl>
                                          <p:spTgt spid="2871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8719"/>
                                        </p:tgtEl>
                                        <p:attrNameLst>
                                          <p:attrName>style.visibility</p:attrName>
                                        </p:attrNameLst>
                                      </p:cBhvr>
                                      <p:to>
                                        <p:strVal val="visible"/>
                                      </p:to>
                                    </p:set>
                                    <p:animEffect transition="in" filter="wipe(left)">
                                      <p:cBhvr>
                                        <p:cTn id="69" dur="500"/>
                                        <p:tgtEl>
                                          <p:spTgt spid="28719"/>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28715"/>
                                        </p:tgtEl>
                                        <p:attrNameLst>
                                          <p:attrName>style.visibility</p:attrName>
                                        </p:attrNameLst>
                                      </p:cBhvr>
                                      <p:to>
                                        <p:strVal val="visible"/>
                                      </p:to>
                                    </p:set>
                                    <p:animEffect transition="in" filter="wipe(up)">
                                      <p:cBhvr>
                                        <p:cTn id="74" dur="500"/>
                                        <p:tgtEl>
                                          <p:spTgt spid="28715"/>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8714"/>
                                        </p:tgtEl>
                                        <p:attrNameLst>
                                          <p:attrName>style.visibility</p:attrName>
                                        </p:attrNameLst>
                                      </p:cBhvr>
                                      <p:to>
                                        <p:strVal val="visible"/>
                                      </p:to>
                                    </p:set>
                                    <p:animEffect transition="in" filter="wipe(left)">
                                      <p:cBhvr>
                                        <p:cTn id="79" dur="500"/>
                                        <p:tgtEl>
                                          <p:spTgt spid="28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9265920" y="1393190"/>
            <a:ext cx="78295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jiāo</a:t>
            </a:r>
            <a:endParaRPr kumimoji="0" lang="en-US" altLang="zh-CN" sz="32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sym typeface="+mn-ea"/>
            </a:endParaRPr>
          </a:p>
        </p:txBody>
      </p:sp>
      <p:sp>
        <p:nvSpPr>
          <p:cNvPr id="11" name="文本框 10"/>
          <p:cNvSpPr txBox="1"/>
          <p:nvPr/>
        </p:nvSpPr>
        <p:spPr>
          <a:xfrm>
            <a:off x="4370705" y="2263775"/>
            <a:ext cx="2127885" cy="281495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结构：</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部首：</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组词：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造句：</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书写指导：</a:t>
            </a:r>
            <a:endParaRPr kumimoji="0" lang="zh-CN" altLang="en-US" sz="2400" b="1" i="0" u="none" strike="noStrike" kern="1200" cap="none" spc="0" normalizeH="0" baseline="0" noProof="0" dirty="0">
              <a:ln>
                <a:noFill/>
              </a:ln>
              <a:solidFill>
                <a:srgbClr val="0070C0"/>
              </a:solidFill>
              <a:effectLst/>
              <a:uLnTx/>
              <a:uFillTx/>
              <a:latin typeface="思源黑体 CN Bold" panose="020B0800000000000000" pitchFamily="34" charset="-122"/>
              <a:ea typeface="思源黑体 CN Bold" panose="020B0800000000000000" pitchFamily="34" charset="-122"/>
              <a:cs typeface="+mn-cs"/>
            </a:endParaRPr>
          </a:p>
        </p:txBody>
      </p:sp>
      <p:sp>
        <p:nvSpPr>
          <p:cNvPr id="14" name="文本框 13"/>
          <p:cNvSpPr txBox="1"/>
          <p:nvPr/>
        </p:nvSpPr>
        <p:spPr>
          <a:xfrm>
            <a:off x="5277485" y="2267585"/>
            <a:ext cx="6491605" cy="341503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左右</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攵</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教书    教课</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爷爷曾经是一名教书先生。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第四笔撇舒展，“子”的横变成提，“攵”笔画舒展。</a:t>
            </a:r>
          </a:p>
        </p:txBody>
      </p:sp>
      <p:graphicFrame>
        <p:nvGraphicFramePr>
          <p:cNvPr id="41" name="Group 47"/>
          <p:cNvGraphicFramePr>
            <a:graphicFrameLocks noGrp="1"/>
          </p:cNvGraphicFramePr>
          <p:nvPr/>
        </p:nvGraphicFramePr>
        <p:xfrm>
          <a:off x="9149095" y="2153038"/>
          <a:ext cx="900112"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53" name="矩形 52">
            <a:hlinkClick r:id="" action="ppaction://noaction"/>
          </p:cNvPr>
          <p:cNvSpPr/>
          <p:nvPr/>
        </p:nvSpPr>
        <p:spPr>
          <a:xfrm>
            <a:off x="9159561" y="2162465"/>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教</a:t>
            </a:r>
          </a:p>
        </p:txBody>
      </p:sp>
      <p:grpSp>
        <p:nvGrpSpPr>
          <p:cNvPr id="31747" name="Group 4"/>
          <p:cNvGrpSpPr/>
          <p:nvPr/>
        </p:nvGrpSpPr>
        <p:grpSpPr>
          <a:xfrm>
            <a:off x="1193168" y="2263775"/>
            <a:ext cx="2879725" cy="2879725"/>
            <a:chOff x="1474" y="663"/>
            <a:chExt cx="2948" cy="2835"/>
          </a:xfrm>
        </p:grpSpPr>
        <p:sp>
          <p:nvSpPr>
            <p:cNvPr id="31748" name="Rectangle 5"/>
            <p:cNvSpPr/>
            <p:nvPr/>
          </p:nvSpPr>
          <p:spPr>
            <a:xfrm>
              <a:off x="2948" y="2069"/>
              <a:ext cx="1474" cy="1429"/>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1749" name="Rectangle 6"/>
            <p:cNvSpPr/>
            <p:nvPr/>
          </p:nvSpPr>
          <p:spPr>
            <a:xfrm>
              <a:off x="1474" y="2069"/>
              <a:ext cx="1474" cy="1429"/>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1750" name="Rectangle 7"/>
            <p:cNvSpPr/>
            <p:nvPr/>
          </p:nvSpPr>
          <p:spPr>
            <a:xfrm>
              <a:off x="2948" y="663"/>
              <a:ext cx="1474" cy="1406"/>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1751" name="Rectangle 8"/>
            <p:cNvSpPr/>
            <p:nvPr/>
          </p:nvSpPr>
          <p:spPr>
            <a:xfrm>
              <a:off x="1474" y="663"/>
              <a:ext cx="1474" cy="1406"/>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1752" name="Line 9"/>
            <p:cNvSpPr/>
            <p:nvPr/>
          </p:nvSpPr>
          <p:spPr>
            <a:xfrm>
              <a:off x="1474" y="663"/>
              <a:ext cx="2948" cy="0"/>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1753" name="Line 10"/>
            <p:cNvSpPr/>
            <p:nvPr/>
          </p:nvSpPr>
          <p:spPr>
            <a:xfrm>
              <a:off x="1474" y="3498"/>
              <a:ext cx="2948" cy="0"/>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1754" name="Line 11"/>
            <p:cNvSpPr/>
            <p:nvPr/>
          </p:nvSpPr>
          <p:spPr>
            <a:xfrm>
              <a:off x="1474" y="663"/>
              <a:ext cx="0" cy="2835"/>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1755" name="Line 12"/>
            <p:cNvSpPr/>
            <p:nvPr/>
          </p:nvSpPr>
          <p:spPr>
            <a:xfrm>
              <a:off x="4422" y="663"/>
              <a:ext cx="0" cy="2835"/>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1756" name="Line 13"/>
            <p:cNvSpPr/>
            <p:nvPr/>
          </p:nvSpPr>
          <p:spPr>
            <a:xfrm>
              <a:off x="1474" y="2069"/>
              <a:ext cx="2948" cy="0"/>
            </a:xfrm>
            <a:prstGeom prst="line">
              <a:avLst/>
            </a:prstGeom>
            <a:ln w="9525" cap="rnd" cmpd="sng">
              <a:solidFill>
                <a:srgbClr val="000000"/>
              </a:solidFill>
              <a:prstDash val="solid"/>
              <a:round/>
              <a:headEnd type="none" w="med" len="med"/>
              <a:tailEnd type="none" w="med" len="med"/>
            </a:ln>
          </p:spPr>
          <p:txBody>
            <a:bodyPr/>
            <a:lstStyle/>
            <a:p>
              <a:endParaRPr lang="zh-CN" altLang="en-US"/>
            </a:p>
          </p:txBody>
        </p:sp>
        <p:sp>
          <p:nvSpPr>
            <p:cNvPr id="31757" name="Line 14"/>
            <p:cNvSpPr/>
            <p:nvPr/>
          </p:nvSpPr>
          <p:spPr>
            <a:xfrm>
              <a:off x="2948" y="663"/>
              <a:ext cx="0" cy="2835"/>
            </a:xfrm>
            <a:prstGeom prst="line">
              <a:avLst/>
            </a:prstGeom>
            <a:ln w="9525" cap="rnd" cmpd="sng">
              <a:solidFill>
                <a:srgbClr val="000000"/>
              </a:solidFill>
              <a:prstDash val="solid"/>
              <a:round/>
              <a:headEnd type="none" w="med" len="med"/>
              <a:tailEnd type="none" w="med" len="med"/>
            </a:ln>
          </p:spPr>
          <p:txBody>
            <a:bodyPr/>
            <a:lstStyle/>
            <a:p>
              <a:endParaRPr lang="zh-CN" altLang="en-US"/>
            </a:p>
          </p:txBody>
        </p:sp>
      </p:grpSp>
      <p:sp>
        <p:nvSpPr>
          <p:cNvPr id="29726" name="Freeform 30"/>
          <p:cNvSpPr/>
          <p:nvPr/>
        </p:nvSpPr>
        <p:spPr>
          <a:xfrm>
            <a:off x="2078993" y="3154362"/>
            <a:ext cx="504825" cy="139700"/>
          </a:xfrm>
          <a:custGeom>
            <a:avLst/>
            <a:gdLst/>
            <a:ahLst/>
            <a:cxnLst>
              <a:cxn ang="0">
                <a:pos x="2147483647" y="2147483647"/>
              </a:cxn>
              <a:cxn ang="0">
                <a:pos x="2147483647" y="2147483647"/>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796" h="220">
                <a:moveTo>
                  <a:pt x="51" y="186"/>
                </a:moveTo>
                <a:lnTo>
                  <a:pt x="17" y="169"/>
                </a:lnTo>
                <a:lnTo>
                  <a:pt x="0" y="152"/>
                </a:lnTo>
                <a:lnTo>
                  <a:pt x="0" y="135"/>
                </a:lnTo>
                <a:lnTo>
                  <a:pt x="17" y="135"/>
                </a:lnTo>
                <a:lnTo>
                  <a:pt x="51" y="119"/>
                </a:lnTo>
                <a:lnTo>
                  <a:pt x="85" y="119"/>
                </a:lnTo>
                <a:lnTo>
                  <a:pt x="118" y="102"/>
                </a:lnTo>
                <a:lnTo>
                  <a:pt x="169" y="85"/>
                </a:lnTo>
                <a:lnTo>
                  <a:pt x="220" y="85"/>
                </a:lnTo>
                <a:lnTo>
                  <a:pt x="288" y="68"/>
                </a:lnTo>
                <a:lnTo>
                  <a:pt x="406" y="34"/>
                </a:lnTo>
                <a:lnTo>
                  <a:pt x="508" y="17"/>
                </a:lnTo>
                <a:lnTo>
                  <a:pt x="576" y="0"/>
                </a:lnTo>
                <a:lnTo>
                  <a:pt x="627" y="0"/>
                </a:lnTo>
                <a:lnTo>
                  <a:pt x="694" y="0"/>
                </a:lnTo>
                <a:lnTo>
                  <a:pt x="745" y="17"/>
                </a:lnTo>
                <a:lnTo>
                  <a:pt x="762" y="34"/>
                </a:lnTo>
                <a:lnTo>
                  <a:pt x="779" y="51"/>
                </a:lnTo>
                <a:lnTo>
                  <a:pt x="796" y="85"/>
                </a:lnTo>
                <a:lnTo>
                  <a:pt x="779" y="85"/>
                </a:lnTo>
                <a:lnTo>
                  <a:pt x="762" y="85"/>
                </a:lnTo>
                <a:lnTo>
                  <a:pt x="745" y="102"/>
                </a:lnTo>
                <a:lnTo>
                  <a:pt x="711" y="102"/>
                </a:lnTo>
                <a:lnTo>
                  <a:pt x="678" y="119"/>
                </a:lnTo>
                <a:lnTo>
                  <a:pt x="627" y="135"/>
                </a:lnTo>
                <a:lnTo>
                  <a:pt x="576" y="152"/>
                </a:lnTo>
                <a:lnTo>
                  <a:pt x="508" y="152"/>
                </a:lnTo>
                <a:lnTo>
                  <a:pt x="390" y="186"/>
                </a:lnTo>
                <a:lnTo>
                  <a:pt x="288" y="203"/>
                </a:lnTo>
                <a:lnTo>
                  <a:pt x="220" y="220"/>
                </a:lnTo>
                <a:lnTo>
                  <a:pt x="186" y="220"/>
                </a:lnTo>
                <a:lnTo>
                  <a:pt x="118" y="220"/>
                </a:lnTo>
                <a:lnTo>
                  <a:pt x="51" y="186"/>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9727" name="Freeform 31"/>
          <p:cNvSpPr/>
          <p:nvPr/>
        </p:nvSpPr>
        <p:spPr>
          <a:xfrm>
            <a:off x="2239330" y="2768600"/>
            <a:ext cx="193675" cy="750887"/>
          </a:xfrm>
          <a:custGeom>
            <a:avLst/>
            <a:gdLst/>
            <a:ahLst/>
            <a:cxnLst>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Lst>
            <a:rect l="0" t="0" r="0" b="0"/>
            <a:pathLst>
              <a:path w="305" h="1183">
                <a:moveTo>
                  <a:pt x="17" y="34"/>
                </a:moveTo>
                <a:lnTo>
                  <a:pt x="34" y="17"/>
                </a:lnTo>
                <a:lnTo>
                  <a:pt x="68" y="0"/>
                </a:lnTo>
                <a:lnTo>
                  <a:pt x="119" y="17"/>
                </a:lnTo>
                <a:lnTo>
                  <a:pt x="169" y="17"/>
                </a:lnTo>
                <a:lnTo>
                  <a:pt x="220" y="34"/>
                </a:lnTo>
                <a:lnTo>
                  <a:pt x="254" y="51"/>
                </a:lnTo>
                <a:lnTo>
                  <a:pt x="271" y="84"/>
                </a:lnTo>
                <a:lnTo>
                  <a:pt x="288" y="101"/>
                </a:lnTo>
                <a:lnTo>
                  <a:pt x="305" y="118"/>
                </a:lnTo>
                <a:lnTo>
                  <a:pt x="288" y="152"/>
                </a:lnTo>
                <a:lnTo>
                  <a:pt x="288" y="203"/>
                </a:lnTo>
                <a:lnTo>
                  <a:pt x="271" y="220"/>
                </a:lnTo>
                <a:lnTo>
                  <a:pt x="271" y="253"/>
                </a:lnTo>
                <a:lnTo>
                  <a:pt x="271" y="287"/>
                </a:lnTo>
                <a:lnTo>
                  <a:pt x="254" y="338"/>
                </a:lnTo>
                <a:lnTo>
                  <a:pt x="254" y="372"/>
                </a:lnTo>
                <a:lnTo>
                  <a:pt x="254" y="439"/>
                </a:lnTo>
                <a:lnTo>
                  <a:pt x="254" y="507"/>
                </a:lnTo>
                <a:lnTo>
                  <a:pt x="237" y="574"/>
                </a:lnTo>
                <a:lnTo>
                  <a:pt x="220" y="879"/>
                </a:lnTo>
                <a:lnTo>
                  <a:pt x="220" y="1183"/>
                </a:lnTo>
                <a:lnTo>
                  <a:pt x="102" y="1183"/>
                </a:lnTo>
                <a:lnTo>
                  <a:pt x="102" y="1149"/>
                </a:lnTo>
                <a:lnTo>
                  <a:pt x="102" y="1115"/>
                </a:lnTo>
                <a:lnTo>
                  <a:pt x="102" y="1064"/>
                </a:lnTo>
                <a:lnTo>
                  <a:pt x="102" y="1014"/>
                </a:lnTo>
                <a:lnTo>
                  <a:pt x="102" y="946"/>
                </a:lnTo>
                <a:lnTo>
                  <a:pt x="102" y="862"/>
                </a:lnTo>
                <a:lnTo>
                  <a:pt x="102" y="760"/>
                </a:lnTo>
                <a:lnTo>
                  <a:pt x="102" y="676"/>
                </a:lnTo>
                <a:lnTo>
                  <a:pt x="102" y="591"/>
                </a:lnTo>
                <a:lnTo>
                  <a:pt x="102" y="507"/>
                </a:lnTo>
                <a:lnTo>
                  <a:pt x="102" y="439"/>
                </a:lnTo>
                <a:lnTo>
                  <a:pt x="102" y="389"/>
                </a:lnTo>
                <a:lnTo>
                  <a:pt x="102" y="338"/>
                </a:lnTo>
                <a:lnTo>
                  <a:pt x="102" y="253"/>
                </a:lnTo>
                <a:lnTo>
                  <a:pt x="85" y="186"/>
                </a:lnTo>
                <a:lnTo>
                  <a:pt x="68" y="135"/>
                </a:lnTo>
                <a:lnTo>
                  <a:pt x="51" y="101"/>
                </a:lnTo>
                <a:lnTo>
                  <a:pt x="34" y="84"/>
                </a:lnTo>
                <a:lnTo>
                  <a:pt x="17" y="68"/>
                </a:lnTo>
                <a:lnTo>
                  <a:pt x="0" y="51"/>
                </a:lnTo>
                <a:lnTo>
                  <a:pt x="0" y="34"/>
                </a:lnTo>
                <a:lnTo>
                  <a:pt x="17" y="34"/>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9728" name="Freeform 32"/>
          <p:cNvSpPr/>
          <p:nvPr/>
        </p:nvSpPr>
        <p:spPr>
          <a:xfrm>
            <a:off x="1788480" y="3413125"/>
            <a:ext cx="989013" cy="23495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559" h="371">
                <a:moveTo>
                  <a:pt x="1525" y="101"/>
                </a:moveTo>
                <a:lnTo>
                  <a:pt x="1508" y="101"/>
                </a:lnTo>
                <a:lnTo>
                  <a:pt x="1474" y="118"/>
                </a:lnTo>
                <a:lnTo>
                  <a:pt x="1424" y="118"/>
                </a:lnTo>
                <a:lnTo>
                  <a:pt x="1373" y="118"/>
                </a:lnTo>
                <a:lnTo>
                  <a:pt x="1339" y="135"/>
                </a:lnTo>
                <a:lnTo>
                  <a:pt x="1288" y="135"/>
                </a:lnTo>
                <a:lnTo>
                  <a:pt x="1220" y="152"/>
                </a:lnTo>
                <a:lnTo>
                  <a:pt x="1136" y="169"/>
                </a:lnTo>
                <a:lnTo>
                  <a:pt x="1051" y="186"/>
                </a:lnTo>
                <a:lnTo>
                  <a:pt x="949" y="202"/>
                </a:lnTo>
                <a:lnTo>
                  <a:pt x="848" y="236"/>
                </a:lnTo>
                <a:lnTo>
                  <a:pt x="729" y="253"/>
                </a:lnTo>
                <a:lnTo>
                  <a:pt x="593" y="287"/>
                </a:lnTo>
                <a:lnTo>
                  <a:pt x="492" y="304"/>
                </a:lnTo>
                <a:lnTo>
                  <a:pt x="390" y="321"/>
                </a:lnTo>
                <a:lnTo>
                  <a:pt x="322" y="338"/>
                </a:lnTo>
                <a:lnTo>
                  <a:pt x="255" y="355"/>
                </a:lnTo>
                <a:lnTo>
                  <a:pt x="204" y="355"/>
                </a:lnTo>
                <a:lnTo>
                  <a:pt x="187" y="371"/>
                </a:lnTo>
                <a:lnTo>
                  <a:pt x="170" y="371"/>
                </a:lnTo>
                <a:lnTo>
                  <a:pt x="136" y="355"/>
                </a:lnTo>
                <a:lnTo>
                  <a:pt x="119" y="355"/>
                </a:lnTo>
                <a:lnTo>
                  <a:pt x="85" y="321"/>
                </a:lnTo>
                <a:lnTo>
                  <a:pt x="51" y="287"/>
                </a:lnTo>
                <a:lnTo>
                  <a:pt x="17" y="253"/>
                </a:lnTo>
                <a:lnTo>
                  <a:pt x="0" y="236"/>
                </a:lnTo>
                <a:lnTo>
                  <a:pt x="0" y="219"/>
                </a:lnTo>
                <a:lnTo>
                  <a:pt x="17" y="219"/>
                </a:lnTo>
                <a:lnTo>
                  <a:pt x="34" y="219"/>
                </a:lnTo>
                <a:lnTo>
                  <a:pt x="68" y="219"/>
                </a:lnTo>
                <a:lnTo>
                  <a:pt x="119" y="202"/>
                </a:lnTo>
                <a:lnTo>
                  <a:pt x="170" y="202"/>
                </a:lnTo>
                <a:lnTo>
                  <a:pt x="221" y="202"/>
                </a:lnTo>
                <a:lnTo>
                  <a:pt x="288" y="186"/>
                </a:lnTo>
                <a:lnTo>
                  <a:pt x="373" y="169"/>
                </a:lnTo>
                <a:lnTo>
                  <a:pt x="526" y="169"/>
                </a:lnTo>
                <a:lnTo>
                  <a:pt x="695" y="135"/>
                </a:lnTo>
                <a:lnTo>
                  <a:pt x="864" y="101"/>
                </a:lnTo>
                <a:lnTo>
                  <a:pt x="1034" y="67"/>
                </a:lnTo>
                <a:lnTo>
                  <a:pt x="1119" y="50"/>
                </a:lnTo>
                <a:lnTo>
                  <a:pt x="1186" y="34"/>
                </a:lnTo>
                <a:lnTo>
                  <a:pt x="1237" y="34"/>
                </a:lnTo>
                <a:lnTo>
                  <a:pt x="1305" y="17"/>
                </a:lnTo>
                <a:lnTo>
                  <a:pt x="1339" y="17"/>
                </a:lnTo>
                <a:lnTo>
                  <a:pt x="1373" y="0"/>
                </a:lnTo>
                <a:lnTo>
                  <a:pt x="1407" y="0"/>
                </a:lnTo>
                <a:lnTo>
                  <a:pt x="1424" y="0"/>
                </a:lnTo>
                <a:lnTo>
                  <a:pt x="1474" y="0"/>
                </a:lnTo>
                <a:lnTo>
                  <a:pt x="1525" y="17"/>
                </a:lnTo>
                <a:lnTo>
                  <a:pt x="1542" y="34"/>
                </a:lnTo>
                <a:lnTo>
                  <a:pt x="1559" y="34"/>
                </a:lnTo>
                <a:lnTo>
                  <a:pt x="1559" y="67"/>
                </a:lnTo>
                <a:lnTo>
                  <a:pt x="1559" y="101"/>
                </a:lnTo>
                <a:lnTo>
                  <a:pt x="1525" y="101"/>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9729" name="Freeform 33"/>
          <p:cNvSpPr/>
          <p:nvPr/>
        </p:nvSpPr>
        <p:spPr>
          <a:xfrm>
            <a:off x="1691643" y="3048000"/>
            <a:ext cx="1085850" cy="121126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711" h="1909">
                <a:moveTo>
                  <a:pt x="983" y="1183"/>
                </a:moveTo>
                <a:lnTo>
                  <a:pt x="796" y="1386"/>
                </a:lnTo>
                <a:lnTo>
                  <a:pt x="576" y="1572"/>
                </a:lnTo>
                <a:lnTo>
                  <a:pt x="474" y="1656"/>
                </a:lnTo>
                <a:lnTo>
                  <a:pt x="356" y="1724"/>
                </a:lnTo>
                <a:lnTo>
                  <a:pt x="271" y="1791"/>
                </a:lnTo>
                <a:lnTo>
                  <a:pt x="186" y="1825"/>
                </a:lnTo>
                <a:lnTo>
                  <a:pt x="102" y="1876"/>
                </a:lnTo>
                <a:lnTo>
                  <a:pt x="51" y="1893"/>
                </a:lnTo>
                <a:lnTo>
                  <a:pt x="17" y="1909"/>
                </a:lnTo>
                <a:lnTo>
                  <a:pt x="0" y="1893"/>
                </a:lnTo>
                <a:lnTo>
                  <a:pt x="0" y="1876"/>
                </a:lnTo>
                <a:lnTo>
                  <a:pt x="17" y="1859"/>
                </a:lnTo>
                <a:lnTo>
                  <a:pt x="68" y="1808"/>
                </a:lnTo>
                <a:lnTo>
                  <a:pt x="135" y="1757"/>
                </a:lnTo>
                <a:lnTo>
                  <a:pt x="220" y="1707"/>
                </a:lnTo>
                <a:lnTo>
                  <a:pt x="322" y="1639"/>
                </a:lnTo>
                <a:lnTo>
                  <a:pt x="407" y="1572"/>
                </a:lnTo>
                <a:lnTo>
                  <a:pt x="508" y="1470"/>
                </a:lnTo>
                <a:lnTo>
                  <a:pt x="610" y="1369"/>
                </a:lnTo>
                <a:lnTo>
                  <a:pt x="728" y="1251"/>
                </a:lnTo>
                <a:lnTo>
                  <a:pt x="864" y="1099"/>
                </a:lnTo>
                <a:lnTo>
                  <a:pt x="1016" y="930"/>
                </a:lnTo>
                <a:lnTo>
                  <a:pt x="1135" y="761"/>
                </a:lnTo>
                <a:lnTo>
                  <a:pt x="1237" y="625"/>
                </a:lnTo>
                <a:lnTo>
                  <a:pt x="1321" y="524"/>
                </a:lnTo>
                <a:lnTo>
                  <a:pt x="1338" y="473"/>
                </a:lnTo>
                <a:lnTo>
                  <a:pt x="1355" y="440"/>
                </a:lnTo>
                <a:lnTo>
                  <a:pt x="1423" y="321"/>
                </a:lnTo>
                <a:lnTo>
                  <a:pt x="1491" y="203"/>
                </a:lnTo>
                <a:lnTo>
                  <a:pt x="1508" y="152"/>
                </a:lnTo>
                <a:lnTo>
                  <a:pt x="1508" y="119"/>
                </a:lnTo>
                <a:lnTo>
                  <a:pt x="1508" y="85"/>
                </a:lnTo>
                <a:lnTo>
                  <a:pt x="1508" y="51"/>
                </a:lnTo>
                <a:lnTo>
                  <a:pt x="1508" y="34"/>
                </a:lnTo>
                <a:lnTo>
                  <a:pt x="1508" y="17"/>
                </a:lnTo>
                <a:lnTo>
                  <a:pt x="1525" y="0"/>
                </a:lnTo>
                <a:lnTo>
                  <a:pt x="1542" y="0"/>
                </a:lnTo>
                <a:lnTo>
                  <a:pt x="1559" y="0"/>
                </a:lnTo>
                <a:lnTo>
                  <a:pt x="1593" y="17"/>
                </a:lnTo>
                <a:lnTo>
                  <a:pt x="1626" y="34"/>
                </a:lnTo>
                <a:lnTo>
                  <a:pt x="1660" y="68"/>
                </a:lnTo>
                <a:lnTo>
                  <a:pt x="1694" y="102"/>
                </a:lnTo>
                <a:lnTo>
                  <a:pt x="1711" y="135"/>
                </a:lnTo>
                <a:lnTo>
                  <a:pt x="1711" y="169"/>
                </a:lnTo>
                <a:lnTo>
                  <a:pt x="1711" y="186"/>
                </a:lnTo>
                <a:lnTo>
                  <a:pt x="1694" y="237"/>
                </a:lnTo>
                <a:lnTo>
                  <a:pt x="1643" y="304"/>
                </a:lnTo>
                <a:lnTo>
                  <a:pt x="1593" y="389"/>
                </a:lnTo>
                <a:lnTo>
                  <a:pt x="1457" y="575"/>
                </a:lnTo>
                <a:lnTo>
                  <a:pt x="1321" y="761"/>
                </a:lnTo>
                <a:lnTo>
                  <a:pt x="1152" y="980"/>
                </a:lnTo>
                <a:lnTo>
                  <a:pt x="983" y="1183"/>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9730" name="Freeform 34"/>
          <p:cNvSpPr/>
          <p:nvPr/>
        </p:nvSpPr>
        <p:spPr>
          <a:xfrm>
            <a:off x="2132968" y="3679825"/>
            <a:ext cx="504825" cy="31115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796" h="490">
                <a:moveTo>
                  <a:pt x="406" y="490"/>
                </a:moveTo>
                <a:lnTo>
                  <a:pt x="338" y="406"/>
                </a:lnTo>
                <a:lnTo>
                  <a:pt x="406" y="355"/>
                </a:lnTo>
                <a:lnTo>
                  <a:pt x="457" y="304"/>
                </a:lnTo>
                <a:lnTo>
                  <a:pt x="508" y="254"/>
                </a:lnTo>
                <a:lnTo>
                  <a:pt x="542" y="220"/>
                </a:lnTo>
                <a:lnTo>
                  <a:pt x="576" y="186"/>
                </a:lnTo>
                <a:lnTo>
                  <a:pt x="593" y="169"/>
                </a:lnTo>
                <a:lnTo>
                  <a:pt x="593" y="152"/>
                </a:lnTo>
                <a:lnTo>
                  <a:pt x="593" y="135"/>
                </a:lnTo>
                <a:lnTo>
                  <a:pt x="576" y="135"/>
                </a:lnTo>
                <a:lnTo>
                  <a:pt x="542" y="135"/>
                </a:lnTo>
                <a:lnTo>
                  <a:pt x="508" y="152"/>
                </a:lnTo>
                <a:lnTo>
                  <a:pt x="440" y="169"/>
                </a:lnTo>
                <a:lnTo>
                  <a:pt x="321" y="203"/>
                </a:lnTo>
                <a:lnTo>
                  <a:pt x="220" y="237"/>
                </a:lnTo>
                <a:lnTo>
                  <a:pt x="135" y="254"/>
                </a:lnTo>
                <a:lnTo>
                  <a:pt x="67" y="254"/>
                </a:lnTo>
                <a:lnTo>
                  <a:pt x="33" y="237"/>
                </a:lnTo>
                <a:lnTo>
                  <a:pt x="17" y="220"/>
                </a:lnTo>
                <a:lnTo>
                  <a:pt x="0" y="203"/>
                </a:lnTo>
                <a:lnTo>
                  <a:pt x="0" y="186"/>
                </a:lnTo>
                <a:lnTo>
                  <a:pt x="17" y="186"/>
                </a:lnTo>
                <a:lnTo>
                  <a:pt x="50" y="169"/>
                </a:lnTo>
                <a:lnTo>
                  <a:pt x="101" y="169"/>
                </a:lnTo>
                <a:lnTo>
                  <a:pt x="135" y="152"/>
                </a:lnTo>
                <a:lnTo>
                  <a:pt x="186" y="152"/>
                </a:lnTo>
                <a:lnTo>
                  <a:pt x="254" y="118"/>
                </a:lnTo>
                <a:lnTo>
                  <a:pt x="338" y="102"/>
                </a:lnTo>
                <a:lnTo>
                  <a:pt x="423" y="68"/>
                </a:lnTo>
                <a:lnTo>
                  <a:pt x="491" y="51"/>
                </a:lnTo>
                <a:lnTo>
                  <a:pt x="542" y="34"/>
                </a:lnTo>
                <a:lnTo>
                  <a:pt x="576" y="17"/>
                </a:lnTo>
                <a:lnTo>
                  <a:pt x="626" y="0"/>
                </a:lnTo>
                <a:lnTo>
                  <a:pt x="660" y="0"/>
                </a:lnTo>
                <a:lnTo>
                  <a:pt x="711" y="17"/>
                </a:lnTo>
                <a:lnTo>
                  <a:pt x="728" y="51"/>
                </a:lnTo>
                <a:lnTo>
                  <a:pt x="762" y="68"/>
                </a:lnTo>
                <a:lnTo>
                  <a:pt x="779" y="102"/>
                </a:lnTo>
                <a:lnTo>
                  <a:pt x="796" y="118"/>
                </a:lnTo>
                <a:lnTo>
                  <a:pt x="796" y="152"/>
                </a:lnTo>
                <a:lnTo>
                  <a:pt x="796" y="186"/>
                </a:lnTo>
                <a:lnTo>
                  <a:pt x="779" y="203"/>
                </a:lnTo>
                <a:lnTo>
                  <a:pt x="762" y="203"/>
                </a:lnTo>
                <a:lnTo>
                  <a:pt x="745" y="220"/>
                </a:lnTo>
                <a:lnTo>
                  <a:pt x="711" y="237"/>
                </a:lnTo>
                <a:lnTo>
                  <a:pt x="677" y="254"/>
                </a:lnTo>
                <a:lnTo>
                  <a:pt x="643" y="287"/>
                </a:lnTo>
                <a:lnTo>
                  <a:pt x="593" y="321"/>
                </a:lnTo>
                <a:lnTo>
                  <a:pt x="542" y="372"/>
                </a:lnTo>
                <a:lnTo>
                  <a:pt x="474" y="423"/>
                </a:lnTo>
                <a:lnTo>
                  <a:pt x="406" y="490"/>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9732" name="Freeform 36"/>
          <p:cNvSpPr/>
          <p:nvPr/>
        </p:nvSpPr>
        <p:spPr>
          <a:xfrm>
            <a:off x="2680655" y="2800350"/>
            <a:ext cx="484188" cy="90170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0"/>
              </a:cxn>
              <a:cxn ang="0">
                <a:pos x="2147483647" y="2147483647"/>
              </a:cxn>
              <a:cxn ang="0">
                <a:pos x="2147483647" y="2147483647"/>
              </a:cxn>
              <a:cxn ang="0">
                <a:pos x="2147483647" y="2147483647"/>
              </a:cxn>
            </a:cxnLst>
            <a:rect l="0" t="0" r="0" b="0"/>
            <a:pathLst>
              <a:path w="762" h="1419">
                <a:moveTo>
                  <a:pt x="711" y="84"/>
                </a:moveTo>
                <a:lnTo>
                  <a:pt x="745" y="135"/>
                </a:lnTo>
                <a:lnTo>
                  <a:pt x="762" y="152"/>
                </a:lnTo>
                <a:lnTo>
                  <a:pt x="762" y="186"/>
                </a:lnTo>
                <a:lnTo>
                  <a:pt x="762" y="219"/>
                </a:lnTo>
                <a:lnTo>
                  <a:pt x="745" y="253"/>
                </a:lnTo>
                <a:lnTo>
                  <a:pt x="711" y="354"/>
                </a:lnTo>
                <a:lnTo>
                  <a:pt x="677" y="422"/>
                </a:lnTo>
                <a:lnTo>
                  <a:pt x="626" y="507"/>
                </a:lnTo>
                <a:lnTo>
                  <a:pt x="576" y="608"/>
                </a:lnTo>
                <a:lnTo>
                  <a:pt x="525" y="726"/>
                </a:lnTo>
                <a:lnTo>
                  <a:pt x="457" y="861"/>
                </a:lnTo>
                <a:lnTo>
                  <a:pt x="389" y="980"/>
                </a:lnTo>
                <a:lnTo>
                  <a:pt x="305" y="1098"/>
                </a:lnTo>
                <a:lnTo>
                  <a:pt x="203" y="1216"/>
                </a:lnTo>
                <a:lnTo>
                  <a:pt x="169" y="1267"/>
                </a:lnTo>
                <a:lnTo>
                  <a:pt x="118" y="1318"/>
                </a:lnTo>
                <a:lnTo>
                  <a:pt x="84" y="1351"/>
                </a:lnTo>
                <a:lnTo>
                  <a:pt x="50" y="1385"/>
                </a:lnTo>
                <a:lnTo>
                  <a:pt x="34" y="1402"/>
                </a:lnTo>
                <a:lnTo>
                  <a:pt x="17" y="1419"/>
                </a:lnTo>
                <a:lnTo>
                  <a:pt x="0" y="1419"/>
                </a:lnTo>
                <a:lnTo>
                  <a:pt x="0" y="1385"/>
                </a:lnTo>
                <a:lnTo>
                  <a:pt x="17" y="1351"/>
                </a:lnTo>
                <a:lnTo>
                  <a:pt x="50" y="1284"/>
                </a:lnTo>
                <a:lnTo>
                  <a:pt x="118" y="1216"/>
                </a:lnTo>
                <a:lnTo>
                  <a:pt x="169" y="1115"/>
                </a:lnTo>
                <a:lnTo>
                  <a:pt x="220" y="997"/>
                </a:lnTo>
                <a:lnTo>
                  <a:pt x="288" y="878"/>
                </a:lnTo>
                <a:lnTo>
                  <a:pt x="338" y="726"/>
                </a:lnTo>
                <a:lnTo>
                  <a:pt x="406" y="591"/>
                </a:lnTo>
                <a:lnTo>
                  <a:pt x="440" y="456"/>
                </a:lnTo>
                <a:lnTo>
                  <a:pt x="474" y="354"/>
                </a:lnTo>
                <a:lnTo>
                  <a:pt x="508" y="270"/>
                </a:lnTo>
                <a:lnTo>
                  <a:pt x="508" y="202"/>
                </a:lnTo>
                <a:lnTo>
                  <a:pt x="525" y="152"/>
                </a:lnTo>
                <a:lnTo>
                  <a:pt x="525" y="118"/>
                </a:lnTo>
                <a:lnTo>
                  <a:pt x="508" y="84"/>
                </a:lnTo>
                <a:lnTo>
                  <a:pt x="491" y="67"/>
                </a:lnTo>
                <a:lnTo>
                  <a:pt x="491" y="50"/>
                </a:lnTo>
                <a:lnTo>
                  <a:pt x="508" y="17"/>
                </a:lnTo>
                <a:lnTo>
                  <a:pt x="508" y="0"/>
                </a:lnTo>
                <a:lnTo>
                  <a:pt x="525" y="0"/>
                </a:lnTo>
                <a:lnTo>
                  <a:pt x="559" y="0"/>
                </a:lnTo>
                <a:lnTo>
                  <a:pt x="593" y="0"/>
                </a:lnTo>
                <a:lnTo>
                  <a:pt x="643" y="33"/>
                </a:lnTo>
                <a:lnTo>
                  <a:pt x="711" y="84"/>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9733" name="Freeform 37"/>
          <p:cNvSpPr/>
          <p:nvPr/>
        </p:nvSpPr>
        <p:spPr>
          <a:xfrm>
            <a:off x="2799718" y="3359150"/>
            <a:ext cx="646112" cy="21431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Lst>
            <a:rect l="0" t="0" r="0" b="0"/>
            <a:pathLst>
              <a:path w="1017" h="338">
                <a:moveTo>
                  <a:pt x="17" y="254"/>
                </a:moveTo>
                <a:lnTo>
                  <a:pt x="102" y="237"/>
                </a:lnTo>
                <a:lnTo>
                  <a:pt x="220" y="203"/>
                </a:lnTo>
                <a:lnTo>
                  <a:pt x="356" y="152"/>
                </a:lnTo>
                <a:lnTo>
                  <a:pt x="491" y="119"/>
                </a:lnTo>
                <a:lnTo>
                  <a:pt x="627" y="68"/>
                </a:lnTo>
                <a:lnTo>
                  <a:pt x="728" y="34"/>
                </a:lnTo>
                <a:lnTo>
                  <a:pt x="813" y="17"/>
                </a:lnTo>
                <a:lnTo>
                  <a:pt x="864" y="0"/>
                </a:lnTo>
                <a:lnTo>
                  <a:pt x="915" y="0"/>
                </a:lnTo>
                <a:lnTo>
                  <a:pt x="966" y="17"/>
                </a:lnTo>
                <a:lnTo>
                  <a:pt x="1000" y="34"/>
                </a:lnTo>
                <a:lnTo>
                  <a:pt x="1017" y="51"/>
                </a:lnTo>
                <a:lnTo>
                  <a:pt x="1017" y="68"/>
                </a:lnTo>
                <a:lnTo>
                  <a:pt x="1017" y="85"/>
                </a:lnTo>
                <a:lnTo>
                  <a:pt x="983" y="119"/>
                </a:lnTo>
                <a:lnTo>
                  <a:pt x="932" y="152"/>
                </a:lnTo>
                <a:lnTo>
                  <a:pt x="864" y="186"/>
                </a:lnTo>
                <a:lnTo>
                  <a:pt x="813" y="203"/>
                </a:lnTo>
                <a:lnTo>
                  <a:pt x="745" y="220"/>
                </a:lnTo>
                <a:lnTo>
                  <a:pt x="661" y="237"/>
                </a:lnTo>
                <a:lnTo>
                  <a:pt x="559" y="254"/>
                </a:lnTo>
                <a:lnTo>
                  <a:pt x="440" y="287"/>
                </a:lnTo>
                <a:lnTo>
                  <a:pt x="305" y="304"/>
                </a:lnTo>
                <a:lnTo>
                  <a:pt x="169" y="321"/>
                </a:lnTo>
                <a:lnTo>
                  <a:pt x="0" y="338"/>
                </a:lnTo>
                <a:lnTo>
                  <a:pt x="17" y="254"/>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9735" name="Freeform 39"/>
          <p:cNvSpPr/>
          <p:nvPr/>
        </p:nvSpPr>
        <p:spPr>
          <a:xfrm>
            <a:off x="2540955" y="3498850"/>
            <a:ext cx="635000" cy="97472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000" h="1537">
                <a:moveTo>
                  <a:pt x="204" y="1385"/>
                </a:moveTo>
                <a:lnTo>
                  <a:pt x="288" y="1318"/>
                </a:lnTo>
                <a:lnTo>
                  <a:pt x="373" y="1250"/>
                </a:lnTo>
                <a:lnTo>
                  <a:pt x="458" y="1183"/>
                </a:lnTo>
                <a:lnTo>
                  <a:pt x="509" y="1115"/>
                </a:lnTo>
                <a:lnTo>
                  <a:pt x="559" y="1064"/>
                </a:lnTo>
                <a:lnTo>
                  <a:pt x="610" y="980"/>
                </a:lnTo>
                <a:lnTo>
                  <a:pt x="644" y="895"/>
                </a:lnTo>
                <a:lnTo>
                  <a:pt x="695" y="794"/>
                </a:lnTo>
                <a:lnTo>
                  <a:pt x="729" y="693"/>
                </a:lnTo>
                <a:lnTo>
                  <a:pt x="763" y="591"/>
                </a:lnTo>
                <a:lnTo>
                  <a:pt x="780" y="490"/>
                </a:lnTo>
                <a:lnTo>
                  <a:pt x="797" y="389"/>
                </a:lnTo>
                <a:lnTo>
                  <a:pt x="797" y="304"/>
                </a:lnTo>
                <a:lnTo>
                  <a:pt x="797" y="203"/>
                </a:lnTo>
                <a:lnTo>
                  <a:pt x="780" y="101"/>
                </a:lnTo>
                <a:lnTo>
                  <a:pt x="763" y="0"/>
                </a:lnTo>
                <a:lnTo>
                  <a:pt x="864" y="34"/>
                </a:lnTo>
                <a:lnTo>
                  <a:pt x="932" y="67"/>
                </a:lnTo>
                <a:lnTo>
                  <a:pt x="966" y="101"/>
                </a:lnTo>
                <a:lnTo>
                  <a:pt x="983" y="118"/>
                </a:lnTo>
                <a:lnTo>
                  <a:pt x="1000" y="152"/>
                </a:lnTo>
                <a:lnTo>
                  <a:pt x="1000" y="169"/>
                </a:lnTo>
                <a:lnTo>
                  <a:pt x="983" y="203"/>
                </a:lnTo>
                <a:lnTo>
                  <a:pt x="983" y="253"/>
                </a:lnTo>
                <a:lnTo>
                  <a:pt x="983" y="321"/>
                </a:lnTo>
                <a:lnTo>
                  <a:pt x="966" y="389"/>
                </a:lnTo>
                <a:lnTo>
                  <a:pt x="949" y="456"/>
                </a:lnTo>
                <a:lnTo>
                  <a:pt x="949" y="541"/>
                </a:lnTo>
                <a:lnTo>
                  <a:pt x="898" y="726"/>
                </a:lnTo>
                <a:lnTo>
                  <a:pt x="847" y="878"/>
                </a:lnTo>
                <a:lnTo>
                  <a:pt x="780" y="1014"/>
                </a:lnTo>
                <a:lnTo>
                  <a:pt x="695" y="1115"/>
                </a:lnTo>
                <a:lnTo>
                  <a:pt x="593" y="1233"/>
                </a:lnTo>
                <a:lnTo>
                  <a:pt x="492" y="1318"/>
                </a:lnTo>
                <a:lnTo>
                  <a:pt x="373" y="1385"/>
                </a:lnTo>
                <a:lnTo>
                  <a:pt x="255" y="1453"/>
                </a:lnTo>
                <a:lnTo>
                  <a:pt x="204" y="1470"/>
                </a:lnTo>
                <a:lnTo>
                  <a:pt x="153" y="1504"/>
                </a:lnTo>
                <a:lnTo>
                  <a:pt x="102" y="1521"/>
                </a:lnTo>
                <a:lnTo>
                  <a:pt x="68" y="1537"/>
                </a:lnTo>
                <a:lnTo>
                  <a:pt x="34" y="1537"/>
                </a:lnTo>
                <a:lnTo>
                  <a:pt x="17" y="1537"/>
                </a:lnTo>
                <a:lnTo>
                  <a:pt x="0" y="1537"/>
                </a:lnTo>
                <a:lnTo>
                  <a:pt x="0" y="1521"/>
                </a:lnTo>
                <a:lnTo>
                  <a:pt x="17" y="1504"/>
                </a:lnTo>
                <a:lnTo>
                  <a:pt x="51" y="1487"/>
                </a:lnTo>
                <a:lnTo>
                  <a:pt x="102" y="1436"/>
                </a:lnTo>
                <a:lnTo>
                  <a:pt x="204" y="1385"/>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9736" name="Freeform 40"/>
          <p:cNvSpPr/>
          <p:nvPr/>
        </p:nvSpPr>
        <p:spPr>
          <a:xfrm>
            <a:off x="2164718" y="3916362"/>
            <a:ext cx="322262" cy="782638"/>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509" h="1233">
                <a:moveTo>
                  <a:pt x="407" y="1115"/>
                </a:moveTo>
                <a:lnTo>
                  <a:pt x="373" y="1166"/>
                </a:lnTo>
                <a:lnTo>
                  <a:pt x="322" y="1216"/>
                </a:lnTo>
                <a:lnTo>
                  <a:pt x="305" y="1233"/>
                </a:lnTo>
                <a:lnTo>
                  <a:pt x="271" y="1233"/>
                </a:lnTo>
                <a:lnTo>
                  <a:pt x="255" y="1233"/>
                </a:lnTo>
                <a:lnTo>
                  <a:pt x="255" y="1216"/>
                </a:lnTo>
                <a:lnTo>
                  <a:pt x="238" y="1199"/>
                </a:lnTo>
                <a:lnTo>
                  <a:pt x="238" y="1166"/>
                </a:lnTo>
                <a:lnTo>
                  <a:pt x="221" y="1132"/>
                </a:lnTo>
                <a:lnTo>
                  <a:pt x="204" y="1098"/>
                </a:lnTo>
                <a:lnTo>
                  <a:pt x="170" y="1047"/>
                </a:lnTo>
                <a:lnTo>
                  <a:pt x="119" y="1014"/>
                </a:lnTo>
                <a:lnTo>
                  <a:pt x="68" y="963"/>
                </a:lnTo>
                <a:lnTo>
                  <a:pt x="34" y="946"/>
                </a:lnTo>
                <a:lnTo>
                  <a:pt x="0" y="912"/>
                </a:lnTo>
                <a:lnTo>
                  <a:pt x="0" y="895"/>
                </a:lnTo>
                <a:lnTo>
                  <a:pt x="17" y="895"/>
                </a:lnTo>
                <a:lnTo>
                  <a:pt x="34" y="895"/>
                </a:lnTo>
                <a:lnTo>
                  <a:pt x="68" y="895"/>
                </a:lnTo>
                <a:lnTo>
                  <a:pt x="136" y="912"/>
                </a:lnTo>
                <a:lnTo>
                  <a:pt x="187" y="912"/>
                </a:lnTo>
                <a:lnTo>
                  <a:pt x="221" y="929"/>
                </a:lnTo>
                <a:lnTo>
                  <a:pt x="288" y="912"/>
                </a:lnTo>
                <a:lnTo>
                  <a:pt x="305" y="895"/>
                </a:lnTo>
                <a:lnTo>
                  <a:pt x="322" y="862"/>
                </a:lnTo>
                <a:lnTo>
                  <a:pt x="339" y="811"/>
                </a:lnTo>
                <a:lnTo>
                  <a:pt x="356" y="743"/>
                </a:lnTo>
                <a:lnTo>
                  <a:pt x="356" y="676"/>
                </a:lnTo>
                <a:lnTo>
                  <a:pt x="356" y="591"/>
                </a:lnTo>
                <a:lnTo>
                  <a:pt x="356" y="507"/>
                </a:lnTo>
                <a:lnTo>
                  <a:pt x="356" y="388"/>
                </a:lnTo>
                <a:lnTo>
                  <a:pt x="339" y="287"/>
                </a:lnTo>
                <a:lnTo>
                  <a:pt x="322" y="203"/>
                </a:lnTo>
                <a:lnTo>
                  <a:pt x="305" y="152"/>
                </a:lnTo>
                <a:lnTo>
                  <a:pt x="271" y="101"/>
                </a:lnTo>
                <a:lnTo>
                  <a:pt x="255" y="84"/>
                </a:lnTo>
                <a:lnTo>
                  <a:pt x="238" y="51"/>
                </a:lnTo>
                <a:lnTo>
                  <a:pt x="221" y="34"/>
                </a:lnTo>
                <a:lnTo>
                  <a:pt x="221" y="17"/>
                </a:lnTo>
                <a:lnTo>
                  <a:pt x="238" y="0"/>
                </a:lnTo>
                <a:lnTo>
                  <a:pt x="288" y="0"/>
                </a:lnTo>
                <a:lnTo>
                  <a:pt x="322" y="0"/>
                </a:lnTo>
                <a:lnTo>
                  <a:pt x="356" y="34"/>
                </a:lnTo>
                <a:lnTo>
                  <a:pt x="390" y="67"/>
                </a:lnTo>
                <a:lnTo>
                  <a:pt x="424" y="135"/>
                </a:lnTo>
                <a:lnTo>
                  <a:pt x="441" y="169"/>
                </a:lnTo>
                <a:lnTo>
                  <a:pt x="458" y="219"/>
                </a:lnTo>
                <a:lnTo>
                  <a:pt x="475" y="338"/>
                </a:lnTo>
                <a:lnTo>
                  <a:pt x="492" y="473"/>
                </a:lnTo>
                <a:lnTo>
                  <a:pt x="509" y="642"/>
                </a:lnTo>
                <a:lnTo>
                  <a:pt x="509" y="794"/>
                </a:lnTo>
                <a:lnTo>
                  <a:pt x="475" y="929"/>
                </a:lnTo>
                <a:lnTo>
                  <a:pt x="475" y="997"/>
                </a:lnTo>
                <a:lnTo>
                  <a:pt x="458" y="1047"/>
                </a:lnTo>
                <a:lnTo>
                  <a:pt x="441" y="1081"/>
                </a:lnTo>
                <a:lnTo>
                  <a:pt x="407" y="1115"/>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9731" name="Freeform 35"/>
          <p:cNvSpPr/>
          <p:nvPr/>
        </p:nvSpPr>
        <p:spPr>
          <a:xfrm>
            <a:off x="1959930" y="3981450"/>
            <a:ext cx="700088" cy="37465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102" h="592">
                <a:moveTo>
                  <a:pt x="153" y="592"/>
                </a:moveTo>
                <a:lnTo>
                  <a:pt x="119" y="592"/>
                </a:lnTo>
                <a:lnTo>
                  <a:pt x="102" y="575"/>
                </a:lnTo>
                <a:lnTo>
                  <a:pt x="68" y="541"/>
                </a:lnTo>
                <a:lnTo>
                  <a:pt x="51" y="507"/>
                </a:lnTo>
                <a:lnTo>
                  <a:pt x="17" y="473"/>
                </a:lnTo>
                <a:lnTo>
                  <a:pt x="0" y="439"/>
                </a:lnTo>
                <a:lnTo>
                  <a:pt x="0" y="406"/>
                </a:lnTo>
                <a:lnTo>
                  <a:pt x="0" y="389"/>
                </a:lnTo>
                <a:lnTo>
                  <a:pt x="0" y="372"/>
                </a:lnTo>
                <a:lnTo>
                  <a:pt x="17" y="355"/>
                </a:lnTo>
                <a:lnTo>
                  <a:pt x="34" y="355"/>
                </a:lnTo>
                <a:lnTo>
                  <a:pt x="68" y="355"/>
                </a:lnTo>
                <a:lnTo>
                  <a:pt x="119" y="372"/>
                </a:lnTo>
                <a:lnTo>
                  <a:pt x="153" y="372"/>
                </a:lnTo>
                <a:lnTo>
                  <a:pt x="153" y="355"/>
                </a:lnTo>
                <a:lnTo>
                  <a:pt x="170" y="355"/>
                </a:lnTo>
                <a:lnTo>
                  <a:pt x="187" y="355"/>
                </a:lnTo>
                <a:lnTo>
                  <a:pt x="255" y="338"/>
                </a:lnTo>
                <a:lnTo>
                  <a:pt x="272" y="321"/>
                </a:lnTo>
                <a:lnTo>
                  <a:pt x="305" y="321"/>
                </a:lnTo>
                <a:lnTo>
                  <a:pt x="356" y="304"/>
                </a:lnTo>
                <a:lnTo>
                  <a:pt x="390" y="287"/>
                </a:lnTo>
                <a:lnTo>
                  <a:pt x="458" y="254"/>
                </a:lnTo>
                <a:lnTo>
                  <a:pt x="509" y="237"/>
                </a:lnTo>
                <a:lnTo>
                  <a:pt x="593" y="203"/>
                </a:lnTo>
                <a:lnTo>
                  <a:pt x="678" y="152"/>
                </a:lnTo>
                <a:lnTo>
                  <a:pt x="746" y="118"/>
                </a:lnTo>
                <a:lnTo>
                  <a:pt x="814" y="85"/>
                </a:lnTo>
                <a:lnTo>
                  <a:pt x="881" y="68"/>
                </a:lnTo>
                <a:lnTo>
                  <a:pt x="932" y="51"/>
                </a:lnTo>
                <a:lnTo>
                  <a:pt x="966" y="34"/>
                </a:lnTo>
                <a:lnTo>
                  <a:pt x="1000" y="17"/>
                </a:lnTo>
                <a:lnTo>
                  <a:pt x="1034" y="0"/>
                </a:lnTo>
                <a:lnTo>
                  <a:pt x="1051" y="0"/>
                </a:lnTo>
                <a:lnTo>
                  <a:pt x="1068" y="0"/>
                </a:lnTo>
                <a:lnTo>
                  <a:pt x="1085" y="0"/>
                </a:lnTo>
                <a:lnTo>
                  <a:pt x="1102" y="17"/>
                </a:lnTo>
                <a:lnTo>
                  <a:pt x="1085" y="34"/>
                </a:lnTo>
                <a:lnTo>
                  <a:pt x="1068" y="51"/>
                </a:lnTo>
                <a:lnTo>
                  <a:pt x="1034" y="68"/>
                </a:lnTo>
                <a:lnTo>
                  <a:pt x="983" y="102"/>
                </a:lnTo>
                <a:lnTo>
                  <a:pt x="932" y="152"/>
                </a:lnTo>
                <a:lnTo>
                  <a:pt x="848" y="203"/>
                </a:lnTo>
                <a:lnTo>
                  <a:pt x="746" y="254"/>
                </a:lnTo>
                <a:lnTo>
                  <a:pt x="644" y="321"/>
                </a:lnTo>
                <a:lnTo>
                  <a:pt x="543" y="389"/>
                </a:lnTo>
                <a:lnTo>
                  <a:pt x="441" y="439"/>
                </a:lnTo>
                <a:lnTo>
                  <a:pt x="356" y="490"/>
                </a:lnTo>
                <a:lnTo>
                  <a:pt x="289" y="524"/>
                </a:lnTo>
                <a:lnTo>
                  <a:pt x="238" y="558"/>
                </a:lnTo>
                <a:lnTo>
                  <a:pt x="187" y="575"/>
                </a:lnTo>
                <a:lnTo>
                  <a:pt x="170" y="592"/>
                </a:lnTo>
                <a:lnTo>
                  <a:pt x="153" y="592"/>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9734" name="Freeform 38"/>
          <p:cNvSpPr/>
          <p:nvPr/>
        </p:nvSpPr>
        <p:spPr>
          <a:xfrm>
            <a:off x="2723518" y="3744912"/>
            <a:ext cx="893762" cy="77311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0"/>
              </a:cxn>
              <a:cxn ang="0">
                <a:pos x="0" y="0"/>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407" h="1216">
                <a:moveTo>
                  <a:pt x="983" y="1216"/>
                </a:moveTo>
                <a:lnTo>
                  <a:pt x="932" y="1216"/>
                </a:lnTo>
                <a:lnTo>
                  <a:pt x="881" y="1216"/>
                </a:lnTo>
                <a:lnTo>
                  <a:pt x="847" y="1199"/>
                </a:lnTo>
                <a:lnTo>
                  <a:pt x="814" y="1182"/>
                </a:lnTo>
                <a:lnTo>
                  <a:pt x="797" y="1165"/>
                </a:lnTo>
                <a:lnTo>
                  <a:pt x="763" y="1132"/>
                </a:lnTo>
                <a:lnTo>
                  <a:pt x="729" y="1081"/>
                </a:lnTo>
                <a:lnTo>
                  <a:pt x="678" y="1030"/>
                </a:lnTo>
                <a:lnTo>
                  <a:pt x="627" y="946"/>
                </a:lnTo>
                <a:lnTo>
                  <a:pt x="559" y="844"/>
                </a:lnTo>
                <a:lnTo>
                  <a:pt x="475" y="726"/>
                </a:lnTo>
                <a:lnTo>
                  <a:pt x="390" y="591"/>
                </a:lnTo>
                <a:lnTo>
                  <a:pt x="288" y="473"/>
                </a:lnTo>
                <a:lnTo>
                  <a:pt x="221" y="354"/>
                </a:lnTo>
                <a:lnTo>
                  <a:pt x="153" y="253"/>
                </a:lnTo>
                <a:lnTo>
                  <a:pt x="102" y="168"/>
                </a:lnTo>
                <a:lnTo>
                  <a:pt x="51" y="101"/>
                </a:lnTo>
                <a:lnTo>
                  <a:pt x="34" y="50"/>
                </a:lnTo>
                <a:lnTo>
                  <a:pt x="17" y="33"/>
                </a:lnTo>
                <a:lnTo>
                  <a:pt x="0" y="0"/>
                </a:lnTo>
                <a:lnTo>
                  <a:pt x="17" y="0"/>
                </a:lnTo>
                <a:lnTo>
                  <a:pt x="34" y="0"/>
                </a:lnTo>
                <a:lnTo>
                  <a:pt x="68" y="0"/>
                </a:lnTo>
                <a:lnTo>
                  <a:pt x="102" y="33"/>
                </a:lnTo>
                <a:lnTo>
                  <a:pt x="153" y="84"/>
                </a:lnTo>
                <a:lnTo>
                  <a:pt x="204" y="152"/>
                </a:lnTo>
                <a:lnTo>
                  <a:pt x="271" y="219"/>
                </a:lnTo>
                <a:lnTo>
                  <a:pt x="356" y="321"/>
                </a:lnTo>
                <a:lnTo>
                  <a:pt x="441" y="422"/>
                </a:lnTo>
                <a:lnTo>
                  <a:pt x="559" y="540"/>
                </a:lnTo>
                <a:lnTo>
                  <a:pt x="661" y="642"/>
                </a:lnTo>
                <a:lnTo>
                  <a:pt x="780" y="760"/>
                </a:lnTo>
                <a:lnTo>
                  <a:pt x="898" y="844"/>
                </a:lnTo>
                <a:lnTo>
                  <a:pt x="1034" y="929"/>
                </a:lnTo>
                <a:lnTo>
                  <a:pt x="1169" y="996"/>
                </a:lnTo>
                <a:lnTo>
                  <a:pt x="1220" y="1013"/>
                </a:lnTo>
                <a:lnTo>
                  <a:pt x="1271" y="1047"/>
                </a:lnTo>
                <a:lnTo>
                  <a:pt x="1322" y="1064"/>
                </a:lnTo>
                <a:lnTo>
                  <a:pt x="1356" y="1098"/>
                </a:lnTo>
                <a:lnTo>
                  <a:pt x="1390" y="1115"/>
                </a:lnTo>
                <a:lnTo>
                  <a:pt x="1407" y="1132"/>
                </a:lnTo>
                <a:lnTo>
                  <a:pt x="1407" y="1148"/>
                </a:lnTo>
                <a:lnTo>
                  <a:pt x="1390" y="1165"/>
                </a:lnTo>
                <a:lnTo>
                  <a:pt x="1356" y="1182"/>
                </a:lnTo>
                <a:lnTo>
                  <a:pt x="1322" y="1182"/>
                </a:lnTo>
                <a:lnTo>
                  <a:pt x="1254" y="1199"/>
                </a:lnTo>
                <a:lnTo>
                  <a:pt x="1119" y="1216"/>
                </a:lnTo>
                <a:lnTo>
                  <a:pt x="983" y="1216"/>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83" name="文本占位符 10"/>
          <p:cNvSpPr>
            <a:spLocks noGrp="1"/>
          </p:cNvSpPr>
          <p:nvPr>
            <p:ph type="body" sz="quarter" idx="10"/>
          </p:nvPr>
        </p:nvSpPr>
        <p:spPr>
          <a:xfrm>
            <a:off x="596900" y="247650"/>
            <a:ext cx="2959100" cy="558800"/>
          </a:xfrm>
        </p:spPr>
        <p:txBody>
          <a:bodyPr/>
          <a:lstStyle/>
          <a:p>
            <a:r>
              <a:rPr lang="en-US" altLang="zh-CN" dirty="0"/>
              <a:t>02  </a:t>
            </a:r>
            <a:r>
              <a:rPr lang="zh-CN" altLang="en-US" dirty="0"/>
              <a:t>字词揭秘</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checkerboard(across)">
                                      <p:cBhvr>
                                        <p:cTn id="14" dur="500"/>
                                        <p:tgtEl>
                                          <p:spTgt spid="1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checkerboard(across)">
                                      <p:cBhvr>
                                        <p:cTn id="19" dur="500"/>
                                        <p:tgtEl>
                                          <p:spTgt spid="1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Effect transition="in" filter="checkerboard(across)">
                                      <p:cBhvr>
                                        <p:cTn id="24" dur="500"/>
                                        <p:tgtEl>
                                          <p:spTgt spid="1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Effect transition="in" filter="checkerboard(across)">
                                      <p:cBhvr>
                                        <p:cTn id="29" dur="500"/>
                                        <p:tgtEl>
                                          <p:spTgt spid="1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4">
                                            <p:txEl>
                                              <p:pRg st="4" end="4"/>
                                            </p:txEl>
                                          </p:spTgt>
                                        </p:tgtEl>
                                        <p:attrNameLst>
                                          <p:attrName>style.visibility</p:attrName>
                                        </p:attrNameLst>
                                      </p:cBhvr>
                                      <p:to>
                                        <p:strVal val="visible"/>
                                      </p:to>
                                    </p:set>
                                    <p:animEffect transition="in" filter="checkerboard(across)">
                                      <p:cBhvr>
                                        <p:cTn id="34" dur="500"/>
                                        <p:tgtEl>
                                          <p:spTgt spid="1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9726"/>
                                        </p:tgtEl>
                                        <p:attrNameLst>
                                          <p:attrName>style.visibility</p:attrName>
                                        </p:attrNameLst>
                                      </p:cBhvr>
                                      <p:to>
                                        <p:strVal val="visible"/>
                                      </p:to>
                                    </p:set>
                                    <p:animEffect transition="in" filter="wipe(left)">
                                      <p:cBhvr>
                                        <p:cTn id="39" dur="500"/>
                                        <p:tgtEl>
                                          <p:spTgt spid="2972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29727"/>
                                        </p:tgtEl>
                                        <p:attrNameLst>
                                          <p:attrName>style.visibility</p:attrName>
                                        </p:attrNameLst>
                                      </p:cBhvr>
                                      <p:to>
                                        <p:strVal val="visible"/>
                                      </p:to>
                                    </p:set>
                                    <p:animEffect transition="in" filter="wipe(up)">
                                      <p:cBhvr>
                                        <p:cTn id="44" dur="500"/>
                                        <p:tgtEl>
                                          <p:spTgt spid="2972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9728"/>
                                        </p:tgtEl>
                                        <p:attrNameLst>
                                          <p:attrName>style.visibility</p:attrName>
                                        </p:attrNameLst>
                                      </p:cBhvr>
                                      <p:to>
                                        <p:strVal val="visible"/>
                                      </p:to>
                                    </p:set>
                                    <p:animEffect transition="in" filter="wipe(left)">
                                      <p:cBhvr>
                                        <p:cTn id="49" dur="500"/>
                                        <p:tgtEl>
                                          <p:spTgt spid="2972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29729"/>
                                        </p:tgtEl>
                                        <p:attrNameLst>
                                          <p:attrName>style.visibility</p:attrName>
                                        </p:attrNameLst>
                                      </p:cBhvr>
                                      <p:to>
                                        <p:strVal val="visible"/>
                                      </p:to>
                                    </p:set>
                                    <p:animEffect transition="in" filter="wipe(up)">
                                      <p:cBhvr>
                                        <p:cTn id="54" dur="500"/>
                                        <p:tgtEl>
                                          <p:spTgt spid="2972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29730"/>
                                        </p:tgtEl>
                                        <p:attrNameLst>
                                          <p:attrName>style.visibility</p:attrName>
                                        </p:attrNameLst>
                                      </p:cBhvr>
                                      <p:to>
                                        <p:strVal val="visible"/>
                                      </p:to>
                                    </p:set>
                                    <p:animEffect transition="in" filter="wipe(up)">
                                      <p:cBhvr>
                                        <p:cTn id="59" dur="500"/>
                                        <p:tgtEl>
                                          <p:spTgt spid="297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29736"/>
                                        </p:tgtEl>
                                        <p:attrNameLst>
                                          <p:attrName>style.visibility</p:attrName>
                                        </p:attrNameLst>
                                      </p:cBhvr>
                                      <p:to>
                                        <p:strVal val="visible"/>
                                      </p:to>
                                    </p:set>
                                    <p:animEffect transition="in" filter="wipe(up)">
                                      <p:cBhvr>
                                        <p:cTn id="64" dur="500"/>
                                        <p:tgtEl>
                                          <p:spTgt spid="2973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9731"/>
                                        </p:tgtEl>
                                        <p:attrNameLst>
                                          <p:attrName>style.visibility</p:attrName>
                                        </p:attrNameLst>
                                      </p:cBhvr>
                                      <p:to>
                                        <p:strVal val="visible"/>
                                      </p:to>
                                    </p:set>
                                    <p:animEffect transition="in" filter="wipe(left)">
                                      <p:cBhvr>
                                        <p:cTn id="69" dur="500"/>
                                        <p:tgtEl>
                                          <p:spTgt spid="2973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29732"/>
                                        </p:tgtEl>
                                        <p:attrNameLst>
                                          <p:attrName>style.visibility</p:attrName>
                                        </p:attrNameLst>
                                      </p:cBhvr>
                                      <p:to>
                                        <p:strVal val="visible"/>
                                      </p:to>
                                    </p:set>
                                    <p:animEffect transition="in" filter="wipe(up)">
                                      <p:cBhvr>
                                        <p:cTn id="74" dur="500"/>
                                        <p:tgtEl>
                                          <p:spTgt spid="2973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9733"/>
                                        </p:tgtEl>
                                        <p:attrNameLst>
                                          <p:attrName>style.visibility</p:attrName>
                                        </p:attrNameLst>
                                      </p:cBhvr>
                                      <p:to>
                                        <p:strVal val="visible"/>
                                      </p:to>
                                    </p:set>
                                    <p:animEffect transition="in" filter="wipe(left)">
                                      <p:cBhvr>
                                        <p:cTn id="79" dur="500"/>
                                        <p:tgtEl>
                                          <p:spTgt spid="29733"/>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nodeType="clickEffect">
                                  <p:stCondLst>
                                    <p:cond delay="0"/>
                                  </p:stCondLst>
                                  <p:childTnLst>
                                    <p:set>
                                      <p:cBhvr>
                                        <p:cTn id="83" dur="1" fill="hold">
                                          <p:stCondLst>
                                            <p:cond delay="0"/>
                                          </p:stCondLst>
                                        </p:cTn>
                                        <p:tgtEl>
                                          <p:spTgt spid="29735"/>
                                        </p:tgtEl>
                                        <p:attrNameLst>
                                          <p:attrName>style.visibility</p:attrName>
                                        </p:attrNameLst>
                                      </p:cBhvr>
                                      <p:to>
                                        <p:strVal val="visible"/>
                                      </p:to>
                                    </p:set>
                                    <p:animEffect transition="in" filter="wipe(up)">
                                      <p:cBhvr>
                                        <p:cTn id="84" dur="500"/>
                                        <p:tgtEl>
                                          <p:spTgt spid="29735"/>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nodeType="clickEffect">
                                  <p:stCondLst>
                                    <p:cond delay="0"/>
                                  </p:stCondLst>
                                  <p:childTnLst>
                                    <p:set>
                                      <p:cBhvr>
                                        <p:cTn id="88" dur="1" fill="hold">
                                          <p:stCondLst>
                                            <p:cond delay="0"/>
                                          </p:stCondLst>
                                        </p:cTn>
                                        <p:tgtEl>
                                          <p:spTgt spid="29734"/>
                                        </p:tgtEl>
                                        <p:attrNameLst>
                                          <p:attrName>style.visibility</p:attrName>
                                        </p:attrNameLst>
                                      </p:cBhvr>
                                      <p:to>
                                        <p:strVal val="visible"/>
                                      </p:to>
                                    </p:set>
                                    <p:animEffect transition="in" filter="wipe(up)">
                                      <p:cBhvr>
                                        <p:cTn id="89" dur="500"/>
                                        <p:tgtEl>
                                          <p:spTgt spid="29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9210675" y="1443355"/>
            <a:ext cx="100647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yóu</a:t>
            </a:r>
            <a:endParaRPr kumimoji="0" lang="en-US" altLang="zh-CN" sz="32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sym typeface="+mn-ea"/>
            </a:endParaRPr>
          </a:p>
        </p:txBody>
      </p:sp>
      <p:sp>
        <p:nvSpPr>
          <p:cNvPr id="11" name="文本框 10"/>
          <p:cNvSpPr txBox="1"/>
          <p:nvPr/>
        </p:nvSpPr>
        <p:spPr>
          <a:xfrm>
            <a:off x="4732655" y="2286000"/>
            <a:ext cx="2127885" cy="281495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结构：</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部首：</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组词：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造句：</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书写指导：</a:t>
            </a:r>
            <a:endParaRPr kumimoji="0" lang="zh-CN" altLang="en-US" sz="2400" b="1" i="0" u="none" strike="noStrike" kern="1200" cap="none" spc="0" normalizeH="0" baseline="0" noProof="0" dirty="0">
              <a:ln>
                <a:noFill/>
              </a:ln>
              <a:solidFill>
                <a:srgbClr val="0070C0"/>
              </a:solidFill>
              <a:effectLst/>
              <a:uLnTx/>
              <a:uFillTx/>
              <a:latin typeface="思源黑体 CN Bold" panose="020B0800000000000000" pitchFamily="34" charset="-122"/>
              <a:ea typeface="思源黑体 CN Bold" panose="020B0800000000000000" pitchFamily="34" charset="-122"/>
              <a:cs typeface="+mn-cs"/>
            </a:endParaRPr>
          </a:p>
        </p:txBody>
      </p:sp>
      <p:sp>
        <p:nvSpPr>
          <p:cNvPr id="14" name="文本框 13"/>
          <p:cNvSpPr txBox="1"/>
          <p:nvPr/>
        </p:nvSpPr>
        <p:spPr>
          <a:xfrm>
            <a:off x="5763260" y="2286000"/>
            <a:ext cx="5909310" cy="341503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左中右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氵</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游戏    游玩    旅游</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暑假，我们一家打算去旅游。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“氵”呈弧形分布，“方”窄小，右边笔画舒展。</a:t>
            </a:r>
          </a:p>
        </p:txBody>
      </p:sp>
      <p:graphicFrame>
        <p:nvGraphicFramePr>
          <p:cNvPr id="41" name="Group 47"/>
          <p:cNvGraphicFramePr>
            <a:graphicFrameLocks noGrp="1"/>
          </p:cNvGraphicFramePr>
          <p:nvPr/>
        </p:nvGraphicFramePr>
        <p:xfrm>
          <a:off x="9149095" y="2153038"/>
          <a:ext cx="900112"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53" name="矩形 52">
            <a:hlinkClick r:id="" action="ppaction://noaction"/>
          </p:cNvPr>
          <p:cNvSpPr/>
          <p:nvPr/>
        </p:nvSpPr>
        <p:spPr>
          <a:xfrm>
            <a:off x="9159561" y="2162465"/>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游</a:t>
            </a:r>
          </a:p>
        </p:txBody>
      </p:sp>
      <p:sp>
        <p:nvSpPr>
          <p:cNvPr id="30761" name="Freeform 41"/>
          <p:cNvSpPr/>
          <p:nvPr/>
        </p:nvSpPr>
        <p:spPr>
          <a:xfrm>
            <a:off x="2227427" y="2857817"/>
            <a:ext cx="215900" cy="236538"/>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0" y="0"/>
              </a:cxn>
              <a:cxn ang="0">
                <a:pos x="2147483647" y="0"/>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338" h="372">
                <a:moveTo>
                  <a:pt x="338" y="237"/>
                </a:moveTo>
                <a:lnTo>
                  <a:pt x="338" y="287"/>
                </a:lnTo>
                <a:lnTo>
                  <a:pt x="322" y="321"/>
                </a:lnTo>
                <a:lnTo>
                  <a:pt x="322" y="355"/>
                </a:lnTo>
                <a:lnTo>
                  <a:pt x="305" y="372"/>
                </a:lnTo>
                <a:lnTo>
                  <a:pt x="288" y="372"/>
                </a:lnTo>
                <a:lnTo>
                  <a:pt x="271" y="355"/>
                </a:lnTo>
                <a:lnTo>
                  <a:pt x="237" y="338"/>
                </a:lnTo>
                <a:lnTo>
                  <a:pt x="203" y="304"/>
                </a:lnTo>
                <a:lnTo>
                  <a:pt x="118" y="220"/>
                </a:lnTo>
                <a:lnTo>
                  <a:pt x="50" y="135"/>
                </a:lnTo>
                <a:lnTo>
                  <a:pt x="17" y="84"/>
                </a:lnTo>
                <a:lnTo>
                  <a:pt x="0" y="51"/>
                </a:lnTo>
                <a:lnTo>
                  <a:pt x="0" y="17"/>
                </a:lnTo>
                <a:lnTo>
                  <a:pt x="0" y="0"/>
                </a:lnTo>
                <a:lnTo>
                  <a:pt x="17" y="0"/>
                </a:lnTo>
                <a:lnTo>
                  <a:pt x="50" y="0"/>
                </a:lnTo>
                <a:lnTo>
                  <a:pt x="67" y="0"/>
                </a:lnTo>
                <a:lnTo>
                  <a:pt x="101" y="0"/>
                </a:lnTo>
                <a:lnTo>
                  <a:pt x="152" y="17"/>
                </a:lnTo>
                <a:lnTo>
                  <a:pt x="203" y="34"/>
                </a:lnTo>
                <a:lnTo>
                  <a:pt x="254" y="68"/>
                </a:lnTo>
                <a:lnTo>
                  <a:pt x="305" y="101"/>
                </a:lnTo>
                <a:lnTo>
                  <a:pt x="338" y="135"/>
                </a:lnTo>
                <a:lnTo>
                  <a:pt x="338" y="186"/>
                </a:lnTo>
                <a:lnTo>
                  <a:pt x="338" y="237"/>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grpSp>
        <p:nvGrpSpPr>
          <p:cNvPr id="32772" name="Group 4"/>
          <p:cNvGrpSpPr/>
          <p:nvPr/>
        </p:nvGrpSpPr>
        <p:grpSpPr>
          <a:xfrm>
            <a:off x="1438440" y="2221230"/>
            <a:ext cx="2879725" cy="2879725"/>
            <a:chOff x="1474" y="663"/>
            <a:chExt cx="2948" cy="2835"/>
          </a:xfrm>
        </p:grpSpPr>
        <p:sp>
          <p:nvSpPr>
            <p:cNvPr id="32773" name="Rectangle 5"/>
            <p:cNvSpPr/>
            <p:nvPr/>
          </p:nvSpPr>
          <p:spPr>
            <a:xfrm>
              <a:off x="2948" y="2069"/>
              <a:ext cx="1474" cy="1429"/>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2774" name="Rectangle 6"/>
            <p:cNvSpPr/>
            <p:nvPr/>
          </p:nvSpPr>
          <p:spPr>
            <a:xfrm>
              <a:off x="1474" y="2069"/>
              <a:ext cx="1474" cy="1429"/>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2775" name="Rectangle 7"/>
            <p:cNvSpPr/>
            <p:nvPr/>
          </p:nvSpPr>
          <p:spPr>
            <a:xfrm>
              <a:off x="2948" y="663"/>
              <a:ext cx="1474" cy="1406"/>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2776" name="Rectangle 8"/>
            <p:cNvSpPr/>
            <p:nvPr/>
          </p:nvSpPr>
          <p:spPr>
            <a:xfrm>
              <a:off x="1474" y="663"/>
              <a:ext cx="1474" cy="1406"/>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2777" name="Line 9"/>
            <p:cNvSpPr/>
            <p:nvPr/>
          </p:nvSpPr>
          <p:spPr>
            <a:xfrm>
              <a:off x="1474" y="663"/>
              <a:ext cx="2948" cy="0"/>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2778" name="Line 10"/>
            <p:cNvSpPr/>
            <p:nvPr/>
          </p:nvSpPr>
          <p:spPr>
            <a:xfrm>
              <a:off x="1474" y="3498"/>
              <a:ext cx="2948" cy="0"/>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2779" name="Line 11"/>
            <p:cNvSpPr/>
            <p:nvPr/>
          </p:nvSpPr>
          <p:spPr>
            <a:xfrm>
              <a:off x="1474" y="663"/>
              <a:ext cx="0" cy="2835"/>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2780" name="Line 12"/>
            <p:cNvSpPr/>
            <p:nvPr/>
          </p:nvSpPr>
          <p:spPr>
            <a:xfrm>
              <a:off x="4422" y="663"/>
              <a:ext cx="0" cy="2835"/>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2781" name="Line 13"/>
            <p:cNvSpPr/>
            <p:nvPr/>
          </p:nvSpPr>
          <p:spPr>
            <a:xfrm>
              <a:off x="1474" y="2069"/>
              <a:ext cx="2948" cy="0"/>
            </a:xfrm>
            <a:prstGeom prst="line">
              <a:avLst/>
            </a:prstGeom>
            <a:ln w="9525" cap="rnd" cmpd="sng">
              <a:solidFill>
                <a:srgbClr val="000000"/>
              </a:solidFill>
              <a:prstDash val="solid"/>
              <a:round/>
              <a:headEnd type="none" w="med" len="med"/>
              <a:tailEnd type="none" w="med" len="med"/>
            </a:ln>
          </p:spPr>
          <p:txBody>
            <a:bodyPr/>
            <a:lstStyle/>
            <a:p>
              <a:endParaRPr lang="zh-CN" altLang="en-US"/>
            </a:p>
          </p:txBody>
        </p:sp>
        <p:sp>
          <p:nvSpPr>
            <p:cNvPr id="32782" name="Line 14"/>
            <p:cNvSpPr/>
            <p:nvPr/>
          </p:nvSpPr>
          <p:spPr>
            <a:xfrm>
              <a:off x="2948" y="663"/>
              <a:ext cx="0" cy="2835"/>
            </a:xfrm>
            <a:prstGeom prst="line">
              <a:avLst/>
            </a:prstGeom>
            <a:ln w="9525" cap="rnd" cmpd="sng">
              <a:solidFill>
                <a:srgbClr val="000000"/>
              </a:solidFill>
              <a:prstDash val="solid"/>
              <a:round/>
              <a:headEnd type="none" w="med" len="med"/>
              <a:tailEnd type="none" w="med" len="med"/>
            </a:ln>
          </p:spPr>
          <p:txBody>
            <a:bodyPr/>
            <a:lstStyle/>
            <a:p>
              <a:endParaRPr lang="zh-CN" altLang="en-US"/>
            </a:p>
          </p:txBody>
        </p:sp>
      </p:grpSp>
      <p:sp>
        <p:nvSpPr>
          <p:cNvPr id="30762" name="Freeform 42"/>
          <p:cNvSpPr/>
          <p:nvPr/>
        </p:nvSpPr>
        <p:spPr>
          <a:xfrm>
            <a:off x="2367127" y="3159442"/>
            <a:ext cx="592138" cy="214313"/>
          </a:xfrm>
          <a:custGeom>
            <a:avLst/>
            <a:gdLst/>
            <a:ahLst/>
            <a:cxnLst>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932" h="338">
                <a:moveTo>
                  <a:pt x="0" y="287"/>
                </a:moveTo>
                <a:lnTo>
                  <a:pt x="0" y="270"/>
                </a:lnTo>
                <a:lnTo>
                  <a:pt x="17" y="254"/>
                </a:lnTo>
                <a:lnTo>
                  <a:pt x="51" y="254"/>
                </a:lnTo>
                <a:lnTo>
                  <a:pt x="85" y="237"/>
                </a:lnTo>
                <a:lnTo>
                  <a:pt x="135" y="220"/>
                </a:lnTo>
                <a:lnTo>
                  <a:pt x="220" y="186"/>
                </a:lnTo>
                <a:lnTo>
                  <a:pt x="322" y="152"/>
                </a:lnTo>
                <a:lnTo>
                  <a:pt x="457" y="118"/>
                </a:lnTo>
                <a:lnTo>
                  <a:pt x="593" y="68"/>
                </a:lnTo>
                <a:lnTo>
                  <a:pt x="694" y="34"/>
                </a:lnTo>
                <a:lnTo>
                  <a:pt x="779" y="0"/>
                </a:lnTo>
                <a:lnTo>
                  <a:pt x="847" y="0"/>
                </a:lnTo>
                <a:lnTo>
                  <a:pt x="881" y="0"/>
                </a:lnTo>
                <a:lnTo>
                  <a:pt x="915" y="17"/>
                </a:lnTo>
                <a:lnTo>
                  <a:pt x="932" y="34"/>
                </a:lnTo>
                <a:lnTo>
                  <a:pt x="932" y="51"/>
                </a:lnTo>
                <a:lnTo>
                  <a:pt x="898" y="85"/>
                </a:lnTo>
                <a:lnTo>
                  <a:pt x="881" y="101"/>
                </a:lnTo>
                <a:lnTo>
                  <a:pt x="847" y="118"/>
                </a:lnTo>
                <a:lnTo>
                  <a:pt x="813" y="152"/>
                </a:lnTo>
                <a:lnTo>
                  <a:pt x="779" y="169"/>
                </a:lnTo>
                <a:lnTo>
                  <a:pt x="711" y="186"/>
                </a:lnTo>
                <a:lnTo>
                  <a:pt x="661" y="220"/>
                </a:lnTo>
                <a:lnTo>
                  <a:pt x="525" y="270"/>
                </a:lnTo>
                <a:lnTo>
                  <a:pt x="423" y="304"/>
                </a:lnTo>
                <a:lnTo>
                  <a:pt x="339" y="321"/>
                </a:lnTo>
                <a:lnTo>
                  <a:pt x="271" y="321"/>
                </a:lnTo>
                <a:lnTo>
                  <a:pt x="203" y="338"/>
                </a:lnTo>
                <a:lnTo>
                  <a:pt x="152" y="338"/>
                </a:lnTo>
                <a:lnTo>
                  <a:pt x="118" y="321"/>
                </a:lnTo>
                <a:lnTo>
                  <a:pt x="85" y="321"/>
                </a:lnTo>
                <a:lnTo>
                  <a:pt x="51" y="304"/>
                </a:lnTo>
                <a:lnTo>
                  <a:pt x="34" y="304"/>
                </a:lnTo>
                <a:lnTo>
                  <a:pt x="0" y="287"/>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0763" name="Freeform 43"/>
          <p:cNvSpPr/>
          <p:nvPr/>
        </p:nvSpPr>
        <p:spPr>
          <a:xfrm>
            <a:off x="2981490" y="2676842"/>
            <a:ext cx="354012" cy="63182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559" h="997">
                <a:moveTo>
                  <a:pt x="186" y="625"/>
                </a:moveTo>
                <a:lnTo>
                  <a:pt x="203" y="557"/>
                </a:lnTo>
                <a:lnTo>
                  <a:pt x="237" y="490"/>
                </a:lnTo>
                <a:lnTo>
                  <a:pt x="271" y="405"/>
                </a:lnTo>
                <a:lnTo>
                  <a:pt x="305" y="304"/>
                </a:lnTo>
                <a:lnTo>
                  <a:pt x="321" y="219"/>
                </a:lnTo>
                <a:lnTo>
                  <a:pt x="338" y="152"/>
                </a:lnTo>
                <a:lnTo>
                  <a:pt x="338" y="101"/>
                </a:lnTo>
                <a:lnTo>
                  <a:pt x="338" y="84"/>
                </a:lnTo>
                <a:lnTo>
                  <a:pt x="321" y="67"/>
                </a:lnTo>
                <a:lnTo>
                  <a:pt x="321" y="50"/>
                </a:lnTo>
                <a:lnTo>
                  <a:pt x="321" y="17"/>
                </a:lnTo>
                <a:lnTo>
                  <a:pt x="355" y="0"/>
                </a:lnTo>
                <a:lnTo>
                  <a:pt x="372" y="0"/>
                </a:lnTo>
                <a:lnTo>
                  <a:pt x="406" y="17"/>
                </a:lnTo>
                <a:lnTo>
                  <a:pt x="457" y="34"/>
                </a:lnTo>
                <a:lnTo>
                  <a:pt x="508" y="84"/>
                </a:lnTo>
                <a:lnTo>
                  <a:pt x="542" y="101"/>
                </a:lnTo>
                <a:lnTo>
                  <a:pt x="542" y="135"/>
                </a:lnTo>
                <a:lnTo>
                  <a:pt x="559" y="152"/>
                </a:lnTo>
                <a:lnTo>
                  <a:pt x="559" y="186"/>
                </a:lnTo>
                <a:lnTo>
                  <a:pt x="542" y="219"/>
                </a:lnTo>
                <a:lnTo>
                  <a:pt x="542" y="270"/>
                </a:lnTo>
                <a:lnTo>
                  <a:pt x="508" y="321"/>
                </a:lnTo>
                <a:lnTo>
                  <a:pt x="474" y="388"/>
                </a:lnTo>
                <a:lnTo>
                  <a:pt x="440" y="456"/>
                </a:lnTo>
                <a:lnTo>
                  <a:pt x="338" y="608"/>
                </a:lnTo>
                <a:lnTo>
                  <a:pt x="288" y="693"/>
                </a:lnTo>
                <a:lnTo>
                  <a:pt x="237" y="777"/>
                </a:lnTo>
                <a:lnTo>
                  <a:pt x="169" y="845"/>
                </a:lnTo>
                <a:lnTo>
                  <a:pt x="118" y="895"/>
                </a:lnTo>
                <a:lnTo>
                  <a:pt x="67" y="946"/>
                </a:lnTo>
                <a:lnTo>
                  <a:pt x="33" y="980"/>
                </a:lnTo>
                <a:lnTo>
                  <a:pt x="17" y="997"/>
                </a:lnTo>
                <a:lnTo>
                  <a:pt x="0" y="997"/>
                </a:lnTo>
                <a:lnTo>
                  <a:pt x="0" y="980"/>
                </a:lnTo>
                <a:lnTo>
                  <a:pt x="0" y="946"/>
                </a:lnTo>
                <a:lnTo>
                  <a:pt x="17" y="912"/>
                </a:lnTo>
                <a:lnTo>
                  <a:pt x="67" y="861"/>
                </a:lnTo>
                <a:lnTo>
                  <a:pt x="118" y="726"/>
                </a:lnTo>
                <a:lnTo>
                  <a:pt x="186" y="625"/>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0765" name="Freeform 45"/>
          <p:cNvSpPr/>
          <p:nvPr/>
        </p:nvSpPr>
        <p:spPr>
          <a:xfrm>
            <a:off x="2529052" y="3480117"/>
            <a:ext cx="398463" cy="869950"/>
          </a:xfrm>
          <a:custGeom>
            <a:avLst/>
            <a:gdLst/>
            <a:ahLst/>
            <a:cxnLst>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627" h="1369">
                <a:moveTo>
                  <a:pt x="51" y="1098"/>
                </a:moveTo>
                <a:lnTo>
                  <a:pt x="17" y="1047"/>
                </a:lnTo>
                <a:lnTo>
                  <a:pt x="0" y="997"/>
                </a:lnTo>
                <a:lnTo>
                  <a:pt x="0" y="980"/>
                </a:lnTo>
                <a:lnTo>
                  <a:pt x="0" y="963"/>
                </a:lnTo>
                <a:lnTo>
                  <a:pt x="17" y="946"/>
                </a:lnTo>
                <a:lnTo>
                  <a:pt x="34" y="946"/>
                </a:lnTo>
                <a:lnTo>
                  <a:pt x="68" y="963"/>
                </a:lnTo>
                <a:lnTo>
                  <a:pt x="102" y="980"/>
                </a:lnTo>
                <a:lnTo>
                  <a:pt x="136" y="1014"/>
                </a:lnTo>
                <a:lnTo>
                  <a:pt x="169" y="1031"/>
                </a:lnTo>
                <a:lnTo>
                  <a:pt x="186" y="1031"/>
                </a:lnTo>
                <a:lnTo>
                  <a:pt x="203" y="1031"/>
                </a:lnTo>
                <a:lnTo>
                  <a:pt x="220" y="1014"/>
                </a:lnTo>
                <a:lnTo>
                  <a:pt x="237" y="997"/>
                </a:lnTo>
                <a:lnTo>
                  <a:pt x="254" y="980"/>
                </a:lnTo>
                <a:lnTo>
                  <a:pt x="271" y="929"/>
                </a:lnTo>
                <a:lnTo>
                  <a:pt x="288" y="879"/>
                </a:lnTo>
                <a:lnTo>
                  <a:pt x="305" y="811"/>
                </a:lnTo>
                <a:lnTo>
                  <a:pt x="339" y="743"/>
                </a:lnTo>
                <a:lnTo>
                  <a:pt x="356" y="659"/>
                </a:lnTo>
                <a:lnTo>
                  <a:pt x="390" y="574"/>
                </a:lnTo>
                <a:lnTo>
                  <a:pt x="407" y="490"/>
                </a:lnTo>
                <a:lnTo>
                  <a:pt x="424" y="422"/>
                </a:lnTo>
                <a:lnTo>
                  <a:pt x="440" y="355"/>
                </a:lnTo>
                <a:lnTo>
                  <a:pt x="440" y="304"/>
                </a:lnTo>
                <a:lnTo>
                  <a:pt x="457" y="270"/>
                </a:lnTo>
                <a:lnTo>
                  <a:pt x="457" y="237"/>
                </a:lnTo>
                <a:lnTo>
                  <a:pt x="457" y="220"/>
                </a:lnTo>
                <a:lnTo>
                  <a:pt x="440" y="186"/>
                </a:lnTo>
                <a:lnTo>
                  <a:pt x="390" y="152"/>
                </a:lnTo>
                <a:lnTo>
                  <a:pt x="356" y="135"/>
                </a:lnTo>
                <a:lnTo>
                  <a:pt x="305" y="118"/>
                </a:lnTo>
                <a:lnTo>
                  <a:pt x="271" y="84"/>
                </a:lnTo>
                <a:lnTo>
                  <a:pt x="203" y="68"/>
                </a:lnTo>
                <a:lnTo>
                  <a:pt x="254" y="0"/>
                </a:lnTo>
                <a:lnTo>
                  <a:pt x="322" y="17"/>
                </a:lnTo>
                <a:lnTo>
                  <a:pt x="373" y="17"/>
                </a:lnTo>
                <a:lnTo>
                  <a:pt x="424" y="34"/>
                </a:lnTo>
                <a:lnTo>
                  <a:pt x="474" y="34"/>
                </a:lnTo>
                <a:lnTo>
                  <a:pt x="508" y="51"/>
                </a:lnTo>
                <a:lnTo>
                  <a:pt x="542" y="51"/>
                </a:lnTo>
                <a:lnTo>
                  <a:pt x="559" y="68"/>
                </a:lnTo>
                <a:lnTo>
                  <a:pt x="576" y="68"/>
                </a:lnTo>
                <a:lnTo>
                  <a:pt x="610" y="118"/>
                </a:lnTo>
                <a:lnTo>
                  <a:pt x="627" y="169"/>
                </a:lnTo>
                <a:lnTo>
                  <a:pt x="627" y="203"/>
                </a:lnTo>
                <a:lnTo>
                  <a:pt x="627" y="237"/>
                </a:lnTo>
                <a:lnTo>
                  <a:pt x="610" y="321"/>
                </a:lnTo>
                <a:lnTo>
                  <a:pt x="610" y="355"/>
                </a:lnTo>
                <a:lnTo>
                  <a:pt x="593" y="389"/>
                </a:lnTo>
                <a:lnTo>
                  <a:pt x="576" y="439"/>
                </a:lnTo>
                <a:lnTo>
                  <a:pt x="559" y="507"/>
                </a:lnTo>
                <a:lnTo>
                  <a:pt x="542" y="574"/>
                </a:lnTo>
                <a:lnTo>
                  <a:pt x="508" y="642"/>
                </a:lnTo>
                <a:lnTo>
                  <a:pt x="491" y="726"/>
                </a:lnTo>
                <a:lnTo>
                  <a:pt x="474" y="811"/>
                </a:lnTo>
                <a:lnTo>
                  <a:pt x="440" y="912"/>
                </a:lnTo>
                <a:lnTo>
                  <a:pt x="407" y="997"/>
                </a:lnTo>
                <a:lnTo>
                  <a:pt x="373" y="1081"/>
                </a:lnTo>
                <a:lnTo>
                  <a:pt x="356" y="1149"/>
                </a:lnTo>
                <a:lnTo>
                  <a:pt x="322" y="1200"/>
                </a:lnTo>
                <a:lnTo>
                  <a:pt x="305" y="1250"/>
                </a:lnTo>
                <a:lnTo>
                  <a:pt x="288" y="1267"/>
                </a:lnTo>
                <a:lnTo>
                  <a:pt x="254" y="1301"/>
                </a:lnTo>
                <a:lnTo>
                  <a:pt x="220" y="1335"/>
                </a:lnTo>
                <a:lnTo>
                  <a:pt x="186" y="1352"/>
                </a:lnTo>
                <a:lnTo>
                  <a:pt x="152" y="1369"/>
                </a:lnTo>
                <a:lnTo>
                  <a:pt x="136" y="1369"/>
                </a:lnTo>
                <a:lnTo>
                  <a:pt x="119" y="1352"/>
                </a:lnTo>
                <a:lnTo>
                  <a:pt x="102" y="1352"/>
                </a:lnTo>
                <a:lnTo>
                  <a:pt x="102" y="1318"/>
                </a:lnTo>
                <a:lnTo>
                  <a:pt x="119" y="1284"/>
                </a:lnTo>
                <a:lnTo>
                  <a:pt x="119" y="1233"/>
                </a:lnTo>
                <a:lnTo>
                  <a:pt x="102" y="1200"/>
                </a:lnTo>
                <a:lnTo>
                  <a:pt x="85" y="1149"/>
                </a:lnTo>
                <a:lnTo>
                  <a:pt x="51" y="1098"/>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0766" name="Freeform 46"/>
          <p:cNvSpPr/>
          <p:nvPr/>
        </p:nvSpPr>
        <p:spPr>
          <a:xfrm>
            <a:off x="3013240" y="3245167"/>
            <a:ext cx="558800" cy="40640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Lst>
            <a:rect l="0" t="0" r="0" b="0"/>
            <a:pathLst>
              <a:path w="881" h="642">
                <a:moveTo>
                  <a:pt x="780" y="85"/>
                </a:moveTo>
                <a:lnTo>
                  <a:pt x="814" y="119"/>
                </a:lnTo>
                <a:lnTo>
                  <a:pt x="848" y="135"/>
                </a:lnTo>
                <a:lnTo>
                  <a:pt x="864" y="169"/>
                </a:lnTo>
                <a:lnTo>
                  <a:pt x="881" y="186"/>
                </a:lnTo>
                <a:lnTo>
                  <a:pt x="864" y="220"/>
                </a:lnTo>
                <a:lnTo>
                  <a:pt x="848" y="237"/>
                </a:lnTo>
                <a:lnTo>
                  <a:pt x="831" y="254"/>
                </a:lnTo>
                <a:lnTo>
                  <a:pt x="814" y="254"/>
                </a:lnTo>
                <a:lnTo>
                  <a:pt x="780" y="287"/>
                </a:lnTo>
                <a:lnTo>
                  <a:pt x="729" y="321"/>
                </a:lnTo>
                <a:lnTo>
                  <a:pt x="678" y="355"/>
                </a:lnTo>
                <a:lnTo>
                  <a:pt x="610" y="406"/>
                </a:lnTo>
                <a:lnTo>
                  <a:pt x="543" y="473"/>
                </a:lnTo>
                <a:lnTo>
                  <a:pt x="458" y="558"/>
                </a:lnTo>
                <a:lnTo>
                  <a:pt x="356" y="642"/>
                </a:lnTo>
                <a:lnTo>
                  <a:pt x="322" y="592"/>
                </a:lnTo>
                <a:lnTo>
                  <a:pt x="390" y="507"/>
                </a:lnTo>
                <a:lnTo>
                  <a:pt x="441" y="423"/>
                </a:lnTo>
                <a:lnTo>
                  <a:pt x="475" y="355"/>
                </a:lnTo>
                <a:lnTo>
                  <a:pt x="509" y="304"/>
                </a:lnTo>
                <a:lnTo>
                  <a:pt x="543" y="271"/>
                </a:lnTo>
                <a:lnTo>
                  <a:pt x="559" y="237"/>
                </a:lnTo>
                <a:lnTo>
                  <a:pt x="576" y="220"/>
                </a:lnTo>
                <a:lnTo>
                  <a:pt x="576" y="203"/>
                </a:lnTo>
                <a:lnTo>
                  <a:pt x="543" y="203"/>
                </a:lnTo>
                <a:lnTo>
                  <a:pt x="509" y="220"/>
                </a:lnTo>
                <a:lnTo>
                  <a:pt x="441" y="237"/>
                </a:lnTo>
                <a:lnTo>
                  <a:pt x="356" y="271"/>
                </a:lnTo>
                <a:lnTo>
                  <a:pt x="255" y="321"/>
                </a:lnTo>
                <a:lnTo>
                  <a:pt x="204" y="355"/>
                </a:lnTo>
                <a:lnTo>
                  <a:pt x="153" y="372"/>
                </a:lnTo>
                <a:lnTo>
                  <a:pt x="136" y="372"/>
                </a:lnTo>
                <a:lnTo>
                  <a:pt x="119" y="372"/>
                </a:lnTo>
                <a:lnTo>
                  <a:pt x="102" y="355"/>
                </a:lnTo>
                <a:lnTo>
                  <a:pt x="85" y="338"/>
                </a:lnTo>
                <a:lnTo>
                  <a:pt x="51" y="321"/>
                </a:lnTo>
                <a:lnTo>
                  <a:pt x="17" y="271"/>
                </a:lnTo>
                <a:lnTo>
                  <a:pt x="0" y="254"/>
                </a:lnTo>
                <a:lnTo>
                  <a:pt x="0" y="237"/>
                </a:lnTo>
                <a:lnTo>
                  <a:pt x="17" y="220"/>
                </a:lnTo>
                <a:lnTo>
                  <a:pt x="34" y="220"/>
                </a:lnTo>
                <a:lnTo>
                  <a:pt x="68" y="203"/>
                </a:lnTo>
                <a:lnTo>
                  <a:pt x="102" y="203"/>
                </a:lnTo>
                <a:lnTo>
                  <a:pt x="136" y="203"/>
                </a:lnTo>
                <a:lnTo>
                  <a:pt x="187" y="186"/>
                </a:lnTo>
                <a:lnTo>
                  <a:pt x="255" y="169"/>
                </a:lnTo>
                <a:lnTo>
                  <a:pt x="373" y="135"/>
                </a:lnTo>
                <a:lnTo>
                  <a:pt x="475" y="102"/>
                </a:lnTo>
                <a:lnTo>
                  <a:pt x="509" y="85"/>
                </a:lnTo>
                <a:lnTo>
                  <a:pt x="559" y="68"/>
                </a:lnTo>
                <a:lnTo>
                  <a:pt x="576" y="51"/>
                </a:lnTo>
                <a:lnTo>
                  <a:pt x="593" y="34"/>
                </a:lnTo>
                <a:lnTo>
                  <a:pt x="627" y="17"/>
                </a:lnTo>
                <a:lnTo>
                  <a:pt x="661" y="0"/>
                </a:lnTo>
                <a:lnTo>
                  <a:pt x="712" y="34"/>
                </a:lnTo>
                <a:lnTo>
                  <a:pt x="729" y="51"/>
                </a:lnTo>
                <a:lnTo>
                  <a:pt x="780" y="85"/>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0767" name="Freeform 47"/>
          <p:cNvSpPr/>
          <p:nvPr/>
        </p:nvSpPr>
        <p:spPr>
          <a:xfrm>
            <a:off x="3132302" y="2954655"/>
            <a:ext cx="527050" cy="193675"/>
          </a:xfrm>
          <a:custGeom>
            <a:avLst/>
            <a:gdLst/>
            <a:ahLst/>
            <a:cxnLst>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830" h="304">
                <a:moveTo>
                  <a:pt x="406" y="68"/>
                </a:moveTo>
                <a:lnTo>
                  <a:pt x="525" y="34"/>
                </a:lnTo>
                <a:lnTo>
                  <a:pt x="610" y="17"/>
                </a:lnTo>
                <a:lnTo>
                  <a:pt x="677" y="0"/>
                </a:lnTo>
                <a:lnTo>
                  <a:pt x="745" y="17"/>
                </a:lnTo>
                <a:lnTo>
                  <a:pt x="779" y="34"/>
                </a:lnTo>
                <a:lnTo>
                  <a:pt x="796" y="68"/>
                </a:lnTo>
                <a:lnTo>
                  <a:pt x="813" y="85"/>
                </a:lnTo>
                <a:lnTo>
                  <a:pt x="830" y="101"/>
                </a:lnTo>
                <a:lnTo>
                  <a:pt x="813" y="118"/>
                </a:lnTo>
                <a:lnTo>
                  <a:pt x="779" y="135"/>
                </a:lnTo>
                <a:lnTo>
                  <a:pt x="711" y="152"/>
                </a:lnTo>
                <a:lnTo>
                  <a:pt x="610" y="169"/>
                </a:lnTo>
                <a:lnTo>
                  <a:pt x="491" y="203"/>
                </a:lnTo>
                <a:lnTo>
                  <a:pt x="356" y="237"/>
                </a:lnTo>
                <a:lnTo>
                  <a:pt x="186" y="270"/>
                </a:lnTo>
                <a:lnTo>
                  <a:pt x="0" y="304"/>
                </a:lnTo>
                <a:lnTo>
                  <a:pt x="0" y="152"/>
                </a:lnTo>
                <a:lnTo>
                  <a:pt x="84" y="135"/>
                </a:lnTo>
                <a:lnTo>
                  <a:pt x="186" y="118"/>
                </a:lnTo>
                <a:lnTo>
                  <a:pt x="288" y="85"/>
                </a:lnTo>
                <a:lnTo>
                  <a:pt x="406" y="68"/>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0768" name="Freeform 48"/>
          <p:cNvSpPr/>
          <p:nvPr/>
        </p:nvSpPr>
        <p:spPr>
          <a:xfrm>
            <a:off x="2679865" y="2783205"/>
            <a:ext cx="214312" cy="24606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339" h="388">
                <a:moveTo>
                  <a:pt x="339" y="270"/>
                </a:moveTo>
                <a:lnTo>
                  <a:pt x="322" y="321"/>
                </a:lnTo>
                <a:lnTo>
                  <a:pt x="322" y="355"/>
                </a:lnTo>
                <a:lnTo>
                  <a:pt x="305" y="371"/>
                </a:lnTo>
                <a:lnTo>
                  <a:pt x="288" y="388"/>
                </a:lnTo>
                <a:lnTo>
                  <a:pt x="271" y="388"/>
                </a:lnTo>
                <a:lnTo>
                  <a:pt x="237" y="355"/>
                </a:lnTo>
                <a:lnTo>
                  <a:pt x="187" y="304"/>
                </a:lnTo>
                <a:lnTo>
                  <a:pt x="136" y="236"/>
                </a:lnTo>
                <a:lnTo>
                  <a:pt x="68" y="169"/>
                </a:lnTo>
                <a:lnTo>
                  <a:pt x="34" y="101"/>
                </a:lnTo>
                <a:lnTo>
                  <a:pt x="0" y="67"/>
                </a:lnTo>
                <a:lnTo>
                  <a:pt x="0" y="34"/>
                </a:lnTo>
                <a:lnTo>
                  <a:pt x="0" y="17"/>
                </a:lnTo>
                <a:lnTo>
                  <a:pt x="17" y="17"/>
                </a:lnTo>
                <a:lnTo>
                  <a:pt x="34" y="0"/>
                </a:lnTo>
                <a:lnTo>
                  <a:pt x="68" y="0"/>
                </a:lnTo>
                <a:lnTo>
                  <a:pt x="102" y="17"/>
                </a:lnTo>
                <a:lnTo>
                  <a:pt x="153" y="17"/>
                </a:lnTo>
                <a:lnTo>
                  <a:pt x="203" y="50"/>
                </a:lnTo>
                <a:lnTo>
                  <a:pt x="254" y="84"/>
                </a:lnTo>
                <a:lnTo>
                  <a:pt x="288" y="135"/>
                </a:lnTo>
                <a:lnTo>
                  <a:pt x="322" y="169"/>
                </a:lnTo>
                <a:lnTo>
                  <a:pt x="339" y="219"/>
                </a:lnTo>
                <a:lnTo>
                  <a:pt x="339" y="270"/>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0769" name="Freeform 49"/>
          <p:cNvSpPr/>
          <p:nvPr/>
        </p:nvSpPr>
        <p:spPr>
          <a:xfrm>
            <a:off x="2055977" y="3254692"/>
            <a:ext cx="203200" cy="247650"/>
          </a:xfrm>
          <a:custGeom>
            <a:avLst/>
            <a:gdLst/>
            <a:ahLst/>
            <a:cxnLst>
              <a:cxn ang="0">
                <a:pos x="2147483647" y="2147483647"/>
              </a:cxn>
              <a:cxn ang="0">
                <a:pos x="2147483647" y="2147483647"/>
              </a:cxn>
              <a:cxn ang="0">
                <a:pos x="2147483647" y="2147483647"/>
              </a:cxn>
              <a:cxn ang="0">
                <a:pos x="0" y="2147483647"/>
              </a:cxn>
              <a:cxn ang="0">
                <a:pos x="0" y="0"/>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321" h="389">
                <a:moveTo>
                  <a:pt x="84" y="220"/>
                </a:moveTo>
                <a:lnTo>
                  <a:pt x="50" y="135"/>
                </a:lnTo>
                <a:lnTo>
                  <a:pt x="16" y="68"/>
                </a:lnTo>
                <a:lnTo>
                  <a:pt x="0" y="17"/>
                </a:lnTo>
                <a:lnTo>
                  <a:pt x="0" y="0"/>
                </a:lnTo>
                <a:lnTo>
                  <a:pt x="16" y="0"/>
                </a:lnTo>
                <a:lnTo>
                  <a:pt x="33" y="0"/>
                </a:lnTo>
                <a:lnTo>
                  <a:pt x="84" y="0"/>
                </a:lnTo>
                <a:lnTo>
                  <a:pt x="118" y="34"/>
                </a:lnTo>
                <a:lnTo>
                  <a:pt x="220" y="85"/>
                </a:lnTo>
                <a:lnTo>
                  <a:pt x="271" y="118"/>
                </a:lnTo>
                <a:lnTo>
                  <a:pt x="288" y="152"/>
                </a:lnTo>
                <a:lnTo>
                  <a:pt x="321" y="186"/>
                </a:lnTo>
                <a:lnTo>
                  <a:pt x="321" y="237"/>
                </a:lnTo>
                <a:lnTo>
                  <a:pt x="321" y="270"/>
                </a:lnTo>
                <a:lnTo>
                  <a:pt x="305" y="321"/>
                </a:lnTo>
                <a:lnTo>
                  <a:pt x="288" y="355"/>
                </a:lnTo>
                <a:lnTo>
                  <a:pt x="271" y="372"/>
                </a:lnTo>
                <a:lnTo>
                  <a:pt x="254" y="389"/>
                </a:lnTo>
                <a:lnTo>
                  <a:pt x="220" y="389"/>
                </a:lnTo>
                <a:lnTo>
                  <a:pt x="186" y="355"/>
                </a:lnTo>
                <a:lnTo>
                  <a:pt x="152" y="304"/>
                </a:lnTo>
                <a:lnTo>
                  <a:pt x="84" y="220"/>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0770" name="Freeform 50"/>
          <p:cNvSpPr/>
          <p:nvPr/>
        </p:nvSpPr>
        <p:spPr>
          <a:xfrm>
            <a:off x="2055977" y="3588067"/>
            <a:ext cx="355600" cy="73025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559" h="1149">
                <a:moveTo>
                  <a:pt x="321" y="389"/>
                </a:moveTo>
                <a:lnTo>
                  <a:pt x="372" y="287"/>
                </a:lnTo>
                <a:lnTo>
                  <a:pt x="406" y="203"/>
                </a:lnTo>
                <a:lnTo>
                  <a:pt x="457" y="135"/>
                </a:lnTo>
                <a:lnTo>
                  <a:pt x="491" y="84"/>
                </a:lnTo>
                <a:lnTo>
                  <a:pt x="508" y="34"/>
                </a:lnTo>
                <a:lnTo>
                  <a:pt x="542" y="17"/>
                </a:lnTo>
                <a:lnTo>
                  <a:pt x="559" y="0"/>
                </a:lnTo>
                <a:lnTo>
                  <a:pt x="559" y="34"/>
                </a:lnTo>
                <a:lnTo>
                  <a:pt x="559" y="84"/>
                </a:lnTo>
                <a:lnTo>
                  <a:pt x="542" y="152"/>
                </a:lnTo>
                <a:lnTo>
                  <a:pt x="508" y="236"/>
                </a:lnTo>
                <a:lnTo>
                  <a:pt x="491" y="338"/>
                </a:lnTo>
                <a:lnTo>
                  <a:pt x="440" y="439"/>
                </a:lnTo>
                <a:lnTo>
                  <a:pt x="406" y="574"/>
                </a:lnTo>
                <a:lnTo>
                  <a:pt x="355" y="710"/>
                </a:lnTo>
                <a:lnTo>
                  <a:pt x="321" y="828"/>
                </a:lnTo>
                <a:lnTo>
                  <a:pt x="288" y="929"/>
                </a:lnTo>
                <a:lnTo>
                  <a:pt x="254" y="1014"/>
                </a:lnTo>
                <a:lnTo>
                  <a:pt x="237" y="1081"/>
                </a:lnTo>
                <a:lnTo>
                  <a:pt x="220" y="1115"/>
                </a:lnTo>
                <a:lnTo>
                  <a:pt x="203" y="1149"/>
                </a:lnTo>
                <a:lnTo>
                  <a:pt x="186" y="1149"/>
                </a:lnTo>
                <a:lnTo>
                  <a:pt x="169" y="1149"/>
                </a:lnTo>
                <a:lnTo>
                  <a:pt x="135" y="1132"/>
                </a:lnTo>
                <a:lnTo>
                  <a:pt x="118" y="1098"/>
                </a:lnTo>
                <a:lnTo>
                  <a:pt x="84" y="1047"/>
                </a:lnTo>
                <a:lnTo>
                  <a:pt x="33" y="997"/>
                </a:lnTo>
                <a:lnTo>
                  <a:pt x="16" y="946"/>
                </a:lnTo>
                <a:lnTo>
                  <a:pt x="0" y="895"/>
                </a:lnTo>
                <a:lnTo>
                  <a:pt x="0" y="862"/>
                </a:lnTo>
                <a:lnTo>
                  <a:pt x="0" y="845"/>
                </a:lnTo>
                <a:lnTo>
                  <a:pt x="16" y="828"/>
                </a:lnTo>
                <a:lnTo>
                  <a:pt x="16" y="811"/>
                </a:lnTo>
                <a:lnTo>
                  <a:pt x="33" y="811"/>
                </a:lnTo>
                <a:lnTo>
                  <a:pt x="67" y="828"/>
                </a:lnTo>
                <a:lnTo>
                  <a:pt x="101" y="811"/>
                </a:lnTo>
                <a:lnTo>
                  <a:pt x="118" y="777"/>
                </a:lnTo>
                <a:lnTo>
                  <a:pt x="135" y="743"/>
                </a:lnTo>
                <a:lnTo>
                  <a:pt x="169" y="693"/>
                </a:lnTo>
                <a:lnTo>
                  <a:pt x="203" y="642"/>
                </a:lnTo>
                <a:lnTo>
                  <a:pt x="237" y="574"/>
                </a:lnTo>
                <a:lnTo>
                  <a:pt x="271" y="490"/>
                </a:lnTo>
                <a:lnTo>
                  <a:pt x="321" y="389"/>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0772" name="Freeform 52"/>
          <p:cNvSpPr/>
          <p:nvPr/>
        </p:nvSpPr>
        <p:spPr>
          <a:xfrm>
            <a:off x="3024352" y="3599180"/>
            <a:ext cx="342900" cy="98583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Lst>
            <a:rect l="0" t="0" r="0" b="0"/>
            <a:pathLst>
              <a:path w="542" h="1554">
                <a:moveTo>
                  <a:pt x="424" y="169"/>
                </a:moveTo>
                <a:lnTo>
                  <a:pt x="458" y="253"/>
                </a:lnTo>
                <a:lnTo>
                  <a:pt x="492" y="338"/>
                </a:lnTo>
                <a:lnTo>
                  <a:pt x="509" y="439"/>
                </a:lnTo>
                <a:lnTo>
                  <a:pt x="526" y="557"/>
                </a:lnTo>
                <a:lnTo>
                  <a:pt x="542" y="693"/>
                </a:lnTo>
                <a:lnTo>
                  <a:pt x="542" y="811"/>
                </a:lnTo>
                <a:lnTo>
                  <a:pt x="542" y="912"/>
                </a:lnTo>
                <a:lnTo>
                  <a:pt x="542" y="997"/>
                </a:lnTo>
                <a:lnTo>
                  <a:pt x="526" y="1183"/>
                </a:lnTo>
                <a:lnTo>
                  <a:pt x="509" y="1267"/>
                </a:lnTo>
                <a:lnTo>
                  <a:pt x="475" y="1335"/>
                </a:lnTo>
                <a:lnTo>
                  <a:pt x="458" y="1402"/>
                </a:lnTo>
                <a:lnTo>
                  <a:pt x="424" y="1453"/>
                </a:lnTo>
                <a:lnTo>
                  <a:pt x="390" y="1487"/>
                </a:lnTo>
                <a:lnTo>
                  <a:pt x="373" y="1520"/>
                </a:lnTo>
                <a:lnTo>
                  <a:pt x="339" y="1537"/>
                </a:lnTo>
                <a:lnTo>
                  <a:pt x="322" y="1554"/>
                </a:lnTo>
                <a:lnTo>
                  <a:pt x="288" y="1554"/>
                </a:lnTo>
                <a:lnTo>
                  <a:pt x="271" y="1554"/>
                </a:lnTo>
                <a:lnTo>
                  <a:pt x="254" y="1537"/>
                </a:lnTo>
                <a:lnTo>
                  <a:pt x="238" y="1520"/>
                </a:lnTo>
                <a:lnTo>
                  <a:pt x="238" y="1487"/>
                </a:lnTo>
                <a:lnTo>
                  <a:pt x="254" y="1470"/>
                </a:lnTo>
                <a:lnTo>
                  <a:pt x="254" y="1436"/>
                </a:lnTo>
                <a:lnTo>
                  <a:pt x="221" y="1385"/>
                </a:lnTo>
                <a:lnTo>
                  <a:pt x="187" y="1335"/>
                </a:lnTo>
                <a:lnTo>
                  <a:pt x="119" y="1267"/>
                </a:lnTo>
                <a:lnTo>
                  <a:pt x="68" y="1216"/>
                </a:lnTo>
                <a:lnTo>
                  <a:pt x="34" y="1166"/>
                </a:lnTo>
                <a:lnTo>
                  <a:pt x="0" y="1149"/>
                </a:lnTo>
                <a:lnTo>
                  <a:pt x="0" y="1132"/>
                </a:lnTo>
                <a:lnTo>
                  <a:pt x="17" y="1115"/>
                </a:lnTo>
                <a:lnTo>
                  <a:pt x="51" y="1115"/>
                </a:lnTo>
                <a:lnTo>
                  <a:pt x="102" y="1132"/>
                </a:lnTo>
                <a:lnTo>
                  <a:pt x="153" y="1149"/>
                </a:lnTo>
                <a:lnTo>
                  <a:pt x="204" y="1183"/>
                </a:lnTo>
                <a:lnTo>
                  <a:pt x="254" y="1199"/>
                </a:lnTo>
                <a:lnTo>
                  <a:pt x="305" y="1199"/>
                </a:lnTo>
                <a:lnTo>
                  <a:pt x="322" y="1199"/>
                </a:lnTo>
                <a:lnTo>
                  <a:pt x="339" y="1166"/>
                </a:lnTo>
                <a:lnTo>
                  <a:pt x="339" y="1132"/>
                </a:lnTo>
                <a:lnTo>
                  <a:pt x="356" y="1081"/>
                </a:lnTo>
                <a:lnTo>
                  <a:pt x="373" y="997"/>
                </a:lnTo>
                <a:lnTo>
                  <a:pt x="373" y="811"/>
                </a:lnTo>
                <a:lnTo>
                  <a:pt x="373" y="591"/>
                </a:lnTo>
                <a:lnTo>
                  <a:pt x="356" y="490"/>
                </a:lnTo>
                <a:lnTo>
                  <a:pt x="356" y="388"/>
                </a:lnTo>
                <a:lnTo>
                  <a:pt x="339" y="304"/>
                </a:lnTo>
                <a:lnTo>
                  <a:pt x="322" y="236"/>
                </a:lnTo>
                <a:lnTo>
                  <a:pt x="305" y="186"/>
                </a:lnTo>
                <a:lnTo>
                  <a:pt x="288" y="135"/>
                </a:lnTo>
                <a:lnTo>
                  <a:pt x="254" y="101"/>
                </a:lnTo>
                <a:lnTo>
                  <a:pt x="238" y="67"/>
                </a:lnTo>
                <a:lnTo>
                  <a:pt x="221" y="67"/>
                </a:lnTo>
                <a:lnTo>
                  <a:pt x="204" y="51"/>
                </a:lnTo>
                <a:lnTo>
                  <a:pt x="204" y="34"/>
                </a:lnTo>
                <a:lnTo>
                  <a:pt x="204" y="17"/>
                </a:lnTo>
                <a:lnTo>
                  <a:pt x="204" y="0"/>
                </a:lnTo>
                <a:lnTo>
                  <a:pt x="238" y="0"/>
                </a:lnTo>
                <a:lnTo>
                  <a:pt x="254" y="0"/>
                </a:lnTo>
                <a:lnTo>
                  <a:pt x="305" y="0"/>
                </a:lnTo>
                <a:lnTo>
                  <a:pt x="339" y="17"/>
                </a:lnTo>
                <a:lnTo>
                  <a:pt x="373" y="51"/>
                </a:lnTo>
                <a:lnTo>
                  <a:pt x="407" y="101"/>
                </a:lnTo>
                <a:lnTo>
                  <a:pt x="424" y="169"/>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0764" name="Freeform 44"/>
          <p:cNvSpPr/>
          <p:nvPr/>
        </p:nvSpPr>
        <p:spPr>
          <a:xfrm>
            <a:off x="2313152" y="3276917"/>
            <a:ext cx="441325" cy="879475"/>
          </a:xfrm>
          <a:custGeom>
            <a:avLst/>
            <a:gdLst/>
            <a:ahLst/>
            <a:cxnLst>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695" h="1385">
                <a:moveTo>
                  <a:pt x="458" y="439"/>
                </a:moveTo>
                <a:lnTo>
                  <a:pt x="491" y="321"/>
                </a:lnTo>
                <a:lnTo>
                  <a:pt x="508" y="203"/>
                </a:lnTo>
                <a:lnTo>
                  <a:pt x="542" y="0"/>
                </a:lnTo>
                <a:lnTo>
                  <a:pt x="593" y="51"/>
                </a:lnTo>
                <a:lnTo>
                  <a:pt x="644" y="101"/>
                </a:lnTo>
                <a:lnTo>
                  <a:pt x="678" y="152"/>
                </a:lnTo>
                <a:lnTo>
                  <a:pt x="695" y="169"/>
                </a:lnTo>
                <a:lnTo>
                  <a:pt x="695" y="203"/>
                </a:lnTo>
                <a:lnTo>
                  <a:pt x="678" y="270"/>
                </a:lnTo>
                <a:lnTo>
                  <a:pt x="661" y="338"/>
                </a:lnTo>
                <a:lnTo>
                  <a:pt x="627" y="422"/>
                </a:lnTo>
                <a:lnTo>
                  <a:pt x="542" y="625"/>
                </a:lnTo>
                <a:lnTo>
                  <a:pt x="441" y="845"/>
                </a:lnTo>
                <a:lnTo>
                  <a:pt x="373" y="946"/>
                </a:lnTo>
                <a:lnTo>
                  <a:pt x="305" y="1047"/>
                </a:lnTo>
                <a:lnTo>
                  <a:pt x="170" y="1233"/>
                </a:lnTo>
                <a:lnTo>
                  <a:pt x="136" y="1284"/>
                </a:lnTo>
                <a:lnTo>
                  <a:pt x="102" y="1318"/>
                </a:lnTo>
                <a:lnTo>
                  <a:pt x="51" y="1368"/>
                </a:lnTo>
                <a:lnTo>
                  <a:pt x="17" y="1385"/>
                </a:lnTo>
                <a:lnTo>
                  <a:pt x="0" y="1385"/>
                </a:lnTo>
                <a:lnTo>
                  <a:pt x="0" y="1368"/>
                </a:lnTo>
                <a:lnTo>
                  <a:pt x="0" y="1352"/>
                </a:lnTo>
                <a:lnTo>
                  <a:pt x="17" y="1335"/>
                </a:lnTo>
                <a:lnTo>
                  <a:pt x="34" y="1284"/>
                </a:lnTo>
                <a:lnTo>
                  <a:pt x="68" y="1233"/>
                </a:lnTo>
                <a:lnTo>
                  <a:pt x="102" y="1183"/>
                </a:lnTo>
                <a:lnTo>
                  <a:pt x="136" y="1115"/>
                </a:lnTo>
                <a:lnTo>
                  <a:pt x="187" y="1031"/>
                </a:lnTo>
                <a:lnTo>
                  <a:pt x="271" y="862"/>
                </a:lnTo>
                <a:lnTo>
                  <a:pt x="356" y="710"/>
                </a:lnTo>
                <a:lnTo>
                  <a:pt x="407" y="574"/>
                </a:lnTo>
                <a:lnTo>
                  <a:pt x="458" y="439"/>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0771" name="Freeform 51"/>
          <p:cNvSpPr/>
          <p:nvPr/>
        </p:nvSpPr>
        <p:spPr>
          <a:xfrm>
            <a:off x="2851315" y="3696017"/>
            <a:ext cx="968375" cy="22542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Lst>
            <a:rect l="0" t="0" r="0" b="0"/>
            <a:pathLst>
              <a:path w="1525" h="355">
                <a:moveTo>
                  <a:pt x="1440" y="84"/>
                </a:moveTo>
                <a:lnTo>
                  <a:pt x="1474" y="118"/>
                </a:lnTo>
                <a:lnTo>
                  <a:pt x="1508" y="135"/>
                </a:lnTo>
                <a:lnTo>
                  <a:pt x="1508" y="152"/>
                </a:lnTo>
                <a:lnTo>
                  <a:pt x="1525" y="169"/>
                </a:lnTo>
                <a:lnTo>
                  <a:pt x="1508" y="169"/>
                </a:lnTo>
                <a:lnTo>
                  <a:pt x="1474" y="186"/>
                </a:lnTo>
                <a:lnTo>
                  <a:pt x="1423" y="186"/>
                </a:lnTo>
                <a:lnTo>
                  <a:pt x="1356" y="186"/>
                </a:lnTo>
                <a:lnTo>
                  <a:pt x="1271" y="203"/>
                </a:lnTo>
                <a:lnTo>
                  <a:pt x="1186" y="203"/>
                </a:lnTo>
                <a:lnTo>
                  <a:pt x="1068" y="203"/>
                </a:lnTo>
                <a:lnTo>
                  <a:pt x="966" y="220"/>
                </a:lnTo>
                <a:lnTo>
                  <a:pt x="695" y="270"/>
                </a:lnTo>
                <a:lnTo>
                  <a:pt x="441" y="321"/>
                </a:lnTo>
                <a:lnTo>
                  <a:pt x="322" y="338"/>
                </a:lnTo>
                <a:lnTo>
                  <a:pt x="221" y="355"/>
                </a:lnTo>
                <a:lnTo>
                  <a:pt x="153" y="355"/>
                </a:lnTo>
                <a:lnTo>
                  <a:pt x="119" y="338"/>
                </a:lnTo>
                <a:lnTo>
                  <a:pt x="85" y="338"/>
                </a:lnTo>
                <a:lnTo>
                  <a:pt x="51" y="304"/>
                </a:lnTo>
                <a:lnTo>
                  <a:pt x="17" y="287"/>
                </a:lnTo>
                <a:lnTo>
                  <a:pt x="0" y="253"/>
                </a:lnTo>
                <a:lnTo>
                  <a:pt x="373" y="203"/>
                </a:lnTo>
                <a:lnTo>
                  <a:pt x="729" y="118"/>
                </a:lnTo>
                <a:lnTo>
                  <a:pt x="881" y="101"/>
                </a:lnTo>
                <a:lnTo>
                  <a:pt x="1000" y="67"/>
                </a:lnTo>
                <a:lnTo>
                  <a:pt x="1102" y="51"/>
                </a:lnTo>
                <a:lnTo>
                  <a:pt x="1169" y="34"/>
                </a:lnTo>
                <a:lnTo>
                  <a:pt x="1254" y="17"/>
                </a:lnTo>
                <a:lnTo>
                  <a:pt x="1288" y="0"/>
                </a:lnTo>
                <a:lnTo>
                  <a:pt x="1322" y="0"/>
                </a:lnTo>
                <a:lnTo>
                  <a:pt x="1390" y="34"/>
                </a:lnTo>
                <a:lnTo>
                  <a:pt x="1440" y="84"/>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81" name="文本占位符 10"/>
          <p:cNvSpPr>
            <a:spLocks noGrp="1"/>
          </p:cNvSpPr>
          <p:nvPr>
            <p:ph type="body" sz="quarter" idx="10"/>
          </p:nvPr>
        </p:nvSpPr>
        <p:spPr>
          <a:xfrm>
            <a:off x="596900" y="247650"/>
            <a:ext cx="2959100" cy="558800"/>
          </a:xfrm>
        </p:spPr>
        <p:txBody>
          <a:bodyPr/>
          <a:lstStyle/>
          <a:p>
            <a:r>
              <a:rPr lang="en-US" altLang="zh-CN" dirty="0"/>
              <a:t>02  </a:t>
            </a:r>
            <a:r>
              <a:rPr lang="zh-CN" altLang="en-US" dirty="0"/>
              <a:t>字词揭秘</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checkerboard(across)">
                                      <p:cBhvr>
                                        <p:cTn id="14" dur="500"/>
                                        <p:tgtEl>
                                          <p:spTgt spid="1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checkerboard(across)">
                                      <p:cBhvr>
                                        <p:cTn id="19" dur="500"/>
                                        <p:tgtEl>
                                          <p:spTgt spid="1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Effect transition="in" filter="checkerboard(across)">
                                      <p:cBhvr>
                                        <p:cTn id="24" dur="500"/>
                                        <p:tgtEl>
                                          <p:spTgt spid="1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Effect transition="in" filter="checkerboard(across)">
                                      <p:cBhvr>
                                        <p:cTn id="29" dur="500"/>
                                        <p:tgtEl>
                                          <p:spTgt spid="1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4">
                                            <p:txEl>
                                              <p:pRg st="4" end="4"/>
                                            </p:txEl>
                                          </p:spTgt>
                                        </p:tgtEl>
                                        <p:attrNameLst>
                                          <p:attrName>style.visibility</p:attrName>
                                        </p:attrNameLst>
                                      </p:cBhvr>
                                      <p:to>
                                        <p:strVal val="visible"/>
                                      </p:to>
                                    </p:set>
                                    <p:animEffect transition="in" filter="checkerboard(across)">
                                      <p:cBhvr>
                                        <p:cTn id="34" dur="500"/>
                                        <p:tgtEl>
                                          <p:spTgt spid="1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30761"/>
                                        </p:tgtEl>
                                        <p:attrNameLst>
                                          <p:attrName>style.visibility</p:attrName>
                                        </p:attrNameLst>
                                      </p:cBhvr>
                                      <p:to>
                                        <p:strVal val="visible"/>
                                      </p:to>
                                    </p:set>
                                    <p:animEffect transition="in" filter="wipe(up)">
                                      <p:cBhvr>
                                        <p:cTn id="39" dur="500"/>
                                        <p:tgtEl>
                                          <p:spTgt spid="3076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30769"/>
                                        </p:tgtEl>
                                        <p:attrNameLst>
                                          <p:attrName>style.visibility</p:attrName>
                                        </p:attrNameLst>
                                      </p:cBhvr>
                                      <p:to>
                                        <p:strVal val="visible"/>
                                      </p:to>
                                    </p:set>
                                    <p:animEffect transition="in" filter="wipe(up)">
                                      <p:cBhvr>
                                        <p:cTn id="44" dur="500"/>
                                        <p:tgtEl>
                                          <p:spTgt spid="3076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0770"/>
                                        </p:tgtEl>
                                        <p:attrNameLst>
                                          <p:attrName>style.visibility</p:attrName>
                                        </p:attrNameLst>
                                      </p:cBhvr>
                                      <p:to>
                                        <p:strVal val="visible"/>
                                      </p:to>
                                    </p:set>
                                    <p:animEffect transition="in" filter="wipe(down)">
                                      <p:cBhvr>
                                        <p:cTn id="49" dur="500"/>
                                        <p:tgtEl>
                                          <p:spTgt spid="3077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30768"/>
                                        </p:tgtEl>
                                        <p:attrNameLst>
                                          <p:attrName>style.visibility</p:attrName>
                                        </p:attrNameLst>
                                      </p:cBhvr>
                                      <p:to>
                                        <p:strVal val="visible"/>
                                      </p:to>
                                    </p:set>
                                    <p:animEffect transition="in" filter="wipe(up)">
                                      <p:cBhvr>
                                        <p:cTn id="54" dur="500"/>
                                        <p:tgtEl>
                                          <p:spTgt spid="3076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0762"/>
                                        </p:tgtEl>
                                        <p:attrNameLst>
                                          <p:attrName>style.visibility</p:attrName>
                                        </p:attrNameLst>
                                      </p:cBhvr>
                                      <p:to>
                                        <p:strVal val="visible"/>
                                      </p:to>
                                    </p:set>
                                    <p:animEffect transition="in" filter="wipe(left)">
                                      <p:cBhvr>
                                        <p:cTn id="59" dur="500"/>
                                        <p:tgtEl>
                                          <p:spTgt spid="3076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30765"/>
                                        </p:tgtEl>
                                        <p:attrNameLst>
                                          <p:attrName>style.visibility</p:attrName>
                                        </p:attrNameLst>
                                      </p:cBhvr>
                                      <p:to>
                                        <p:strVal val="visible"/>
                                      </p:to>
                                    </p:set>
                                    <p:animEffect transition="in" filter="wipe(up)">
                                      <p:cBhvr>
                                        <p:cTn id="64" dur="500"/>
                                        <p:tgtEl>
                                          <p:spTgt spid="3076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30764"/>
                                        </p:tgtEl>
                                        <p:attrNameLst>
                                          <p:attrName>style.visibility</p:attrName>
                                        </p:attrNameLst>
                                      </p:cBhvr>
                                      <p:to>
                                        <p:strVal val="visible"/>
                                      </p:to>
                                    </p:set>
                                    <p:animEffect transition="in" filter="wipe(up)">
                                      <p:cBhvr>
                                        <p:cTn id="69" dur="500"/>
                                        <p:tgtEl>
                                          <p:spTgt spid="3076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30763"/>
                                        </p:tgtEl>
                                        <p:attrNameLst>
                                          <p:attrName>style.visibility</p:attrName>
                                        </p:attrNameLst>
                                      </p:cBhvr>
                                      <p:to>
                                        <p:strVal val="visible"/>
                                      </p:to>
                                    </p:set>
                                    <p:animEffect transition="in" filter="wipe(up)">
                                      <p:cBhvr>
                                        <p:cTn id="74" dur="500"/>
                                        <p:tgtEl>
                                          <p:spTgt spid="30763"/>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30767"/>
                                        </p:tgtEl>
                                        <p:attrNameLst>
                                          <p:attrName>style.visibility</p:attrName>
                                        </p:attrNameLst>
                                      </p:cBhvr>
                                      <p:to>
                                        <p:strVal val="visible"/>
                                      </p:to>
                                    </p:set>
                                    <p:animEffect transition="in" filter="wipe(left)">
                                      <p:cBhvr>
                                        <p:cTn id="79" dur="500"/>
                                        <p:tgtEl>
                                          <p:spTgt spid="30767"/>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nodeType="clickEffect">
                                  <p:stCondLst>
                                    <p:cond delay="0"/>
                                  </p:stCondLst>
                                  <p:childTnLst>
                                    <p:set>
                                      <p:cBhvr>
                                        <p:cTn id="83" dur="1" fill="hold">
                                          <p:stCondLst>
                                            <p:cond delay="0"/>
                                          </p:stCondLst>
                                        </p:cTn>
                                        <p:tgtEl>
                                          <p:spTgt spid="30766"/>
                                        </p:tgtEl>
                                        <p:attrNameLst>
                                          <p:attrName>style.visibility</p:attrName>
                                        </p:attrNameLst>
                                      </p:cBhvr>
                                      <p:to>
                                        <p:strVal val="visible"/>
                                      </p:to>
                                    </p:set>
                                    <p:animEffect transition="in" filter="wipe(up)">
                                      <p:cBhvr>
                                        <p:cTn id="84" dur="500"/>
                                        <p:tgtEl>
                                          <p:spTgt spid="30766"/>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nodeType="clickEffect">
                                  <p:stCondLst>
                                    <p:cond delay="0"/>
                                  </p:stCondLst>
                                  <p:childTnLst>
                                    <p:set>
                                      <p:cBhvr>
                                        <p:cTn id="88" dur="1" fill="hold">
                                          <p:stCondLst>
                                            <p:cond delay="0"/>
                                          </p:stCondLst>
                                        </p:cTn>
                                        <p:tgtEl>
                                          <p:spTgt spid="30772"/>
                                        </p:tgtEl>
                                        <p:attrNameLst>
                                          <p:attrName>style.visibility</p:attrName>
                                        </p:attrNameLst>
                                      </p:cBhvr>
                                      <p:to>
                                        <p:strVal val="visible"/>
                                      </p:to>
                                    </p:set>
                                    <p:animEffect transition="in" filter="wipe(up)">
                                      <p:cBhvr>
                                        <p:cTn id="89" dur="500"/>
                                        <p:tgtEl>
                                          <p:spTgt spid="30772"/>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30771"/>
                                        </p:tgtEl>
                                        <p:attrNameLst>
                                          <p:attrName>style.visibility</p:attrName>
                                        </p:attrNameLst>
                                      </p:cBhvr>
                                      <p:to>
                                        <p:strVal val="visible"/>
                                      </p:to>
                                    </p:set>
                                    <p:animEffect transition="in" filter="wipe(left)">
                                      <p:cBhvr>
                                        <p:cTn id="94" dur="500"/>
                                        <p:tgtEl>
                                          <p:spTgt spid="30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9391015" y="1443355"/>
            <a:ext cx="100647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xì</a:t>
            </a:r>
            <a:endParaRPr kumimoji="0" lang="en-US" altLang="zh-CN" sz="32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sym typeface="+mn-ea"/>
            </a:endParaRPr>
          </a:p>
        </p:txBody>
      </p:sp>
      <p:sp>
        <p:nvSpPr>
          <p:cNvPr id="11" name="文本框 10"/>
          <p:cNvSpPr txBox="1"/>
          <p:nvPr/>
        </p:nvSpPr>
        <p:spPr>
          <a:xfrm>
            <a:off x="4732655" y="2286000"/>
            <a:ext cx="2127885" cy="281495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结构：</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部首：</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组词：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造句：</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书写指导：</a:t>
            </a:r>
            <a:endParaRPr kumimoji="0" lang="zh-CN" altLang="en-US" sz="2400" b="1" i="0" u="none" strike="noStrike" kern="1200" cap="none" spc="0" normalizeH="0" baseline="0" noProof="0" dirty="0">
              <a:ln>
                <a:noFill/>
              </a:ln>
              <a:solidFill>
                <a:srgbClr val="0070C0"/>
              </a:solidFill>
              <a:effectLst/>
              <a:uLnTx/>
              <a:uFillTx/>
              <a:latin typeface="思源黑体 CN Bold" panose="020B0800000000000000" pitchFamily="34" charset="-122"/>
              <a:ea typeface="思源黑体 CN Bold" panose="020B0800000000000000" pitchFamily="34" charset="-122"/>
              <a:cs typeface="+mn-cs"/>
            </a:endParaRPr>
          </a:p>
        </p:txBody>
      </p:sp>
      <p:sp>
        <p:nvSpPr>
          <p:cNvPr id="14" name="文本框 13"/>
          <p:cNvSpPr txBox="1"/>
          <p:nvPr/>
        </p:nvSpPr>
        <p:spPr>
          <a:xfrm>
            <a:off x="5803265" y="2286000"/>
            <a:ext cx="5909310" cy="286131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左右</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又</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游戏   看戏   戏剧</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爷爷最爱看戏。</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“又”小而居中，“戈”笔画舒展。</a:t>
            </a:r>
          </a:p>
        </p:txBody>
      </p:sp>
      <p:graphicFrame>
        <p:nvGraphicFramePr>
          <p:cNvPr id="41" name="Group 47"/>
          <p:cNvGraphicFramePr>
            <a:graphicFrameLocks noGrp="1"/>
          </p:cNvGraphicFramePr>
          <p:nvPr/>
        </p:nvGraphicFramePr>
        <p:xfrm>
          <a:off x="9149095" y="2153038"/>
          <a:ext cx="900112"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53" name="矩形 52">
            <a:hlinkClick r:id="" action="ppaction://noaction"/>
          </p:cNvPr>
          <p:cNvSpPr/>
          <p:nvPr/>
        </p:nvSpPr>
        <p:spPr>
          <a:xfrm>
            <a:off x="9159561" y="2162465"/>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戏</a:t>
            </a:r>
          </a:p>
        </p:txBody>
      </p:sp>
      <p:sp>
        <p:nvSpPr>
          <p:cNvPr id="31777" name="Freeform 33"/>
          <p:cNvSpPr/>
          <p:nvPr/>
        </p:nvSpPr>
        <p:spPr>
          <a:xfrm>
            <a:off x="3256445" y="3038792"/>
            <a:ext cx="269875" cy="20320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424" h="321">
                <a:moveTo>
                  <a:pt x="373" y="321"/>
                </a:moveTo>
                <a:lnTo>
                  <a:pt x="356" y="321"/>
                </a:lnTo>
                <a:lnTo>
                  <a:pt x="305" y="287"/>
                </a:lnTo>
                <a:lnTo>
                  <a:pt x="254" y="253"/>
                </a:lnTo>
                <a:lnTo>
                  <a:pt x="169" y="185"/>
                </a:lnTo>
                <a:lnTo>
                  <a:pt x="102" y="118"/>
                </a:lnTo>
                <a:lnTo>
                  <a:pt x="51" y="67"/>
                </a:lnTo>
                <a:lnTo>
                  <a:pt x="17" y="16"/>
                </a:lnTo>
                <a:lnTo>
                  <a:pt x="0" y="0"/>
                </a:lnTo>
                <a:lnTo>
                  <a:pt x="119" y="0"/>
                </a:lnTo>
                <a:lnTo>
                  <a:pt x="220" y="16"/>
                </a:lnTo>
                <a:lnTo>
                  <a:pt x="288" y="50"/>
                </a:lnTo>
                <a:lnTo>
                  <a:pt x="356" y="84"/>
                </a:lnTo>
                <a:lnTo>
                  <a:pt x="390" y="118"/>
                </a:lnTo>
                <a:lnTo>
                  <a:pt x="407" y="169"/>
                </a:lnTo>
                <a:lnTo>
                  <a:pt x="424" y="202"/>
                </a:lnTo>
                <a:lnTo>
                  <a:pt x="424" y="253"/>
                </a:lnTo>
                <a:lnTo>
                  <a:pt x="407" y="287"/>
                </a:lnTo>
                <a:lnTo>
                  <a:pt x="407" y="304"/>
                </a:lnTo>
                <a:lnTo>
                  <a:pt x="390" y="321"/>
                </a:lnTo>
                <a:lnTo>
                  <a:pt x="373" y="321"/>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grpSp>
        <p:nvGrpSpPr>
          <p:cNvPr id="33796" name="Group 4"/>
          <p:cNvGrpSpPr/>
          <p:nvPr/>
        </p:nvGrpSpPr>
        <p:grpSpPr>
          <a:xfrm>
            <a:off x="1478445" y="2294255"/>
            <a:ext cx="2879725" cy="2879725"/>
            <a:chOff x="1474" y="663"/>
            <a:chExt cx="2948" cy="2835"/>
          </a:xfrm>
        </p:grpSpPr>
        <p:sp>
          <p:nvSpPr>
            <p:cNvPr id="33797" name="Rectangle 5"/>
            <p:cNvSpPr/>
            <p:nvPr/>
          </p:nvSpPr>
          <p:spPr>
            <a:xfrm>
              <a:off x="2948" y="2069"/>
              <a:ext cx="1474" cy="1429"/>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3798" name="Rectangle 6"/>
            <p:cNvSpPr/>
            <p:nvPr/>
          </p:nvSpPr>
          <p:spPr>
            <a:xfrm>
              <a:off x="1474" y="2069"/>
              <a:ext cx="1474" cy="1429"/>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3799" name="Rectangle 7"/>
            <p:cNvSpPr/>
            <p:nvPr/>
          </p:nvSpPr>
          <p:spPr>
            <a:xfrm>
              <a:off x="2948" y="663"/>
              <a:ext cx="1474" cy="1406"/>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3800" name="Rectangle 8"/>
            <p:cNvSpPr/>
            <p:nvPr/>
          </p:nvSpPr>
          <p:spPr>
            <a:xfrm>
              <a:off x="1474" y="663"/>
              <a:ext cx="1474" cy="1406"/>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3801" name="Line 9"/>
            <p:cNvSpPr/>
            <p:nvPr/>
          </p:nvSpPr>
          <p:spPr>
            <a:xfrm>
              <a:off x="1474" y="663"/>
              <a:ext cx="2948" cy="0"/>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3802" name="Line 10"/>
            <p:cNvSpPr/>
            <p:nvPr/>
          </p:nvSpPr>
          <p:spPr>
            <a:xfrm>
              <a:off x="1474" y="3498"/>
              <a:ext cx="2948" cy="0"/>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3803" name="Line 11"/>
            <p:cNvSpPr/>
            <p:nvPr/>
          </p:nvSpPr>
          <p:spPr>
            <a:xfrm>
              <a:off x="1474" y="663"/>
              <a:ext cx="0" cy="2835"/>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3804" name="Line 12"/>
            <p:cNvSpPr/>
            <p:nvPr/>
          </p:nvSpPr>
          <p:spPr>
            <a:xfrm>
              <a:off x="4422" y="663"/>
              <a:ext cx="0" cy="2835"/>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3805" name="Line 13"/>
            <p:cNvSpPr/>
            <p:nvPr/>
          </p:nvSpPr>
          <p:spPr>
            <a:xfrm>
              <a:off x="1474" y="2069"/>
              <a:ext cx="2948" cy="0"/>
            </a:xfrm>
            <a:prstGeom prst="line">
              <a:avLst/>
            </a:prstGeom>
            <a:ln w="9525" cap="rnd" cmpd="sng">
              <a:solidFill>
                <a:srgbClr val="000000"/>
              </a:solidFill>
              <a:prstDash val="solid"/>
              <a:round/>
              <a:headEnd type="none" w="med" len="med"/>
              <a:tailEnd type="none" w="med" len="med"/>
            </a:ln>
          </p:spPr>
          <p:txBody>
            <a:bodyPr/>
            <a:lstStyle/>
            <a:p>
              <a:endParaRPr lang="zh-CN" altLang="en-US"/>
            </a:p>
          </p:txBody>
        </p:sp>
        <p:sp>
          <p:nvSpPr>
            <p:cNvPr id="33806" name="Line 14"/>
            <p:cNvSpPr/>
            <p:nvPr/>
          </p:nvSpPr>
          <p:spPr>
            <a:xfrm>
              <a:off x="2948" y="663"/>
              <a:ext cx="0" cy="2835"/>
            </a:xfrm>
            <a:prstGeom prst="line">
              <a:avLst/>
            </a:prstGeom>
            <a:ln w="9525" cap="rnd" cmpd="sng">
              <a:solidFill>
                <a:srgbClr val="000000"/>
              </a:solidFill>
              <a:prstDash val="solid"/>
              <a:round/>
              <a:headEnd type="none" w="med" len="med"/>
              <a:tailEnd type="none" w="med" len="med"/>
            </a:ln>
          </p:spPr>
          <p:txBody>
            <a:bodyPr/>
            <a:lstStyle/>
            <a:p>
              <a:endParaRPr lang="zh-CN" altLang="en-US"/>
            </a:p>
          </p:txBody>
        </p:sp>
      </p:grpSp>
      <p:sp>
        <p:nvSpPr>
          <p:cNvPr id="31774" name="Freeform 30"/>
          <p:cNvSpPr/>
          <p:nvPr/>
        </p:nvSpPr>
        <p:spPr>
          <a:xfrm>
            <a:off x="1976920" y="3284855"/>
            <a:ext cx="731837" cy="114776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152" h="1808">
                <a:moveTo>
                  <a:pt x="593" y="1031"/>
                </a:moveTo>
                <a:lnTo>
                  <a:pt x="661" y="862"/>
                </a:lnTo>
                <a:lnTo>
                  <a:pt x="728" y="710"/>
                </a:lnTo>
                <a:lnTo>
                  <a:pt x="779" y="575"/>
                </a:lnTo>
                <a:lnTo>
                  <a:pt x="813" y="456"/>
                </a:lnTo>
                <a:lnTo>
                  <a:pt x="830" y="355"/>
                </a:lnTo>
                <a:lnTo>
                  <a:pt x="830" y="287"/>
                </a:lnTo>
                <a:lnTo>
                  <a:pt x="847" y="237"/>
                </a:lnTo>
                <a:lnTo>
                  <a:pt x="830" y="220"/>
                </a:lnTo>
                <a:lnTo>
                  <a:pt x="813" y="220"/>
                </a:lnTo>
                <a:lnTo>
                  <a:pt x="779" y="220"/>
                </a:lnTo>
                <a:lnTo>
                  <a:pt x="728" y="220"/>
                </a:lnTo>
                <a:lnTo>
                  <a:pt x="661" y="237"/>
                </a:lnTo>
                <a:lnTo>
                  <a:pt x="525" y="271"/>
                </a:lnTo>
                <a:lnTo>
                  <a:pt x="390" y="304"/>
                </a:lnTo>
                <a:lnTo>
                  <a:pt x="339" y="338"/>
                </a:lnTo>
                <a:lnTo>
                  <a:pt x="288" y="355"/>
                </a:lnTo>
                <a:lnTo>
                  <a:pt x="254" y="355"/>
                </a:lnTo>
                <a:lnTo>
                  <a:pt x="237" y="372"/>
                </a:lnTo>
                <a:lnTo>
                  <a:pt x="186" y="355"/>
                </a:lnTo>
                <a:lnTo>
                  <a:pt x="135" y="321"/>
                </a:lnTo>
                <a:lnTo>
                  <a:pt x="85" y="287"/>
                </a:lnTo>
                <a:lnTo>
                  <a:pt x="85" y="271"/>
                </a:lnTo>
                <a:lnTo>
                  <a:pt x="68" y="237"/>
                </a:lnTo>
                <a:lnTo>
                  <a:pt x="322" y="203"/>
                </a:lnTo>
                <a:lnTo>
                  <a:pt x="576" y="118"/>
                </a:lnTo>
                <a:lnTo>
                  <a:pt x="678" y="102"/>
                </a:lnTo>
                <a:lnTo>
                  <a:pt x="762" y="68"/>
                </a:lnTo>
                <a:lnTo>
                  <a:pt x="796" y="51"/>
                </a:lnTo>
                <a:lnTo>
                  <a:pt x="830" y="34"/>
                </a:lnTo>
                <a:lnTo>
                  <a:pt x="847" y="34"/>
                </a:lnTo>
                <a:lnTo>
                  <a:pt x="847" y="17"/>
                </a:lnTo>
                <a:lnTo>
                  <a:pt x="881" y="0"/>
                </a:lnTo>
                <a:lnTo>
                  <a:pt x="932" y="0"/>
                </a:lnTo>
                <a:lnTo>
                  <a:pt x="949" y="0"/>
                </a:lnTo>
                <a:lnTo>
                  <a:pt x="983" y="17"/>
                </a:lnTo>
                <a:lnTo>
                  <a:pt x="1016" y="34"/>
                </a:lnTo>
                <a:lnTo>
                  <a:pt x="1067" y="68"/>
                </a:lnTo>
                <a:lnTo>
                  <a:pt x="1101" y="102"/>
                </a:lnTo>
                <a:lnTo>
                  <a:pt x="1135" y="135"/>
                </a:lnTo>
                <a:lnTo>
                  <a:pt x="1152" y="152"/>
                </a:lnTo>
                <a:lnTo>
                  <a:pt x="1152" y="169"/>
                </a:lnTo>
                <a:lnTo>
                  <a:pt x="1135" y="203"/>
                </a:lnTo>
                <a:lnTo>
                  <a:pt x="1118" y="237"/>
                </a:lnTo>
                <a:lnTo>
                  <a:pt x="1101" y="254"/>
                </a:lnTo>
                <a:lnTo>
                  <a:pt x="1084" y="271"/>
                </a:lnTo>
                <a:lnTo>
                  <a:pt x="1067" y="287"/>
                </a:lnTo>
                <a:lnTo>
                  <a:pt x="1050" y="338"/>
                </a:lnTo>
                <a:lnTo>
                  <a:pt x="1033" y="372"/>
                </a:lnTo>
                <a:lnTo>
                  <a:pt x="1016" y="423"/>
                </a:lnTo>
                <a:lnTo>
                  <a:pt x="1000" y="490"/>
                </a:lnTo>
                <a:lnTo>
                  <a:pt x="983" y="558"/>
                </a:lnTo>
                <a:lnTo>
                  <a:pt x="932" y="693"/>
                </a:lnTo>
                <a:lnTo>
                  <a:pt x="881" y="845"/>
                </a:lnTo>
                <a:lnTo>
                  <a:pt x="813" y="980"/>
                </a:lnTo>
                <a:lnTo>
                  <a:pt x="728" y="1115"/>
                </a:lnTo>
                <a:lnTo>
                  <a:pt x="644" y="1267"/>
                </a:lnTo>
                <a:lnTo>
                  <a:pt x="542" y="1386"/>
                </a:lnTo>
                <a:lnTo>
                  <a:pt x="423" y="1504"/>
                </a:lnTo>
                <a:lnTo>
                  <a:pt x="288" y="1622"/>
                </a:lnTo>
                <a:lnTo>
                  <a:pt x="220" y="1673"/>
                </a:lnTo>
                <a:lnTo>
                  <a:pt x="169" y="1724"/>
                </a:lnTo>
                <a:lnTo>
                  <a:pt x="119" y="1757"/>
                </a:lnTo>
                <a:lnTo>
                  <a:pt x="68" y="1774"/>
                </a:lnTo>
                <a:lnTo>
                  <a:pt x="51" y="1791"/>
                </a:lnTo>
                <a:lnTo>
                  <a:pt x="17" y="1808"/>
                </a:lnTo>
                <a:lnTo>
                  <a:pt x="0" y="1808"/>
                </a:lnTo>
                <a:lnTo>
                  <a:pt x="0" y="1791"/>
                </a:lnTo>
                <a:lnTo>
                  <a:pt x="17" y="1757"/>
                </a:lnTo>
                <a:lnTo>
                  <a:pt x="34" y="1740"/>
                </a:lnTo>
                <a:lnTo>
                  <a:pt x="68" y="1707"/>
                </a:lnTo>
                <a:lnTo>
                  <a:pt x="102" y="1673"/>
                </a:lnTo>
                <a:lnTo>
                  <a:pt x="152" y="1622"/>
                </a:lnTo>
                <a:lnTo>
                  <a:pt x="203" y="1571"/>
                </a:lnTo>
                <a:lnTo>
                  <a:pt x="305" y="1453"/>
                </a:lnTo>
                <a:lnTo>
                  <a:pt x="407" y="1335"/>
                </a:lnTo>
                <a:lnTo>
                  <a:pt x="491" y="1183"/>
                </a:lnTo>
                <a:lnTo>
                  <a:pt x="593" y="1031"/>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1775" name="Freeform 31"/>
          <p:cNvSpPr/>
          <p:nvPr/>
        </p:nvSpPr>
        <p:spPr>
          <a:xfrm>
            <a:off x="2105507" y="3573780"/>
            <a:ext cx="646113" cy="60166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017" h="947">
                <a:moveTo>
                  <a:pt x="830" y="541"/>
                </a:moveTo>
                <a:lnTo>
                  <a:pt x="915" y="626"/>
                </a:lnTo>
                <a:lnTo>
                  <a:pt x="966" y="710"/>
                </a:lnTo>
                <a:lnTo>
                  <a:pt x="1000" y="761"/>
                </a:lnTo>
                <a:lnTo>
                  <a:pt x="1017" y="828"/>
                </a:lnTo>
                <a:lnTo>
                  <a:pt x="1017" y="862"/>
                </a:lnTo>
                <a:lnTo>
                  <a:pt x="1017" y="896"/>
                </a:lnTo>
                <a:lnTo>
                  <a:pt x="1000" y="930"/>
                </a:lnTo>
                <a:lnTo>
                  <a:pt x="1000" y="947"/>
                </a:lnTo>
                <a:lnTo>
                  <a:pt x="983" y="947"/>
                </a:lnTo>
                <a:lnTo>
                  <a:pt x="949" y="930"/>
                </a:lnTo>
                <a:lnTo>
                  <a:pt x="915" y="896"/>
                </a:lnTo>
                <a:lnTo>
                  <a:pt x="864" y="845"/>
                </a:lnTo>
                <a:lnTo>
                  <a:pt x="780" y="794"/>
                </a:lnTo>
                <a:lnTo>
                  <a:pt x="695" y="710"/>
                </a:lnTo>
                <a:lnTo>
                  <a:pt x="610" y="626"/>
                </a:lnTo>
                <a:lnTo>
                  <a:pt x="492" y="524"/>
                </a:lnTo>
                <a:lnTo>
                  <a:pt x="390" y="406"/>
                </a:lnTo>
                <a:lnTo>
                  <a:pt x="288" y="321"/>
                </a:lnTo>
                <a:lnTo>
                  <a:pt x="204" y="237"/>
                </a:lnTo>
                <a:lnTo>
                  <a:pt x="136" y="169"/>
                </a:lnTo>
                <a:lnTo>
                  <a:pt x="85" y="102"/>
                </a:lnTo>
                <a:lnTo>
                  <a:pt x="51" y="68"/>
                </a:lnTo>
                <a:lnTo>
                  <a:pt x="17" y="34"/>
                </a:lnTo>
                <a:lnTo>
                  <a:pt x="0" y="0"/>
                </a:lnTo>
                <a:lnTo>
                  <a:pt x="136" y="68"/>
                </a:lnTo>
                <a:lnTo>
                  <a:pt x="254" y="119"/>
                </a:lnTo>
                <a:lnTo>
                  <a:pt x="475" y="237"/>
                </a:lnTo>
                <a:lnTo>
                  <a:pt x="559" y="305"/>
                </a:lnTo>
                <a:lnTo>
                  <a:pt x="661" y="372"/>
                </a:lnTo>
                <a:lnTo>
                  <a:pt x="746" y="457"/>
                </a:lnTo>
                <a:lnTo>
                  <a:pt x="830" y="541"/>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1778" name="Freeform 34"/>
          <p:cNvSpPr/>
          <p:nvPr/>
        </p:nvSpPr>
        <p:spPr>
          <a:xfrm>
            <a:off x="2697645" y="3338830"/>
            <a:ext cx="817562" cy="31115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2147483647"/>
              </a:cxn>
              <a:cxn ang="0">
                <a:pos x="2147483647" y="2147483647"/>
              </a:cxn>
              <a:cxn ang="0">
                <a:pos x="2147483647" y="2147483647"/>
              </a:cxn>
            </a:cxnLst>
            <a:rect l="0" t="0" r="0" b="0"/>
            <a:pathLst>
              <a:path w="1288" h="490">
                <a:moveTo>
                  <a:pt x="1237" y="33"/>
                </a:moveTo>
                <a:lnTo>
                  <a:pt x="1254" y="50"/>
                </a:lnTo>
                <a:lnTo>
                  <a:pt x="1271" y="67"/>
                </a:lnTo>
                <a:lnTo>
                  <a:pt x="1288" y="101"/>
                </a:lnTo>
                <a:lnTo>
                  <a:pt x="1271" y="101"/>
                </a:lnTo>
                <a:lnTo>
                  <a:pt x="1254" y="118"/>
                </a:lnTo>
                <a:lnTo>
                  <a:pt x="1203" y="135"/>
                </a:lnTo>
                <a:lnTo>
                  <a:pt x="1152" y="152"/>
                </a:lnTo>
                <a:lnTo>
                  <a:pt x="1067" y="186"/>
                </a:lnTo>
                <a:lnTo>
                  <a:pt x="983" y="219"/>
                </a:lnTo>
                <a:lnTo>
                  <a:pt x="864" y="270"/>
                </a:lnTo>
                <a:lnTo>
                  <a:pt x="746" y="304"/>
                </a:lnTo>
                <a:lnTo>
                  <a:pt x="610" y="354"/>
                </a:lnTo>
                <a:lnTo>
                  <a:pt x="491" y="388"/>
                </a:lnTo>
                <a:lnTo>
                  <a:pt x="407" y="422"/>
                </a:lnTo>
                <a:lnTo>
                  <a:pt x="322" y="456"/>
                </a:lnTo>
                <a:lnTo>
                  <a:pt x="254" y="473"/>
                </a:lnTo>
                <a:lnTo>
                  <a:pt x="203" y="490"/>
                </a:lnTo>
                <a:lnTo>
                  <a:pt x="169" y="490"/>
                </a:lnTo>
                <a:lnTo>
                  <a:pt x="136" y="490"/>
                </a:lnTo>
                <a:lnTo>
                  <a:pt x="102" y="490"/>
                </a:lnTo>
                <a:lnTo>
                  <a:pt x="68" y="473"/>
                </a:lnTo>
                <a:lnTo>
                  <a:pt x="34" y="456"/>
                </a:lnTo>
                <a:lnTo>
                  <a:pt x="0" y="422"/>
                </a:lnTo>
                <a:lnTo>
                  <a:pt x="136" y="371"/>
                </a:lnTo>
                <a:lnTo>
                  <a:pt x="254" y="321"/>
                </a:lnTo>
                <a:lnTo>
                  <a:pt x="356" y="287"/>
                </a:lnTo>
                <a:lnTo>
                  <a:pt x="474" y="236"/>
                </a:lnTo>
                <a:lnTo>
                  <a:pt x="559" y="202"/>
                </a:lnTo>
                <a:lnTo>
                  <a:pt x="661" y="169"/>
                </a:lnTo>
                <a:lnTo>
                  <a:pt x="729" y="135"/>
                </a:lnTo>
                <a:lnTo>
                  <a:pt x="813" y="101"/>
                </a:lnTo>
                <a:lnTo>
                  <a:pt x="881" y="84"/>
                </a:lnTo>
                <a:lnTo>
                  <a:pt x="932" y="67"/>
                </a:lnTo>
                <a:lnTo>
                  <a:pt x="983" y="50"/>
                </a:lnTo>
                <a:lnTo>
                  <a:pt x="1034" y="33"/>
                </a:lnTo>
                <a:lnTo>
                  <a:pt x="1067" y="17"/>
                </a:lnTo>
                <a:lnTo>
                  <a:pt x="1084" y="0"/>
                </a:lnTo>
                <a:lnTo>
                  <a:pt x="1101" y="0"/>
                </a:lnTo>
                <a:lnTo>
                  <a:pt x="1118" y="0"/>
                </a:lnTo>
                <a:lnTo>
                  <a:pt x="1169" y="17"/>
                </a:lnTo>
                <a:lnTo>
                  <a:pt x="1237" y="33"/>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1776" name="Freeform 32"/>
          <p:cNvSpPr/>
          <p:nvPr/>
        </p:nvSpPr>
        <p:spPr>
          <a:xfrm>
            <a:off x="2837345" y="2791142"/>
            <a:ext cx="935037" cy="193040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474" h="3041">
                <a:moveTo>
                  <a:pt x="1407" y="2180"/>
                </a:moveTo>
                <a:lnTo>
                  <a:pt x="1407" y="2196"/>
                </a:lnTo>
                <a:lnTo>
                  <a:pt x="1423" y="2213"/>
                </a:lnTo>
                <a:lnTo>
                  <a:pt x="1423" y="2230"/>
                </a:lnTo>
                <a:lnTo>
                  <a:pt x="1423" y="2264"/>
                </a:lnTo>
                <a:lnTo>
                  <a:pt x="1423" y="2298"/>
                </a:lnTo>
                <a:lnTo>
                  <a:pt x="1440" y="2348"/>
                </a:lnTo>
                <a:lnTo>
                  <a:pt x="1440" y="2416"/>
                </a:lnTo>
                <a:lnTo>
                  <a:pt x="1440" y="2484"/>
                </a:lnTo>
                <a:lnTo>
                  <a:pt x="1440" y="2619"/>
                </a:lnTo>
                <a:lnTo>
                  <a:pt x="1440" y="2737"/>
                </a:lnTo>
                <a:lnTo>
                  <a:pt x="1457" y="2838"/>
                </a:lnTo>
                <a:lnTo>
                  <a:pt x="1474" y="2923"/>
                </a:lnTo>
                <a:lnTo>
                  <a:pt x="1474" y="2974"/>
                </a:lnTo>
                <a:lnTo>
                  <a:pt x="1474" y="3007"/>
                </a:lnTo>
                <a:lnTo>
                  <a:pt x="1440" y="3041"/>
                </a:lnTo>
                <a:lnTo>
                  <a:pt x="1407" y="3041"/>
                </a:lnTo>
                <a:lnTo>
                  <a:pt x="1356" y="3041"/>
                </a:lnTo>
                <a:lnTo>
                  <a:pt x="1288" y="3007"/>
                </a:lnTo>
                <a:lnTo>
                  <a:pt x="1203" y="2974"/>
                </a:lnTo>
                <a:lnTo>
                  <a:pt x="1118" y="2906"/>
                </a:lnTo>
                <a:lnTo>
                  <a:pt x="1017" y="2822"/>
                </a:lnTo>
                <a:lnTo>
                  <a:pt x="915" y="2720"/>
                </a:lnTo>
                <a:lnTo>
                  <a:pt x="814" y="2602"/>
                </a:lnTo>
                <a:lnTo>
                  <a:pt x="729" y="2467"/>
                </a:lnTo>
                <a:lnTo>
                  <a:pt x="644" y="2332"/>
                </a:lnTo>
                <a:lnTo>
                  <a:pt x="559" y="2213"/>
                </a:lnTo>
                <a:lnTo>
                  <a:pt x="492" y="2078"/>
                </a:lnTo>
                <a:lnTo>
                  <a:pt x="441" y="1943"/>
                </a:lnTo>
                <a:lnTo>
                  <a:pt x="390" y="1808"/>
                </a:lnTo>
                <a:lnTo>
                  <a:pt x="339" y="1673"/>
                </a:lnTo>
                <a:lnTo>
                  <a:pt x="288" y="1504"/>
                </a:lnTo>
                <a:lnTo>
                  <a:pt x="238" y="1335"/>
                </a:lnTo>
                <a:lnTo>
                  <a:pt x="204" y="1166"/>
                </a:lnTo>
                <a:lnTo>
                  <a:pt x="170" y="963"/>
                </a:lnTo>
                <a:lnTo>
                  <a:pt x="136" y="777"/>
                </a:lnTo>
                <a:lnTo>
                  <a:pt x="119" y="574"/>
                </a:lnTo>
                <a:lnTo>
                  <a:pt x="119" y="473"/>
                </a:lnTo>
                <a:lnTo>
                  <a:pt x="102" y="389"/>
                </a:lnTo>
                <a:lnTo>
                  <a:pt x="85" y="321"/>
                </a:lnTo>
                <a:lnTo>
                  <a:pt x="85" y="270"/>
                </a:lnTo>
                <a:lnTo>
                  <a:pt x="68" y="220"/>
                </a:lnTo>
                <a:lnTo>
                  <a:pt x="68" y="169"/>
                </a:lnTo>
                <a:lnTo>
                  <a:pt x="51" y="135"/>
                </a:lnTo>
                <a:lnTo>
                  <a:pt x="51" y="118"/>
                </a:lnTo>
                <a:lnTo>
                  <a:pt x="17" y="101"/>
                </a:lnTo>
                <a:lnTo>
                  <a:pt x="0" y="68"/>
                </a:lnTo>
                <a:lnTo>
                  <a:pt x="0" y="34"/>
                </a:lnTo>
                <a:lnTo>
                  <a:pt x="0" y="17"/>
                </a:lnTo>
                <a:lnTo>
                  <a:pt x="17" y="17"/>
                </a:lnTo>
                <a:lnTo>
                  <a:pt x="34" y="0"/>
                </a:lnTo>
                <a:lnTo>
                  <a:pt x="68" y="0"/>
                </a:lnTo>
                <a:lnTo>
                  <a:pt x="102" y="17"/>
                </a:lnTo>
                <a:lnTo>
                  <a:pt x="136" y="34"/>
                </a:lnTo>
                <a:lnTo>
                  <a:pt x="187" y="51"/>
                </a:lnTo>
                <a:lnTo>
                  <a:pt x="238" y="68"/>
                </a:lnTo>
                <a:lnTo>
                  <a:pt x="271" y="101"/>
                </a:lnTo>
                <a:lnTo>
                  <a:pt x="305" y="118"/>
                </a:lnTo>
                <a:lnTo>
                  <a:pt x="322" y="135"/>
                </a:lnTo>
                <a:lnTo>
                  <a:pt x="322" y="152"/>
                </a:lnTo>
                <a:lnTo>
                  <a:pt x="322" y="186"/>
                </a:lnTo>
                <a:lnTo>
                  <a:pt x="305" y="220"/>
                </a:lnTo>
                <a:lnTo>
                  <a:pt x="305" y="270"/>
                </a:lnTo>
                <a:lnTo>
                  <a:pt x="305" y="338"/>
                </a:lnTo>
                <a:lnTo>
                  <a:pt x="305" y="422"/>
                </a:lnTo>
                <a:lnTo>
                  <a:pt x="322" y="541"/>
                </a:lnTo>
                <a:lnTo>
                  <a:pt x="339" y="676"/>
                </a:lnTo>
                <a:lnTo>
                  <a:pt x="356" y="828"/>
                </a:lnTo>
                <a:lnTo>
                  <a:pt x="373" y="997"/>
                </a:lnTo>
                <a:lnTo>
                  <a:pt x="390" y="1149"/>
                </a:lnTo>
                <a:lnTo>
                  <a:pt x="441" y="1335"/>
                </a:lnTo>
                <a:lnTo>
                  <a:pt x="492" y="1521"/>
                </a:lnTo>
                <a:lnTo>
                  <a:pt x="559" y="1690"/>
                </a:lnTo>
                <a:lnTo>
                  <a:pt x="627" y="1875"/>
                </a:lnTo>
                <a:lnTo>
                  <a:pt x="712" y="2061"/>
                </a:lnTo>
                <a:lnTo>
                  <a:pt x="797" y="2213"/>
                </a:lnTo>
                <a:lnTo>
                  <a:pt x="898" y="2348"/>
                </a:lnTo>
                <a:lnTo>
                  <a:pt x="983" y="2467"/>
                </a:lnTo>
                <a:lnTo>
                  <a:pt x="1034" y="2517"/>
                </a:lnTo>
                <a:lnTo>
                  <a:pt x="1068" y="2568"/>
                </a:lnTo>
                <a:lnTo>
                  <a:pt x="1102" y="2602"/>
                </a:lnTo>
                <a:lnTo>
                  <a:pt x="1135" y="2619"/>
                </a:lnTo>
                <a:lnTo>
                  <a:pt x="1152" y="2653"/>
                </a:lnTo>
                <a:lnTo>
                  <a:pt x="1169" y="2653"/>
                </a:lnTo>
                <a:lnTo>
                  <a:pt x="1186" y="2670"/>
                </a:lnTo>
                <a:lnTo>
                  <a:pt x="1203" y="2670"/>
                </a:lnTo>
                <a:lnTo>
                  <a:pt x="1203" y="2653"/>
                </a:lnTo>
                <a:lnTo>
                  <a:pt x="1220" y="2653"/>
                </a:lnTo>
                <a:lnTo>
                  <a:pt x="1220" y="2636"/>
                </a:lnTo>
                <a:lnTo>
                  <a:pt x="1237" y="2602"/>
                </a:lnTo>
                <a:lnTo>
                  <a:pt x="1254" y="2568"/>
                </a:lnTo>
                <a:lnTo>
                  <a:pt x="1271" y="2517"/>
                </a:lnTo>
                <a:lnTo>
                  <a:pt x="1288" y="2467"/>
                </a:lnTo>
                <a:lnTo>
                  <a:pt x="1305" y="2416"/>
                </a:lnTo>
                <a:lnTo>
                  <a:pt x="1322" y="2348"/>
                </a:lnTo>
                <a:lnTo>
                  <a:pt x="1339" y="2315"/>
                </a:lnTo>
                <a:lnTo>
                  <a:pt x="1356" y="2264"/>
                </a:lnTo>
                <a:lnTo>
                  <a:pt x="1356" y="2230"/>
                </a:lnTo>
                <a:lnTo>
                  <a:pt x="1373" y="2213"/>
                </a:lnTo>
                <a:lnTo>
                  <a:pt x="1390" y="2196"/>
                </a:lnTo>
                <a:lnTo>
                  <a:pt x="1390" y="2180"/>
                </a:lnTo>
                <a:lnTo>
                  <a:pt x="1407" y="2180"/>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1779" name="Freeform 35"/>
          <p:cNvSpPr/>
          <p:nvPr/>
        </p:nvSpPr>
        <p:spPr>
          <a:xfrm>
            <a:off x="2611920" y="3584892"/>
            <a:ext cx="903287" cy="804863"/>
          </a:xfrm>
          <a:custGeom>
            <a:avLst/>
            <a:gdLst/>
            <a:ahLst/>
            <a:cxnLst>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423" h="1267">
                <a:moveTo>
                  <a:pt x="1202" y="85"/>
                </a:moveTo>
                <a:lnTo>
                  <a:pt x="1202" y="51"/>
                </a:lnTo>
                <a:lnTo>
                  <a:pt x="1202" y="34"/>
                </a:lnTo>
                <a:lnTo>
                  <a:pt x="1219" y="17"/>
                </a:lnTo>
                <a:lnTo>
                  <a:pt x="1253" y="0"/>
                </a:lnTo>
                <a:lnTo>
                  <a:pt x="1270" y="17"/>
                </a:lnTo>
                <a:lnTo>
                  <a:pt x="1304" y="51"/>
                </a:lnTo>
                <a:lnTo>
                  <a:pt x="1338" y="85"/>
                </a:lnTo>
                <a:lnTo>
                  <a:pt x="1372" y="135"/>
                </a:lnTo>
                <a:lnTo>
                  <a:pt x="1389" y="169"/>
                </a:lnTo>
                <a:lnTo>
                  <a:pt x="1406" y="203"/>
                </a:lnTo>
                <a:lnTo>
                  <a:pt x="1423" y="220"/>
                </a:lnTo>
                <a:lnTo>
                  <a:pt x="1406" y="254"/>
                </a:lnTo>
                <a:lnTo>
                  <a:pt x="1372" y="304"/>
                </a:lnTo>
                <a:lnTo>
                  <a:pt x="1304" y="372"/>
                </a:lnTo>
                <a:lnTo>
                  <a:pt x="1219" y="473"/>
                </a:lnTo>
                <a:lnTo>
                  <a:pt x="1135" y="575"/>
                </a:lnTo>
                <a:lnTo>
                  <a:pt x="1033" y="676"/>
                </a:lnTo>
                <a:lnTo>
                  <a:pt x="830" y="862"/>
                </a:lnTo>
                <a:lnTo>
                  <a:pt x="711" y="946"/>
                </a:lnTo>
                <a:lnTo>
                  <a:pt x="593" y="1014"/>
                </a:lnTo>
                <a:lnTo>
                  <a:pt x="457" y="1098"/>
                </a:lnTo>
                <a:lnTo>
                  <a:pt x="321" y="1166"/>
                </a:lnTo>
                <a:lnTo>
                  <a:pt x="254" y="1200"/>
                </a:lnTo>
                <a:lnTo>
                  <a:pt x="186" y="1217"/>
                </a:lnTo>
                <a:lnTo>
                  <a:pt x="135" y="1234"/>
                </a:lnTo>
                <a:lnTo>
                  <a:pt x="84" y="1251"/>
                </a:lnTo>
                <a:lnTo>
                  <a:pt x="50" y="1267"/>
                </a:lnTo>
                <a:lnTo>
                  <a:pt x="33" y="1267"/>
                </a:lnTo>
                <a:lnTo>
                  <a:pt x="16" y="1267"/>
                </a:lnTo>
                <a:lnTo>
                  <a:pt x="0" y="1267"/>
                </a:lnTo>
                <a:lnTo>
                  <a:pt x="16" y="1251"/>
                </a:lnTo>
                <a:lnTo>
                  <a:pt x="33" y="1234"/>
                </a:lnTo>
                <a:lnTo>
                  <a:pt x="67" y="1200"/>
                </a:lnTo>
                <a:lnTo>
                  <a:pt x="118" y="1166"/>
                </a:lnTo>
                <a:lnTo>
                  <a:pt x="169" y="1132"/>
                </a:lnTo>
                <a:lnTo>
                  <a:pt x="237" y="1082"/>
                </a:lnTo>
                <a:lnTo>
                  <a:pt x="304" y="1031"/>
                </a:lnTo>
                <a:lnTo>
                  <a:pt x="474" y="913"/>
                </a:lnTo>
                <a:lnTo>
                  <a:pt x="609" y="811"/>
                </a:lnTo>
                <a:lnTo>
                  <a:pt x="745" y="710"/>
                </a:lnTo>
                <a:lnTo>
                  <a:pt x="847" y="592"/>
                </a:lnTo>
                <a:lnTo>
                  <a:pt x="948" y="490"/>
                </a:lnTo>
                <a:lnTo>
                  <a:pt x="1016" y="406"/>
                </a:lnTo>
                <a:lnTo>
                  <a:pt x="1084" y="321"/>
                </a:lnTo>
                <a:lnTo>
                  <a:pt x="1135" y="254"/>
                </a:lnTo>
                <a:lnTo>
                  <a:pt x="1185" y="186"/>
                </a:lnTo>
                <a:lnTo>
                  <a:pt x="1202" y="135"/>
                </a:lnTo>
                <a:lnTo>
                  <a:pt x="1202" y="102"/>
                </a:lnTo>
                <a:lnTo>
                  <a:pt x="1202" y="85"/>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64" name="文本占位符 10"/>
          <p:cNvSpPr>
            <a:spLocks noGrp="1"/>
          </p:cNvSpPr>
          <p:nvPr>
            <p:ph type="body" sz="quarter" idx="10"/>
          </p:nvPr>
        </p:nvSpPr>
        <p:spPr>
          <a:xfrm>
            <a:off x="596900" y="247650"/>
            <a:ext cx="2959100" cy="558800"/>
          </a:xfrm>
        </p:spPr>
        <p:txBody>
          <a:bodyPr/>
          <a:lstStyle/>
          <a:p>
            <a:r>
              <a:rPr lang="en-US" altLang="zh-CN" dirty="0"/>
              <a:t>02  </a:t>
            </a:r>
            <a:r>
              <a:rPr lang="zh-CN" altLang="en-US" dirty="0"/>
              <a:t>字词揭秘</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strips(downLeft)">
                                      <p:cBhvr>
                                        <p:cTn id="14" dur="500"/>
                                        <p:tgtEl>
                                          <p:spTgt spid="1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strips(downLeft)">
                                      <p:cBhvr>
                                        <p:cTn id="19" dur="500"/>
                                        <p:tgtEl>
                                          <p:spTgt spid="1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Effect transition="in" filter="strips(downLeft)">
                                      <p:cBhvr>
                                        <p:cTn id="24" dur="500"/>
                                        <p:tgtEl>
                                          <p:spTgt spid="1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Effect transition="in" filter="strips(downLeft)">
                                      <p:cBhvr>
                                        <p:cTn id="29" dur="500"/>
                                        <p:tgtEl>
                                          <p:spTgt spid="1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14">
                                            <p:txEl>
                                              <p:pRg st="4" end="4"/>
                                            </p:txEl>
                                          </p:spTgt>
                                        </p:tgtEl>
                                        <p:attrNameLst>
                                          <p:attrName>style.visibility</p:attrName>
                                        </p:attrNameLst>
                                      </p:cBhvr>
                                      <p:to>
                                        <p:strVal val="visible"/>
                                      </p:to>
                                    </p:set>
                                    <p:animEffect transition="in" filter="strips(downLeft)">
                                      <p:cBhvr>
                                        <p:cTn id="34" dur="500"/>
                                        <p:tgtEl>
                                          <p:spTgt spid="1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31774"/>
                                        </p:tgtEl>
                                        <p:attrNameLst>
                                          <p:attrName>style.visibility</p:attrName>
                                        </p:attrNameLst>
                                      </p:cBhvr>
                                      <p:to>
                                        <p:strVal val="visible"/>
                                      </p:to>
                                    </p:set>
                                    <p:animEffect transition="in" filter="wipe(up)">
                                      <p:cBhvr>
                                        <p:cTn id="39" dur="500"/>
                                        <p:tgtEl>
                                          <p:spTgt spid="3177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31775"/>
                                        </p:tgtEl>
                                        <p:attrNameLst>
                                          <p:attrName>style.visibility</p:attrName>
                                        </p:attrNameLst>
                                      </p:cBhvr>
                                      <p:to>
                                        <p:strVal val="visible"/>
                                      </p:to>
                                    </p:set>
                                    <p:animEffect transition="in" filter="wipe(up)">
                                      <p:cBhvr>
                                        <p:cTn id="44" dur="500"/>
                                        <p:tgtEl>
                                          <p:spTgt spid="3177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1778"/>
                                        </p:tgtEl>
                                        <p:attrNameLst>
                                          <p:attrName>style.visibility</p:attrName>
                                        </p:attrNameLst>
                                      </p:cBhvr>
                                      <p:to>
                                        <p:strVal val="visible"/>
                                      </p:to>
                                    </p:set>
                                    <p:animEffect transition="in" filter="wipe(left)">
                                      <p:cBhvr>
                                        <p:cTn id="49" dur="500"/>
                                        <p:tgtEl>
                                          <p:spTgt spid="3177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31776"/>
                                        </p:tgtEl>
                                        <p:attrNameLst>
                                          <p:attrName>style.visibility</p:attrName>
                                        </p:attrNameLst>
                                      </p:cBhvr>
                                      <p:to>
                                        <p:strVal val="visible"/>
                                      </p:to>
                                    </p:set>
                                    <p:animEffect transition="in" filter="wipe(up)">
                                      <p:cBhvr>
                                        <p:cTn id="54" dur="500"/>
                                        <p:tgtEl>
                                          <p:spTgt spid="3177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31779"/>
                                        </p:tgtEl>
                                        <p:attrNameLst>
                                          <p:attrName>style.visibility</p:attrName>
                                        </p:attrNameLst>
                                      </p:cBhvr>
                                      <p:to>
                                        <p:strVal val="visible"/>
                                      </p:to>
                                    </p:set>
                                    <p:animEffect transition="in" filter="wipe(up)">
                                      <p:cBhvr>
                                        <p:cTn id="59" dur="500"/>
                                        <p:tgtEl>
                                          <p:spTgt spid="3177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31777"/>
                                        </p:tgtEl>
                                        <p:attrNameLst>
                                          <p:attrName>style.visibility</p:attrName>
                                        </p:attrNameLst>
                                      </p:cBhvr>
                                      <p:to>
                                        <p:strVal val="visible"/>
                                      </p:to>
                                    </p:set>
                                    <p:animEffect transition="in" filter="wipe(up)">
                                      <p:cBhvr>
                                        <p:cTn id="64" dur="500"/>
                                        <p:tgtEl>
                                          <p:spTgt spid="31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9391015" y="1443355"/>
            <a:ext cx="100647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mǔ</a:t>
            </a:r>
            <a:endParaRPr kumimoji="0" lang="en-US" altLang="zh-CN" sz="32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sym typeface="+mn-ea"/>
            </a:endParaRPr>
          </a:p>
        </p:txBody>
      </p:sp>
      <p:sp>
        <p:nvSpPr>
          <p:cNvPr id="11" name="文本框 10"/>
          <p:cNvSpPr txBox="1"/>
          <p:nvPr/>
        </p:nvSpPr>
        <p:spPr>
          <a:xfrm>
            <a:off x="4732655" y="2286000"/>
            <a:ext cx="2127885" cy="281495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结构：</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部首：</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组词：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造句：</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书写指导：</a:t>
            </a:r>
            <a:endParaRPr kumimoji="0" lang="zh-CN" altLang="en-US" sz="2400" b="1" i="0" u="none" strike="noStrike" kern="1200" cap="none" spc="0" normalizeH="0" baseline="0" noProof="0" dirty="0">
              <a:ln>
                <a:noFill/>
              </a:ln>
              <a:solidFill>
                <a:srgbClr val="0070C0"/>
              </a:solidFill>
              <a:effectLst/>
              <a:uLnTx/>
              <a:uFillTx/>
              <a:latin typeface="思源黑体 CN Bold" panose="020B0800000000000000" pitchFamily="34" charset="-122"/>
              <a:ea typeface="思源黑体 CN Bold" panose="020B0800000000000000" pitchFamily="34" charset="-122"/>
              <a:cs typeface="+mn-cs"/>
            </a:endParaRPr>
          </a:p>
        </p:txBody>
      </p:sp>
      <p:sp>
        <p:nvSpPr>
          <p:cNvPr id="14" name="文本框 13"/>
          <p:cNvSpPr txBox="1"/>
          <p:nvPr/>
        </p:nvSpPr>
        <p:spPr>
          <a:xfrm>
            <a:off x="5808345" y="2292350"/>
            <a:ext cx="5909310" cy="286131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独体结构</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母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母亲   父母    祖母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我爱我的祖国母亲。</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整体窄长，中间一横在横中线上，要长。</a:t>
            </a:r>
          </a:p>
        </p:txBody>
      </p:sp>
      <p:graphicFrame>
        <p:nvGraphicFramePr>
          <p:cNvPr id="41" name="Group 47"/>
          <p:cNvGraphicFramePr>
            <a:graphicFrameLocks noGrp="1"/>
          </p:cNvGraphicFramePr>
          <p:nvPr/>
        </p:nvGraphicFramePr>
        <p:xfrm>
          <a:off x="9149095" y="2153038"/>
          <a:ext cx="900112"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53" name="矩形 52">
            <a:hlinkClick r:id="" action="ppaction://noaction"/>
          </p:cNvPr>
          <p:cNvSpPr/>
          <p:nvPr/>
        </p:nvSpPr>
        <p:spPr>
          <a:xfrm>
            <a:off x="9159561" y="2162465"/>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母</a:t>
            </a:r>
          </a:p>
        </p:txBody>
      </p:sp>
      <p:grpSp>
        <p:nvGrpSpPr>
          <p:cNvPr id="34819" name="Group 4"/>
          <p:cNvGrpSpPr/>
          <p:nvPr/>
        </p:nvGrpSpPr>
        <p:grpSpPr>
          <a:xfrm>
            <a:off x="1483525" y="2226310"/>
            <a:ext cx="2879725" cy="2879725"/>
            <a:chOff x="1474" y="663"/>
            <a:chExt cx="2948" cy="2835"/>
          </a:xfrm>
        </p:grpSpPr>
        <p:sp>
          <p:nvSpPr>
            <p:cNvPr id="34820" name="Rectangle 5"/>
            <p:cNvSpPr/>
            <p:nvPr/>
          </p:nvSpPr>
          <p:spPr>
            <a:xfrm>
              <a:off x="2948" y="2069"/>
              <a:ext cx="1474" cy="1429"/>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4821" name="Rectangle 6"/>
            <p:cNvSpPr/>
            <p:nvPr/>
          </p:nvSpPr>
          <p:spPr>
            <a:xfrm>
              <a:off x="1474" y="2069"/>
              <a:ext cx="1474" cy="1429"/>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4822" name="Rectangle 7"/>
            <p:cNvSpPr/>
            <p:nvPr/>
          </p:nvSpPr>
          <p:spPr>
            <a:xfrm>
              <a:off x="2948" y="663"/>
              <a:ext cx="1474" cy="1406"/>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4823" name="Rectangle 8"/>
            <p:cNvSpPr/>
            <p:nvPr/>
          </p:nvSpPr>
          <p:spPr>
            <a:xfrm>
              <a:off x="1474" y="663"/>
              <a:ext cx="1474" cy="1406"/>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4824" name="Line 9"/>
            <p:cNvSpPr/>
            <p:nvPr/>
          </p:nvSpPr>
          <p:spPr>
            <a:xfrm>
              <a:off x="1474" y="663"/>
              <a:ext cx="2948" cy="0"/>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4825" name="Line 10"/>
            <p:cNvSpPr/>
            <p:nvPr/>
          </p:nvSpPr>
          <p:spPr>
            <a:xfrm>
              <a:off x="1474" y="3498"/>
              <a:ext cx="2948" cy="0"/>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4826" name="Line 11"/>
            <p:cNvSpPr/>
            <p:nvPr/>
          </p:nvSpPr>
          <p:spPr>
            <a:xfrm>
              <a:off x="1474" y="663"/>
              <a:ext cx="0" cy="2835"/>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4827" name="Line 12"/>
            <p:cNvSpPr/>
            <p:nvPr/>
          </p:nvSpPr>
          <p:spPr>
            <a:xfrm>
              <a:off x="4422" y="663"/>
              <a:ext cx="0" cy="2835"/>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4828" name="Line 13"/>
            <p:cNvSpPr/>
            <p:nvPr/>
          </p:nvSpPr>
          <p:spPr>
            <a:xfrm>
              <a:off x="1474" y="2069"/>
              <a:ext cx="2948" cy="0"/>
            </a:xfrm>
            <a:prstGeom prst="line">
              <a:avLst/>
            </a:prstGeom>
            <a:ln w="9525" cap="rnd" cmpd="sng">
              <a:solidFill>
                <a:srgbClr val="000000"/>
              </a:solidFill>
              <a:prstDash val="solid"/>
              <a:round/>
              <a:headEnd type="none" w="med" len="med"/>
              <a:tailEnd type="none" w="med" len="med"/>
            </a:ln>
          </p:spPr>
          <p:txBody>
            <a:bodyPr/>
            <a:lstStyle/>
            <a:p>
              <a:endParaRPr lang="zh-CN" altLang="en-US"/>
            </a:p>
          </p:txBody>
        </p:sp>
        <p:sp>
          <p:nvSpPr>
            <p:cNvPr id="34829" name="Line 14"/>
            <p:cNvSpPr/>
            <p:nvPr/>
          </p:nvSpPr>
          <p:spPr>
            <a:xfrm>
              <a:off x="2948" y="663"/>
              <a:ext cx="0" cy="2835"/>
            </a:xfrm>
            <a:prstGeom prst="line">
              <a:avLst/>
            </a:prstGeom>
            <a:ln w="9525" cap="rnd" cmpd="sng">
              <a:solidFill>
                <a:srgbClr val="000000"/>
              </a:solidFill>
              <a:prstDash val="solid"/>
              <a:round/>
              <a:headEnd type="none" w="med" len="med"/>
              <a:tailEnd type="none" w="med" len="med"/>
            </a:ln>
          </p:spPr>
          <p:txBody>
            <a:bodyPr/>
            <a:lstStyle/>
            <a:p>
              <a:endParaRPr lang="zh-CN" altLang="en-US"/>
            </a:p>
          </p:txBody>
        </p:sp>
      </p:grpSp>
      <p:sp>
        <p:nvSpPr>
          <p:cNvPr id="32804" name="Freeform 36"/>
          <p:cNvSpPr/>
          <p:nvPr/>
        </p:nvSpPr>
        <p:spPr>
          <a:xfrm>
            <a:off x="2296325" y="2881947"/>
            <a:ext cx="1398587" cy="1296988"/>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Lst>
            <a:rect l="0" t="0" r="0" b="0"/>
            <a:pathLst>
              <a:path w="2202" h="2044">
                <a:moveTo>
                  <a:pt x="644" y="33"/>
                </a:moveTo>
                <a:lnTo>
                  <a:pt x="627" y="304"/>
                </a:lnTo>
                <a:lnTo>
                  <a:pt x="593" y="557"/>
                </a:lnTo>
                <a:lnTo>
                  <a:pt x="576" y="692"/>
                </a:lnTo>
                <a:lnTo>
                  <a:pt x="559" y="811"/>
                </a:lnTo>
                <a:lnTo>
                  <a:pt x="542" y="912"/>
                </a:lnTo>
                <a:lnTo>
                  <a:pt x="542" y="1013"/>
                </a:lnTo>
                <a:lnTo>
                  <a:pt x="508" y="1115"/>
                </a:lnTo>
                <a:lnTo>
                  <a:pt x="491" y="1233"/>
                </a:lnTo>
                <a:lnTo>
                  <a:pt x="457" y="1351"/>
                </a:lnTo>
                <a:lnTo>
                  <a:pt x="423" y="1469"/>
                </a:lnTo>
                <a:lnTo>
                  <a:pt x="406" y="1537"/>
                </a:lnTo>
                <a:lnTo>
                  <a:pt x="389" y="1588"/>
                </a:lnTo>
                <a:lnTo>
                  <a:pt x="373" y="1638"/>
                </a:lnTo>
                <a:lnTo>
                  <a:pt x="356" y="1672"/>
                </a:lnTo>
                <a:lnTo>
                  <a:pt x="356" y="1706"/>
                </a:lnTo>
                <a:lnTo>
                  <a:pt x="339" y="1723"/>
                </a:lnTo>
                <a:lnTo>
                  <a:pt x="339" y="1740"/>
                </a:lnTo>
                <a:lnTo>
                  <a:pt x="356" y="1757"/>
                </a:lnTo>
                <a:lnTo>
                  <a:pt x="373" y="1774"/>
                </a:lnTo>
                <a:lnTo>
                  <a:pt x="389" y="1774"/>
                </a:lnTo>
                <a:lnTo>
                  <a:pt x="406" y="1774"/>
                </a:lnTo>
                <a:lnTo>
                  <a:pt x="457" y="1774"/>
                </a:lnTo>
                <a:lnTo>
                  <a:pt x="525" y="1757"/>
                </a:lnTo>
                <a:lnTo>
                  <a:pt x="627" y="1757"/>
                </a:lnTo>
                <a:lnTo>
                  <a:pt x="677" y="1740"/>
                </a:lnTo>
                <a:lnTo>
                  <a:pt x="745" y="1740"/>
                </a:lnTo>
                <a:lnTo>
                  <a:pt x="830" y="1740"/>
                </a:lnTo>
                <a:lnTo>
                  <a:pt x="932" y="1757"/>
                </a:lnTo>
                <a:lnTo>
                  <a:pt x="1033" y="1757"/>
                </a:lnTo>
                <a:lnTo>
                  <a:pt x="1152" y="1757"/>
                </a:lnTo>
                <a:lnTo>
                  <a:pt x="1270" y="1757"/>
                </a:lnTo>
                <a:lnTo>
                  <a:pt x="1406" y="1774"/>
                </a:lnTo>
                <a:lnTo>
                  <a:pt x="1558" y="1774"/>
                </a:lnTo>
                <a:lnTo>
                  <a:pt x="1677" y="1790"/>
                </a:lnTo>
                <a:lnTo>
                  <a:pt x="1779" y="1790"/>
                </a:lnTo>
                <a:lnTo>
                  <a:pt x="1863" y="1807"/>
                </a:lnTo>
                <a:lnTo>
                  <a:pt x="1931" y="1807"/>
                </a:lnTo>
                <a:lnTo>
                  <a:pt x="1999" y="1824"/>
                </a:lnTo>
                <a:lnTo>
                  <a:pt x="2033" y="1841"/>
                </a:lnTo>
                <a:lnTo>
                  <a:pt x="2067" y="1841"/>
                </a:lnTo>
                <a:lnTo>
                  <a:pt x="2118" y="1892"/>
                </a:lnTo>
                <a:lnTo>
                  <a:pt x="2168" y="1943"/>
                </a:lnTo>
                <a:lnTo>
                  <a:pt x="2185" y="1993"/>
                </a:lnTo>
                <a:lnTo>
                  <a:pt x="2202" y="2010"/>
                </a:lnTo>
                <a:lnTo>
                  <a:pt x="2185" y="2027"/>
                </a:lnTo>
                <a:lnTo>
                  <a:pt x="2151" y="2044"/>
                </a:lnTo>
                <a:lnTo>
                  <a:pt x="2135" y="2027"/>
                </a:lnTo>
                <a:lnTo>
                  <a:pt x="2084" y="2027"/>
                </a:lnTo>
                <a:lnTo>
                  <a:pt x="2033" y="2027"/>
                </a:lnTo>
                <a:lnTo>
                  <a:pt x="1982" y="2010"/>
                </a:lnTo>
                <a:lnTo>
                  <a:pt x="1914" y="2010"/>
                </a:lnTo>
                <a:lnTo>
                  <a:pt x="1830" y="1993"/>
                </a:lnTo>
                <a:lnTo>
                  <a:pt x="1474" y="1926"/>
                </a:lnTo>
                <a:lnTo>
                  <a:pt x="1304" y="1909"/>
                </a:lnTo>
                <a:lnTo>
                  <a:pt x="1152" y="1892"/>
                </a:lnTo>
                <a:lnTo>
                  <a:pt x="999" y="1892"/>
                </a:lnTo>
                <a:lnTo>
                  <a:pt x="864" y="1892"/>
                </a:lnTo>
                <a:lnTo>
                  <a:pt x="745" y="1892"/>
                </a:lnTo>
                <a:lnTo>
                  <a:pt x="644" y="1892"/>
                </a:lnTo>
                <a:lnTo>
                  <a:pt x="440" y="1926"/>
                </a:lnTo>
                <a:lnTo>
                  <a:pt x="356" y="1943"/>
                </a:lnTo>
                <a:lnTo>
                  <a:pt x="254" y="1959"/>
                </a:lnTo>
                <a:lnTo>
                  <a:pt x="169" y="1993"/>
                </a:lnTo>
                <a:lnTo>
                  <a:pt x="101" y="2010"/>
                </a:lnTo>
                <a:lnTo>
                  <a:pt x="51" y="2027"/>
                </a:lnTo>
                <a:lnTo>
                  <a:pt x="34" y="2027"/>
                </a:lnTo>
                <a:lnTo>
                  <a:pt x="17" y="2010"/>
                </a:lnTo>
                <a:lnTo>
                  <a:pt x="17" y="1976"/>
                </a:lnTo>
                <a:lnTo>
                  <a:pt x="17" y="1943"/>
                </a:lnTo>
                <a:lnTo>
                  <a:pt x="0" y="1892"/>
                </a:lnTo>
                <a:lnTo>
                  <a:pt x="0" y="1858"/>
                </a:lnTo>
                <a:lnTo>
                  <a:pt x="0" y="1841"/>
                </a:lnTo>
                <a:lnTo>
                  <a:pt x="17" y="1824"/>
                </a:lnTo>
                <a:lnTo>
                  <a:pt x="17" y="1807"/>
                </a:lnTo>
                <a:lnTo>
                  <a:pt x="34" y="1790"/>
                </a:lnTo>
                <a:lnTo>
                  <a:pt x="51" y="1774"/>
                </a:lnTo>
                <a:lnTo>
                  <a:pt x="101" y="1757"/>
                </a:lnTo>
                <a:lnTo>
                  <a:pt x="135" y="1706"/>
                </a:lnTo>
                <a:lnTo>
                  <a:pt x="186" y="1655"/>
                </a:lnTo>
                <a:lnTo>
                  <a:pt x="220" y="1571"/>
                </a:lnTo>
                <a:lnTo>
                  <a:pt x="254" y="1503"/>
                </a:lnTo>
                <a:lnTo>
                  <a:pt x="271" y="1453"/>
                </a:lnTo>
                <a:lnTo>
                  <a:pt x="322" y="1317"/>
                </a:lnTo>
                <a:lnTo>
                  <a:pt x="356" y="1182"/>
                </a:lnTo>
                <a:lnTo>
                  <a:pt x="389" y="1013"/>
                </a:lnTo>
                <a:lnTo>
                  <a:pt x="423" y="844"/>
                </a:lnTo>
                <a:lnTo>
                  <a:pt x="440" y="743"/>
                </a:lnTo>
                <a:lnTo>
                  <a:pt x="440" y="658"/>
                </a:lnTo>
                <a:lnTo>
                  <a:pt x="457" y="523"/>
                </a:lnTo>
                <a:lnTo>
                  <a:pt x="474" y="388"/>
                </a:lnTo>
                <a:lnTo>
                  <a:pt x="474" y="304"/>
                </a:lnTo>
                <a:lnTo>
                  <a:pt x="474" y="219"/>
                </a:lnTo>
                <a:lnTo>
                  <a:pt x="457" y="168"/>
                </a:lnTo>
                <a:lnTo>
                  <a:pt x="457" y="118"/>
                </a:lnTo>
                <a:lnTo>
                  <a:pt x="440" y="84"/>
                </a:lnTo>
                <a:lnTo>
                  <a:pt x="423" y="67"/>
                </a:lnTo>
                <a:lnTo>
                  <a:pt x="423" y="50"/>
                </a:lnTo>
                <a:lnTo>
                  <a:pt x="423" y="16"/>
                </a:lnTo>
                <a:lnTo>
                  <a:pt x="440" y="0"/>
                </a:lnTo>
                <a:lnTo>
                  <a:pt x="474" y="0"/>
                </a:lnTo>
                <a:lnTo>
                  <a:pt x="508" y="0"/>
                </a:lnTo>
                <a:lnTo>
                  <a:pt x="576" y="0"/>
                </a:lnTo>
                <a:lnTo>
                  <a:pt x="644" y="33"/>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2806" name="Freeform 38"/>
          <p:cNvSpPr/>
          <p:nvPr/>
        </p:nvSpPr>
        <p:spPr>
          <a:xfrm>
            <a:off x="2812262" y="3632835"/>
            <a:ext cx="204788" cy="257175"/>
          </a:xfrm>
          <a:custGeom>
            <a:avLst/>
            <a:gdLst/>
            <a:ahLst/>
            <a:cxnLst>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322" h="406">
                <a:moveTo>
                  <a:pt x="0" y="17"/>
                </a:moveTo>
                <a:lnTo>
                  <a:pt x="51" y="0"/>
                </a:lnTo>
                <a:lnTo>
                  <a:pt x="85" y="0"/>
                </a:lnTo>
                <a:lnTo>
                  <a:pt x="136" y="17"/>
                </a:lnTo>
                <a:lnTo>
                  <a:pt x="186" y="34"/>
                </a:lnTo>
                <a:lnTo>
                  <a:pt x="237" y="68"/>
                </a:lnTo>
                <a:lnTo>
                  <a:pt x="271" y="102"/>
                </a:lnTo>
                <a:lnTo>
                  <a:pt x="305" y="169"/>
                </a:lnTo>
                <a:lnTo>
                  <a:pt x="322" y="220"/>
                </a:lnTo>
                <a:lnTo>
                  <a:pt x="322" y="271"/>
                </a:lnTo>
                <a:lnTo>
                  <a:pt x="322" y="304"/>
                </a:lnTo>
                <a:lnTo>
                  <a:pt x="305" y="338"/>
                </a:lnTo>
                <a:lnTo>
                  <a:pt x="288" y="355"/>
                </a:lnTo>
                <a:lnTo>
                  <a:pt x="271" y="372"/>
                </a:lnTo>
                <a:lnTo>
                  <a:pt x="254" y="389"/>
                </a:lnTo>
                <a:lnTo>
                  <a:pt x="254" y="406"/>
                </a:lnTo>
                <a:lnTo>
                  <a:pt x="237" y="389"/>
                </a:lnTo>
                <a:lnTo>
                  <a:pt x="220" y="372"/>
                </a:lnTo>
                <a:lnTo>
                  <a:pt x="203" y="338"/>
                </a:lnTo>
                <a:lnTo>
                  <a:pt x="169" y="304"/>
                </a:lnTo>
                <a:lnTo>
                  <a:pt x="136" y="254"/>
                </a:lnTo>
                <a:lnTo>
                  <a:pt x="102" y="186"/>
                </a:lnTo>
                <a:lnTo>
                  <a:pt x="51" y="102"/>
                </a:lnTo>
                <a:lnTo>
                  <a:pt x="0" y="17"/>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2807" name="Freeform 39"/>
          <p:cNvSpPr/>
          <p:nvPr/>
        </p:nvSpPr>
        <p:spPr>
          <a:xfrm>
            <a:off x="2651925" y="2794635"/>
            <a:ext cx="795337" cy="1814512"/>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254" h="2856">
                <a:moveTo>
                  <a:pt x="440" y="254"/>
                </a:moveTo>
                <a:lnTo>
                  <a:pt x="305" y="271"/>
                </a:lnTo>
                <a:lnTo>
                  <a:pt x="186" y="288"/>
                </a:lnTo>
                <a:lnTo>
                  <a:pt x="85" y="304"/>
                </a:lnTo>
                <a:lnTo>
                  <a:pt x="0" y="304"/>
                </a:lnTo>
                <a:lnTo>
                  <a:pt x="0" y="169"/>
                </a:lnTo>
                <a:lnTo>
                  <a:pt x="102" y="169"/>
                </a:lnTo>
                <a:lnTo>
                  <a:pt x="186" y="169"/>
                </a:lnTo>
                <a:lnTo>
                  <a:pt x="271" y="152"/>
                </a:lnTo>
                <a:lnTo>
                  <a:pt x="339" y="152"/>
                </a:lnTo>
                <a:lnTo>
                  <a:pt x="474" y="136"/>
                </a:lnTo>
                <a:lnTo>
                  <a:pt x="644" y="102"/>
                </a:lnTo>
                <a:lnTo>
                  <a:pt x="711" y="85"/>
                </a:lnTo>
                <a:lnTo>
                  <a:pt x="779" y="68"/>
                </a:lnTo>
                <a:lnTo>
                  <a:pt x="813" y="34"/>
                </a:lnTo>
                <a:lnTo>
                  <a:pt x="847" y="17"/>
                </a:lnTo>
                <a:lnTo>
                  <a:pt x="864" y="0"/>
                </a:lnTo>
                <a:lnTo>
                  <a:pt x="898" y="0"/>
                </a:lnTo>
                <a:lnTo>
                  <a:pt x="932" y="0"/>
                </a:lnTo>
                <a:lnTo>
                  <a:pt x="966" y="0"/>
                </a:lnTo>
                <a:lnTo>
                  <a:pt x="999" y="17"/>
                </a:lnTo>
                <a:lnTo>
                  <a:pt x="1050" y="51"/>
                </a:lnTo>
                <a:lnTo>
                  <a:pt x="1101" y="68"/>
                </a:lnTo>
                <a:lnTo>
                  <a:pt x="1152" y="102"/>
                </a:lnTo>
                <a:lnTo>
                  <a:pt x="1220" y="152"/>
                </a:lnTo>
                <a:lnTo>
                  <a:pt x="1237" y="186"/>
                </a:lnTo>
                <a:lnTo>
                  <a:pt x="1254" y="203"/>
                </a:lnTo>
                <a:lnTo>
                  <a:pt x="1237" y="237"/>
                </a:lnTo>
                <a:lnTo>
                  <a:pt x="1220" y="254"/>
                </a:lnTo>
                <a:lnTo>
                  <a:pt x="1186" y="304"/>
                </a:lnTo>
                <a:lnTo>
                  <a:pt x="1186" y="355"/>
                </a:lnTo>
                <a:lnTo>
                  <a:pt x="1169" y="440"/>
                </a:lnTo>
                <a:lnTo>
                  <a:pt x="1169" y="558"/>
                </a:lnTo>
                <a:lnTo>
                  <a:pt x="1169" y="676"/>
                </a:lnTo>
                <a:lnTo>
                  <a:pt x="1169" y="794"/>
                </a:lnTo>
                <a:lnTo>
                  <a:pt x="1169" y="896"/>
                </a:lnTo>
                <a:lnTo>
                  <a:pt x="1152" y="997"/>
                </a:lnTo>
                <a:lnTo>
                  <a:pt x="1152" y="1048"/>
                </a:lnTo>
                <a:lnTo>
                  <a:pt x="1152" y="1115"/>
                </a:lnTo>
                <a:lnTo>
                  <a:pt x="1135" y="1183"/>
                </a:lnTo>
                <a:lnTo>
                  <a:pt x="1135" y="1268"/>
                </a:lnTo>
                <a:lnTo>
                  <a:pt x="1135" y="1352"/>
                </a:lnTo>
                <a:lnTo>
                  <a:pt x="1118" y="1453"/>
                </a:lnTo>
                <a:lnTo>
                  <a:pt x="1118" y="1555"/>
                </a:lnTo>
                <a:lnTo>
                  <a:pt x="1101" y="1673"/>
                </a:lnTo>
                <a:lnTo>
                  <a:pt x="1101" y="1791"/>
                </a:lnTo>
                <a:lnTo>
                  <a:pt x="1084" y="1910"/>
                </a:lnTo>
                <a:lnTo>
                  <a:pt x="1067" y="2011"/>
                </a:lnTo>
                <a:lnTo>
                  <a:pt x="1067" y="2112"/>
                </a:lnTo>
                <a:lnTo>
                  <a:pt x="1050" y="2197"/>
                </a:lnTo>
                <a:lnTo>
                  <a:pt x="1033" y="2281"/>
                </a:lnTo>
                <a:lnTo>
                  <a:pt x="999" y="2416"/>
                </a:lnTo>
                <a:lnTo>
                  <a:pt x="983" y="2535"/>
                </a:lnTo>
                <a:lnTo>
                  <a:pt x="949" y="2636"/>
                </a:lnTo>
                <a:lnTo>
                  <a:pt x="898" y="2721"/>
                </a:lnTo>
                <a:lnTo>
                  <a:pt x="864" y="2771"/>
                </a:lnTo>
                <a:lnTo>
                  <a:pt x="830" y="2805"/>
                </a:lnTo>
                <a:lnTo>
                  <a:pt x="796" y="2839"/>
                </a:lnTo>
                <a:lnTo>
                  <a:pt x="762" y="2856"/>
                </a:lnTo>
                <a:lnTo>
                  <a:pt x="728" y="2856"/>
                </a:lnTo>
                <a:lnTo>
                  <a:pt x="711" y="2839"/>
                </a:lnTo>
                <a:lnTo>
                  <a:pt x="678" y="2822"/>
                </a:lnTo>
                <a:lnTo>
                  <a:pt x="678" y="2788"/>
                </a:lnTo>
                <a:lnTo>
                  <a:pt x="678" y="2754"/>
                </a:lnTo>
                <a:lnTo>
                  <a:pt x="678" y="2704"/>
                </a:lnTo>
                <a:lnTo>
                  <a:pt x="644" y="2636"/>
                </a:lnTo>
                <a:lnTo>
                  <a:pt x="593" y="2585"/>
                </a:lnTo>
                <a:lnTo>
                  <a:pt x="525" y="2518"/>
                </a:lnTo>
                <a:lnTo>
                  <a:pt x="457" y="2450"/>
                </a:lnTo>
                <a:lnTo>
                  <a:pt x="406" y="2400"/>
                </a:lnTo>
                <a:lnTo>
                  <a:pt x="390" y="2366"/>
                </a:lnTo>
                <a:lnTo>
                  <a:pt x="390" y="2349"/>
                </a:lnTo>
                <a:lnTo>
                  <a:pt x="406" y="2349"/>
                </a:lnTo>
                <a:lnTo>
                  <a:pt x="440" y="2349"/>
                </a:lnTo>
                <a:lnTo>
                  <a:pt x="508" y="2366"/>
                </a:lnTo>
                <a:lnTo>
                  <a:pt x="576" y="2400"/>
                </a:lnTo>
                <a:lnTo>
                  <a:pt x="661" y="2416"/>
                </a:lnTo>
                <a:lnTo>
                  <a:pt x="711" y="2416"/>
                </a:lnTo>
                <a:lnTo>
                  <a:pt x="762" y="2416"/>
                </a:lnTo>
                <a:lnTo>
                  <a:pt x="796" y="2400"/>
                </a:lnTo>
                <a:lnTo>
                  <a:pt x="813" y="2366"/>
                </a:lnTo>
                <a:lnTo>
                  <a:pt x="830" y="2315"/>
                </a:lnTo>
                <a:lnTo>
                  <a:pt x="847" y="2264"/>
                </a:lnTo>
                <a:lnTo>
                  <a:pt x="847" y="2180"/>
                </a:lnTo>
                <a:lnTo>
                  <a:pt x="864" y="2095"/>
                </a:lnTo>
                <a:lnTo>
                  <a:pt x="881" y="1994"/>
                </a:lnTo>
                <a:lnTo>
                  <a:pt x="898" y="1876"/>
                </a:lnTo>
                <a:lnTo>
                  <a:pt x="932" y="1622"/>
                </a:lnTo>
                <a:lnTo>
                  <a:pt x="949" y="1352"/>
                </a:lnTo>
                <a:lnTo>
                  <a:pt x="966" y="1099"/>
                </a:lnTo>
                <a:lnTo>
                  <a:pt x="966" y="811"/>
                </a:lnTo>
                <a:lnTo>
                  <a:pt x="966" y="693"/>
                </a:lnTo>
                <a:lnTo>
                  <a:pt x="966" y="575"/>
                </a:lnTo>
                <a:lnTo>
                  <a:pt x="966" y="473"/>
                </a:lnTo>
                <a:lnTo>
                  <a:pt x="949" y="406"/>
                </a:lnTo>
                <a:lnTo>
                  <a:pt x="949" y="338"/>
                </a:lnTo>
                <a:lnTo>
                  <a:pt x="949" y="288"/>
                </a:lnTo>
                <a:lnTo>
                  <a:pt x="932" y="254"/>
                </a:lnTo>
                <a:lnTo>
                  <a:pt x="915" y="237"/>
                </a:lnTo>
                <a:lnTo>
                  <a:pt x="864" y="203"/>
                </a:lnTo>
                <a:lnTo>
                  <a:pt x="796" y="186"/>
                </a:lnTo>
                <a:lnTo>
                  <a:pt x="779" y="203"/>
                </a:lnTo>
                <a:lnTo>
                  <a:pt x="762" y="203"/>
                </a:lnTo>
                <a:lnTo>
                  <a:pt x="728" y="203"/>
                </a:lnTo>
                <a:lnTo>
                  <a:pt x="678" y="220"/>
                </a:lnTo>
                <a:lnTo>
                  <a:pt x="627" y="220"/>
                </a:lnTo>
                <a:lnTo>
                  <a:pt x="576" y="237"/>
                </a:lnTo>
                <a:lnTo>
                  <a:pt x="508" y="237"/>
                </a:lnTo>
                <a:lnTo>
                  <a:pt x="440" y="254"/>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2808" name="Freeform 40"/>
          <p:cNvSpPr/>
          <p:nvPr/>
        </p:nvSpPr>
        <p:spPr>
          <a:xfrm>
            <a:off x="1974062" y="3353435"/>
            <a:ext cx="1935163" cy="30003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0" t="0" r="0" b="0"/>
            <a:pathLst>
              <a:path w="3049" h="473">
                <a:moveTo>
                  <a:pt x="1287" y="186"/>
                </a:moveTo>
                <a:lnTo>
                  <a:pt x="1473" y="169"/>
                </a:lnTo>
                <a:lnTo>
                  <a:pt x="1660" y="135"/>
                </a:lnTo>
                <a:lnTo>
                  <a:pt x="1880" y="101"/>
                </a:lnTo>
                <a:lnTo>
                  <a:pt x="2117" y="68"/>
                </a:lnTo>
                <a:lnTo>
                  <a:pt x="2219" y="51"/>
                </a:lnTo>
                <a:lnTo>
                  <a:pt x="2321" y="34"/>
                </a:lnTo>
                <a:lnTo>
                  <a:pt x="2422" y="34"/>
                </a:lnTo>
                <a:lnTo>
                  <a:pt x="2490" y="17"/>
                </a:lnTo>
                <a:lnTo>
                  <a:pt x="2558" y="17"/>
                </a:lnTo>
                <a:lnTo>
                  <a:pt x="2626" y="0"/>
                </a:lnTo>
                <a:lnTo>
                  <a:pt x="2676" y="0"/>
                </a:lnTo>
                <a:lnTo>
                  <a:pt x="2710" y="0"/>
                </a:lnTo>
                <a:lnTo>
                  <a:pt x="2829" y="17"/>
                </a:lnTo>
                <a:lnTo>
                  <a:pt x="2880" y="17"/>
                </a:lnTo>
                <a:lnTo>
                  <a:pt x="2931" y="34"/>
                </a:lnTo>
                <a:lnTo>
                  <a:pt x="2981" y="101"/>
                </a:lnTo>
                <a:lnTo>
                  <a:pt x="3032" y="135"/>
                </a:lnTo>
                <a:lnTo>
                  <a:pt x="3049" y="152"/>
                </a:lnTo>
                <a:lnTo>
                  <a:pt x="3049" y="186"/>
                </a:lnTo>
                <a:lnTo>
                  <a:pt x="3049" y="203"/>
                </a:lnTo>
                <a:lnTo>
                  <a:pt x="3032" y="203"/>
                </a:lnTo>
                <a:lnTo>
                  <a:pt x="2998" y="203"/>
                </a:lnTo>
                <a:lnTo>
                  <a:pt x="2964" y="220"/>
                </a:lnTo>
                <a:lnTo>
                  <a:pt x="2931" y="203"/>
                </a:lnTo>
                <a:lnTo>
                  <a:pt x="2880" y="203"/>
                </a:lnTo>
                <a:lnTo>
                  <a:pt x="2829" y="203"/>
                </a:lnTo>
                <a:lnTo>
                  <a:pt x="2761" y="203"/>
                </a:lnTo>
                <a:lnTo>
                  <a:pt x="2626" y="186"/>
                </a:lnTo>
                <a:lnTo>
                  <a:pt x="2524" y="186"/>
                </a:lnTo>
                <a:lnTo>
                  <a:pt x="2439" y="186"/>
                </a:lnTo>
                <a:lnTo>
                  <a:pt x="2371" y="186"/>
                </a:lnTo>
                <a:lnTo>
                  <a:pt x="2338" y="186"/>
                </a:lnTo>
                <a:lnTo>
                  <a:pt x="2287" y="203"/>
                </a:lnTo>
                <a:lnTo>
                  <a:pt x="2219" y="203"/>
                </a:lnTo>
                <a:lnTo>
                  <a:pt x="2134" y="220"/>
                </a:lnTo>
                <a:lnTo>
                  <a:pt x="2033" y="220"/>
                </a:lnTo>
                <a:lnTo>
                  <a:pt x="1931" y="236"/>
                </a:lnTo>
                <a:lnTo>
                  <a:pt x="1795" y="253"/>
                </a:lnTo>
                <a:lnTo>
                  <a:pt x="1643" y="270"/>
                </a:lnTo>
                <a:lnTo>
                  <a:pt x="1490" y="287"/>
                </a:lnTo>
                <a:lnTo>
                  <a:pt x="1372" y="304"/>
                </a:lnTo>
                <a:lnTo>
                  <a:pt x="1236" y="321"/>
                </a:lnTo>
                <a:lnTo>
                  <a:pt x="1135" y="338"/>
                </a:lnTo>
                <a:lnTo>
                  <a:pt x="1050" y="355"/>
                </a:lnTo>
                <a:lnTo>
                  <a:pt x="965" y="355"/>
                </a:lnTo>
                <a:lnTo>
                  <a:pt x="897" y="372"/>
                </a:lnTo>
                <a:lnTo>
                  <a:pt x="847" y="372"/>
                </a:lnTo>
                <a:lnTo>
                  <a:pt x="643" y="405"/>
                </a:lnTo>
                <a:lnTo>
                  <a:pt x="423" y="439"/>
                </a:lnTo>
                <a:lnTo>
                  <a:pt x="321" y="456"/>
                </a:lnTo>
                <a:lnTo>
                  <a:pt x="237" y="473"/>
                </a:lnTo>
                <a:lnTo>
                  <a:pt x="186" y="473"/>
                </a:lnTo>
                <a:lnTo>
                  <a:pt x="135" y="473"/>
                </a:lnTo>
                <a:lnTo>
                  <a:pt x="118" y="456"/>
                </a:lnTo>
                <a:lnTo>
                  <a:pt x="84" y="422"/>
                </a:lnTo>
                <a:lnTo>
                  <a:pt x="50" y="389"/>
                </a:lnTo>
                <a:lnTo>
                  <a:pt x="0" y="338"/>
                </a:lnTo>
                <a:lnTo>
                  <a:pt x="321" y="304"/>
                </a:lnTo>
                <a:lnTo>
                  <a:pt x="626" y="270"/>
                </a:lnTo>
                <a:lnTo>
                  <a:pt x="779" y="253"/>
                </a:lnTo>
                <a:lnTo>
                  <a:pt x="931" y="220"/>
                </a:lnTo>
                <a:lnTo>
                  <a:pt x="1287" y="186"/>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2805" name="Freeform 37"/>
          <p:cNvSpPr/>
          <p:nvPr/>
        </p:nvSpPr>
        <p:spPr>
          <a:xfrm>
            <a:off x="2845600" y="3128010"/>
            <a:ext cx="182562" cy="214312"/>
          </a:xfrm>
          <a:custGeom>
            <a:avLst/>
            <a:gdLst/>
            <a:ahLst/>
            <a:cxnLst>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88" h="338">
                <a:moveTo>
                  <a:pt x="101" y="220"/>
                </a:moveTo>
                <a:lnTo>
                  <a:pt x="51" y="152"/>
                </a:lnTo>
                <a:lnTo>
                  <a:pt x="17" y="85"/>
                </a:lnTo>
                <a:lnTo>
                  <a:pt x="0" y="34"/>
                </a:lnTo>
                <a:lnTo>
                  <a:pt x="0" y="0"/>
                </a:lnTo>
                <a:lnTo>
                  <a:pt x="68" y="0"/>
                </a:lnTo>
                <a:lnTo>
                  <a:pt x="135" y="17"/>
                </a:lnTo>
                <a:lnTo>
                  <a:pt x="186" y="51"/>
                </a:lnTo>
                <a:lnTo>
                  <a:pt x="237" y="85"/>
                </a:lnTo>
                <a:lnTo>
                  <a:pt x="271" y="118"/>
                </a:lnTo>
                <a:lnTo>
                  <a:pt x="288" y="169"/>
                </a:lnTo>
                <a:lnTo>
                  <a:pt x="288" y="220"/>
                </a:lnTo>
                <a:lnTo>
                  <a:pt x="288" y="254"/>
                </a:lnTo>
                <a:lnTo>
                  <a:pt x="271" y="287"/>
                </a:lnTo>
                <a:lnTo>
                  <a:pt x="254" y="321"/>
                </a:lnTo>
                <a:lnTo>
                  <a:pt x="237" y="338"/>
                </a:lnTo>
                <a:lnTo>
                  <a:pt x="220" y="338"/>
                </a:lnTo>
                <a:lnTo>
                  <a:pt x="203" y="338"/>
                </a:lnTo>
                <a:lnTo>
                  <a:pt x="186" y="321"/>
                </a:lnTo>
                <a:lnTo>
                  <a:pt x="135" y="270"/>
                </a:lnTo>
                <a:lnTo>
                  <a:pt x="101" y="220"/>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64" name="文本占位符 10"/>
          <p:cNvSpPr>
            <a:spLocks noGrp="1"/>
          </p:cNvSpPr>
          <p:nvPr>
            <p:ph type="body" sz="quarter" idx="10"/>
          </p:nvPr>
        </p:nvSpPr>
        <p:spPr>
          <a:xfrm>
            <a:off x="596900" y="247650"/>
            <a:ext cx="2959100" cy="558800"/>
          </a:xfrm>
        </p:spPr>
        <p:txBody>
          <a:bodyPr/>
          <a:lstStyle/>
          <a:p>
            <a:r>
              <a:rPr lang="en-US" altLang="zh-CN" dirty="0"/>
              <a:t>02  </a:t>
            </a:r>
            <a:r>
              <a:rPr lang="zh-CN" altLang="en-US" dirty="0"/>
              <a:t>字词揭秘</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checkerboard(across)">
                                      <p:cBhvr>
                                        <p:cTn id="14" dur="500"/>
                                        <p:tgtEl>
                                          <p:spTgt spid="1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checkerboard(across)">
                                      <p:cBhvr>
                                        <p:cTn id="19" dur="500"/>
                                        <p:tgtEl>
                                          <p:spTgt spid="1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Effect transition="in" filter="checkerboard(across)">
                                      <p:cBhvr>
                                        <p:cTn id="24" dur="500"/>
                                        <p:tgtEl>
                                          <p:spTgt spid="1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Effect transition="in" filter="checkerboard(across)">
                                      <p:cBhvr>
                                        <p:cTn id="29" dur="500"/>
                                        <p:tgtEl>
                                          <p:spTgt spid="1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4">
                                            <p:txEl>
                                              <p:pRg st="4" end="4"/>
                                            </p:txEl>
                                          </p:spTgt>
                                        </p:tgtEl>
                                        <p:attrNameLst>
                                          <p:attrName>style.visibility</p:attrName>
                                        </p:attrNameLst>
                                      </p:cBhvr>
                                      <p:to>
                                        <p:strVal val="visible"/>
                                      </p:to>
                                    </p:set>
                                    <p:animEffect transition="in" filter="checkerboard(across)">
                                      <p:cBhvr>
                                        <p:cTn id="34" dur="500"/>
                                        <p:tgtEl>
                                          <p:spTgt spid="1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32804"/>
                                        </p:tgtEl>
                                        <p:attrNameLst>
                                          <p:attrName>style.visibility</p:attrName>
                                        </p:attrNameLst>
                                      </p:cBhvr>
                                      <p:to>
                                        <p:strVal val="visible"/>
                                      </p:to>
                                    </p:set>
                                    <p:animEffect transition="in" filter="wipe(up)">
                                      <p:cBhvr>
                                        <p:cTn id="39" dur="500"/>
                                        <p:tgtEl>
                                          <p:spTgt spid="3280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32807"/>
                                        </p:tgtEl>
                                        <p:attrNameLst>
                                          <p:attrName>style.visibility</p:attrName>
                                        </p:attrNameLst>
                                      </p:cBhvr>
                                      <p:to>
                                        <p:strVal val="visible"/>
                                      </p:to>
                                    </p:set>
                                    <p:animEffect transition="in" filter="wipe(up)">
                                      <p:cBhvr>
                                        <p:cTn id="44" dur="500"/>
                                        <p:tgtEl>
                                          <p:spTgt spid="3280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32805"/>
                                        </p:tgtEl>
                                        <p:attrNameLst>
                                          <p:attrName>style.visibility</p:attrName>
                                        </p:attrNameLst>
                                      </p:cBhvr>
                                      <p:to>
                                        <p:strVal val="visible"/>
                                      </p:to>
                                    </p:set>
                                    <p:animEffect transition="in" filter="wipe(up)">
                                      <p:cBhvr>
                                        <p:cTn id="49" dur="500"/>
                                        <p:tgtEl>
                                          <p:spTgt spid="3280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2808"/>
                                        </p:tgtEl>
                                        <p:attrNameLst>
                                          <p:attrName>style.visibility</p:attrName>
                                        </p:attrNameLst>
                                      </p:cBhvr>
                                      <p:to>
                                        <p:strVal val="visible"/>
                                      </p:to>
                                    </p:set>
                                    <p:animEffect transition="in" filter="wipe(left)">
                                      <p:cBhvr>
                                        <p:cTn id="54" dur="500"/>
                                        <p:tgtEl>
                                          <p:spTgt spid="3280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32806"/>
                                        </p:tgtEl>
                                        <p:attrNameLst>
                                          <p:attrName>style.visibility</p:attrName>
                                        </p:attrNameLst>
                                      </p:cBhvr>
                                      <p:to>
                                        <p:strVal val="visible"/>
                                      </p:to>
                                    </p:set>
                                    <p:animEffect transition="in" filter="wipe(up)">
                                      <p:cBhvr>
                                        <p:cTn id="59" dur="500"/>
                                        <p:tgtEl>
                                          <p:spTgt spid="32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矩形 3"/>
          <p:cNvSpPr>
            <a:spLocks noChangeArrowheads="1"/>
          </p:cNvSpPr>
          <p:nvPr/>
        </p:nvSpPr>
        <p:spPr bwMode="auto">
          <a:xfrm>
            <a:off x="1143000" y="1633855"/>
            <a:ext cx="10248900" cy="225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algn="l" defTabSz="457200" rtl="0" eaLnBrk="1" fontAlgn="base" latinLnBrk="0" hangingPunct="1">
              <a:lnSpc>
                <a:spcPct val="150000"/>
              </a:lnSpc>
              <a:spcBef>
                <a:spcPct val="0"/>
              </a:spcBef>
              <a:spcAft>
                <a:spcPct val="0"/>
              </a:spcAft>
              <a:buClrTx/>
              <a:buSzTx/>
              <a:buFontTx/>
              <a:buNone/>
              <a:defRPr/>
            </a:pPr>
            <a:r>
              <a:rPr kumimoji="0"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第一部分(第1—4自然段)主要讲“我”喜欢枫树上的喜鹊。</a:t>
            </a:r>
          </a:p>
          <a:p>
            <a:pPr marL="0" marR="0" lvl="0" algn="l" defTabSz="457200" rtl="0" eaLnBrk="1" fontAlgn="base" latinLnBrk="0" hangingPunct="1">
              <a:lnSpc>
                <a:spcPct val="150000"/>
              </a:lnSpc>
              <a:spcBef>
                <a:spcPct val="0"/>
              </a:spcBef>
              <a:spcAft>
                <a:spcPct val="0"/>
              </a:spcAft>
              <a:buClrTx/>
              <a:buSzTx/>
              <a:buFontTx/>
              <a:buNone/>
              <a:defRPr/>
            </a:pPr>
            <a:r>
              <a:rPr kumimoji="0"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第二部分(第5—12自然段)讲“我”看见喜鹊阿姨站在窝边教喜鹊弟弟唱歌游戏、学拼音、认识太阳，描述了“我”与喜鹊一家的共鸣共语。</a:t>
            </a:r>
          </a:p>
          <a:p>
            <a:pPr marL="0" marR="0" lvl="0" algn="l" defTabSz="457200" rtl="0" eaLnBrk="1" fontAlgn="base" latinLnBrk="0" hangingPunct="1">
              <a:lnSpc>
                <a:spcPct val="150000"/>
              </a:lnSpc>
              <a:spcBef>
                <a:spcPct val="0"/>
              </a:spcBef>
              <a:spcAft>
                <a:spcPct val="0"/>
              </a:spcAft>
              <a:buClrTx/>
              <a:buSzTx/>
              <a:buFontTx/>
              <a:buNone/>
              <a:defRPr/>
            </a:pPr>
            <a:r>
              <a:rPr kumimoji="0"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第三部分(第13自然段) 直抒胸臆，表达了“我”快乐的心情。</a:t>
            </a:r>
          </a:p>
        </p:txBody>
      </p:sp>
      <p:sp>
        <p:nvSpPr>
          <p:cNvPr id="8" name="文本占位符 7"/>
          <p:cNvSpPr>
            <a:spLocks noGrp="1"/>
          </p:cNvSpPr>
          <p:nvPr>
            <p:ph type="body" sz="quarter" idx="10"/>
          </p:nvPr>
        </p:nvSpPr>
        <p:spPr/>
        <p:txBody>
          <a:bodyPr/>
          <a:lstStyle/>
          <a:p>
            <a:r>
              <a:rPr lang="en-US" altLang="zh-CN" dirty="0"/>
              <a:t>03  </a:t>
            </a:r>
            <a:r>
              <a:rPr lang="zh-CN" altLang="en-US" dirty="0"/>
              <a:t>课文精讲</a:t>
            </a:r>
          </a:p>
        </p:txBody>
      </p:sp>
      <p:sp>
        <p:nvSpPr>
          <p:cNvPr id="45" name="TextBox 17"/>
          <p:cNvSpPr txBox="1">
            <a:spLocks noChangeArrowheads="1"/>
          </p:cNvSpPr>
          <p:nvPr/>
        </p:nvSpPr>
        <p:spPr bwMode="auto">
          <a:xfrm>
            <a:off x="1143000" y="4790514"/>
            <a:ext cx="9969500" cy="1154112"/>
          </a:xfrm>
          <a:prstGeom prst="snip2DiagRect">
            <a:avLst/>
          </a:prstGeom>
          <a:noFill/>
          <a:ln>
            <a:noFill/>
          </a:ln>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auto" latinLnBrk="0" hangingPunct="0">
              <a:lnSpc>
                <a:spcPct val="150000"/>
              </a:lnSpc>
              <a:spcBef>
                <a:spcPts val="0"/>
              </a:spcBef>
              <a:spcAft>
                <a:spcPts val="0"/>
              </a:spcAft>
              <a:buClrTx/>
              <a:buSzTx/>
              <a:buFontTx/>
              <a:buNone/>
              <a:defRPr/>
            </a:pPr>
            <a:r>
              <a:rPr kumimoji="0"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我们村的渡口旁有一棵枫树，我很喜欢它。它好像一把很大又很高的绿色太阳伞，一直打开着。它的绿荫遮蔽了村里的渡口。枫树上有一个喜鹊的窝，我喜欢极了。</a:t>
            </a:r>
          </a:p>
        </p:txBody>
      </p:sp>
      <p:sp>
        <p:nvSpPr>
          <p:cNvPr id="46" name="矩形 5"/>
          <p:cNvSpPr/>
          <p:nvPr/>
        </p:nvSpPr>
        <p:spPr>
          <a:xfrm>
            <a:off x="1011523" y="4147614"/>
            <a:ext cx="5816632" cy="521823"/>
          </a:xfrm>
          <a:prstGeom prst="rect">
            <a:avLst/>
          </a:prstGeom>
          <a:noFill/>
          <a:ln w="9525">
            <a:solidFill>
              <a:srgbClr val="00A166"/>
            </a:solid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defRPr/>
            </a:pPr>
            <a:r>
              <a:rPr kumimoji="0" lang="en-US"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  </a:t>
            </a: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再读课文，想一想课文写了什么？</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wipe(left)">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wipe(left)">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wipe(left)">
                                      <p:cBhvr>
                                        <p:cTn id="17" dur="500"/>
                                        <p:tgtEl>
                                          <p:spTgt spid="266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left)">
                                      <p:cBhvr>
                                        <p:cTn id="2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uiExpand="1" build="p"/>
      <p:bldP spid="45"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2352993" y="3082963"/>
            <a:ext cx="1765300" cy="647700"/>
          </a:xfrm>
          <a:prstGeom prst="ellipse">
            <a:avLst/>
          </a:prstGeom>
          <a:noFill/>
          <a:ln>
            <a:solidFill>
              <a:srgbClr val="00A1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sp>
        <p:nvSpPr>
          <p:cNvPr id="3" name="椭圆 2"/>
          <p:cNvSpPr/>
          <p:nvPr/>
        </p:nvSpPr>
        <p:spPr>
          <a:xfrm>
            <a:off x="5264468" y="2518448"/>
            <a:ext cx="748665" cy="647700"/>
          </a:xfrm>
          <a:prstGeom prst="ellipse">
            <a:avLst/>
          </a:prstGeom>
          <a:noFill/>
          <a:ln>
            <a:solidFill>
              <a:srgbClr val="00A1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sp>
        <p:nvSpPr>
          <p:cNvPr id="9" name="云形 8"/>
          <p:cNvSpPr>
            <a:spLocks noChangeArrowheads="1"/>
          </p:cNvSpPr>
          <p:nvPr/>
        </p:nvSpPr>
        <p:spPr bwMode="auto">
          <a:xfrm>
            <a:off x="5287010" y="3903307"/>
            <a:ext cx="1562735" cy="895149"/>
          </a:xfrm>
          <a:prstGeom prst="cloud">
            <a:avLst/>
          </a:prstGeom>
          <a:noFill/>
          <a:ln w="38100">
            <a:solidFill>
              <a:srgbClr val="00A166"/>
            </a:solidFill>
            <a:miter lim="800000"/>
          </a:ln>
        </p:spPr>
        <p:txBody>
          <a:bodyPr wrap="square">
            <a:spAutoFit/>
          </a:bodyPr>
          <a:lstStyle/>
          <a:p>
            <a:pPr marL="0" marR="0" lvl="0" indent="0" algn="ctr" defTabSz="914400" rtl="0" eaLnBrk="1" fontAlgn="auto" latinLnBrk="0" hangingPunct="1">
              <a:lnSpc>
                <a:spcPct val="150000"/>
              </a:lnSpc>
              <a:spcBef>
                <a:spcPts val="0"/>
              </a:spcBef>
              <a:spcAft>
                <a:spcPts val="120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比喻</a:t>
            </a:r>
          </a:p>
        </p:txBody>
      </p:sp>
      <p:sp>
        <p:nvSpPr>
          <p:cNvPr id="2" name="文本框 1"/>
          <p:cNvSpPr txBox="1"/>
          <p:nvPr/>
        </p:nvSpPr>
        <p:spPr>
          <a:xfrm>
            <a:off x="1455738" y="2396528"/>
            <a:ext cx="9280525" cy="1261906"/>
          </a:xfrm>
          <a:prstGeom prst="roundRect">
            <a:avLst/>
          </a:prstGeom>
          <a:noFill/>
          <a:ln>
            <a:noFill/>
          </a:ln>
          <a:extLst>
            <a:ext uri="{909E8E84-426E-40DD-AFC4-6F175D3DCCD1}">
              <a14:hiddenFill xmlns:a14="http://schemas.microsoft.com/office/drawing/2010/main">
                <a:solidFill>
                  <a:schemeClr val="accent6">
                    <a:lumMod val="20000"/>
                    <a:lumOff val="80000"/>
                  </a:schemeClr>
                </a:solidFill>
              </a14:hiddenFill>
            </a:ext>
          </a:extLst>
        </p:spPr>
        <p:txBody>
          <a:bodyPr wrap="square" rtlCol="0" anchor="t">
            <a:spAutoFit/>
          </a:bodyPr>
          <a:lstStyle/>
          <a:p>
            <a:pPr marL="0" marR="0" lvl="0" indent="62865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mn-cs"/>
                <a:sym typeface="+mn-ea"/>
              </a:rPr>
              <a:t>我们村的渡口旁有一棵枫树，我很喜欢它。它好像一把很大又很高的绿色太阳伞，一直打开着。它的绿荫遮蔽了村里的渡口。</a:t>
            </a:r>
            <a:endParaRPr kumimoji="0" lang="zh-CN" altLang="en-US"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endParaRPr>
          </a:p>
        </p:txBody>
      </p:sp>
      <p:sp>
        <p:nvSpPr>
          <p:cNvPr id="4" name="文本框 3"/>
          <p:cNvSpPr txBox="1"/>
          <p:nvPr/>
        </p:nvSpPr>
        <p:spPr>
          <a:xfrm>
            <a:off x="1455738" y="1733657"/>
            <a:ext cx="9280525" cy="546391"/>
          </a:xfrm>
          <a:prstGeom prst="roundRect">
            <a:avLst/>
          </a:prstGeom>
          <a:noFill/>
          <a:ln>
            <a:solidFill>
              <a:srgbClr val="00A166"/>
            </a:solidFill>
          </a:ln>
        </p:spPr>
        <p:txBody>
          <a:bodyPr wrap="square" rtlCol="0">
            <a:spAutoFit/>
          </a:bodyPr>
          <a:lstStyle/>
          <a:p>
            <a:pPr marL="0" marR="0" lvl="0" algn="ctr" defTabSz="457200" rtl="0" eaLnBrk="1" fontAlgn="base" latinLnBrk="0" hangingPunct="1">
              <a:lnSpc>
                <a:spcPct val="145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把“枫树”比作“绿色太阳伞”，突出了枫树高大、枝繁叶茂、生机勃勃的特点。</a:t>
            </a:r>
          </a:p>
        </p:txBody>
      </p:sp>
      <p:pic>
        <p:nvPicPr>
          <p:cNvPr id="8" name="图片 7"/>
          <p:cNvPicPr>
            <a:picLocks noChangeAspect="1"/>
          </p:cNvPicPr>
          <p:nvPr/>
        </p:nvPicPr>
        <p:blipFill>
          <a:blip r:embed="rId3">
            <a:clrChange>
              <a:clrFrom>
                <a:srgbClr val="FFFFFF">
                  <a:alpha val="100000"/>
                </a:srgbClr>
              </a:clrFrom>
              <a:clrTo>
                <a:srgbClr val="FFFFFF">
                  <a:alpha val="100000"/>
                  <a:alpha val="0"/>
                </a:srgbClr>
              </a:clrTo>
            </a:clrChange>
          </a:blip>
          <a:srcRect l="7667" t="31858" r="50000" b="9600"/>
          <a:stretch>
            <a:fillRect/>
          </a:stretch>
        </p:blipFill>
        <p:spPr>
          <a:xfrm>
            <a:off x="2664460" y="4096982"/>
            <a:ext cx="2016125" cy="1931670"/>
          </a:xfrm>
          <a:prstGeom prst="rect">
            <a:avLst/>
          </a:prstGeom>
        </p:spPr>
      </p:pic>
      <p:pic>
        <p:nvPicPr>
          <p:cNvPr id="10" name="图片 9"/>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7734300" y="4096982"/>
            <a:ext cx="1931035" cy="1931035"/>
          </a:xfrm>
          <a:prstGeom prst="rect">
            <a:avLst/>
          </a:prstGeom>
        </p:spPr>
      </p:pic>
      <p:sp>
        <p:nvSpPr>
          <p:cNvPr id="11" name="左右箭头 10"/>
          <p:cNvSpPr/>
          <p:nvPr/>
        </p:nvSpPr>
        <p:spPr>
          <a:xfrm>
            <a:off x="4844415" y="5132032"/>
            <a:ext cx="2447925" cy="215900"/>
          </a:xfrm>
          <a:prstGeom prst="leftRightArrow">
            <a:avLst/>
          </a:prstGeom>
          <a:noFill/>
          <a:ln w="38100">
            <a:solidFill>
              <a:srgbClr val="00A1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sp>
        <p:nvSpPr>
          <p:cNvPr id="48" name="文本占位符 7"/>
          <p:cNvSpPr>
            <a:spLocks noGrp="1"/>
          </p:cNvSpPr>
          <p:nvPr>
            <p:ph type="body" sz="quarter" idx="10"/>
          </p:nvPr>
        </p:nvSpPr>
        <p:spPr>
          <a:xfrm>
            <a:off x="596900" y="247650"/>
            <a:ext cx="2959100" cy="558800"/>
          </a:xfrm>
        </p:spPr>
        <p:txBody>
          <a:bodyPr/>
          <a:lstStyle/>
          <a:p>
            <a:r>
              <a:rPr lang="en-US" altLang="zh-CN" dirty="0"/>
              <a:t>03  </a:t>
            </a:r>
            <a:r>
              <a:rPr lang="zh-CN" altLang="en-US"/>
              <a:t>课文精讲</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down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0" dur="1000" fill="hold"/>
                                        <p:tgtEl>
                                          <p:spTgt spid="4"/>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4"/>
                                        </p:tgtEl>
                                      </p:cBhvr>
                                    </p:animEffect>
                                  </p:childTnLst>
                                </p:cTn>
                              </p:par>
                              <p:par>
                                <p:cTn id="35" presetID="18" presetClass="entr" presetSubtype="12"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strips(downLeft)">
                                      <p:cBhvr>
                                        <p:cTn id="37" dur="500"/>
                                        <p:tgtEl>
                                          <p:spTgt spid="11"/>
                                        </p:tgtEl>
                                      </p:cBhvr>
                                    </p:animEffect>
                                  </p:childTnLst>
                                </p:cTn>
                              </p:par>
                              <p:par>
                                <p:cTn id="38" presetID="18" presetClass="entr" presetSubtype="12"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strips(downLeft)">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3" grpId="0" bldLvl="0" animBg="1"/>
      <p:bldP spid="9" grpId="0" bldLvl="0" animBg="1"/>
      <p:bldP spid="4" grpId="0" bldLvl="0" animBg="1"/>
      <p:bldP spid="11"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986556" y="2181860"/>
            <a:ext cx="4668744" cy="341503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a:t>
            </a:r>
            <a:r>
              <a:rPr kumimoji="0" sz="2400" b="0" i="0" u="none" strike="noStrike" kern="1200" cap="none" spc="0" normalizeH="0" baseline="0" noProof="0" dirty="0" err="1">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小喜鹊,尾巴长</a:t>
            </a:r>
            <a:r>
              <a:rPr kumimoji="0"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sz="2400" b="0" i="0" u="none" strike="noStrike" kern="1200" cap="none" spc="0" normalizeH="0" baseline="0" noProof="0" dirty="0" err="1">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黑脑袋,白胸膛</a:t>
            </a:r>
            <a:r>
              <a:rPr kumimoji="0"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sz="2400" b="0" i="0" u="none" strike="noStrike" kern="1200" cap="none" spc="0" normalizeH="0" baseline="0" noProof="0" dirty="0" err="1">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尖尖嘴巴爱说话</a:t>
            </a:r>
            <a:r>
              <a:rPr kumimoji="0"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sz="2400" b="0" i="0" u="none" strike="noStrike" kern="1200" cap="none" spc="0" normalizeH="0" baseline="0" noProof="0" dirty="0" err="1">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常在枝头把歌唱</a:t>
            </a:r>
            <a:r>
              <a:rPr kumimoji="0"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p>
          <a:p>
            <a:pPr marL="0" marR="0" lvl="0" indent="0" algn="l" defTabSz="914400" rtl="0" eaLnBrk="1" fontAlgn="auto" latinLnBrk="0" hangingPunct="1">
              <a:lnSpc>
                <a:spcPct val="150000"/>
              </a:lnSpc>
              <a:spcBef>
                <a:spcPts val="0"/>
              </a:spcBef>
              <a:spcAft>
                <a:spcPts val="0"/>
              </a:spcAft>
              <a:buClrTx/>
              <a:buSzTx/>
              <a:buFontTx/>
              <a:buNone/>
              <a:defRPr/>
            </a:pPr>
            <a:r>
              <a:rPr kumimoji="0"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sz="2400" b="0" i="0" u="none" strike="noStrike" kern="1200" cap="none" spc="0" normalizeH="0" baseline="0" noProof="0" dirty="0" err="1">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今天就让我们伴随着这首优美动听的儿歌走进课文看一看课文中讲了一个什么样的故事吧</a:t>
            </a:r>
            <a:r>
              <a:rPr kumimoji="0"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a:t>
            </a:r>
          </a:p>
        </p:txBody>
      </p:sp>
      <p:sp>
        <p:nvSpPr>
          <p:cNvPr id="6" name="文本占位符 5"/>
          <p:cNvSpPr>
            <a:spLocks noGrp="1"/>
          </p:cNvSpPr>
          <p:nvPr>
            <p:ph type="body" sz="quarter" idx="10"/>
          </p:nvPr>
        </p:nvSpPr>
        <p:spPr/>
        <p:txBody>
          <a:bodyPr/>
          <a:lstStyle/>
          <a:p>
            <a:r>
              <a:rPr lang="en-US" altLang="zh-CN" dirty="0"/>
              <a:t>01  </a:t>
            </a:r>
            <a:r>
              <a:rPr lang="zh-CN" altLang="en-US" dirty="0"/>
              <a:t>课前导读</a:t>
            </a:r>
          </a:p>
        </p:txBody>
      </p:sp>
      <p:pic>
        <p:nvPicPr>
          <p:cNvPr id="59" name="图片 58" descr="图片包含 鸟, 小, 栖息, 户外&#10;&#10;描述已自动生成"/>
          <p:cNvPicPr>
            <a:picLocks noChangeAspect="1"/>
          </p:cNvPicPr>
          <p:nvPr/>
        </p:nvPicPr>
        <p:blipFill rotWithShape="1">
          <a:blip r:embed="rId3" cstate="print">
            <a:extLst>
              <a:ext uri="{28A0092B-C50C-407E-A947-70E740481C1C}">
                <a14:useLocalDpi xmlns:a14="http://schemas.microsoft.com/office/drawing/2010/main" val="0"/>
              </a:ext>
            </a:extLst>
          </a:blip>
          <a:srcRect l="13723" r="21664" b="2314"/>
          <a:stretch>
            <a:fillRect/>
          </a:stretch>
        </p:blipFill>
        <p:spPr>
          <a:xfrm>
            <a:off x="1079724" y="1469840"/>
            <a:ext cx="4546152" cy="4585070"/>
          </a:xfrm>
          <a:custGeom>
            <a:avLst/>
            <a:gdLst>
              <a:gd name="connsiteX0" fmla="*/ 2644162 w 5333987"/>
              <a:gd name="connsiteY0" fmla="*/ 0 h 5379650"/>
              <a:gd name="connsiteX1" fmla="*/ 5333987 w 5333987"/>
              <a:gd name="connsiteY1" fmla="*/ 2689825 h 5379650"/>
              <a:gd name="connsiteX2" fmla="*/ 2644162 w 5333987"/>
              <a:gd name="connsiteY2" fmla="*/ 5379650 h 5379650"/>
              <a:gd name="connsiteX3" fmla="*/ 8985 w 5333987"/>
              <a:gd name="connsiteY3" fmla="*/ 3231919 h 5379650"/>
              <a:gd name="connsiteX4" fmla="*/ 0 w 5333987"/>
              <a:gd name="connsiteY4" fmla="*/ 3173048 h 5379650"/>
              <a:gd name="connsiteX5" fmla="*/ 0 w 5333987"/>
              <a:gd name="connsiteY5" fmla="*/ 2206602 h 5379650"/>
              <a:gd name="connsiteX6" fmla="*/ 8985 w 5333987"/>
              <a:gd name="connsiteY6" fmla="*/ 2147732 h 5379650"/>
              <a:gd name="connsiteX7" fmla="*/ 2644162 w 5333987"/>
              <a:gd name="connsiteY7" fmla="*/ 0 h 537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3987" h="5379650">
                <a:moveTo>
                  <a:pt x="2644162" y="0"/>
                </a:moveTo>
                <a:cubicBezTo>
                  <a:pt x="4129711" y="0"/>
                  <a:pt x="5333987" y="1204276"/>
                  <a:pt x="5333987" y="2689825"/>
                </a:cubicBezTo>
                <a:cubicBezTo>
                  <a:pt x="5333987" y="4175374"/>
                  <a:pt x="4129711" y="5379650"/>
                  <a:pt x="2644162" y="5379650"/>
                </a:cubicBezTo>
                <a:cubicBezTo>
                  <a:pt x="1344307" y="5379650"/>
                  <a:pt x="259801" y="4457626"/>
                  <a:pt x="8985" y="3231919"/>
                </a:cubicBezTo>
                <a:lnTo>
                  <a:pt x="0" y="3173048"/>
                </a:lnTo>
                <a:lnTo>
                  <a:pt x="0" y="2206602"/>
                </a:lnTo>
                <a:lnTo>
                  <a:pt x="8985" y="2147732"/>
                </a:lnTo>
                <a:cubicBezTo>
                  <a:pt x="259801" y="922024"/>
                  <a:pt x="1344307" y="0"/>
                  <a:pt x="2644162" y="0"/>
                </a:cubicBezTo>
                <a:close/>
              </a:path>
            </a:pathLst>
          </a:custGeom>
          <a:ln w="44450">
            <a:solidFill>
              <a:schemeClr val="bg1"/>
            </a:solidFill>
          </a:ln>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755775" y="2752613"/>
            <a:ext cx="7032625" cy="874066"/>
          </a:xfrm>
          <a:prstGeom prst="cloudCallout">
            <a:avLst>
              <a:gd name="adj1" fmla="val -50141"/>
              <a:gd name="adj2" fmla="val -85382"/>
            </a:avLst>
          </a:prstGeom>
          <a:noFill/>
          <a:ln w="38100">
            <a:solidFill>
              <a:srgbClr val="00A166"/>
            </a:solidFill>
          </a:ln>
        </p:spPr>
        <p:txBody>
          <a:bodyPr wrap="square" rtlCol="0">
            <a:spAutoFit/>
          </a:bodyPr>
          <a:lstStyle/>
          <a:p>
            <a:pPr marL="0" marR="0" lvl="0" indent="0" algn="l" defTabSz="457200" rtl="0" eaLnBrk="1" fontAlgn="auto" latinLnBrk="0" hangingPunct="1">
              <a:lnSpc>
                <a:spcPct val="145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“遮蔽”说明树长得枝繁叶茂。</a:t>
            </a:r>
          </a:p>
        </p:txBody>
      </p:sp>
      <p:sp>
        <p:nvSpPr>
          <p:cNvPr id="43" name="文本占位符 7"/>
          <p:cNvSpPr>
            <a:spLocks noGrp="1"/>
          </p:cNvSpPr>
          <p:nvPr>
            <p:ph type="body" sz="quarter" idx="10"/>
          </p:nvPr>
        </p:nvSpPr>
        <p:spPr>
          <a:xfrm>
            <a:off x="596900" y="247650"/>
            <a:ext cx="2959100" cy="558800"/>
          </a:xfrm>
        </p:spPr>
        <p:txBody>
          <a:bodyPr/>
          <a:lstStyle/>
          <a:p>
            <a:r>
              <a:rPr lang="en-US" altLang="zh-CN" dirty="0"/>
              <a:t>03  </a:t>
            </a:r>
            <a:r>
              <a:rPr lang="zh-CN" altLang="en-US"/>
              <a:t>课文精讲</a:t>
            </a:r>
          </a:p>
        </p:txBody>
      </p:sp>
      <p:sp>
        <p:nvSpPr>
          <p:cNvPr id="45" name="文本框 44"/>
          <p:cNvSpPr txBox="1"/>
          <p:nvPr/>
        </p:nvSpPr>
        <p:spPr>
          <a:xfrm>
            <a:off x="1832610" y="4543402"/>
            <a:ext cx="7334250" cy="588010"/>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“我”喜欢什么？和第一句的“喜欢”有什么不同？ </a:t>
            </a:r>
          </a:p>
        </p:txBody>
      </p:sp>
      <p:sp>
        <p:nvSpPr>
          <p:cNvPr id="47" name="文本框 46"/>
          <p:cNvSpPr txBox="1"/>
          <p:nvPr/>
        </p:nvSpPr>
        <p:spPr>
          <a:xfrm>
            <a:off x="1248410" y="3780086"/>
            <a:ext cx="5750560" cy="650604"/>
          </a:xfrm>
          <a:prstGeom prst="roundRect">
            <a:avLst/>
          </a:prstGeom>
          <a:noFill/>
          <a:ln w="38100">
            <a:solidFill>
              <a:srgbClr val="00A166"/>
            </a:solidFill>
            <a:prstDash val="dash"/>
          </a:ln>
        </p:spPr>
        <p:txBody>
          <a:bodyPr wrap="square" rtlCol="0" anchor="t">
            <a:spAutoFit/>
          </a:bodyPr>
          <a:lstStyle/>
          <a:p>
            <a:pPr marL="0" marR="0" lvl="0" indent="0" algn="l" defTabSz="914400" rtl="0" eaLnBrk="1" fontAlgn="auto" latinLnBrk="0" hangingPunct="1">
              <a:lnSpc>
                <a:spcPct val="150000"/>
              </a:lnSpc>
              <a:spcBef>
                <a:spcPts val="0"/>
              </a:spcBef>
              <a:spcAft>
                <a:spcPts val="120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枫树上有一个喜鹊的窝，我喜欢极了。</a:t>
            </a:r>
          </a:p>
        </p:txBody>
      </p:sp>
      <p:grpSp>
        <p:nvGrpSpPr>
          <p:cNvPr id="48" name="组合 47"/>
          <p:cNvGrpSpPr/>
          <p:nvPr/>
        </p:nvGrpSpPr>
        <p:grpSpPr>
          <a:xfrm>
            <a:off x="7908925" y="3429000"/>
            <a:ext cx="2527300" cy="1153160"/>
            <a:chOff x="6769" y="3857"/>
            <a:chExt cx="8550" cy="1983"/>
          </a:xfrm>
        </p:grpSpPr>
        <p:pic>
          <p:nvPicPr>
            <p:cNvPr id="49" name="图片 48" descr="24"/>
            <p:cNvPicPr>
              <a:picLocks noChangeAspect="1"/>
            </p:cNvPicPr>
            <p:nvPr/>
          </p:nvPicPr>
          <p:blipFill>
            <a:blip r:embed="rId3"/>
            <a:stretch>
              <a:fillRect/>
            </a:stretch>
          </p:blipFill>
          <p:spPr>
            <a:xfrm>
              <a:off x="6769" y="3857"/>
              <a:ext cx="8550" cy="1983"/>
            </a:xfrm>
            <a:prstGeom prst="rect">
              <a:avLst/>
            </a:prstGeom>
          </p:spPr>
        </p:pic>
        <p:sp>
          <p:nvSpPr>
            <p:cNvPr id="50" name="任意多边形 10"/>
            <p:cNvSpPr/>
            <p:nvPr/>
          </p:nvSpPr>
          <p:spPr bwMode="auto">
            <a:xfrm>
              <a:off x="6770" y="4573"/>
              <a:ext cx="7555" cy="880"/>
            </a:xfrm>
            <a:custGeom>
              <a:avLst/>
              <a:gdLst>
                <a:gd name="connsiteX0" fmla="*/ 0 w 7683786"/>
                <a:gd name="connsiteY0" fmla="*/ 0 h 559769"/>
                <a:gd name="connsiteX1" fmla="*/ 7683786 w 7683786"/>
                <a:gd name="connsiteY1" fmla="*/ 0 h 559769"/>
                <a:gd name="connsiteX2" fmla="*/ 7683786 w 7683786"/>
                <a:gd name="connsiteY2" fmla="*/ 559769 h 559769"/>
                <a:gd name="connsiteX3" fmla="*/ 0 w 7683786"/>
                <a:gd name="connsiteY3" fmla="*/ 559769 h 559769"/>
                <a:gd name="connsiteX4" fmla="*/ 0 w 7683786"/>
                <a:gd name="connsiteY4" fmla="*/ 0 h 559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3786" h="559769">
                  <a:moveTo>
                    <a:pt x="0" y="0"/>
                  </a:moveTo>
                  <a:lnTo>
                    <a:pt x="7683786" y="0"/>
                  </a:lnTo>
                  <a:lnTo>
                    <a:pt x="7683786" y="559769"/>
                  </a:lnTo>
                  <a:lnTo>
                    <a:pt x="0" y="5597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tIns="91440" bIns="91440" spcCol="1270" anchor="b"/>
            <a:lstStyle/>
            <a:p>
              <a:pPr marL="0" marR="0" lvl="0" indent="0" algn="l" defTabSz="1066800" rtl="0" eaLnBrk="1" fontAlgn="base" latinLnBrk="0" hangingPunct="1">
                <a:lnSpc>
                  <a:spcPct val="90000"/>
                </a:lnSpc>
                <a:spcBef>
                  <a:spcPct val="0"/>
                </a:spcBef>
                <a:spcAft>
                  <a:spcPct val="35000"/>
                </a:spcAft>
                <a:buClrTx/>
                <a:buSzTx/>
                <a:buFontTx/>
                <a:buNone/>
                <a:defRPr/>
              </a:pPr>
              <a:r>
                <a:rPr kumimoji="0" lang="zh-CN" alt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喜欢喜鹊窝</a:t>
              </a:r>
            </a:p>
          </p:txBody>
        </p:sp>
      </p:grpSp>
      <p:sp>
        <p:nvSpPr>
          <p:cNvPr id="51" name="文本框 50"/>
          <p:cNvSpPr txBox="1"/>
          <p:nvPr/>
        </p:nvSpPr>
        <p:spPr>
          <a:xfrm>
            <a:off x="1248410" y="5244125"/>
            <a:ext cx="6090761" cy="648972"/>
          </a:xfrm>
          <a:prstGeom prst="roundRect">
            <a:avLst/>
          </a:prstGeom>
          <a:noFill/>
          <a:ln w="38100">
            <a:solidFill>
              <a:srgbClr val="00A166"/>
            </a:solidFill>
            <a:prstDash val="dashDot"/>
          </a:ln>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mn-cs"/>
                <a:sym typeface="+mn-ea"/>
              </a:rPr>
              <a:t>我们村的渡口旁有一棵枫树，我很喜欢它。</a:t>
            </a: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endParaRPr>
          </a:p>
        </p:txBody>
      </p:sp>
      <p:grpSp>
        <p:nvGrpSpPr>
          <p:cNvPr id="79" name="组合 78"/>
          <p:cNvGrpSpPr/>
          <p:nvPr/>
        </p:nvGrpSpPr>
        <p:grpSpPr>
          <a:xfrm>
            <a:off x="7908925" y="5039724"/>
            <a:ext cx="2112010" cy="1090930"/>
            <a:chOff x="13071" y="5088"/>
            <a:chExt cx="3326" cy="1718"/>
          </a:xfrm>
        </p:grpSpPr>
        <p:pic>
          <p:nvPicPr>
            <p:cNvPr id="80" name="图片 79" descr="图片11"/>
            <p:cNvPicPr>
              <a:picLocks noChangeAspect="1"/>
            </p:cNvPicPr>
            <p:nvPr/>
          </p:nvPicPr>
          <p:blipFill>
            <a:blip r:embed="rId4"/>
            <a:stretch>
              <a:fillRect/>
            </a:stretch>
          </p:blipFill>
          <p:spPr>
            <a:xfrm>
              <a:off x="13071" y="5088"/>
              <a:ext cx="3327" cy="1718"/>
            </a:xfrm>
            <a:prstGeom prst="rect">
              <a:avLst/>
            </a:prstGeom>
          </p:spPr>
        </p:pic>
        <p:sp>
          <p:nvSpPr>
            <p:cNvPr id="81" name="文本框 80"/>
            <p:cNvSpPr txBox="1"/>
            <p:nvPr/>
          </p:nvSpPr>
          <p:spPr>
            <a:xfrm>
              <a:off x="13071" y="5715"/>
              <a:ext cx="2208" cy="72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喜欢枫树</a:t>
              </a:r>
            </a:p>
          </p:txBody>
        </p:sp>
      </p:grpSp>
      <p:sp>
        <p:nvSpPr>
          <p:cNvPr id="2" name="文本框 1"/>
          <p:cNvSpPr txBox="1"/>
          <p:nvPr/>
        </p:nvSpPr>
        <p:spPr>
          <a:xfrm>
            <a:off x="1130618" y="1489075"/>
            <a:ext cx="9930765" cy="1263538"/>
          </a:xfrm>
          <a:prstGeom prst="roundRect">
            <a:avLst/>
          </a:prstGeom>
          <a:noFill/>
          <a:ln>
            <a:noFill/>
          </a:ln>
          <a:extLst>
            <a:ext uri="{909E8E84-426E-40DD-AFC4-6F175D3DCCD1}">
              <a14:hiddenFill xmlns:a14="http://schemas.microsoft.com/office/drawing/2010/main">
                <a:solidFill>
                  <a:schemeClr val="accent6">
                    <a:lumMod val="20000"/>
                    <a:lumOff val="80000"/>
                  </a:schemeClr>
                </a:solidFill>
              </a14:hiddenFill>
            </a:ext>
          </a:extLst>
        </p:spPr>
        <p:txBody>
          <a:bodyPr wrap="square" rtlCol="0" anchor="t">
            <a:spAutoFit/>
          </a:bodyPr>
          <a:lstStyle/>
          <a:p>
            <a:pPr marL="0" marR="0" lvl="0" indent="62865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mn-cs"/>
                <a:sym typeface="+mn-ea"/>
              </a:rPr>
              <a:t>我们村的渡口旁有一棵枫树，我很喜欢它。它好像一把很大又很高的绿色太阳伞，一直打开着。它的</a:t>
            </a:r>
            <a:r>
              <a:rPr kumimoji="0" lang="zh-CN" altLang="en-US" sz="24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sym typeface="+mn-ea"/>
              </a:rPr>
              <a:t>绿荫遮蔽</a:t>
            </a:r>
            <a:r>
              <a:rPr kumimoji="0" lang="zh-CN" altLang="en-US" sz="24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mn-cs"/>
                <a:sym typeface="+mn-ea"/>
              </a:rPr>
              <a:t>了村里的渡口。</a:t>
            </a:r>
            <a:endParaRPr kumimoji="0" lang="zh-CN" altLang="en-US"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strips(downLeft)">
                                      <p:cBhvr>
                                        <p:cTn id="19" dur="500"/>
                                        <p:tgtEl>
                                          <p:spTgt spid="4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strips(downLeft)">
                                      <p:cBhvr>
                                        <p:cTn id="24" dur="500"/>
                                        <p:tgtEl>
                                          <p:spTgt spid="51"/>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79"/>
                                        </p:tgtEl>
                                        <p:attrNameLst>
                                          <p:attrName>style.visibility</p:attrName>
                                        </p:attrNameLst>
                                      </p:cBhvr>
                                      <p:to>
                                        <p:strVal val="visible"/>
                                      </p:to>
                                    </p:set>
                                    <p:anim calcmode="lin" valueType="num">
                                      <p:cBhvr>
                                        <p:cTn id="29" dur="1000" fill="hold"/>
                                        <p:tgtEl>
                                          <p:spTgt spid="79"/>
                                        </p:tgtEl>
                                        <p:attrNameLst>
                                          <p:attrName>ppt_w</p:attrName>
                                        </p:attrNameLst>
                                      </p:cBhvr>
                                      <p:tavLst>
                                        <p:tav tm="0">
                                          <p:val>
                                            <p:strVal val="#ppt_w*0.70"/>
                                          </p:val>
                                        </p:tav>
                                        <p:tav tm="100000">
                                          <p:val>
                                            <p:strVal val="#ppt_w"/>
                                          </p:val>
                                        </p:tav>
                                      </p:tavLst>
                                    </p:anim>
                                    <p:anim calcmode="lin" valueType="num">
                                      <p:cBhvr>
                                        <p:cTn id="30" dur="1000" fill="hold"/>
                                        <p:tgtEl>
                                          <p:spTgt spid="79"/>
                                        </p:tgtEl>
                                        <p:attrNameLst>
                                          <p:attrName>ppt_h</p:attrName>
                                        </p:attrNameLst>
                                      </p:cBhvr>
                                      <p:tavLst>
                                        <p:tav tm="0">
                                          <p:val>
                                            <p:strVal val="#ppt_h"/>
                                          </p:val>
                                        </p:tav>
                                        <p:tav tm="100000">
                                          <p:val>
                                            <p:strVal val="#ppt_h"/>
                                          </p:val>
                                        </p:tav>
                                      </p:tavLst>
                                    </p:anim>
                                    <p:animEffect transition="in" filter="fade">
                                      <p:cBhvr>
                                        <p:cTn id="31"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51"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52500" y="1855599"/>
            <a:ext cx="10287000" cy="1361182"/>
          </a:xfrm>
          <a:prstGeom prst="snip2DiagRect">
            <a:avLst/>
          </a:prstGeom>
          <a:noFill/>
          <a:ln w="38100">
            <a:solidFill>
              <a:srgbClr val="00A166"/>
            </a:solidFill>
            <a:prstDash val="lgDashDotDot"/>
          </a:ln>
          <a:extLst>
            <a:ext uri="{909E8E84-426E-40DD-AFC4-6F175D3DCCD1}">
              <a14:hiddenFill xmlns:a14="http://schemas.microsoft.com/office/drawing/2010/main">
                <a:solidFill>
                  <a:srgbClr val="B3A2C7"/>
                </a:solidFill>
              </a14:hiddenFill>
            </a:ext>
          </a:extLst>
        </p:spPr>
        <p:txBody>
          <a:bodyPr wrap="square" rtlCol="0">
            <a:spAutoFit/>
          </a:bodyPr>
          <a:lstStyle/>
          <a:p>
            <a:pPr marL="0" marR="0" lvl="0" indent="62865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mn-cs"/>
                <a:sym typeface="+mn-ea"/>
              </a:rPr>
              <a:t>是的，我喜欢站在枫树下，抬头看喜鹊的窝。我常常觉得喜鹊会跟我说话，我像童话书里那样，在心中称呼她</a:t>
            </a:r>
            <a:r>
              <a:rPr kumimoji="0" lang="zh-CN" altLang="en-US"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喜鹊阿姨。</a:t>
            </a:r>
            <a:endParaRPr kumimoji="0" lang="zh-CN" altLang="en-US"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endParaRPr>
          </a:p>
        </p:txBody>
      </p:sp>
      <p:sp>
        <p:nvSpPr>
          <p:cNvPr id="8" name="文本框 7"/>
          <p:cNvSpPr txBox="1"/>
          <p:nvPr/>
        </p:nvSpPr>
        <p:spPr>
          <a:xfrm>
            <a:off x="1453515" y="3664997"/>
            <a:ext cx="3806190" cy="4603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你从这里体会到了什么？</a:t>
            </a:r>
          </a:p>
        </p:txBody>
      </p:sp>
      <p:sp>
        <p:nvSpPr>
          <p:cNvPr id="11" name="文本框 10"/>
          <p:cNvSpPr txBox="1"/>
          <p:nvPr/>
        </p:nvSpPr>
        <p:spPr>
          <a:xfrm>
            <a:off x="1143000" y="4573587"/>
            <a:ext cx="9867899" cy="1134745"/>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120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“喜鹊阿姨”拉近了“我”和喜鹊的距离，可以看出</a:t>
            </a:r>
            <a:r>
              <a:rPr kumimoji="0" lang="zh-CN" altLang="en-US"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在“我”的心中，喜鹊和“我”很亲近。</a:t>
            </a:r>
          </a:p>
        </p:txBody>
      </p:sp>
      <p:sp>
        <p:nvSpPr>
          <p:cNvPr id="46" name="文本占位符 7"/>
          <p:cNvSpPr>
            <a:spLocks noGrp="1"/>
          </p:cNvSpPr>
          <p:nvPr>
            <p:ph type="body" sz="quarter" idx="10"/>
          </p:nvPr>
        </p:nvSpPr>
        <p:spPr>
          <a:xfrm>
            <a:off x="596900" y="247650"/>
            <a:ext cx="2959100" cy="558800"/>
          </a:xfrm>
        </p:spPr>
        <p:txBody>
          <a:bodyPr/>
          <a:lstStyle/>
          <a:p>
            <a:r>
              <a:rPr lang="en-US" altLang="zh-CN" dirty="0"/>
              <a:t>03  </a:t>
            </a:r>
            <a:r>
              <a:rPr lang="zh-CN" altLang="en-US"/>
              <a:t>课文精讲</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缺角矩形 3"/>
          <p:cNvSpPr/>
          <p:nvPr/>
        </p:nvSpPr>
        <p:spPr>
          <a:xfrm>
            <a:off x="2484755" y="2450465"/>
            <a:ext cx="5198745" cy="504190"/>
          </a:xfrm>
          <a:prstGeom prst="plaque">
            <a:avLst/>
          </a:prstGeom>
          <a:noFill/>
          <a:ln>
            <a:solidFill>
              <a:srgbClr val="00A1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sp>
        <p:nvSpPr>
          <p:cNvPr id="10" name="文本框 9"/>
          <p:cNvSpPr txBox="1"/>
          <p:nvPr/>
        </p:nvSpPr>
        <p:spPr>
          <a:xfrm>
            <a:off x="1045845" y="1781175"/>
            <a:ext cx="10100310" cy="1135054"/>
          </a:xfrm>
          <a:prstGeom prst="rect">
            <a:avLst/>
          </a:prstGeom>
          <a:noFill/>
        </p:spPr>
        <p:txBody>
          <a:bodyPr wrap="square" rtlCol="0">
            <a:spAutoFit/>
          </a:bodyPr>
          <a:lstStyle/>
          <a:p>
            <a:pPr marL="0" marR="0" lvl="0" indent="628650" algn="l" defTabSz="914400" rtl="0" eaLnBrk="1" fontAlgn="auto" latinLnBrk="0" hangingPunct="1">
              <a:lnSpc>
                <a:spcPct val="150000"/>
              </a:lnSpc>
              <a:spcBef>
                <a:spcPts val="0"/>
              </a:spcBef>
              <a:spcAft>
                <a:spcPts val="0"/>
              </a:spcAft>
              <a:buClrTx/>
              <a:buSzTx/>
              <a:buFontTx/>
              <a:buNone/>
              <a:defRPr/>
            </a:pPr>
            <a:r>
              <a:rPr kumimoji="0"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我真是喜欢极了。</a:t>
            </a:r>
            <a:r>
              <a:rPr kumimoji="0"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上个星期天早上，我正要撑着渡船，到对岸的树林里去打柴，发现喜鹊阿姨的窝里有六只小喜鹊了。 </a:t>
            </a:r>
          </a:p>
        </p:txBody>
      </p:sp>
      <p:sp>
        <p:nvSpPr>
          <p:cNvPr id="12" name="文本框 11"/>
          <p:cNvSpPr txBox="1"/>
          <p:nvPr/>
        </p:nvSpPr>
        <p:spPr>
          <a:xfrm>
            <a:off x="1045845" y="4517390"/>
            <a:ext cx="10100310" cy="113505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“极”写出了喜欢的程度，“我真是喜欢极了”喜欢的是</a:t>
            </a:r>
            <a:r>
              <a:rPr kumimoji="0"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喜鹊阿姨的窝里的六只小喜鹊。 </a:t>
            </a:r>
            <a:endParaRPr kumimoji="0" lang="zh-CN" altLang="en-US"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endParaRPr>
          </a:p>
        </p:txBody>
      </p:sp>
      <p:pic>
        <p:nvPicPr>
          <p:cNvPr id="13" name="图片 12" descr="122"/>
          <p:cNvPicPr>
            <a:picLocks noChangeAspect="1"/>
          </p:cNvPicPr>
          <p:nvPr/>
        </p:nvPicPr>
        <p:blipFill>
          <a:blip r:embed="rId3"/>
          <a:stretch>
            <a:fillRect/>
          </a:stretch>
        </p:blipFill>
        <p:spPr>
          <a:xfrm>
            <a:off x="3437255" y="2905438"/>
            <a:ext cx="1074420" cy="932815"/>
          </a:xfrm>
          <a:prstGeom prst="rect">
            <a:avLst/>
          </a:prstGeom>
          <a:noFill/>
          <a:ln>
            <a:noFill/>
          </a:ln>
        </p:spPr>
      </p:pic>
      <p:sp>
        <p:nvSpPr>
          <p:cNvPr id="45" name="文本占位符 7"/>
          <p:cNvSpPr>
            <a:spLocks noGrp="1"/>
          </p:cNvSpPr>
          <p:nvPr>
            <p:ph type="body" sz="quarter" idx="10"/>
          </p:nvPr>
        </p:nvSpPr>
        <p:spPr>
          <a:xfrm>
            <a:off x="596900" y="247650"/>
            <a:ext cx="2959100" cy="558800"/>
          </a:xfrm>
        </p:spPr>
        <p:txBody>
          <a:bodyPr/>
          <a:lstStyle/>
          <a:p>
            <a:r>
              <a:rPr lang="en-US" altLang="zh-CN" dirty="0"/>
              <a:t>03  </a:t>
            </a:r>
            <a:r>
              <a:rPr lang="zh-CN" altLang="en-US"/>
              <a:t>课文精讲</a:t>
            </a:r>
          </a:p>
        </p:txBody>
      </p:sp>
      <p:sp>
        <p:nvSpPr>
          <p:cNvPr id="6" name="文本框 5"/>
          <p:cNvSpPr txBox="1"/>
          <p:nvPr/>
        </p:nvSpPr>
        <p:spPr>
          <a:xfrm>
            <a:off x="3158490" y="3697922"/>
            <a:ext cx="5637530" cy="600075"/>
          </a:xfrm>
          <a:prstGeom prst="plaque">
            <a:avLst/>
          </a:prstGeom>
          <a:noFill/>
          <a:ln w="38100">
            <a:solidFill>
              <a:srgbClr val="00A166"/>
            </a:solidFill>
            <a:prstDash val="dashDot"/>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“我真是喜欢极了”表明了什么？</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heckerboard(across)">
                                      <p:cBhvr>
                                        <p:cTn id="22" dur="500"/>
                                        <p:tgtEl>
                                          <p:spTgt spid="4"/>
                                        </p:tgtEl>
                                      </p:cBhvr>
                                    </p:animEffect>
                                  </p:childTnLst>
                                </p:cTn>
                              </p:par>
                            </p:childTnLst>
                          </p:cTn>
                        </p:par>
                        <p:par>
                          <p:cTn id="23" fill="hold">
                            <p:stCondLst>
                              <p:cond delay="500"/>
                            </p:stCondLst>
                            <p:childTnLst>
                              <p:par>
                                <p:cTn id="24" presetID="5" presetClass="entr" presetSubtype="1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checkerboard(across)">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0" grpId="0"/>
      <p:bldP spid="12" grpId="0"/>
      <p:bldP spid="6"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7"/>
          <p:cNvSpPr>
            <a:spLocks noChangeArrowheads="1"/>
          </p:cNvSpPr>
          <p:nvPr/>
        </p:nvSpPr>
        <p:spPr bwMode="auto">
          <a:xfrm>
            <a:off x="1201420" y="2724734"/>
            <a:ext cx="8519795" cy="588046"/>
          </a:xfrm>
          <a:prstGeom prst="rect">
            <a:avLst/>
          </a:prstGeom>
          <a:noFill/>
          <a:ln w="9525">
            <a:noFill/>
            <a:miter lim="800000"/>
          </a:ln>
        </p:spPr>
        <p:txBody>
          <a:bodyPr wrap="square">
            <a:spAutoFit/>
          </a:bodyPr>
          <a:lstStyle/>
          <a:p>
            <a:pPr marL="0" marR="0" lvl="0" algn="l" defTabSz="914400" rtl="0" eaLnBrk="1" fontAlgn="auto" latinLnBrk="0" hangingPunct="1">
              <a:lnSpc>
                <a:spcPct val="15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“喜鹊弟弟”这个称呼表达了“我”对小喜鹊的</a:t>
            </a:r>
            <a:r>
              <a:rPr kumimoji="0" lang="zh-CN" altLang="en-US"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喜爱之情</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p>
        </p:txBody>
      </p:sp>
      <p:sp>
        <p:nvSpPr>
          <p:cNvPr id="8" name="文本框 7"/>
          <p:cNvSpPr txBox="1"/>
          <p:nvPr/>
        </p:nvSpPr>
        <p:spPr>
          <a:xfrm>
            <a:off x="1525905" y="1413628"/>
            <a:ext cx="8106410" cy="586571"/>
          </a:xfrm>
          <a:prstGeom prst="rect">
            <a:avLst/>
          </a:prstGeom>
          <a:noFill/>
        </p:spPr>
        <p:txBody>
          <a:bodyPr wrap="square" rtlCol="0">
            <a:spAutoFit/>
          </a:bodyPr>
          <a:lstStyle/>
          <a:p>
            <a:pPr marL="0" marR="0" lvl="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我真是像童话书里那样，在心中称呼他们</a:t>
            </a:r>
            <a:r>
              <a:rPr kumimoji="0" lang="zh-CN" altLang="en-US"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喜鹊弟弟</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lang="zh-CN" altLang="en-US"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p>
        </p:txBody>
      </p:sp>
      <p:sp>
        <p:nvSpPr>
          <p:cNvPr id="9" name="文本框 8"/>
          <p:cNvSpPr txBox="1"/>
          <p:nvPr/>
        </p:nvSpPr>
        <p:spPr>
          <a:xfrm>
            <a:off x="1320800" y="2104916"/>
            <a:ext cx="7821372" cy="515100"/>
          </a:xfrm>
          <a:prstGeom prst="hexagon">
            <a:avLst/>
          </a:prstGeom>
          <a:noFill/>
          <a:ln>
            <a:solidFill>
              <a:srgbClr val="00B050"/>
            </a:solidFill>
          </a:ln>
        </p:spPr>
        <p:txBody>
          <a:bodyPr wrap="none" rtlCol="0">
            <a:spAutoFit/>
          </a:bodyPr>
          <a:lstStyle/>
          <a:p>
            <a:pPr marL="342900" marR="0" lvl="0" indent="-342900" algn="l" defTabSz="1066800" rtl="0" eaLnBrk="1" fontAlgn="base" latinLnBrk="0" hangingPunct="1">
              <a:lnSpc>
                <a:spcPct val="90000"/>
              </a:lnSpc>
              <a:spcBef>
                <a:spcPct val="0"/>
              </a:spcBef>
              <a:spcAft>
                <a:spcPct val="35000"/>
              </a:spcAft>
              <a:buClrTx/>
              <a:buSzTx/>
              <a:buFontTx/>
              <a:buBlip>
                <a:blip r:embed="rId3"/>
              </a:buBlip>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“我”为什么称呼小喜鹊为“喜鹊弟弟”？ </a:t>
            </a:r>
          </a:p>
        </p:txBody>
      </p:sp>
      <p:sp>
        <p:nvSpPr>
          <p:cNvPr id="44" name="文本占位符 7"/>
          <p:cNvSpPr>
            <a:spLocks noGrp="1"/>
          </p:cNvSpPr>
          <p:nvPr>
            <p:ph type="body" sz="quarter" idx="10"/>
          </p:nvPr>
        </p:nvSpPr>
        <p:spPr>
          <a:xfrm>
            <a:off x="596900" y="247650"/>
            <a:ext cx="2959100" cy="558800"/>
          </a:xfrm>
        </p:spPr>
        <p:txBody>
          <a:bodyPr/>
          <a:lstStyle/>
          <a:p>
            <a:r>
              <a:rPr lang="en-US" altLang="zh-CN" dirty="0"/>
              <a:t>03  </a:t>
            </a:r>
            <a:r>
              <a:rPr lang="zh-CN" altLang="en-US"/>
              <a:t>课文精讲</a:t>
            </a:r>
          </a:p>
        </p:txBody>
      </p:sp>
      <p:sp>
        <p:nvSpPr>
          <p:cNvPr id="45" name="文本框 44"/>
          <p:cNvSpPr txBox="1"/>
          <p:nvPr/>
        </p:nvSpPr>
        <p:spPr>
          <a:xfrm>
            <a:off x="7906317" y="4564407"/>
            <a:ext cx="2013585" cy="671579"/>
          </a:xfrm>
          <a:prstGeom prst="doubleWave">
            <a:avLst/>
          </a:prstGeom>
          <a:noFill/>
          <a:ln>
            <a:solidFill>
              <a:srgbClr val="00A166"/>
            </a:solidFill>
          </a:ln>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拟人、排比。</a:t>
            </a:r>
            <a:endPar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p:txBody>
      </p:sp>
      <p:sp>
        <p:nvSpPr>
          <p:cNvPr id="46" name="文本框 45"/>
          <p:cNvSpPr txBox="1"/>
          <p:nvPr/>
        </p:nvSpPr>
        <p:spPr>
          <a:xfrm>
            <a:off x="1045176" y="3429000"/>
            <a:ext cx="10041923" cy="114204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我看见喜鹊阿姨站在窝边，</a:t>
            </a:r>
            <a:r>
              <a:rPr kumimoji="0" lang="zh-CN" altLang="en-US"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一会儿</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教喜鹊弟弟唱歌，</a:t>
            </a:r>
            <a:r>
              <a:rPr kumimoji="0" lang="zh-CN" altLang="en-US"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一会儿</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教他们做游戏，</a:t>
            </a:r>
            <a:r>
              <a:rPr kumimoji="0" lang="zh-CN" altLang="en-US"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一会儿</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教他们学自己发明的拼音字母……  </a:t>
            </a:r>
            <a:r>
              <a:rPr kumimoji="0" lang="zh-CN" altLang="en-US"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p>
        </p:txBody>
      </p:sp>
      <p:sp>
        <p:nvSpPr>
          <p:cNvPr id="49" name="文本框 48"/>
          <p:cNvSpPr txBox="1"/>
          <p:nvPr/>
        </p:nvSpPr>
        <p:spPr>
          <a:xfrm>
            <a:off x="1564005" y="4697196"/>
            <a:ext cx="62257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这里用了什么修辞手法？你体会出了什么？</a:t>
            </a: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p:txBody>
      </p:sp>
      <p:sp>
        <p:nvSpPr>
          <p:cNvPr id="50" name="文本框 49"/>
          <p:cNvSpPr txBox="1"/>
          <p:nvPr/>
        </p:nvSpPr>
        <p:spPr>
          <a:xfrm>
            <a:off x="1045176" y="5397373"/>
            <a:ext cx="10346724" cy="610232"/>
          </a:xfrm>
          <a:prstGeom prst="bevel">
            <a:avLst/>
          </a:prstGeom>
          <a:noFill/>
          <a:ln>
            <a:solidFill>
              <a:srgbClr val="00A166"/>
            </a:solidFill>
          </a:ln>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写出了喜鹊阿姨教对小喜鹊的精心哺育。也反映了</a:t>
            </a:r>
            <a:r>
              <a:rPr kumimoji="0" lang="en-US" altLang="zh-CN"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a:t>
            </a: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我</a:t>
            </a:r>
            <a:r>
              <a:rPr kumimoji="0" lang="en-US" altLang="zh-CN"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a:t>
            </a: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对喜鹊一家观察得很仔细。</a:t>
            </a:r>
            <a:endParaRPr kumimoji="0" lang="zh-CN" altLang="en-US" sz="20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p:cTn id="17" dur="500" decel="50000" fill="hold">
                                          <p:stCondLst>
                                            <p:cond delay="0"/>
                                          </p:stCondLst>
                                        </p:cTn>
                                        <p:tgtEl>
                                          <p:spTgt spid="45"/>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45"/>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45"/>
                                        </p:tgtEl>
                                        <p:attrNameLst>
                                          <p:attrName>ppt_w</p:attrName>
                                        </p:attrNameLst>
                                      </p:cBhvr>
                                      <p:tavLst>
                                        <p:tav tm="0">
                                          <p:val>
                                            <p:strVal val="#ppt_w*.05"/>
                                          </p:val>
                                        </p:tav>
                                        <p:tav tm="100000">
                                          <p:val>
                                            <p:strVal val="#ppt_w"/>
                                          </p:val>
                                        </p:tav>
                                      </p:tavLst>
                                    </p:anim>
                                    <p:anim calcmode="lin" valueType="num">
                                      <p:cBhvr>
                                        <p:cTn id="20" dur="1000" fill="hold"/>
                                        <p:tgtEl>
                                          <p:spTgt spid="45"/>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45"/>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45"/>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45"/>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strips(downLeft)">
                                      <p:cBhvr>
                                        <p:cTn id="2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ldLvl="0" animBg="1"/>
      <p:bldP spid="45" grpId="0" bldLvl="0" animBg="1"/>
      <p:bldP spid="50"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596900" y="1493520"/>
            <a:ext cx="7396480" cy="175323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“鹊！鹊！鹊！……”喜鹊阿姨教道。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我知道，这便是</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方正姚体" panose="02010601030101010101" pitchFamily="2" charset="-122"/>
                <a:sym typeface="+mn-ea"/>
              </a:rPr>
              <a:t>ɑ</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方正姚体" panose="02010601030101010101" pitchFamily="2" charset="-122"/>
                <a:sym typeface="+mn-ea"/>
              </a:rPr>
              <a:t>o</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方正姚体" panose="02010601030101010101" pitchFamily="2" charset="-122"/>
                <a:sym typeface="+mn-ea"/>
              </a:rPr>
              <a:t>e</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喜鹊弟弟们也跟着学：“鹊，鹊，鹊……” </a:t>
            </a:r>
          </a:p>
        </p:txBody>
      </p:sp>
      <p:sp>
        <p:nvSpPr>
          <p:cNvPr id="12" name="文本框 11"/>
          <p:cNvSpPr txBox="1"/>
          <p:nvPr/>
        </p:nvSpPr>
        <p:spPr>
          <a:xfrm>
            <a:off x="1232481" y="3429000"/>
            <a:ext cx="4774038" cy="58801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你从这组对话体会到了什么？ </a:t>
            </a:r>
          </a:p>
        </p:txBody>
      </p:sp>
      <p:sp>
        <p:nvSpPr>
          <p:cNvPr id="13" name="文本框 12"/>
          <p:cNvSpPr txBox="1"/>
          <p:nvPr/>
        </p:nvSpPr>
        <p:spPr>
          <a:xfrm>
            <a:off x="7855585" y="1741209"/>
            <a:ext cx="1635125" cy="1296591"/>
          </a:xfrm>
          <a:prstGeom prst="irregularSeal1">
            <a:avLst/>
          </a:prstGeom>
          <a:noFill/>
          <a:ln>
            <a:solidFill>
              <a:srgbClr val="00A16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拟人</a:t>
            </a:r>
          </a:p>
        </p:txBody>
      </p:sp>
      <p:sp>
        <p:nvSpPr>
          <p:cNvPr id="14" name="文本框 13"/>
          <p:cNvSpPr txBox="1"/>
          <p:nvPr/>
        </p:nvSpPr>
        <p:spPr>
          <a:xfrm>
            <a:off x="850265" y="4468495"/>
            <a:ext cx="10605136" cy="650604"/>
          </a:xfrm>
          <a:prstGeom prst="wedgeRoundRectCallout">
            <a:avLst>
              <a:gd name="adj1" fmla="val -32258"/>
              <a:gd name="adj2" fmla="val -72872"/>
              <a:gd name="adj3" fmla="val 16667"/>
            </a:avLst>
          </a:prstGeom>
          <a:noFill/>
          <a:ln w="38100">
            <a:solidFill>
              <a:srgbClr val="00A166"/>
            </a:solidFill>
          </a:ln>
          <a:extLst>
            <a:ext uri="{909E8E84-426E-40DD-AFC4-6F175D3DCCD1}">
              <a14:hiddenFill xmlns:a14="http://schemas.microsoft.com/office/drawing/2010/main">
                <a:solidFill>
                  <a:schemeClr val="accent5">
                    <a:lumMod val="75000"/>
                  </a:schemeClr>
                </a:solidFill>
              </a14:hiddenFill>
            </a:ext>
          </a:extLst>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描写喜鹊阿姨教喜鹊弟弟</a:t>
            </a:r>
            <a:r>
              <a:rPr kumimoji="0" lang="zh-CN" altLang="en-US" sz="24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学习拼音字母</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的场景。</a:t>
            </a:r>
            <a:r>
              <a:rPr kumimoji="0" lang="zh-CN" altLang="en-US"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表现了“我”丰富的想象力。</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p>
        </p:txBody>
      </p:sp>
      <p:sp>
        <p:nvSpPr>
          <p:cNvPr id="46" name="文本占位符 7"/>
          <p:cNvSpPr>
            <a:spLocks noGrp="1"/>
          </p:cNvSpPr>
          <p:nvPr>
            <p:ph type="body" sz="quarter" idx="10"/>
          </p:nvPr>
        </p:nvSpPr>
        <p:spPr>
          <a:xfrm>
            <a:off x="596900" y="247650"/>
            <a:ext cx="2959100" cy="558800"/>
          </a:xfrm>
        </p:spPr>
        <p:txBody>
          <a:bodyPr/>
          <a:lstStyle/>
          <a:p>
            <a:r>
              <a:rPr lang="en-US" altLang="zh-CN" dirty="0"/>
              <a:t>03  </a:t>
            </a:r>
            <a:r>
              <a:rPr lang="zh-CN" altLang="en-US"/>
              <a:t>课文精讲</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strips(downLef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1036955" y="1623695"/>
            <a:ext cx="10177145" cy="114204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今天早上，太阳从</a:t>
            </a:r>
            <a:r>
              <a:rPr kumimoji="0" lang="zh-CN" altLang="en-US" sz="24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渡口对岸山冈后面</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升上来了，我看见喜鹊阿姨站在窝边，指着上升的太阳，问喜鹊弟弟：“鹊！鹊鹊鹊？”</a:t>
            </a:r>
          </a:p>
        </p:txBody>
      </p:sp>
      <p:sp>
        <p:nvSpPr>
          <p:cNvPr id="31" name="文本框 30"/>
          <p:cNvSpPr txBox="1"/>
          <p:nvPr/>
        </p:nvSpPr>
        <p:spPr>
          <a:xfrm>
            <a:off x="1579825" y="2765739"/>
            <a:ext cx="4634602" cy="588046"/>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哪里是渡口？哪里是山冈后面？  </a:t>
            </a:r>
          </a:p>
        </p:txBody>
      </p:sp>
      <p:sp>
        <p:nvSpPr>
          <p:cNvPr id="46" name="文本占位符 7"/>
          <p:cNvSpPr>
            <a:spLocks noGrp="1"/>
          </p:cNvSpPr>
          <p:nvPr>
            <p:ph type="body" sz="quarter" idx="10"/>
          </p:nvPr>
        </p:nvSpPr>
        <p:spPr>
          <a:xfrm>
            <a:off x="596900" y="247650"/>
            <a:ext cx="2959100" cy="558800"/>
          </a:xfrm>
        </p:spPr>
        <p:txBody>
          <a:bodyPr/>
          <a:lstStyle/>
          <a:p>
            <a:r>
              <a:rPr lang="en-US" altLang="zh-CN" dirty="0"/>
              <a:t>03  </a:t>
            </a:r>
            <a:r>
              <a:rPr lang="zh-CN" altLang="en-US"/>
              <a:t>课文精讲</a:t>
            </a:r>
          </a:p>
        </p:txBody>
      </p:sp>
      <p:sp>
        <p:nvSpPr>
          <p:cNvPr id="47" name="文本框 46"/>
          <p:cNvSpPr txBox="1"/>
          <p:nvPr/>
        </p:nvSpPr>
        <p:spPr>
          <a:xfrm>
            <a:off x="1024254" y="5354991"/>
            <a:ext cx="10304145" cy="588046"/>
          </a:xfrm>
          <a:prstGeom prst="plaque">
            <a:avLst>
              <a:gd name="adj" fmla="val 0"/>
            </a:avLst>
          </a:prstGeom>
          <a:noFill/>
          <a:ln>
            <a:solidFill>
              <a:schemeClr val="bg1"/>
            </a:solidFill>
          </a:ln>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运用</a:t>
            </a:r>
            <a:r>
              <a:rPr kumimoji="0" lang="zh-CN" altLang="en-US" sz="24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拟人</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的修辞方法，想象着喜鹊阿姨好像在指导</a:t>
            </a:r>
            <a:r>
              <a:rPr kumimoji="0" lang="zh-CN" altLang="en-US" sz="24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孩子们看日出</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p>
        </p:txBody>
      </p:sp>
      <p:sp>
        <p:nvSpPr>
          <p:cNvPr id="48" name="文本框 47"/>
          <p:cNvSpPr txBox="1"/>
          <p:nvPr/>
        </p:nvSpPr>
        <p:spPr>
          <a:xfrm>
            <a:off x="1036955" y="3429000"/>
            <a:ext cx="10177144" cy="114204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今天早上，太阳从渡口对岸山冈后面升上来了，</a:t>
            </a:r>
            <a:r>
              <a:rPr kumimoji="0" lang="zh-CN" altLang="en-US" sz="24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我看见喜鹊阿姨站在窝边，指着上升的太阳，问喜鹊弟弟：“鹊！鹊鹊鹊？”</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p>
        </p:txBody>
      </p:sp>
      <p:sp>
        <p:nvSpPr>
          <p:cNvPr id="49" name="文本框 48"/>
          <p:cNvSpPr txBox="1"/>
          <p:nvPr/>
        </p:nvSpPr>
        <p:spPr>
          <a:xfrm>
            <a:off x="1579825" y="4728845"/>
            <a:ext cx="2646878" cy="588046"/>
          </a:xfrm>
          <a:prstGeom prst="rect">
            <a:avLst/>
          </a:prstGeom>
          <a:noFill/>
        </p:spPr>
        <p:txBody>
          <a:bodyPr wrap="non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你体会出了什么？</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strips(down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strips(downLeft)">
                                      <p:cBhvr>
                                        <p:cTn id="1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7"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324855" y="2535328"/>
            <a:ext cx="7826375" cy="559160"/>
          </a:xfrm>
          <a:prstGeom prst="wedgeRoundRectCallout">
            <a:avLst>
              <a:gd name="adj1" fmla="val -21019"/>
              <a:gd name="adj2" fmla="val -68247"/>
              <a:gd name="adj3" fmla="val 16667"/>
            </a:avLst>
          </a:prstGeom>
          <a:noFill/>
          <a:ln w="38100">
            <a:solidFill>
              <a:srgbClr val="00A166"/>
            </a:solidFill>
            <a:prstDash val="sysDash"/>
          </a:ln>
          <a:extLst>
            <a:ext uri="{909E8E84-426E-40DD-AFC4-6F175D3DCCD1}">
              <a14:hiddenFill xmlns:a14="http://schemas.microsoft.com/office/drawing/2010/main">
                <a:solidFill>
                  <a:schemeClr val="accent5">
                    <a:lumMod val="75000"/>
                  </a:schemeClr>
                </a:solidFill>
              </a14:hiddenFill>
            </a:ext>
          </a:extLst>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我听懂了喜鹊阿姨和喜鹊弟弟的话，所以我“高兴”。</a:t>
            </a:r>
          </a:p>
        </p:txBody>
      </p:sp>
      <p:sp>
        <p:nvSpPr>
          <p:cNvPr id="12" name="文本框 11"/>
          <p:cNvSpPr txBox="1"/>
          <p:nvPr/>
        </p:nvSpPr>
        <p:spPr>
          <a:xfrm>
            <a:off x="1324855" y="1856693"/>
            <a:ext cx="6011256" cy="50539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回顾课文，想一想：什么事让“我”高兴？ </a:t>
            </a:r>
          </a:p>
        </p:txBody>
      </p:sp>
      <p:grpSp>
        <p:nvGrpSpPr>
          <p:cNvPr id="13" name="组合 12"/>
          <p:cNvGrpSpPr/>
          <p:nvPr/>
        </p:nvGrpSpPr>
        <p:grpSpPr>
          <a:xfrm>
            <a:off x="895350" y="618760"/>
            <a:ext cx="3994785" cy="1376680"/>
            <a:chOff x="3404" y="1412"/>
            <a:chExt cx="6291" cy="2168"/>
          </a:xfrm>
        </p:grpSpPr>
        <p:pic>
          <p:nvPicPr>
            <p:cNvPr id="14" name="图片 13" descr="图片11"/>
            <p:cNvPicPr>
              <a:picLocks noChangeAspect="1"/>
            </p:cNvPicPr>
            <p:nvPr/>
          </p:nvPicPr>
          <p:blipFill>
            <a:blip r:embed="rId3"/>
            <a:stretch>
              <a:fillRect/>
            </a:stretch>
          </p:blipFill>
          <p:spPr>
            <a:xfrm>
              <a:off x="4024" y="1412"/>
              <a:ext cx="5671" cy="2168"/>
            </a:xfrm>
            <a:prstGeom prst="rect">
              <a:avLst/>
            </a:prstGeom>
          </p:spPr>
        </p:pic>
        <p:sp>
          <p:nvSpPr>
            <p:cNvPr id="15" name="文本框 14"/>
            <p:cNvSpPr txBox="1"/>
            <p:nvPr/>
          </p:nvSpPr>
          <p:spPr>
            <a:xfrm>
              <a:off x="3404" y="1997"/>
              <a:ext cx="4352" cy="92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lang="zh-CN" altLang="en-US" sz="2400" b="0" i="0" u="none" strike="noStrike" kern="120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我真高兴啊！</a:t>
              </a:r>
            </a:p>
          </p:txBody>
        </p:sp>
      </p:grpSp>
      <p:sp>
        <p:nvSpPr>
          <p:cNvPr id="48" name="文本占位符 7"/>
          <p:cNvSpPr>
            <a:spLocks noGrp="1"/>
          </p:cNvSpPr>
          <p:nvPr>
            <p:ph type="body" sz="quarter" idx="10"/>
          </p:nvPr>
        </p:nvSpPr>
        <p:spPr>
          <a:xfrm>
            <a:off x="596900" y="247650"/>
            <a:ext cx="2959100" cy="558800"/>
          </a:xfrm>
        </p:spPr>
        <p:txBody>
          <a:bodyPr/>
          <a:lstStyle/>
          <a:p>
            <a:r>
              <a:rPr lang="en-US" altLang="zh-CN" dirty="0"/>
              <a:t>03  </a:t>
            </a:r>
            <a:r>
              <a:rPr lang="zh-CN" altLang="en-US"/>
              <a:t>课文精讲</a:t>
            </a:r>
          </a:p>
        </p:txBody>
      </p:sp>
      <p:sp>
        <p:nvSpPr>
          <p:cNvPr id="49" name="矩形 25"/>
          <p:cNvSpPr/>
          <p:nvPr/>
        </p:nvSpPr>
        <p:spPr>
          <a:xfrm>
            <a:off x="1289050" y="4121785"/>
            <a:ext cx="10166350" cy="505395"/>
          </a:xfrm>
          <a:prstGeom prst="rect">
            <a:avLst/>
          </a:prstGeom>
          <a:noFill/>
          <a:ln w="9525">
            <a:noFill/>
          </a:ln>
          <a:extLst>
            <a:ext uri="{909E8E84-426E-40DD-AFC4-6F175D3DCCD1}">
              <a14:hiddenFill xmlns:a14="http://schemas.microsoft.com/office/drawing/2010/main">
                <a:solidFill>
                  <a:schemeClr val="accent1">
                    <a:lumMod val="75000"/>
                  </a:schemeClr>
                </a:solidFill>
              </a14:hiddenFill>
            </a:ext>
          </a:extLst>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zh-CN"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我看见喜鹊阿姨找了一条虫子回来，站在窝边。喜鹊弟弟一齐叫道：</a:t>
            </a:r>
            <a:r>
              <a:rPr kumimoji="0" lang="en-US" altLang="zh-CN"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a:t>
            </a:r>
            <a:r>
              <a:rPr kumimoji="0" lang="zh-CN" altLang="zh-CN"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鹊！鹊！鹊鹊鹊！</a:t>
            </a:r>
            <a:r>
              <a:rPr kumimoji="0" lang="en-US" altLang="zh-CN"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a:t>
            </a:r>
          </a:p>
        </p:txBody>
      </p:sp>
      <p:sp>
        <p:nvSpPr>
          <p:cNvPr id="50" name="文本框 49"/>
          <p:cNvSpPr txBox="1"/>
          <p:nvPr/>
        </p:nvSpPr>
        <p:spPr>
          <a:xfrm>
            <a:off x="1289050" y="3568700"/>
            <a:ext cx="619267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zh-CN"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看到下面的情景，你会想到什么？</a:t>
            </a:r>
          </a:p>
        </p:txBody>
      </p:sp>
      <p:sp>
        <p:nvSpPr>
          <p:cNvPr id="51" name="文本框 50"/>
          <p:cNvSpPr txBox="1"/>
          <p:nvPr/>
        </p:nvSpPr>
        <p:spPr>
          <a:xfrm>
            <a:off x="4464050" y="4876699"/>
            <a:ext cx="351891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妈妈，我要吃！我要吃虫子！</a:t>
            </a:r>
          </a:p>
        </p:txBody>
      </p:sp>
      <p:sp>
        <p:nvSpPr>
          <p:cNvPr id="79" name="文本框 78"/>
          <p:cNvSpPr txBox="1"/>
          <p:nvPr/>
        </p:nvSpPr>
        <p:spPr>
          <a:xfrm>
            <a:off x="1289050" y="4783989"/>
            <a:ext cx="8285480" cy="50539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zh-CN"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我懂得，他们的意思是：</a:t>
            </a:r>
            <a:r>
              <a:rPr kumimoji="0" lang="en-US" altLang="zh-CN"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a:t>
            </a:r>
            <a:r>
              <a:rPr kumimoji="0" lang="en-US" altLang="zh-CN" sz="2000" b="0" i="0" u="sng"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lang="en-US" altLang="zh-CN"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a:t>
            </a:r>
          </a:p>
        </p:txBody>
      </p:sp>
      <p:sp>
        <p:nvSpPr>
          <p:cNvPr id="80" name="文本框 79"/>
          <p:cNvSpPr txBox="1"/>
          <p:nvPr/>
        </p:nvSpPr>
        <p:spPr>
          <a:xfrm>
            <a:off x="4464050" y="5504119"/>
            <a:ext cx="300595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妈妈，我饿了！我饿了！</a:t>
            </a:r>
          </a:p>
        </p:txBody>
      </p:sp>
      <p:sp>
        <p:nvSpPr>
          <p:cNvPr id="81" name="文本框 80"/>
          <p:cNvSpPr txBox="1"/>
          <p:nvPr/>
        </p:nvSpPr>
        <p:spPr>
          <a:xfrm>
            <a:off x="1289050" y="5411409"/>
            <a:ext cx="8285480" cy="50539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zh-CN"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我懂得，他们的意思是：</a:t>
            </a:r>
            <a:r>
              <a:rPr kumimoji="0" lang="en-US" altLang="zh-CN"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a:t>
            </a:r>
            <a:r>
              <a:rPr kumimoji="0" lang="en-US" altLang="zh-CN" sz="2000" b="0" i="0" u="sng"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lang="en-US" altLang="zh-CN"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strips(downLeft)">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strips(downLeft)">
                                      <p:cBhvr>
                                        <p:cTn id="1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1" grpId="0"/>
      <p:bldP spid="8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25"/>
          <p:cNvSpPr/>
          <p:nvPr/>
        </p:nvSpPr>
        <p:spPr>
          <a:xfrm>
            <a:off x="1198880" y="2100616"/>
            <a:ext cx="9794240" cy="588046"/>
          </a:xfrm>
          <a:prstGeom prst="rect">
            <a:avLst/>
          </a:prstGeom>
          <a:noFill/>
          <a:ln w="9525">
            <a:noFill/>
          </a:ln>
          <a:extLst>
            <a:ext uri="{909E8E84-426E-40DD-AFC4-6F175D3DCCD1}">
              <a14:hiddenFill xmlns:a14="http://schemas.microsoft.com/office/drawing/2010/main">
                <a:solidFill>
                  <a:schemeClr val="accent1">
                    <a:lumMod val="75000"/>
                  </a:schemeClr>
                </a:solidFill>
              </a14:hiddenFill>
            </a:ext>
          </a:extLst>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altLang="zh-CN" sz="2400" b="0" i="0" u="none" strike="noStrike" kern="1200" cap="none" spc="0" normalizeH="0" baseline="0" noProof="0" dirty="0" err="1">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喜鹊阿姨把虫子送到喜鹊弟弟嘴里</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a:t>
            </a:r>
            <a:r>
              <a:rPr kumimoji="0"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叫起来</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a:t>
            </a:r>
            <a:r>
              <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a:t>
            </a:r>
            <a:r>
              <a:rPr kumimoji="0"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鹊</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a:t>
            </a:r>
            <a:r>
              <a:rPr kumimoji="0"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鹊</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a:t>
            </a:r>
            <a:r>
              <a:rPr kumimoji="0"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鹊</a:t>
            </a:r>
            <a:r>
              <a:rPr kumimoji="0" 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a:t>
            </a:r>
          </a:p>
        </p:txBody>
      </p:sp>
      <p:sp>
        <p:nvSpPr>
          <p:cNvPr id="10" name="文本框 9"/>
          <p:cNvSpPr txBox="1"/>
          <p:nvPr/>
        </p:nvSpPr>
        <p:spPr>
          <a:xfrm>
            <a:off x="1198880" y="1633220"/>
            <a:ext cx="6192678"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看到下面的情景，你会想到什么？</a:t>
            </a:r>
          </a:p>
        </p:txBody>
      </p:sp>
      <p:sp>
        <p:nvSpPr>
          <p:cNvPr id="11" name="文本框 10"/>
          <p:cNvSpPr txBox="1"/>
          <p:nvPr/>
        </p:nvSpPr>
        <p:spPr>
          <a:xfrm>
            <a:off x="4612005" y="2862887"/>
            <a:ext cx="5059680" cy="4603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乖孩子，别急！吃完了妈妈再去找。</a:t>
            </a:r>
          </a:p>
        </p:txBody>
      </p:sp>
      <p:sp>
        <p:nvSpPr>
          <p:cNvPr id="14" name="文本框 13"/>
          <p:cNvSpPr txBox="1"/>
          <p:nvPr/>
        </p:nvSpPr>
        <p:spPr>
          <a:xfrm>
            <a:off x="1198880" y="2862887"/>
            <a:ext cx="789831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我知道</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，她</a:t>
            </a:r>
            <a:r>
              <a:rPr kumimoji="0"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是在说。</a:t>
            </a:r>
            <a:r>
              <a:rPr kumimoji="0" lang="zh-CN"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a:t>
            </a:r>
            <a:r>
              <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a:t>
            </a:r>
            <a:r>
              <a:rPr kumimoji="0" lang="en-US" altLang="zh-CN" sz="2400" b="0" i="0" u="sng"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a:t>
            </a:r>
          </a:p>
        </p:txBody>
      </p:sp>
      <p:sp>
        <p:nvSpPr>
          <p:cNvPr id="15" name="文本框 14"/>
          <p:cNvSpPr txBox="1"/>
          <p:nvPr/>
        </p:nvSpPr>
        <p:spPr>
          <a:xfrm>
            <a:off x="1198880" y="3476932"/>
            <a:ext cx="789831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我知道</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，她</a:t>
            </a:r>
            <a:r>
              <a:rPr kumimoji="0"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是在说。</a:t>
            </a:r>
            <a:r>
              <a:rPr kumimoji="0" lang="zh-CN"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a:t>
            </a:r>
            <a:r>
              <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a:t>
            </a:r>
            <a:r>
              <a:rPr kumimoji="0" lang="en-US" altLang="zh-CN" sz="2400" b="0" i="0" u="sng"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a:t>
            </a:r>
          </a:p>
        </p:txBody>
      </p:sp>
      <p:sp>
        <p:nvSpPr>
          <p:cNvPr id="20" name="文本框 19"/>
          <p:cNvSpPr txBox="1"/>
          <p:nvPr/>
        </p:nvSpPr>
        <p:spPr>
          <a:xfrm>
            <a:off x="4612005" y="3476932"/>
            <a:ext cx="5059680" cy="4603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乖孩子，快吃吧！吃饱了快快长大。</a:t>
            </a:r>
          </a:p>
        </p:txBody>
      </p:sp>
      <p:sp>
        <p:nvSpPr>
          <p:cNvPr id="50" name="文本占位符 1"/>
          <p:cNvSpPr>
            <a:spLocks noGrp="1"/>
          </p:cNvSpPr>
          <p:nvPr>
            <p:ph type="body" sz="quarter" idx="10"/>
          </p:nvPr>
        </p:nvSpPr>
        <p:spPr>
          <a:xfrm>
            <a:off x="596900" y="247650"/>
            <a:ext cx="2959100" cy="558800"/>
          </a:xfrm>
        </p:spPr>
        <p:txBody>
          <a:bodyPr/>
          <a:lstStyle/>
          <a:p>
            <a:r>
              <a:rPr lang="en-US" altLang="zh-CN" dirty="0"/>
              <a:t>04  </a:t>
            </a:r>
            <a:r>
              <a:rPr lang="zh-CN" altLang="en-US" dirty="0"/>
              <a:t>课堂小结</a:t>
            </a:r>
          </a:p>
        </p:txBody>
      </p:sp>
      <p:sp>
        <p:nvSpPr>
          <p:cNvPr id="51" name="文本框 50"/>
          <p:cNvSpPr txBox="1"/>
          <p:nvPr/>
        </p:nvSpPr>
        <p:spPr>
          <a:xfrm>
            <a:off x="1308100" y="4302125"/>
            <a:ext cx="9544050" cy="1316964"/>
          </a:xfrm>
          <a:prstGeom prst="rect">
            <a:avLst/>
          </a:prstGeom>
          <a:noFill/>
          <a:ln>
            <a:solidFill>
              <a:srgbClr val="00A166"/>
            </a:solidFill>
          </a:ln>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       本文讲述了“我”喜爱枫树上的喜鹊，常常观察喜鹊，并从中产生了丰富的想象，表达了</a:t>
            </a:r>
            <a:r>
              <a:rPr kumimoji="0" lang="en-US" altLang="zh-CN"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“我”对喜鹊的喜爱之情。</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strips(down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strips(downLeft)">
                                      <p:cBhvr>
                                        <p:cTn id="1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P spid="5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左大括号 7"/>
          <p:cNvSpPr/>
          <p:nvPr/>
        </p:nvSpPr>
        <p:spPr>
          <a:xfrm>
            <a:off x="3038475" y="2310448"/>
            <a:ext cx="333375" cy="3021013"/>
          </a:xfrm>
          <a:prstGeom prst="leftBrace">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9" name="矩形 7"/>
          <p:cNvSpPr/>
          <p:nvPr/>
        </p:nvSpPr>
        <p:spPr>
          <a:xfrm>
            <a:off x="3392488" y="3705860"/>
            <a:ext cx="1681162" cy="1131079"/>
          </a:xfrm>
          <a:prstGeom prst="rect">
            <a:avLst/>
          </a:prstGeom>
          <a:noFill/>
          <a:ln w="9525">
            <a:noFill/>
          </a:ln>
        </p:spPr>
        <p:txBody>
          <a:bodyPr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喜鹊弟弟</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学知识 </a:t>
            </a:r>
          </a:p>
        </p:txBody>
      </p:sp>
      <p:sp>
        <p:nvSpPr>
          <p:cNvPr id="29" name="矩形 28"/>
          <p:cNvSpPr/>
          <p:nvPr/>
        </p:nvSpPr>
        <p:spPr>
          <a:xfrm>
            <a:off x="3470275" y="2466023"/>
            <a:ext cx="1189038" cy="588046"/>
          </a:xfrm>
          <a:prstGeom prst="rect">
            <a:avLst/>
          </a:prstGeom>
          <a:noFill/>
          <a:ln w="9525">
            <a:noFill/>
          </a:ln>
        </p:spPr>
        <p:txBody>
          <a:bodyPr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喜 欢  </a:t>
            </a:r>
          </a:p>
        </p:txBody>
      </p:sp>
      <p:sp>
        <p:nvSpPr>
          <p:cNvPr id="11" name="矩形 10"/>
          <p:cNvSpPr/>
          <p:nvPr/>
        </p:nvSpPr>
        <p:spPr>
          <a:xfrm>
            <a:off x="5002213" y="2334260"/>
            <a:ext cx="2857500" cy="1048172"/>
          </a:xfrm>
          <a:prstGeom prst="rect">
            <a:avLst/>
          </a:prstGeom>
          <a:noFill/>
          <a:ln w="9525">
            <a:noFill/>
          </a:ln>
        </p:spPr>
        <p:txBody>
          <a:bodyPr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枫树  喜鹊窝</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喜鹊阿姨  喜鹊弟弟 </a:t>
            </a:r>
          </a:p>
        </p:txBody>
      </p:sp>
      <p:sp>
        <p:nvSpPr>
          <p:cNvPr id="12" name="左大括号 11"/>
          <p:cNvSpPr/>
          <p:nvPr/>
        </p:nvSpPr>
        <p:spPr>
          <a:xfrm>
            <a:off x="4592638" y="3858260"/>
            <a:ext cx="323850" cy="1063625"/>
          </a:xfrm>
          <a:prstGeom prst="leftBrace">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51211" name="文本框 26"/>
          <p:cNvSpPr txBox="1"/>
          <p:nvPr/>
        </p:nvSpPr>
        <p:spPr>
          <a:xfrm>
            <a:off x="2179440" y="2392204"/>
            <a:ext cx="615553" cy="2857500"/>
          </a:xfrm>
          <a:prstGeom prst="rect">
            <a:avLst/>
          </a:prstGeom>
          <a:noFill/>
          <a:ln w="9525">
            <a:noFill/>
          </a:ln>
        </p:spPr>
        <p:txBody>
          <a:bodyPr vert="eaVert"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rPr>
              <a:t>枫树上的喜鹊</a:t>
            </a:r>
          </a:p>
        </p:txBody>
      </p:sp>
      <p:sp>
        <p:nvSpPr>
          <p:cNvPr id="24" name="左大括号 23"/>
          <p:cNvSpPr/>
          <p:nvPr/>
        </p:nvSpPr>
        <p:spPr>
          <a:xfrm>
            <a:off x="4659313" y="2466023"/>
            <a:ext cx="282575" cy="874713"/>
          </a:xfrm>
          <a:prstGeom prst="leftBrace">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5" name="矩形 24"/>
          <p:cNvSpPr/>
          <p:nvPr/>
        </p:nvSpPr>
        <p:spPr>
          <a:xfrm>
            <a:off x="4962525" y="3575685"/>
            <a:ext cx="2266950" cy="1614805"/>
          </a:xfrm>
          <a:prstGeom prst="rect">
            <a:avLst/>
          </a:prstGeom>
          <a:noFill/>
          <a:ln w="9525">
            <a:noFill/>
          </a:ln>
        </p:spPr>
        <p:txBody>
          <a:bodyPr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学唱歌 做游戏</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学拼音字母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看日出</a:t>
            </a:r>
          </a:p>
        </p:txBody>
      </p:sp>
      <p:sp>
        <p:nvSpPr>
          <p:cNvPr id="28" name="左大括号 27"/>
          <p:cNvSpPr/>
          <p:nvPr/>
        </p:nvSpPr>
        <p:spPr>
          <a:xfrm rot="10800000">
            <a:off x="7394575" y="3748723"/>
            <a:ext cx="323850" cy="1347788"/>
          </a:xfrm>
          <a:prstGeom prst="leftBrace">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0" name="矩形 29"/>
          <p:cNvSpPr/>
          <p:nvPr/>
        </p:nvSpPr>
        <p:spPr>
          <a:xfrm>
            <a:off x="7747000" y="3816985"/>
            <a:ext cx="895350" cy="1142044"/>
          </a:xfrm>
          <a:prstGeom prst="rect">
            <a:avLst/>
          </a:prstGeom>
          <a:noFill/>
          <a:ln w="9525">
            <a:noFill/>
          </a:ln>
        </p:spPr>
        <p:txBody>
          <a:bodyPr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其乐融融  </a:t>
            </a:r>
          </a:p>
        </p:txBody>
      </p:sp>
      <p:sp>
        <p:nvSpPr>
          <p:cNvPr id="31" name="左大括号 30"/>
          <p:cNvSpPr/>
          <p:nvPr/>
        </p:nvSpPr>
        <p:spPr>
          <a:xfrm rot="10800000">
            <a:off x="8693150" y="2311242"/>
            <a:ext cx="333375" cy="3019425"/>
          </a:xfrm>
          <a:prstGeom prst="leftBrace">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48144" name="文本框 26"/>
          <p:cNvSpPr txBox="1"/>
          <p:nvPr/>
        </p:nvSpPr>
        <p:spPr>
          <a:xfrm>
            <a:off x="9411097" y="2806542"/>
            <a:ext cx="615553" cy="2028825"/>
          </a:xfrm>
          <a:prstGeom prst="rect">
            <a:avLst/>
          </a:prstGeom>
          <a:noFill/>
          <a:ln w="9525">
            <a:noFill/>
          </a:ln>
        </p:spPr>
        <p:txBody>
          <a:bodyPr vert="eaVert"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rPr>
              <a:t>童真童趣</a:t>
            </a:r>
          </a:p>
        </p:txBody>
      </p:sp>
      <p:sp>
        <p:nvSpPr>
          <p:cNvPr id="79" name="文本占位符 1"/>
          <p:cNvSpPr>
            <a:spLocks noGrp="1"/>
          </p:cNvSpPr>
          <p:nvPr>
            <p:ph type="body" sz="quarter" idx="10"/>
          </p:nvPr>
        </p:nvSpPr>
        <p:spPr>
          <a:xfrm>
            <a:off x="596900" y="247650"/>
            <a:ext cx="2959100" cy="558800"/>
          </a:xfrm>
        </p:spPr>
        <p:txBody>
          <a:bodyPr/>
          <a:lstStyle/>
          <a:p>
            <a:r>
              <a:rPr lang="en-US" altLang="zh-CN" dirty="0"/>
              <a:t>04  </a:t>
            </a:r>
            <a:r>
              <a:rPr lang="zh-CN" altLang="en-US" dirty="0"/>
              <a:t>课堂小结</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left)">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10" fill="hold" grpId="0" nodeType="clickEffect">
                                  <p:stCondLst>
                                    <p:cond delay="0"/>
                                  </p:stCondLst>
                                  <p:childTnLst>
                                    <p:set>
                                      <p:cBhvr>
                                        <p:cTn id="56" dur="1" fill="hold">
                                          <p:stCondLst>
                                            <p:cond delay="0"/>
                                          </p:stCondLst>
                                        </p:cTn>
                                        <p:tgtEl>
                                          <p:spTgt spid="48144"/>
                                        </p:tgtEl>
                                        <p:attrNameLst>
                                          <p:attrName>style.visibility</p:attrName>
                                        </p:attrNameLst>
                                      </p:cBhvr>
                                      <p:to>
                                        <p:strVal val="visible"/>
                                      </p:to>
                                    </p:set>
                                    <p:anim calcmode="lin" valueType="num">
                                      <p:cBhvr>
                                        <p:cTn id="57" dur="500" fill="hold"/>
                                        <p:tgtEl>
                                          <p:spTgt spid="48144"/>
                                        </p:tgtEl>
                                        <p:attrNameLst>
                                          <p:attrName>ppt_w</p:attrName>
                                        </p:attrNameLst>
                                      </p:cBhvr>
                                      <p:tavLst>
                                        <p:tav tm="0">
                                          <p:val>
                                            <p:fltVal val="0"/>
                                          </p:val>
                                        </p:tav>
                                        <p:tav tm="100000">
                                          <p:val>
                                            <p:strVal val="#ppt_w"/>
                                          </p:val>
                                        </p:tav>
                                      </p:tavLst>
                                    </p:anim>
                                    <p:anim calcmode="lin" valueType="num">
                                      <p:cBhvr>
                                        <p:cTn id="58" dur="500" fill="hold"/>
                                        <p:tgtEl>
                                          <p:spTgt spid="4814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P spid="29" grpId="0"/>
      <p:bldP spid="11" grpId="0"/>
      <p:bldP spid="12" grpId="0" bldLvl="0" animBg="1"/>
      <p:bldP spid="24" grpId="0" bldLvl="0" animBg="1"/>
      <p:bldP spid="25" grpId="0"/>
      <p:bldP spid="28" grpId="0" bldLvl="0" animBg="1"/>
      <p:bldP spid="30" grpId="0"/>
      <p:bldP spid="31" grpId="0" bldLvl="0" animBg="1"/>
      <p:bldP spid="4814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17"/>
          <p:cNvSpPr/>
          <p:nvPr/>
        </p:nvSpPr>
        <p:spPr>
          <a:xfrm>
            <a:off x="1459230" y="1489075"/>
            <a:ext cx="10291445" cy="4399915"/>
          </a:xfrm>
          <a:prstGeom prst="rect">
            <a:avLst/>
          </a:prstGeom>
        </p:spPr>
        <p:txBody>
          <a:bodyPr wrap="square">
            <a:spAutoFit/>
          </a:bodyPr>
          <a:lstStyle>
            <a:lvl1pPr marL="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l" defTabSz="457200" rtl="0" eaLnBrk="1" fontAlgn="base" latinLnBrk="0" hangingPunct="1">
              <a:lnSpc>
                <a:spcPct val="2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   一、看拼音写词语。</a:t>
            </a:r>
          </a:p>
          <a:p>
            <a:pPr marL="0" marR="0" lvl="0" indent="0" algn="l" defTabSz="457200" rtl="0" eaLnBrk="1" fontAlgn="base" latinLnBrk="0" hangingPunct="1">
              <a:lnSpc>
                <a:spcPct val="2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        ā  yí               fānɡ biàn             zì mǔ               jiào shī </a:t>
            </a:r>
          </a:p>
          <a:p>
            <a:pPr marL="0" marR="0" lvl="0" indent="0" algn="l" defTabSz="457200" rtl="0" eaLnBrk="1" fontAlgn="base" latinLnBrk="0" hangingPunct="1">
              <a:lnSpc>
                <a:spcPct val="2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   （          ）       （                ）       （            ）       （              ）</a:t>
            </a:r>
          </a:p>
          <a:p>
            <a:pPr marL="0" marR="0" lvl="0" indent="0" algn="l" defTabSz="457200" rtl="0" eaLnBrk="1" fontAlgn="base" latinLnBrk="0" hangingPunct="1">
              <a:lnSpc>
                <a:spcPct val="2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      yóu yǒnɡ        kàn xì                dǎ sǎn              tái  tóu </a:t>
            </a:r>
          </a:p>
          <a:p>
            <a:pPr marL="0" marR="0" lvl="0" indent="0" algn="l" defTabSz="457200" rtl="0" eaLnBrk="1" fontAlgn="base" latinLnBrk="0" hangingPunct="1">
              <a:lnSpc>
                <a:spcPct val="2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  （            ）      （                ）       （            ）       （              ）</a:t>
            </a:r>
            <a:r>
              <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                            </a:t>
            </a:r>
          </a:p>
        </p:txBody>
      </p:sp>
      <p:sp>
        <p:nvSpPr>
          <p:cNvPr id="2" name="文本框 1"/>
          <p:cNvSpPr txBox="1"/>
          <p:nvPr/>
        </p:nvSpPr>
        <p:spPr>
          <a:xfrm>
            <a:off x="2083435" y="3540750"/>
            <a:ext cx="1104900" cy="52197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阿  姨</a:t>
            </a:r>
            <a:endPar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p:txBody>
      </p:sp>
      <p:sp>
        <p:nvSpPr>
          <p:cNvPr id="3" name="文本框 2"/>
          <p:cNvSpPr txBox="1"/>
          <p:nvPr/>
        </p:nvSpPr>
        <p:spPr>
          <a:xfrm>
            <a:off x="4284345" y="3540750"/>
            <a:ext cx="1104900" cy="52197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方  便</a:t>
            </a:r>
            <a:endPar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p:txBody>
      </p:sp>
      <p:sp>
        <p:nvSpPr>
          <p:cNvPr id="4" name="文本框 3"/>
          <p:cNvSpPr txBox="1"/>
          <p:nvPr/>
        </p:nvSpPr>
        <p:spPr>
          <a:xfrm>
            <a:off x="6807200" y="3540125"/>
            <a:ext cx="984565"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字</a:t>
            </a:r>
            <a:r>
              <a:rPr kumimoji="0" lang="en-US" altLang="zh-CN"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母</a:t>
            </a:r>
            <a:endPar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p:txBody>
      </p:sp>
      <p:sp>
        <p:nvSpPr>
          <p:cNvPr id="6" name="文本框 5"/>
          <p:cNvSpPr txBox="1"/>
          <p:nvPr/>
        </p:nvSpPr>
        <p:spPr>
          <a:xfrm>
            <a:off x="9071292" y="3540750"/>
            <a:ext cx="1104900" cy="52197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教  师</a:t>
            </a:r>
            <a:endPar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p:txBody>
      </p:sp>
      <p:sp>
        <p:nvSpPr>
          <p:cNvPr id="8" name="文本框 7"/>
          <p:cNvSpPr txBox="1"/>
          <p:nvPr/>
        </p:nvSpPr>
        <p:spPr>
          <a:xfrm>
            <a:off x="2083435" y="5196840"/>
            <a:ext cx="1104900" cy="52197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游  泳</a:t>
            </a:r>
            <a:endPar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p:txBody>
      </p:sp>
      <p:sp>
        <p:nvSpPr>
          <p:cNvPr id="9" name="文本框 8"/>
          <p:cNvSpPr txBox="1"/>
          <p:nvPr/>
        </p:nvSpPr>
        <p:spPr>
          <a:xfrm>
            <a:off x="4284345" y="5196840"/>
            <a:ext cx="1104900" cy="52197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看  戏</a:t>
            </a:r>
            <a:endPar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p:txBody>
      </p:sp>
      <p:sp>
        <p:nvSpPr>
          <p:cNvPr id="14" name="文本框 13"/>
          <p:cNvSpPr txBox="1"/>
          <p:nvPr/>
        </p:nvSpPr>
        <p:spPr>
          <a:xfrm>
            <a:off x="6799737" y="5196840"/>
            <a:ext cx="999490" cy="52197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打 伞</a:t>
            </a:r>
            <a:endPar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p:txBody>
      </p:sp>
      <p:sp>
        <p:nvSpPr>
          <p:cNvPr id="15" name="文本框 14"/>
          <p:cNvSpPr txBox="1"/>
          <p:nvPr/>
        </p:nvSpPr>
        <p:spPr>
          <a:xfrm>
            <a:off x="9071292" y="5196840"/>
            <a:ext cx="1257935" cy="5219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抬  头</a:t>
            </a:r>
            <a:endPar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p:txBody>
      </p:sp>
      <p:sp>
        <p:nvSpPr>
          <p:cNvPr id="10" name="文本占位符 9"/>
          <p:cNvSpPr>
            <a:spLocks noGrp="1"/>
          </p:cNvSpPr>
          <p:nvPr>
            <p:ph type="body" sz="quarter" idx="10"/>
          </p:nvPr>
        </p:nvSpPr>
        <p:spPr/>
        <p:txBody>
          <a:bodyPr/>
          <a:lstStyle/>
          <a:p>
            <a:r>
              <a:rPr lang="en-US" altLang="zh-CN" dirty="0"/>
              <a:t>05  </a:t>
            </a:r>
            <a:r>
              <a:rPr lang="zh-CN" altLang="en-US" dirty="0"/>
              <a:t>课堂练习</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69035" y="2181860"/>
            <a:ext cx="5574665" cy="2906052"/>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sz="24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喜鹊：</a:t>
            </a:r>
            <a:r>
              <a:rPr kumimoji="0"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体长40～50厘米，雌雄羽色相似，头、颈、背至尾均为黑色，并自前往后分别呈现紫色、绿蓝色、绿色等光泽。</a:t>
            </a:r>
          </a:p>
          <a:p>
            <a:pPr marL="0" marR="0" lvl="0" indent="0" algn="l" defTabSz="914400" rtl="0" eaLnBrk="1" fontAlgn="auto" latinLnBrk="0" hangingPunct="1">
              <a:lnSpc>
                <a:spcPct val="150000"/>
              </a:lnSpc>
              <a:spcBef>
                <a:spcPts val="0"/>
              </a:spcBef>
              <a:spcAft>
                <a:spcPts val="0"/>
              </a:spcAft>
              <a:buClrTx/>
              <a:buSzTx/>
              <a:buFontTx/>
              <a:buNone/>
              <a:defRPr/>
            </a:pPr>
            <a:r>
              <a:rPr kumimoji="0"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sz="2000" b="0" i="0" u="none" strike="noStrike" kern="1200" cap="none" spc="0" normalizeH="0" baseline="0" noProof="0" dirty="0" err="1">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民间将喜鹊作为“吉祥”的象征。关于它有很多好听的神话传说。民间常用喜鹊登枝来寓意喜事临门，喜上眉梢</a:t>
            </a:r>
            <a:r>
              <a:rPr kumimoji="0"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a:t>
            </a:r>
          </a:p>
        </p:txBody>
      </p:sp>
      <p:sp>
        <p:nvSpPr>
          <p:cNvPr id="59" name="文本占位符 5"/>
          <p:cNvSpPr>
            <a:spLocks noGrp="1"/>
          </p:cNvSpPr>
          <p:nvPr>
            <p:ph type="body" sz="quarter" idx="10"/>
          </p:nvPr>
        </p:nvSpPr>
        <p:spPr>
          <a:xfrm>
            <a:off x="596900" y="247650"/>
            <a:ext cx="2959100" cy="558800"/>
          </a:xfrm>
        </p:spPr>
        <p:txBody>
          <a:bodyPr/>
          <a:lstStyle/>
          <a:p>
            <a:r>
              <a:rPr lang="en-US" altLang="zh-CN" dirty="0"/>
              <a:t>01  </a:t>
            </a:r>
            <a:r>
              <a:rPr lang="zh-CN" altLang="en-US"/>
              <a:t>课前导读</a:t>
            </a:r>
          </a:p>
        </p:txBody>
      </p:sp>
      <p:pic>
        <p:nvPicPr>
          <p:cNvPr id="60" name="图片 59" descr="图片包含 鸟, 小, 栖息, 户外&#10;&#10;描述已自动生成"/>
          <p:cNvPicPr>
            <a:picLocks noChangeAspect="1"/>
          </p:cNvPicPr>
          <p:nvPr/>
        </p:nvPicPr>
        <p:blipFill rotWithShape="1">
          <a:blip r:embed="rId3" cstate="print">
            <a:extLst>
              <a:ext uri="{28A0092B-C50C-407E-A947-70E740481C1C}">
                <a14:useLocalDpi xmlns:a14="http://schemas.microsoft.com/office/drawing/2010/main" val="0"/>
              </a:ext>
            </a:extLst>
          </a:blip>
          <a:srcRect l="13723" r="21664" b="2314"/>
          <a:stretch>
            <a:fillRect/>
          </a:stretch>
        </p:blipFill>
        <p:spPr>
          <a:xfrm>
            <a:off x="7212951" y="1917700"/>
            <a:ext cx="3557298" cy="3587750"/>
          </a:xfrm>
          <a:custGeom>
            <a:avLst/>
            <a:gdLst>
              <a:gd name="connsiteX0" fmla="*/ 2644162 w 5333987"/>
              <a:gd name="connsiteY0" fmla="*/ 0 h 5379650"/>
              <a:gd name="connsiteX1" fmla="*/ 5333987 w 5333987"/>
              <a:gd name="connsiteY1" fmla="*/ 2689825 h 5379650"/>
              <a:gd name="connsiteX2" fmla="*/ 2644162 w 5333987"/>
              <a:gd name="connsiteY2" fmla="*/ 5379650 h 5379650"/>
              <a:gd name="connsiteX3" fmla="*/ 8985 w 5333987"/>
              <a:gd name="connsiteY3" fmla="*/ 3231919 h 5379650"/>
              <a:gd name="connsiteX4" fmla="*/ 0 w 5333987"/>
              <a:gd name="connsiteY4" fmla="*/ 3173048 h 5379650"/>
              <a:gd name="connsiteX5" fmla="*/ 0 w 5333987"/>
              <a:gd name="connsiteY5" fmla="*/ 2206602 h 5379650"/>
              <a:gd name="connsiteX6" fmla="*/ 8985 w 5333987"/>
              <a:gd name="connsiteY6" fmla="*/ 2147732 h 5379650"/>
              <a:gd name="connsiteX7" fmla="*/ 2644162 w 5333987"/>
              <a:gd name="connsiteY7" fmla="*/ 0 h 537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3987" h="5379650">
                <a:moveTo>
                  <a:pt x="2644162" y="0"/>
                </a:moveTo>
                <a:cubicBezTo>
                  <a:pt x="4129711" y="0"/>
                  <a:pt x="5333987" y="1204276"/>
                  <a:pt x="5333987" y="2689825"/>
                </a:cubicBezTo>
                <a:cubicBezTo>
                  <a:pt x="5333987" y="4175374"/>
                  <a:pt x="4129711" y="5379650"/>
                  <a:pt x="2644162" y="5379650"/>
                </a:cubicBezTo>
                <a:cubicBezTo>
                  <a:pt x="1344307" y="5379650"/>
                  <a:pt x="259801" y="4457626"/>
                  <a:pt x="8985" y="3231919"/>
                </a:cubicBezTo>
                <a:lnTo>
                  <a:pt x="0" y="3173048"/>
                </a:lnTo>
                <a:lnTo>
                  <a:pt x="0" y="2206602"/>
                </a:lnTo>
                <a:lnTo>
                  <a:pt x="8985" y="2147732"/>
                </a:lnTo>
                <a:cubicBezTo>
                  <a:pt x="259801" y="922024"/>
                  <a:pt x="1344307" y="0"/>
                  <a:pt x="2644162" y="0"/>
                </a:cubicBezTo>
                <a:close/>
              </a:path>
            </a:pathLst>
          </a:custGeom>
          <a:ln w="44450">
            <a:solidFill>
              <a:schemeClr val="bg1"/>
            </a:solidFill>
          </a:ln>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17"/>
          <p:cNvSpPr/>
          <p:nvPr/>
        </p:nvSpPr>
        <p:spPr>
          <a:xfrm>
            <a:off x="2390775" y="1982470"/>
            <a:ext cx="8740775" cy="3538220"/>
          </a:xfrm>
          <a:prstGeom prst="rect">
            <a:avLst/>
          </a:prstGeom>
        </p:spPr>
        <p:txBody>
          <a:bodyPr wrap="square">
            <a:spAutoFit/>
          </a:bodyPr>
          <a:lstStyle>
            <a:lvl1pPr marL="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l" defTabSz="457200" rtl="0" eaLnBrk="1" fontAlgn="base" latinLnBrk="0" hangingPunct="1">
              <a:lnSpc>
                <a:spcPct val="2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二、根据拼音选择合适的字组成词语。</a:t>
            </a:r>
          </a:p>
          <a:p>
            <a:pPr marL="0" marR="0" lvl="0" indent="0" algn="l" defTabSz="457200" rtl="0" eaLnBrk="1" fontAlgn="base" latinLnBrk="0" hangingPunct="1">
              <a:lnSpc>
                <a:spcPct val="2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rPr>
              <a:t>    jiāo                            tái                         yí</a:t>
            </a:r>
            <a:endPar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a:p>
            <a:pPr marL="0" marR="0" lvl="0" indent="0" algn="l" defTabSz="457200" rtl="0" eaLnBrk="1" fontAlgn="base" latinLnBrk="0" hangingPunct="1">
              <a:lnSpc>
                <a:spcPct val="2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      ）会          （       ）水             阿（    ）</a:t>
            </a:r>
          </a:p>
          <a:p>
            <a:pPr marL="0" marR="0" lvl="0" indent="0" algn="l" defTabSz="457200" rtl="0" eaLnBrk="1" fontAlgn="base" latinLnBrk="0" hangingPunct="1">
              <a:lnSpc>
                <a:spcPct val="2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     ） 钱           讲（      ）            （    ）动</a:t>
            </a:r>
            <a:r>
              <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rPr>
              <a:t>          </a:t>
            </a:r>
          </a:p>
        </p:txBody>
      </p:sp>
      <p:sp>
        <p:nvSpPr>
          <p:cNvPr id="2" name="文本框 1"/>
          <p:cNvSpPr txBox="1"/>
          <p:nvPr/>
        </p:nvSpPr>
        <p:spPr>
          <a:xfrm>
            <a:off x="2804160" y="3997007"/>
            <a:ext cx="538480" cy="52197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教</a:t>
            </a:r>
            <a:endPar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endParaRPr>
          </a:p>
        </p:txBody>
      </p:sp>
      <p:sp>
        <p:nvSpPr>
          <p:cNvPr id="3" name="文本框 2"/>
          <p:cNvSpPr txBox="1"/>
          <p:nvPr/>
        </p:nvSpPr>
        <p:spPr>
          <a:xfrm>
            <a:off x="2804160" y="4832302"/>
            <a:ext cx="538480" cy="521970"/>
          </a:xfrm>
          <a:prstGeom prst="rect">
            <a:avLst/>
          </a:prstGeom>
          <a:noFill/>
        </p:spPr>
        <p:txBody>
          <a:bodyPr wrap="none" rtlCol="0">
            <a:spAutoFit/>
          </a:bodyPr>
          <a:lstStyle/>
          <a:p>
            <a:pPr marL="0" marR="0" lvl="0" indent="0" algn="l" defTabSz="914400" rtl="0" eaLnBrk="1" fontAlgn="auto" latinLnBrk="0" hangingPunct="1">
              <a:spcBef>
                <a:spcPts val="0"/>
              </a:spcBef>
              <a:spcAft>
                <a:spcPts val="0"/>
              </a:spcAft>
              <a:buClrTx/>
              <a:buSzTx/>
              <a:buFontTx/>
              <a:buNone/>
              <a:defRPr/>
            </a:pPr>
            <a:r>
              <a:rPr kumimoji="0"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交</a:t>
            </a:r>
            <a:endPar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endParaRPr>
          </a:p>
        </p:txBody>
      </p:sp>
      <p:sp>
        <p:nvSpPr>
          <p:cNvPr id="4" name="文本框 3"/>
          <p:cNvSpPr txBox="1"/>
          <p:nvPr/>
        </p:nvSpPr>
        <p:spPr>
          <a:xfrm>
            <a:off x="5205095" y="3997007"/>
            <a:ext cx="538480" cy="52197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抬</a:t>
            </a:r>
            <a:endPar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endParaRPr>
          </a:p>
        </p:txBody>
      </p:sp>
      <p:sp>
        <p:nvSpPr>
          <p:cNvPr id="6" name="文本框 5"/>
          <p:cNvSpPr txBox="1"/>
          <p:nvPr/>
        </p:nvSpPr>
        <p:spPr>
          <a:xfrm>
            <a:off x="5631815" y="4832302"/>
            <a:ext cx="538480" cy="521970"/>
          </a:xfrm>
          <a:prstGeom prst="rect">
            <a:avLst/>
          </a:prstGeom>
          <a:noFill/>
        </p:spPr>
        <p:txBody>
          <a:bodyPr wrap="none" rtlCol="0">
            <a:spAutoFit/>
          </a:bodyPr>
          <a:lstStyle/>
          <a:p>
            <a:pPr marL="0" marR="0" lvl="0" indent="0" algn="l" defTabSz="914400" rtl="0" eaLnBrk="1" fontAlgn="auto" latinLnBrk="0" hangingPunct="1">
              <a:spcBef>
                <a:spcPts val="0"/>
              </a:spcBef>
              <a:spcAft>
                <a:spcPts val="0"/>
              </a:spcAft>
              <a:buClrTx/>
              <a:buSzTx/>
              <a:buFontTx/>
              <a:buNone/>
              <a:defRPr/>
            </a:pPr>
            <a:r>
              <a:rPr kumimoji="0"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台</a:t>
            </a:r>
            <a:endPar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endParaRPr>
          </a:p>
        </p:txBody>
      </p:sp>
      <p:sp>
        <p:nvSpPr>
          <p:cNvPr id="8" name="文本框 7"/>
          <p:cNvSpPr txBox="1"/>
          <p:nvPr/>
        </p:nvSpPr>
        <p:spPr>
          <a:xfrm>
            <a:off x="8074660" y="3997007"/>
            <a:ext cx="538480" cy="52197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姨</a:t>
            </a:r>
            <a:endPar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endParaRPr>
          </a:p>
        </p:txBody>
      </p:sp>
      <p:sp>
        <p:nvSpPr>
          <p:cNvPr id="9" name="文本框 8"/>
          <p:cNvSpPr txBox="1"/>
          <p:nvPr/>
        </p:nvSpPr>
        <p:spPr>
          <a:xfrm>
            <a:off x="7698740" y="4831677"/>
            <a:ext cx="543739" cy="523220"/>
          </a:xfrm>
          <a:prstGeom prst="rect">
            <a:avLst/>
          </a:prstGeom>
          <a:noFill/>
        </p:spPr>
        <p:txBody>
          <a:bodyPr wrap="none" rtlCol="0">
            <a:spAutoFit/>
          </a:bodyPr>
          <a:lstStyle/>
          <a:p>
            <a:pPr marL="0" marR="0" lvl="0" indent="0" algn="l" defTabSz="914400" rtl="0" eaLnBrk="1" fontAlgn="auto" latinLnBrk="0" hangingPunct="1">
              <a:spcBef>
                <a:spcPts val="0"/>
              </a:spcBef>
              <a:spcAft>
                <a:spcPts val="0"/>
              </a:spcAft>
              <a:buClrTx/>
              <a:buSzTx/>
              <a:buFontTx/>
              <a:buNone/>
              <a:defRPr/>
            </a:pPr>
            <a:r>
              <a:rPr kumimoji="0"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移</a:t>
            </a:r>
            <a:endPar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endParaRPr>
          </a:p>
        </p:txBody>
      </p:sp>
      <p:sp>
        <p:nvSpPr>
          <p:cNvPr id="48" name="文本占位符 9"/>
          <p:cNvSpPr>
            <a:spLocks noGrp="1"/>
          </p:cNvSpPr>
          <p:nvPr>
            <p:ph type="body" sz="quarter" idx="10"/>
          </p:nvPr>
        </p:nvSpPr>
        <p:spPr>
          <a:xfrm>
            <a:off x="596900" y="247650"/>
            <a:ext cx="2959100" cy="558800"/>
          </a:xfrm>
        </p:spPr>
        <p:txBody>
          <a:bodyPr/>
          <a:lstStyle/>
          <a:p>
            <a:r>
              <a:rPr lang="en-US" altLang="zh-CN" dirty="0"/>
              <a:t>05  </a:t>
            </a:r>
            <a:r>
              <a:rPr lang="zh-CN" altLang="en-US"/>
              <a:t>课堂练习</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down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trips(down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trips(downLeft)">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sp>
        <p:nvSpPr>
          <p:cNvPr id="5" name="Freeform 68"/>
          <p:cNvSpPr/>
          <p:nvPr/>
        </p:nvSpPr>
        <p:spPr bwMode="auto">
          <a:xfrm rot="10800000">
            <a:off x="0" y="4127499"/>
            <a:ext cx="12192000" cy="2730499"/>
          </a:xfrm>
          <a:custGeom>
            <a:avLst/>
            <a:gdLst>
              <a:gd name="T0" fmla="*/ 1346 w 1346"/>
              <a:gd name="T1" fmla="*/ 352 h 518"/>
              <a:gd name="T2" fmla="*/ 814 w 1346"/>
              <a:gd name="T3" fmla="*/ 346 h 518"/>
              <a:gd name="T4" fmla="*/ 0 w 1346"/>
              <a:gd name="T5" fmla="*/ 0 h 518"/>
              <a:gd name="T6" fmla="*/ 1346 w 1346"/>
              <a:gd name="T7" fmla="*/ 0 h 518"/>
              <a:gd name="T8" fmla="*/ 1346 w 1346"/>
              <a:gd name="T9" fmla="*/ 352 h 518"/>
            </a:gdLst>
            <a:ahLst/>
            <a:cxnLst>
              <a:cxn ang="0">
                <a:pos x="T0" y="T1"/>
              </a:cxn>
              <a:cxn ang="0">
                <a:pos x="T2" y="T3"/>
              </a:cxn>
              <a:cxn ang="0">
                <a:pos x="T4" y="T5"/>
              </a:cxn>
              <a:cxn ang="0">
                <a:pos x="T6" y="T7"/>
              </a:cxn>
              <a:cxn ang="0">
                <a:pos x="T8" y="T9"/>
              </a:cxn>
            </a:cxnLst>
            <a:rect l="0" t="0" r="r" b="b"/>
            <a:pathLst>
              <a:path w="1346" h="518">
                <a:moveTo>
                  <a:pt x="1346" y="352"/>
                </a:moveTo>
                <a:cubicBezTo>
                  <a:pt x="1346" y="352"/>
                  <a:pt x="1151" y="518"/>
                  <a:pt x="814" y="346"/>
                </a:cubicBezTo>
                <a:cubicBezTo>
                  <a:pt x="576" y="224"/>
                  <a:pt x="312" y="0"/>
                  <a:pt x="0" y="0"/>
                </a:cubicBezTo>
                <a:cubicBezTo>
                  <a:pt x="1346" y="0"/>
                  <a:pt x="1346" y="0"/>
                  <a:pt x="1346" y="0"/>
                </a:cubicBezTo>
                <a:lnTo>
                  <a:pt x="1346" y="352"/>
                </a:lnTo>
                <a:close/>
              </a:path>
            </a:pathLst>
          </a:custGeom>
          <a:solidFill>
            <a:srgbClr val="00A1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思源黑体 CN Light" panose="020B0300000000000000" pitchFamily="34" charset="-122"/>
              <a:ea typeface="思源黑体 CN Bold" panose="020B0800000000000000" pitchFamily="34" charset="-122"/>
              <a:sym typeface="+mn-lt"/>
            </a:endParaRPr>
          </a:p>
        </p:txBody>
      </p:sp>
      <p:sp>
        <p:nvSpPr>
          <p:cNvPr id="6" name="Freeform 69"/>
          <p:cNvSpPr/>
          <p:nvPr/>
        </p:nvSpPr>
        <p:spPr bwMode="auto">
          <a:xfrm rot="10800000">
            <a:off x="-3" y="5200649"/>
            <a:ext cx="4762567" cy="1657347"/>
          </a:xfrm>
          <a:custGeom>
            <a:avLst/>
            <a:gdLst>
              <a:gd name="T0" fmla="*/ 773 w 773"/>
              <a:gd name="T1" fmla="*/ 0 h 318"/>
              <a:gd name="T2" fmla="*/ 773 w 773"/>
              <a:gd name="T3" fmla="*/ 316 h 318"/>
              <a:gd name="T4" fmla="*/ 0 w 773"/>
              <a:gd name="T5" fmla="*/ 0 h 318"/>
              <a:gd name="T6" fmla="*/ 773 w 773"/>
              <a:gd name="T7" fmla="*/ 0 h 318"/>
            </a:gdLst>
            <a:ahLst/>
            <a:cxnLst>
              <a:cxn ang="0">
                <a:pos x="T0" y="T1"/>
              </a:cxn>
              <a:cxn ang="0">
                <a:pos x="T2" y="T3"/>
              </a:cxn>
              <a:cxn ang="0">
                <a:pos x="T4" y="T5"/>
              </a:cxn>
              <a:cxn ang="0">
                <a:pos x="T6" y="T7"/>
              </a:cxn>
            </a:cxnLst>
            <a:rect l="0" t="0" r="r" b="b"/>
            <a:pathLst>
              <a:path w="773" h="318">
                <a:moveTo>
                  <a:pt x="773" y="0"/>
                </a:moveTo>
                <a:cubicBezTo>
                  <a:pt x="773" y="316"/>
                  <a:pt x="773" y="316"/>
                  <a:pt x="773" y="316"/>
                </a:cubicBezTo>
                <a:cubicBezTo>
                  <a:pt x="642" y="318"/>
                  <a:pt x="266" y="294"/>
                  <a:pt x="0" y="0"/>
                </a:cubicBezTo>
                <a:lnTo>
                  <a:pt x="773" y="0"/>
                </a:lnTo>
                <a:close/>
              </a:path>
            </a:pathLst>
          </a:custGeom>
          <a:solidFill>
            <a:schemeClr val="bg1"/>
          </a:solidFill>
          <a:ln w="12700" cap="flat" cmpd="sng" algn="ctr">
            <a:noFill/>
            <a:prstDash val="solid"/>
            <a:miter lim="800000"/>
          </a:ln>
          <a:effectLst/>
        </p:spPr>
        <p:txBody>
          <a:bodyPr rtlCol="0" anchor="ctr"/>
          <a:lstStyle/>
          <a:p>
            <a:pPr algn="ctr"/>
            <a:endParaRPr lang="zh-CN" altLang="en-US" kern="0" dirty="0">
              <a:solidFill>
                <a:srgbClr val="FBFBFB"/>
              </a:solidFill>
              <a:latin typeface="思源黑体 CN Light" panose="020B0300000000000000" pitchFamily="34" charset="-122"/>
              <a:ea typeface="思源黑体 CN Light" panose="020B0300000000000000" pitchFamily="34" charset="-122"/>
              <a:sym typeface="+mn-lt"/>
            </a:endParaRPr>
          </a:p>
        </p:txBody>
      </p:sp>
      <p:pic>
        <p:nvPicPr>
          <p:cNvPr id="14" name="图片 13" descr="图片包含 鸟, 小, 栖息, 户外&#10;&#10;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l="13723" r="21664" b="2314"/>
          <a:stretch>
            <a:fillRect/>
          </a:stretch>
        </p:blipFill>
        <p:spPr>
          <a:xfrm>
            <a:off x="740561" y="1095620"/>
            <a:ext cx="4546152" cy="4585070"/>
          </a:xfrm>
          <a:custGeom>
            <a:avLst/>
            <a:gdLst>
              <a:gd name="connsiteX0" fmla="*/ 2644162 w 5333987"/>
              <a:gd name="connsiteY0" fmla="*/ 0 h 5379650"/>
              <a:gd name="connsiteX1" fmla="*/ 5333987 w 5333987"/>
              <a:gd name="connsiteY1" fmla="*/ 2689825 h 5379650"/>
              <a:gd name="connsiteX2" fmla="*/ 2644162 w 5333987"/>
              <a:gd name="connsiteY2" fmla="*/ 5379650 h 5379650"/>
              <a:gd name="connsiteX3" fmla="*/ 8985 w 5333987"/>
              <a:gd name="connsiteY3" fmla="*/ 3231919 h 5379650"/>
              <a:gd name="connsiteX4" fmla="*/ 0 w 5333987"/>
              <a:gd name="connsiteY4" fmla="*/ 3173048 h 5379650"/>
              <a:gd name="connsiteX5" fmla="*/ 0 w 5333987"/>
              <a:gd name="connsiteY5" fmla="*/ 2206602 h 5379650"/>
              <a:gd name="connsiteX6" fmla="*/ 8985 w 5333987"/>
              <a:gd name="connsiteY6" fmla="*/ 2147732 h 5379650"/>
              <a:gd name="connsiteX7" fmla="*/ 2644162 w 5333987"/>
              <a:gd name="connsiteY7" fmla="*/ 0 h 537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3987" h="5379650">
                <a:moveTo>
                  <a:pt x="2644162" y="0"/>
                </a:moveTo>
                <a:cubicBezTo>
                  <a:pt x="4129711" y="0"/>
                  <a:pt x="5333987" y="1204276"/>
                  <a:pt x="5333987" y="2689825"/>
                </a:cubicBezTo>
                <a:cubicBezTo>
                  <a:pt x="5333987" y="4175374"/>
                  <a:pt x="4129711" y="5379650"/>
                  <a:pt x="2644162" y="5379650"/>
                </a:cubicBezTo>
                <a:cubicBezTo>
                  <a:pt x="1344307" y="5379650"/>
                  <a:pt x="259801" y="4457626"/>
                  <a:pt x="8985" y="3231919"/>
                </a:cubicBezTo>
                <a:lnTo>
                  <a:pt x="0" y="3173048"/>
                </a:lnTo>
                <a:lnTo>
                  <a:pt x="0" y="2206602"/>
                </a:lnTo>
                <a:lnTo>
                  <a:pt x="8985" y="2147732"/>
                </a:lnTo>
                <a:cubicBezTo>
                  <a:pt x="259801" y="922024"/>
                  <a:pt x="1344307" y="0"/>
                  <a:pt x="2644162" y="0"/>
                </a:cubicBezTo>
                <a:close/>
              </a:path>
            </a:pathLst>
          </a:custGeom>
          <a:ln w="44450">
            <a:solidFill>
              <a:schemeClr val="bg1"/>
            </a:solidFill>
          </a:ln>
        </p:spPr>
      </p:pic>
      <p:sp>
        <p:nvSpPr>
          <p:cNvPr id="8" name="Circle"/>
          <p:cNvSpPr/>
          <p:nvPr/>
        </p:nvSpPr>
        <p:spPr>
          <a:xfrm flipH="1">
            <a:off x="1393341" y="1749036"/>
            <a:ext cx="362943" cy="362943"/>
          </a:xfrm>
          <a:prstGeom prst="ellipse">
            <a:avLst/>
          </a:prstGeom>
          <a:solidFill>
            <a:srgbClr val="00A166"/>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latin typeface="思源黑体 CN Light" panose="020B0300000000000000" pitchFamily="34" charset="-122"/>
              <a:sym typeface="+mn-lt"/>
            </a:endParaRPr>
          </a:p>
        </p:txBody>
      </p:sp>
      <p:sp>
        <p:nvSpPr>
          <p:cNvPr id="10" name="Circle"/>
          <p:cNvSpPr/>
          <p:nvPr/>
        </p:nvSpPr>
        <p:spPr>
          <a:xfrm flipH="1">
            <a:off x="2928597" y="5474976"/>
            <a:ext cx="411430" cy="411430"/>
          </a:xfrm>
          <a:prstGeom prst="ellipse">
            <a:avLst/>
          </a:prstGeom>
          <a:solidFill>
            <a:srgbClr val="00A166"/>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latin typeface="思源黑体 CN Light" panose="020B0300000000000000" pitchFamily="34" charset="-122"/>
              <a:sym typeface="+mn-lt"/>
            </a:endParaRPr>
          </a:p>
        </p:txBody>
      </p:sp>
      <p:sp>
        <p:nvSpPr>
          <p:cNvPr id="15" name="线条"/>
          <p:cNvSpPr/>
          <p:nvPr/>
        </p:nvSpPr>
        <p:spPr>
          <a:xfrm flipH="1">
            <a:off x="9437931" y="1095620"/>
            <a:ext cx="2194246" cy="4330597"/>
          </a:xfrm>
          <a:custGeom>
            <a:avLst/>
            <a:gdLst/>
            <a:ahLst/>
            <a:cxnLst>
              <a:cxn ang="0">
                <a:pos x="wd2" y="hd2"/>
              </a:cxn>
              <a:cxn ang="5400000">
                <a:pos x="wd2" y="hd2"/>
              </a:cxn>
              <a:cxn ang="10800000">
                <a:pos x="wd2" y="hd2"/>
              </a:cxn>
              <a:cxn ang="16200000">
                <a:pos x="wd2" y="hd2"/>
              </a:cxn>
            </a:cxnLst>
            <a:rect l="0" t="0" r="r" b="b"/>
            <a:pathLst>
              <a:path w="21600" h="21600" extrusionOk="0">
                <a:moveTo>
                  <a:pt x="21600" y="2427"/>
                </a:moveTo>
                <a:lnTo>
                  <a:pt x="21600" y="0"/>
                </a:lnTo>
                <a:lnTo>
                  <a:pt x="0" y="0"/>
                </a:lnTo>
                <a:lnTo>
                  <a:pt x="0" y="21600"/>
                </a:lnTo>
                <a:lnTo>
                  <a:pt x="17308" y="21600"/>
                </a:lnTo>
                <a:lnTo>
                  <a:pt x="17308" y="18220"/>
                </a:lnTo>
              </a:path>
            </a:pathLst>
          </a:custGeom>
          <a:ln w="88900">
            <a:solidFill>
              <a:srgbClr val="00A166"/>
            </a:solidFill>
            <a:miter lim="400000"/>
          </a:ln>
        </p:spPr>
        <p:txBody>
          <a:bodyPr lIns="0" tIns="0" rIns="0" bIns="0" anchor="ctr"/>
          <a:lstStyle/>
          <a:p>
            <a:pPr algn="r">
              <a:defRPr sz="3200" b="0">
                <a:solidFill>
                  <a:srgbClr val="FFFFFF"/>
                </a:solidFill>
                <a:latin typeface="+mn-lt"/>
                <a:ea typeface="+mn-ea"/>
                <a:cs typeface="+mn-cs"/>
                <a:sym typeface="Helvetica Neue Medium"/>
              </a:defRPr>
            </a:pPr>
            <a:endParaRPr sz="3200" dirty="0">
              <a:latin typeface="思源黑体 CN Light" panose="020B0300000000000000" pitchFamily="34" charset="-122"/>
            </a:endParaRPr>
          </a:p>
        </p:txBody>
      </p:sp>
      <p:sp>
        <p:nvSpPr>
          <p:cNvPr id="16" name="文本框 15"/>
          <p:cNvSpPr txBox="1"/>
          <p:nvPr/>
        </p:nvSpPr>
        <p:spPr>
          <a:xfrm flipH="1">
            <a:off x="7182485" y="1628775"/>
            <a:ext cx="4141470" cy="829945"/>
          </a:xfrm>
          <a:prstGeom prst="rect">
            <a:avLst/>
          </a:prstGeom>
          <a:noFill/>
        </p:spPr>
        <p:txBody>
          <a:bodyPr wrap="square" rtlCol="0">
            <a:spAutoFit/>
          </a:bodyPr>
          <a:lstStyle/>
          <a:p>
            <a:pPr algn="dist"/>
            <a:r>
              <a:rPr lang="zh-CN" altLang="en-US" sz="4800" spc="-150" dirty="0">
                <a:solidFill>
                  <a:schemeClr val="tx1">
                    <a:lumMod val="50000"/>
                    <a:lumOff val="50000"/>
                  </a:schemeClr>
                </a:solidFill>
                <a:latin typeface="站酷庆科黄油体" panose="02000803000000020004" pitchFamily="2" charset="-122"/>
                <a:ea typeface="站酷庆科黄油体" panose="02000803000000020004" pitchFamily="2" charset="-122"/>
              </a:rPr>
              <a:t>语文精品课件</a:t>
            </a:r>
          </a:p>
        </p:txBody>
      </p:sp>
      <p:sp>
        <p:nvSpPr>
          <p:cNvPr id="17" name="文本框 16"/>
          <p:cNvSpPr txBox="1"/>
          <p:nvPr/>
        </p:nvSpPr>
        <p:spPr>
          <a:xfrm flipH="1">
            <a:off x="10084466" y="4890799"/>
            <a:ext cx="1332000" cy="338554"/>
          </a:xfrm>
          <a:prstGeom prst="rect">
            <a:avLst/>
          </a:prstGeom>
          <a:noFill/>
        </p:spPr>
        <p:txBody>
          <a:bodyPr wrap="square" rtlCol="0">
            <a:spAutoFit/>
          </a:bodyPr>
          <a:lstStyle/>
          <a:p>
            <a:pPr algn="dist"/>
            <a:r>
              <a:rPr lang="zh-CN" altLang="en-US" sz="1600" spc="200" dirty="0">
                <a:solidFill>
                  <a:srgbClr val="00A166"/>
                </a:solidFill>
                <a:latin typeface="站酷庆科黄油体" panose="02000803000000020004" pitchFamily="2" charset="-122"/>
                <a:ea typeface="站酷庆科黄油体" panose="02000803000000020004" pitchFamily="2" charset="-122"/>
              </a:rPr>
              <a:t>某某实验小学</a:t>
            </a:r>
          </a:p>
        </p:txBody>
      </p:sp>
      <p:grpSp>
        <p:nvGrpSpPr>
          <p:cNvPr id="18" name="组合 17"/>
          <p:cNvGrpSpPr/>
          <p:nvPr/>
        </p:nvGrpSpPr>
        <p:grpSpPr>
          <a:xfrm flipH="1">
            <a:off x="7723478" y="4336664"/>
            <a:ext cx="3480147" cy="276999"/>
            <a:chOff x="3484534" y="4842938"/>
            <a:chExt cx="5222936" cy="319807"/>
          </a:xfrm>
        </p:grpSpPr>
        <p:sp>
          <p:nvSpPr>
            <p:cNvPr id="19" name="矩形 18"/>
            <p:cNvSpPr/>
            <p:nvPr/>
          </p:nvSpPr>
          <p:spPr>
            <a:xfrm>
              <a:off x="3484534" y="4842938"/>
              <a:ext cx="2352823" cy="319807"/>
            </a:xfrm>
            <a:prstGeom prst="rect">
              <a:avLst/>
            </a:prstGeom>
            <a:ln w="6350">
              <a:solidFill>
                <a:schemeClr val="tx1"/>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dirty="0">
                  <a:solidFill>
                    <a:sysClr val="windowText" lastClr="000000"/>
                  </a:solidFill>
                  <a:latin typeface="思源黑体 CN Light" panose="020B0300000000000000" pitchFamily="34" charset="-122"/>
                  <a:ea typeface="思源黑体 CN Light" panose="020B0300000000000000" pitchFamily="34" charset="-122"/>
                </a:rPr>
                <a:t>授课时间：</a:t>
              </a:r>
              <a:r>
                <a:rPr lang="en-US" altLang="zh-CN" sz="1200" dirty="0">
                  <a:solidFill>
                    <a:sysClr val="windowText" lastClr="000000"/>
                  </a:solidFill>
                  <a:latin typeface="思源黑体 CN Light" panose="020B0300000000000000" pitchFamily="34" charset="-122"/>
                  <a:ea typeface="思源黑体 CN Light" panose="020B0300000000000000" pitchFamily="34" charset="-122"/>
                </a:rPr>
                <a:t>20XX.XX</a:t>
              </a:r>
              <a:endParaRPr kumimoji="0" lang="zh-CN" altLang="en-US" sz="1200" i="0" u="none" strike="noStrike" kern="1200" cap="none" normalizeH="0" baseline="0" noProof="0" dirty="0">
                <a:ln>
                  <a:noFill/>
                </a:ln>
                <a:solidFill>
                  <a:sysClr val="windowText" lastClr="000000"/>
                </a:solidFill>
                <a:effectLst/>
                <a:uLnTx/>
                <a:uFillTx/>
                <a:latin typeface="思源黑体 CN Light" panose="020B0300000000000000" pitchFamily="34" charset="-122"/>
                <a:ea typeface="思源黑体 CN Light" panose="020B0300000000000000" pitchFamily="34" charset="-122"/>
              </a:endParaRPr>
            </a:p>
          </p:txBody>
        </p:sp>
        <p:sp>
          <p:nvSpPr>
            <p:cNvPr id="20" name="文本框 19"/>
            <p:cNvSpPr txBox="1"/>
            <p:nvPr/>
          </p:nvSpPr>
          <p:spPr>
            <a:xfrm>
              <a:off x="6292878" y="4842938"/>
              <a:ext cx="2414592" cy="319807"/>
            </a:xfrm>
            <a:prstGeom prst="rect">
              <a:avLst/>
            </a:prstGeom>
            <a:noFill/>
            <a:ln w="6350">
              <a:solidFill>
                <a:schemeClr val="tx1"/>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kumimoji="0" lang="zh-CN" altLang="en-US" sz="1200" i="0" u="none" strike="noStrike" kern="1200" cap="none" normalizeH="0" baseline="0" noProof="0" dirty="0">
                  <a:ln>
                    <a:noFill/>
                  </a:ln>
                  <a:solidFill>
                    <a:sysClr val="windowText" lastClr="000000"/>
                  </a:solidFill>
                  <a:effectLst/>
                  <a:uLnTx/>
                  <a:uFillTx/>
                  <a:latin typeface="思源黑体 CN Light" panose="020B0300000000000000" pitchFamily="34" charset="-122"/>
                  <a:ea typeface="思源黑体 CN Light" panose="020B0300000000000000" pitchFamily="34" charset="-122"/>
                </a:rPr>
                <a:t>授课老师：某某</a:t>
              </a:r>
            </a:p>
          </p:txBody>
        </p:sp>
      </p:grpSp>
      <p:grpSp>
        <p:nvGrpSpPr>
          <p:cNvPr id="21" name="组合 20"/>
          <p:cNvGrpSpPr/>
          <p:nvPr/>
        </p:nvGrpSpPr>
        <p:grpSpPr>
          <a:xfrm flipH="1">
            <a:off x="5109845" y="2368550"/>
            <a:ext cx="6499860" cy="1888634"/>
            <a:chOff x="557375" y="2808791"/>
            <a:chExt cx="5407020" cy="1888644"/>
          </a:xfrm>
        </p:grpSpPr>
        <p:sp>
          <p:nvSpPr>
            <p:cNvPr id="22" name="文本框 21"/>
            <p:cNvSpPr txBox="1"/>
            <p:nvPr/>
          </p:nvSpPr>
          <p:spPr>
            <a:xfrm>
              <a:off x="557375" y="2808791"/>
              <a:ext cx="5407020" cy="1322077"/>
            </a:xfrm>
            <a:prstGeom prst="rect">
              <a:avLst/>
            </a:prstGeom>
            <a:noFill/>
          </p:spPr>
          <p:txBody>
            <a:bodyPr wrap="square" rtlCol="0">
              <a:spAutoFit/>
            </a:bodyPr>
            <a:lstStyle/>
            <a:p>
              <a:pPr algn="r"/>
              <a:r>
                <a:rPr lang="zh-CN" altLang="en-US" sz="8000" dirty="0">
                  <a:solidFill>
                    <a:srgbClr val="00A166"/>
                  </a:solidFill>
                  <a:latin typeface="站酷庆科黄油体" panose="02000803000000020004" pitchFamily="2" charset="-122"/>
                  <a:ea typeface="站酷庆科黄油体" panose="02000803000000020004" pitchFamily="2" charset="-122"/>
                </a:rPr>
                <a:t>谢谢各位倾听</a:t>
              </a:r>
            </a:p>
          </p:txBody>
        </p:sp>
        <p:sp>
          <p:nvSpPr>
            <p:cNvPr id="23" name="文本框 22"/>
            <p:cNvSpPr txBox="1"/>
            <p:nvPr/>
          </p:nvSpPr>
          <p:spPr>
            <a:xfrm>
              <a:off x="570079" y="4190702"/>
              <a:ext cx="4748219" cy="506733"/>
            </a:xfrm>
            <a:prstGeom prst="rect">
              <a:avLst/>
            </a:prstGeom>
            <a:noFill/>
          </p:spPr>
          <p:txBody>
            <a:bodyPr wrap="square" rtlCol="0">
              <a:spAutoFit/>
            </a:bodyPr>
            <a:lstStyle/>
            <a:p>
              <a:pPr algn="dist">
                <a:lnSpc>
                  <a:spcPct val="150000"/>
                </a:lnSpc>
              </a:pPr>
              <a:r>
                <a:rPr lang="zh-CN" altLang="en-US" dirty="0">
                  <a:solidFill>
                    <a:srgbClr val="3F3F3F"/>
                  </a:solidFill>
                  <a:latin typeface="思源黑体 CN Light" panose="020B0300000000000000" pitchFamily="34" charset="-122"/>
                  <a:ea typeface="思源黑体 CN Light" panose="020B0300000000000000" pitchFamily="34" charset="-122"/>
                </a:rPr>
                <a:t>语文精品课件 二年级下册 </a:t>
              </a:r>
              <a:r>
                <a:rPr lang="en-US" altLang="zh-CN" dirty="0">
                  <a:solidFill>
                    <a:srgbClr val="3F3F3F"/>
                  </a:solidFill>
                  <a:latin typeface="思源黑体 CN Light" panose="020B0300000000000000" pitchFamily="34" charset="-122"/>
                  <a:ea typeface="思源黑体 CN Light" panose="020B0300000000000000" pitchFamily="34" charset="-122"/>
                </a:rPr>
                <a:t>4.2</a:t>
              </a:r>
            </a:p>
          </p:txBody>
        </p:sp>
        <p:cxnSp>
          <p:nvCxnSpPr>
            <p:cNvPr id="24" name="直接连接符 23"/>
            <p:cNvCxnSpPr/>
            <p:nvPr/>
          </p:nvCxnSpPr>
          <p:spPr>
            <a:xfrm>
              <a:off x="677393" y="4160953"/>
              <a:ext cx="51504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Circle"/>
          <p:cNvSpPr/>
          <p:nvPr/>
        </p:nvSpPr>
        <p:spPr>
          <a:xfrm flipH="1">
            <a:off x="4734146" y="4352339"/>
            <a:ext cx="1076920" cy="1076920"/>
          </a:xfrm>
          <a:prstGeom prst="ellipse">
            <a:avLst/>
          </a:prstGeom>
          <a:solidFill>
            <a:srgbClr val="00A166"/>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latin typeface="思源黑体 CN Light" panose="020B0300000000000000" pitchFamily="34" charset="-122"/>
              <a:sym typeface="+mn-lt"/>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strVal val="#ppt_x"/>
                                          </p:val>
                                        </p:tav>
                                        <p:tav tm="100000">
                                          <p:val>
                                            <p:strVal val="#ppt_x"/>
                                          </p:val>
                                        </p:tav>
                                      </p:tavLst>
                                    </p:anim>
                                    <p:anim calcmode="lin" valueType="num">
                                      <p:cBhvr>
                                        <p:cTn id="15" dur="5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anim calcmode="lin" valueType="num">
                                      <p:cBhvr>
                                        <p:cTn id="20" dur="500" fill="hold"/>
                                        <p:tgtEl>
                                          <p:spTgt spid="21"/>
                                        </p:tgtEl>
                                        <p:attrNameLst>
                                          <p:attrName>ppt_x</p:attrName>
                                        </p:attrNameLst>
                                      </p:cBhvr>
                                      <p:tavLst>
                                        <p:tav tm="0">
                                          <p:val>
                                            <p:strVal val="#ppt_x"/>
                                          </p:val>
                                        </p:tav>
                                        <p:tav tm="100000">
                                          <p:val>
                                            <p:strVal val="#ppt_x"/>
                                          </p:val>
                                        </p:tav>
                                      </p:tavLst>
                                    </p:anim>
                                    <p:anim calcmode="lin" valueType="num">
                                      <p:cBhvr>
                                        <p:cTn id="21" dur="500" fill="hold"/>
                                        <p:tgtEl>
                                          <p:spTgt spid="21"/>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anim calcmode="lin" valueType="num">
                                      <p:cBhvr>
                                        <p:cTn id="26" dur="500" fill="hold"/>
                                        <p:tgtEl>
                                          <p:spTgt spid="18"/>
                                        </p:tgtEl>
                                        <p:attrNameLst>
                                          <p:attrName>ppt_x</p:attrName>
                                        </p:attrNameLst>
                                      </p:cBhvr>
                                      <p:tavLst>
                                        <p:tav tm="0">
                                          <p:val>
                                            <p:strVal val="#ppt_x"/>
                                          </p:val>
                                        </p:tav>
                                        <p:tav tm="100000">
                                          <p:val>
                                            <p:strVal val="#ppt_x"/>
                                          </p:val>
                                        </p:tav>
                                      </p:tavLst>
                                    </p:anim>
                                    <p:anim calcmode="lin" valueType="num">
                                      <p:cBhvr>
                                        <p:cTn id="27" dur="5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anim calcmode="lin" valueType="num">
                                      <p:cBhvr>
                                        <p:cTn id="32" dur="500" fill="hold"/>
                                        <p:tgtEl>
                                          <p:spTgt spid="17"/>
                                        </p:tgtEl>
                                        <p:attrNameLst>
                                          <p:attrName>ppt_x</p:attrName>
                                        </p:attrNameLst>
                                      </p:cBhvr>
                                      <p:tavLst>
                                        <p:tav tm="0">
                                          <p:val>
                                            <p:strVal val="#ppt_x"/>
                                          </p:val>
                                        </p:tav>
                                        <p:tav tm="100000">
                                          <p:val>
                                            <p:strVal val="#ppt_x"/>
                                          </p:val>
                                        </p:tav>
                                      </p:tavLst>
                                    </p:anim>
                                    <p:anim calcmode="lin" valueType="num">
                                      <p:cBhvr>
                                        <p:cTn id="33"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p:nvPr/>
        </p:nvSpPr>
        <p:spPr>
          <a:xfrm>
            <a:off x="4966970" y="2019646"/>
            <a:ext cx="6071235" cy="3374679"/>
          </a:xfrm>
          <a:prstGeom prst="round2DiagRect">
            <a:avLst/>
          </a:prstGeom>
          <a:noFill/>
          <a:ln w="38100">
            <a:noFill/>
          </a:ln>
          <a:extLst>
            <a:ext uri="{909E8E84-426E-40DD-AFC4-6F175D3DCCD1}">
              <a14:hiddenFill xmlns:a14="http://schemas.microsoft.com/office/drawing/2010/main">
                <a:solidFill>
                  <a:srgbClr val="FFC5C5"/>
                </a:solidFill>
              </a14:hiddenFill>
            </a:ext>
          </a:extLst>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郭风</a:t>
            </a:r>
            <a:r>
              <a:rPr kumimoji="0"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（1917-2010），原名郭嘉桂，福建莆田人，散文家、儿童文学家。 </a:t>
            </a:r>
          </a:p>
          <a:p>
            <a:pPr marL="0" marR="0" lvl="0" indent="0" algn="l" defTabSz="914400" rtl="0" eaLnBrk="1" fontAlgn="auto" latinLnBrk="0" hangingPunct="1">
              <a:lnSpc>
                <a:spcPct val="150000"/>
              </a:lnSpc>
              <a:spcBef>
                <a:spcPts val="0"/>
              </a:spcBef>
              <a:spcAft>
                <a:spcPts val="0"/>
              </a:spcAft>
              <a:buClrTx/>
              <a:buSzTx/>
              <a:buFontTx/>
              <a:buNone/>
              <a:defRPr/>
            </a:pPr>
            <a:r>
              <a:rPr kumimoji="0"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主要作品：</a:t>
            </a:r>
            <a:endParaRPr kumimoji="0"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endParaRPr>
          </a:p>
          <a:p>
            <a:pPr marL="0" marR="0" lvl="0" indent="0" algn="l" defTabSz="914400" rtl="0" eaLnBrk="1" fontAlgn="auto" latinLnBrk="0" hangingPunct="1">
              <a:lnSpc>
                <a:spcPct val="150000"/>
              </a:lnSpc>
              <a:spcBef>
                <a:spcPts val="0"/>
              </a:spcBef>
              <a:spcAft>
                <a:spcPts val="0"/>
              </a:spcAft>
              <a:buClrTx/>
              <a:buSzTx/>
              <a:buFontTx/>
              <a:buNone/>
              <a:defRPr/>
            </a:pPr>
            <a:r>
              <a:rPr kumimoji="0"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童话集《木偶戏》，散文集《蒲公英和虹》《你是普通的花》等。</a:t>
            </a:r>
          </a:p>
        </p:txBody>
      </p:sp>
      <p:pic>
        <p:nvPicPr>
          <p:cNvPr id="4097" name="Picture 1" descr="C:\Users\Administrator\AppData\Roaming\Tencent\Users\56229019\QQ\WinTemp\RichOle\X[)NB3$B)@91UO~24__GVR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3170" y="1768965"/>
            <a:ext cx="3241675" cy="387604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9" name="文本占位符 5"/>
          <p:cNvSpPr>
            <a:spLocks noGrp="1"/>
          </p:cNvSpPr>
          <p:nvPr>
            <p:ph type="body" sz="quarter" idx="10"/>
          </p:nvPr>
        </p:nvSpPr>
        <p:spPr>
          <a:xfrm>
            <a:off x="596900" y="247650"/>
            <a:ext cx="2959100" cy="558800"/>
          </a:xfrm>
        </p:spPr>
        <p:txBody>
          <a:bodyPr/>
          <a:lstStyle/>
          <a:p>
            <a:r>
              <a:rPr lang="en-US" altLang="zh-CN" dirty="0"/>
              <a:t>01  </a:t>
            </a:r>
            <a:r>
              <a:rPr lang="zh-CN" altLang="en-US"/>
              <a:t>课前导读</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ldLvl="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40790" y="2346325"/>
            <a:ext cx="8976360" cy="332295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（1）不认识的字可以看拼音，或者请教老师和同学。</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（2）读准每一个字的字音，圈出生字词；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（3）读通每个句子，读不通顺的多读几遍；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（4）给每个自然段写上序号。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                        </a:t>
            </a:r>
            <a:endParaRPr kumimoji="0" lang="zh-CN" altLang="en-US" sz="28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endParaRPr>
          </a:p>
        </p:txBody>
      </p:sp>
      <p:sp>
        <p:nvSpPr>
          <p:cNvPr id="59" name="文本占位符 5"/>
          <p:cNvSpPr>
            <a:spLocks noGrp="1"/>
          </p:cNvSpPr>
          <p:nvPr>
            <p:ph type="body" sz="quarter" idx="10"/>
          </p:nvPr>
        </p:nvSpPr>
        <p:spPr>
          <a:xfrm>
            <a:off x="596900" y="247650"/>
            <a:ext cx="2959100" cy="558800"/>
          </a:xfrm>
        </p:spPr>
        <p:txBody>
          <a:bodyPr/>
          <a:lstStyle/>
          <a:p>
            <a:r>
              <a:rPr lang="en-US" altLang="zh-CN" dirty="0"/>
              <a:t>01  </a:t>
            </a:r>
            <a:r>
              <a:rPr lang="zh-CN" altLang="en-US"/>
              <a:t>课前导读</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354580" y="2245360"/>
            <a:ext cx="7482840" cy="3471015"/>
          </a:xfrm>
          <a:prstGeom prst="rect">
            <a:avLst/>
          </a:prstGeom>
          <a:noFill/>
          <a:ln w="9525">
            <a:noFill/>
          </a:ln>
        </p:spPr>
        <p:txBody>
          <a:bodyPr wrap="square">
            <a:spAutoFit/>
          </a:bodyPr>
          <a:lstStyle/>
          <a:p>
            <a:pPr marL="0" marR="0" lvl="0" indent="0" algn="dist" defTabSz="914400" rtl="0" eaLnBrk="1" fontAlgn="auto" latinLnBrk="0" hangingPunct="1">
              <a:lnSpc>
                <a:spcPct val="200000"/>
              </a:lnSpc>
              <a:spcBef>
                <a:spcPts val="0"/>
              </a:spcBef>
              <a:spcAft>
                <a:spcPts val="0"/>
              </a:spcAft>
              <a:buClrTx/>
              <a:buSzTx/>
              <a:buFontTx/>
              <a:buNone/>
              <a:defRPr/>
            </a:pPr>
            <a:r>
              <a:rPr kumimoji="0" sz="4400" b="1"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rPr>
              <a:t>渡    荫    蔽    撑    拼</a:t>
            </a:r>
          </a:p>
          <a:p>
            <a:pPr marL="0" marR="0" lvl="0" indent="0" algn="dist" defTabSz="914400" rtl="0" eaLnBrk="1" fontAlgn="auto" latinLnBrk="0" hangingPunct="1">
              <a:lnSpc>
                <a:spcPct val="200000"/>
              </a:lnSpc>
              <a:spcBef>
                <a:spcPts val="0"/>
              </a:spcBef>
              <a:spcAft>
                <a:spcPts val="0"/>
              </a:spcAft>
              <a:buClrTx/>
              <a:buSzTx/>
              <a:buFontTx/>
              <a:buNone/>
              <a:defRPr/>
            </a:pPr>
            <a:r>
              <a:rPr kumimoji="0"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rPr>
              <a:t>          </a:t>
            </a:r>
            <a:endParaRPr kumimoji="0" sz="4400" b="1"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endParaRPr>
          </a:p>
          <a:p>
            <a:pPr marL="0" marR="0" lvl="0" indent="0" algn="dist" defTabSz="914400" rtl="0" eaLnBrk="1" fontAlgn="auto" latinLnBrk="0" hangingPunct="1">
              <a:lnSpc>
                <a:spcPct val="200000"/>
              </a:lnSpc>
              <a:spcBef>
                <a:spcPts val="0"/>
              </a:spcBef>
              <a:spcAft>
                <a:spcPts val="0"/>
              </a:spcAft>
              <a:buClrTx/>
              <a:buSzTx/>
              <a:buFontTx/>
              <a:buNone/>
              <a:defRPr/>
            </a:pPr>
            <a:r>
              <a:rPr kumimoji="0" sz="4400" b="1"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rPr>
              <a:t>母    冈    懂    案</a:t>
            </a:r>
          </a:p>
        </p:txBody>
      </p:sp>
      <p:sp>
        <p:nvSpPr>
          <p:cNvPr id="2" name="文本框 1"/>
          <p:cNvSpPr txBox="1"/>
          <p:nvPr/>
        </p:nvSpPr>
        <p:spPr>
          <a:xfrm>
            <a:off x="2427604" y="2219960"/>
            <a:ext cx="64472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err="1">
                <a:ln>
                  <a:noFill/>
                </a:ln>
                <a:solidFill>
                  <a:srgbClr val="C00000"/>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sym typeface="+mn-ea"/>
              </a:rPr>
              <a:t>dù</a:t>
            </a:r>
            <a:endParaRPr kumimoji="0" lang="zh-CN" altLang="en-US" sz="4400" b="1"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endParaRPr>
          </a:p>
        </p:txBody>
      </p:sp>
      <p:sp>
        <p:nvSpPr>
          <p:cNvPr id="6" name="文本框 5"/>
          <p:cNvSpPr txBox="1"/>
          <p:nvPr/>
        </p:nvSpPr>
        <p:spPr>
          <a:xfrm>
            <a:off x="4144009" y="2219960"/>
            <a:ext cx="73129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err="1">
                <a:ln>
                  <a:noFill/>
                </a:ln>
                <a:solidFill>
                  <a:srgbClr val="C00000"/>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sym typeface="+mn-ea"/>
              </a:rPr>
              <a:t>yīn</a:t>
            </a:r>
            <a:endParaRPr kumimoji="0" lang="zh-CN" altLang="en-US" sz="4400" b="1"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endParaRPr>
          </a:p>
        </p:txBody>
      </p:sp>
      <p:sp>
        <p:nvSpPr>
          <p:cNvPr id="8" name="文本框 7"/>
          <p:cNvSpPr txBox="1"/>
          <p:nvPr/>
        </p:nvSpPr>
        <p:spPr>
          <a:xfrm>
            <a:off x="5741034" y="2219960"/>
            <a:ext cx="60625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sym typeface="+mn-ea"/>
              </a:rPr>
              <a:t> </a:t>
            </a:r>
            <a:r>
              <a:rPr kumimoji="0" sz="2800" b="1" i="0" u="none" strike="noStrike" kern="1200" cap="none" spc="0" normalizeH="0" baseline="0" noProof="0" dirty="0" err="1">
                <a:ln>
                  <a:noFill/>
                </a:ln>
                <a:solidFill>
                  <a:srgbClr val="C00000"/>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sym typeface="+mn-ea"/>
              </a:rPr>
              <a:t>bì</a:t>
            </a:r>
            <a:endParaRPr kumimoji="0" lang="zh-CN" altLang="en-US" sz="4400" b="1"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endParaRPr>
          </a:p>
        </p:txBody>
      </p:sp>
      <p:sp>
        <p:nvSpPr>
          <p:cNvPr id="9" name="文本框 8"/>
          <p:cNvSpPr txBox="1"/>
          <p:nvPr/>
        </p:nvSpPr>
        <p:spPr>
          <a:xfrm>
            <a:off x="7281544" y="2219960"/>
            <a:ext cx="127631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err="1">
                <a:ln>
                  <a:noFill/>
                </a:ln>
                <a:solidFill>
                  <a:srgbClr val="C00000"/>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sym typeface="+mn-ea"/>
              </a:rPr>
              <a:t>chēnɡ</a:t>
            </a:r>
            <a:endParaRPr kumimoji="0" lang="zh-CN" altLang="en-US" sz="4400" b="1"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endParaRPr>
          </a:p>
        </p:txBody>
      </p:sp>
      <p:sp>
        <p:nvSpPr>
          <p:cNvPr id="24" name="文本框 23"/>
          <p:cNvSpPr txBox="1"/>
          <p:nvPr/>
        </p:nvSpPr>
        <p:spPr>
          <a:xfrm>
            <a:off x="9145269" y="2219960"/>
            <a:ext cx="75533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err="1">
                <a:ln>
                  <a:noFill/>
                </a:ln>
                <a:solidFill>
                  <a:srgbClr val="C00000"/>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sym typeface="+mn-ea"/>
              </a:rPr>
              <a:t>pīn</a:t>
            </a:r>
            <a:endParaRPr kumimoji="0" lang="zh-CN" altLang="en-US" sz="4400" b="1"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endParaRPr>
          </a:p>
        </p:txBody>
      </p:sp>
      <p:sp>
        <p:nvSpPr>
          <p:cNvPr id="30" name="文本框 29"/>
          <p:cNvSpPr txBox="1"/>
          <p:nvPr/>
        </p:nvSpPr>
        <p:spPr>
          <a:xfrm>
            <a:off x="2392096" y="4411181"/>
            <a:ext cx="76014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err="1">
                <a:ln>
                  <a:noFill/>
                </a:ln>
                <a:solidFill>
                  <a:srgbClr val="C00000"/>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sym typeface="+mn-ea"/>
              </a:rPr>
              <a:t>mǔ</a:t>
            </a:r>
            <a:endParaRPr kumimoji="0" lang="zh-CN" altLang="en-US" sz="4400" b="1"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endParaRPr>
          </a:p>
        </p:txBody>
      </p:sp>
      <p:sp>
        <p:nvSpPr>
          <p:cNvPr id="31" name="文本框 30"/>
          <p:cNvSpPr txBox="1"/>
          <p:nvPr/>
        </p:nvSpPr>
        <p:spPr>
          <a:xfrm>
            <a:off x="4365813" y="4411181"/>
            <a:ext cx="109517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err="1">
                <a:ln>
                  <a:noFill/>
                </a:ln>
                <a:solidFill>
                  <a:srgbClr val="C00000"/>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sym typeface="+mn-ea"/>
              </a:rPr>
              <a:t>ɡānɡ</a:t>
            </a:r>
            <a:endParaRPr kumimoji="0" lang="zh-CN" altLang="en-US" sz="4400" b="1"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endParaRPr>
          </a:p>
        </p:txBody>
      </p:sp>
      <p:sp>
        <p:nvSpPr>
          <p:cNvPr id="32" name="文本框 31"/>
          <p:cNvSpPr txBox="1"/>
          <p:nvPr/>
        </p:nvSpPr>
        <p:spPr>
          <a:xfrm>
            <a:off x="6674558" y="4411181"/>
            <a:ext cx="110479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err="1">
                <a:ln>
                  <a:noFill/>
                </a:ln>
                <a:solidFill>
                  <a:srgbClr val="C00000"/>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sym typeface="+mn-ea"/>
              </a:rPr>
              <a:t>dǒnɡ</a:t>
            </a:r>
            <a:endParaRPr kumimoji="0" lang="zh-CN" altLang="en-US" sz="4400" b="1"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endParaRPr>
          </a:p>
        </p:txBody>
      </p:sp>
      <p:sp>
        <p:nvSpPr>
          <p:cNvPr id="33" name="文本框 32"/>
          <p:cNvSpPr txBox="1"/>
          <p:nvPr/>
        </p:nvSpPr>
        <p:spPr>
          <a:xfrm>
            <a:off x="9210325" y="4411181"/>
            <a:ext cx="62709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err="1">
                <a:ln>
                  <a:noFill/>
                </a:ln>
                <a:solidFill>
                  <a:srgbClr val="C00000"/>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sym typeface="+mn-ea"/>
              </a:rPr>
              <a:t>àn</a:t>
            </a:r>
            <a:endParaRPr kumimoji="0" lang="zh-CN" altLang="en-US" sz="4400" b="1"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endParaRPr>
          </a:p>
        </p:txBody>
      </p:sp>
      <p:sp>
        <p:nvSpPr>
          <p:cNvPr id="11" name="文本占位符 10"/>
          <p:cNvSpPr>
            <a:spLocks noGrp="1"/>
          </p:cNvSpPr>
          <p:nvPr>
            <p:ph type="body" sz="quarter" idx="10"/>
          </p:nvPr>
        </p:nvSpPr>
        <p:spPr/>
        <p:txBody>
          <a:bodyPr/>
          <a:lstStyle/>
          <a:p>
            <a:r>
              <a:rPr lang="en-US" altLang="zh-CN" dirty="0"/>
              <a:t>02  </a:t>
            </a:r>
            <a:r>
              <a:rPr lang="zh-CN" altLang="en-US" dirty="0"/>
              <a:t>字词揭秘</a:t>
            </a:r>
          </a:p>
        </p:txBody>
      </p:sp>
      <p:sp>
        <p:nvSpPr>
          <p:cNvPr id="109" name="文本框 108"/>
          <p:cNvSpPr txBox="1"/>
          <p:nvPr/>
        </p:nvSpPr>
        <p:spPr>
          <a:xfrm>
            <a:off x="8207336" y="805959"/>
            <a:ext cx="2424430" cy="890171"/>
          </a:xfrm>
          <a:prstGeom prst="cloudCallout">
            <a:avLst>
              <a:gd name="adj1" fmla="val 41188"/>
              <a:gd name="adj2" fmla="val 66326"/>
            </a:avLst>
          </a:prstGeom>
          <a:solidFill>
            <a:schemeClr val="bg1"/>
          </a:solidFill>
          <a:ln>
            <a:solidFill>
              <a:srgbClr val="00A16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effectLst/>
                <a:uLnTx/>
                <a:uFillTx/>
                <a:latin typeface="思源黑体 CN Bold" panose="020B0800000000000000" pitchFamily="34" charset="-122"/>
                <a:ea typeface="思源黑体 CN Bold" panose="020B0800000000000000" pitchFamily="34" charset="-122"/>
                <a:cs typeface="+mn-cs"/>
              </a:rPr>
              <a:t>我会认</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strips(downLeft)">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strips(downLeft)">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strips(downLeft)">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strips(downLeft)">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strips(downLeft)">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xit" presetSubtype="4" fill="hold" grpId="1" nodeType="clickEffect">
                                  <p:stCondLst>
                                    <p:cond delay="0"/>
                                  </p:stCondLst>
                                  <p:childTnLst>
                                    <p:anim calcmode="lin" valueType="num">
                                      <p:cBhvr additive="base">
                                        <p:cTn id="51" dur="500"/>
                                        <p:tgtEl>
                                          <p:spTgt spid="2"/>
                                        </p:tgtEl>
                                        <p:attrNameLst>
                                          <p:attrName>ppt_y</p:attrName>
                                        </p:attrNameLst>
                                      </p:cBhvr>
                                      <p:tavLst>
                                        <p:tav tm="0">
                                          <p:val>
                                            <p:strVal val="#ppt_y"/>
                                          </p:val>
                                        </p:tav>
                                        <p:tav tm="100000">
                                          <p:val>
                                            <p:strVal val="#ppt_y+#ppt_h*1.125000"/>
                                          </p:val>
                                        </p:tav>
                                      </p:tavLst>
                                    </p:anim>
                                    <p:animEffect transition="out" filter="wipe(down)">
                                      <p:cBhvr>
                                        <p:cTn id="52" dur="500"/>
                                        <p:tgtEl>
                                          <p:spTgt spid="2"/>
                                        </p:tgtEl>
                                      </p:cBhvr>
                                    </p:animEffect>
                                    <p:set>
                                      <p:cBhvr>
                                        <p:cTn id="53" dur="1" fill="hold">
                                          <p:stCondLst>
                                            <p:cond delay="499"/>
                                          </p:stCondLst>
                                        </p:cTn>
                                        <p:tgtEl>
                                          <p:spTgt spid="2"/>
                                        </p:tgtEl>
                                        <p:attrNameLst>
                                          <p:attrName>style.visibility</p:attrName>
                                        </p:attrNameLst>
                                      </p:cBhvr>
                                      <p:to>
                                        <p:strVal val="hidden"/>
                                      </p:to>
                                    </p:set>
                                  </p:childTnLst>
                                </p:cTn>
                              </p:par>
                              <p:par>
                                <p:cTn id="54" presetID="12" presetClass="exit" presetSubtype="4" fill="hold" grpId="1" nodeType="withEffect">
                                  <p:stCondLst>
                                    <p:cond delay="0"/>
                                  </p:stCondLst>
                                  <p:childTnLst>
                                    <p:anim calcmode="lin" valueType="num">
                                      <p:cBhvr additive="base">
                                        <p:cTn id="55" dur="500"/>
                                        <p:tgtEl>
                                          <p:spTgt spid="6"/>
                                        </p:tgtEl>
                                        <p:attrNameLst>
                                          <p:attrName>ppt_y</p:attrName>
                                        </p:attrNameLst>
                                      </p:cBhvr>
                                      <p:tavLst>
                                        <p:tav tm="0">
                                          <p:val>
                                            <p:strVal val="#ppt_y"/>
                                          </p:val>
                                        </p:tav>
                                        <p:tav tm="100000">
                                          <p:val>
                                            <p:strVal val="#ppt_y+#ppt_h*1.125000"/>
                                          </p:val>
                                        </p:tav>
                                      </p:tavLst>
                                    </p:anim>
                                    <p:animEffect transition="out" filter="wipe(down)">
                                      <p:cBhvr>
                                        <p:cTn id="56" dur="500"/>
                                        <p:tgtEl>
                                          <p:spTgt spid="6"/>
                                        </p:tgtEl>
                                      </p:cBhvr>
                                    </p:animEffect>
                                    <p:set>
                                      <p:cBhvr>
                                        <p:cTn id="57" dur="1" fill="hold">
                                          <p:stCondLst>
                                            <p:cond delay="499"/>
                                          </p:stCondLst>
                                        </p:cTn>
                                        <p:tgtEl>
                                          <p:spTgt spid="6"/>
                                        </p:tgtEl>
                                        <p:attrNameLst>
                                          <p:attrName>style.visibility</p:attrName>
                                        </p:attrNameLst>
                                      </p:cBhvr>
                                      <p:to>
                                        <p:strVal val="hidden"/>
                                      </p:to>
                                    </p:set>
                                  </p:childTnLst>
                                </p:cTn>
                              </p:par>
                              <p:par>
                                <p:cTn id="58" presetID="12" presetClass="exit" presetSubtype="4" fill="hold" grpId="1" nodeType="withEffect">
                                  <p:stCondLst>
                                    <p:cond delay="0"/>
                                  </p:stCondLst>
                                  <p:childTnLst>
                                    <p:anim calcmode="lin" valueType="num">
                                      <p:cBhvr additive="base">
                                        <p:cTn id="59" dur="500"/>
                                        <p:tgtEl>
                                          <p:spTgt spid="8"/>
                                        </p:tgtEl>
                                        <p:attrNameLst>
                                          <p:attrName>ppt_y</p:attrName>
                                        </p:attrNameLst>
                                      </p:cBhvr>
                                      <p:tavLst>
                                        <p:tav tm="0">
                                          <p:val>
                                            <p:strVal val="#ppt_y"/>
                                          </p:val>
                                        </p:tav>
                                        <p:tav tm="100000">
                                          <p:val>
                                            <p:strVal val="#ppt_y+#ppt_h*1.125000"/>
                                          </p:val>
                                        </p:tav>
                                      </p:tavLst>
                                    </p:anim>
                                    <p:animEffect transition="out" filter="wipe(down)">
                                      <p:cBhvr>
                                        <p:cTn id="60" dur="500"/>
                                        <p:tgtEl>
                                          <p:spTgt spid="8"/>
                                        </p:tgtEl>
                                      </p:cBhvr>
                                    </p:animEffect>
                                    <p:set>
                                      <p:cBhvr>
                                        <p:cTn id="61" dur="1" fill="hold">
                                          <p:stCondLst>
                                            <p:cond delay="499"/>
                                          </p:stCondLst>
                                        </p:cTn>
                                        <p:tgtEl>
                                          <p:spTgt spid="8"/>
                                        </p:tgtEl>
                                        <p:attrNameLst>
                                          <p:attrName>style.visibility</p:attrName>
                                        </p:attrNameLst>
                                      </p:cBhvr>
                                      <p:to>
                                        <p:strVal val="hidden"/>
                                      </p:to>
                                    </p:set>
                                  </p:childTnLst>
                                </p:cTn>
                              </p:par>
                              <p:par>
                                <p:cTn id="62" presetID="12" presetClass="exit" presetSubtype="4" fill="hold" grpId="1" nodeType="withEffect">
                                  <p:stCondLst>
                                    <p:cond delay="0"/>
                                  </p:stCondLst>
                                  <p:childTnLst>
                                    <p:anim calcmode="lin" valueType="num">
                                      <p:cBhvr additive="base">
                                        <p:cTn id="63" dur="500"/>
                                        <p:tgtEl>
                                          <p:spTgt spid="9"/>
                                        </p:tgtEl>
                                        <p:attrNameLst>
                                          <p:attrName>ppt_y</p:attrName>
                                        </p:attrNameLst>
                                      </p:cBhvr>
                                      <p:tavLst>
                                        <p:tav tm="0">
                                          <p:val>
                                            <p:strVal val="#ppt_y"/>
                                          </p:val>
                                        </p:tav>
                                        <p:tav tm="100000">
                                          <p:val>
                                            <p:strVal val="#ppt_y+#ppt_h*1.125000"/>
                                          </p:val>
                                        </p:tav>
                                      </p:tavLst>
                                    </p:anim>
                                    <p:animEffect transition="out" filter="wipe(down)">
                                      <p:cBhvr>
                                        <p:cTn id="64" dur="500"/>
                                        <p:tgtEl>
                                          <p:spTgt spid="9"/>
                                        </p:tgtEl>
                                      </p:cBhvr>
                                    </p:animEffect>
                                    <p:set>
                                      <p:cBhvr>
                                        <p:cTn id="65" dur="1" fill="hold">
                                          <p:stCondLst>
                                            <p:cond delay="499"/>
                                          </p:stCondLst>
                                        </p:cTn>
                                        <p:tgtEl>
                                          <p:spTgt spid="9"/>
                                        </p:tgtEl>
                                        <p:attrNameLst>
                                          <p:attrName>style.visibility</p:attrName>
                                        </p:attrNameLst>
                                      </p:cBhvr>
                                      <p:to>
                                        <p:strVal val="hidden"/>
                                      </p:to>
                                    </p:set>
                                  </p:childTnLst>
                                </p:cTn>
                              </p:par>
                              <p:par>
                                <p:cTn id="66" presetID="12" presetClass="exit" presetSubtype="4" fill="hold" grpId="1" nodeType="withEffect">
                                  <p:stCondLst>
                                    <p:cond delay="0"/>
                                  </p:stCondLst>
                                  <p:childTnLst>
                                    <p:anim calcmode="lin" valueType="num">
                                      <p:cBhvr additive="base">
                                        <p:cTn id="67" dur="500"/>
                                        <p:tgtEl>
                                          <p:spTgt spid="24"/>
                                        </p:tgtEl>
                                        <p:attrNameLst>
                                          <p:attrName>ppt_y</p:attrName>
                                        </p:attrNameLst>
                                      </p:cBhvr>
                                      <p:tavLst>
                                        <p:tav tm="0">
                                          <p:val>
                                            <p:strVal val="#ppt_y"/>
                                          </p:val>
                                        </p:tav>
                                        <p:tav tm="100000">
                                          <p:val>
                                            <p:strVal val="#ppt_y+#ppt_h*1.125000"/>
                                          </p:val>
                                        </p:tav>
                                      </p:tavLst>
                                    </p:anim>
                                    <p:animEffect transition="out" filter="wipe(down)">
                                      <p:cBhvr>
                                        <p:cTn id="68" dur="500"/>
                                        <p:tgtEl>
                                          <p:spTgt spid="24"/>
                                        </p:tgtEl>
                                      </p:cBhvr>
                                    </p:animEffect>
                                    <p:set>
                                      <p:cBhvr>
                                        <p:cTn id="69" dur="1" fill="hold">
                                          <p:stCondLst>
                                            <p:cond delay="499"/>
                                          </p:stCondLst>
                                        </p:cTn>
                                        <p:tgtEl>
                                          <p:spTgt spid="24"/>
                                        </p:tgtEl>
                                        <p:attrNameLst>
                                          <p:attrName>style.visibility</p:attrName>
                                        </p:attrNameLst>
                                      </p:cBhvr>
                                      <p:to>
                                        <p:strVal val="hidden"/>
                                      </p:to>
                                    </p:set>
                                  </p:childTnLst>
                                </p:cTn>
                              </p:par>
                              <p:par>
                                <p:cTn id="70" presetID="12" presetClass="exit" presetSubtype="4" fill="hold" grpId="1" nodeType="withEffect">
                                  <p:stCondLst>
                                    <p:cond delay="0"/>
                                  </p:stCondLst>
                                  <p:childTnLst>
                                    <p:anim calcmode="lin" valueType="num">
                                      <p:cBhvr additive="base">
                                        <p:cTn id="71" dur="500"/>
                                        <p:tgtEl>
                                          <p:spTgt spid="30"/>
                                        </p:tgtEl>
                                        <p:attrNameLst>
                                          <p:attrName>ppt_y</p:attrName>
                                        </p:attrNameLst>
                                      </p:cBhvr>
                                      <p:tavLst>
                                        <p:tav tm="0">
                                          <p:val>
                                            <p:strVal val="#ppt_y"/>
                                          </p:val>
                                        </p:tav>
                                        <p:tav tm="100000">
                                          <p:val>
                                            <p:strVal val="#ppt_y+#ppt_h*1.125000"/>
                                          </p:val>
                                        </p:tav>
                                      </p:tavLst>
                                    </p:anim>
                                    <p:animEffect transition="out" filter="wipe(down)">
                                      <p:cBhvr>
                                        <p:cTn id="72" dur="500"/>
                                        <p:tgtEl>
                                          <p:spTgt spid="30"/>
                                        </p:tgtEl>
                                      </p:cBhvr>
                                    </p:animEffect>
                                    <p:set>
                                      <p:cBhvr>
                                        <p:cTn id="73" dur="1" fill="hold">
                                          <p:stCondLst>
                                            <p:cond delay="499"/>
                                          </p:stCondLst>
                                        </p:cTn>
                                        <p:tgtEl>
                                          <p:spTgt spid="30"/>
                                        </p:tgtEl>
                                        <p:attrNameLst>
                                          <p:attrName>style.visibility</p:attrName>
                                        </p:attrNameLst>
                                      </p:cBhvr>
                                      <p:to>
                                        <p:strVal val="hidden"/>
                                      </p:to>
                                    </p:set>
                                  </p:childTnLst>
                                </p:cTn>
                              </p:par>
                              <p:par>
                                <p:cTn id="74" presetID="12" presetClass="exit" presetSubtype="4" fill="hold" grpId="1" nodeType="withEffect">
                                  <p:stCondLst>
                                    <p:cond delay="0"/>
                                  </p:stCondLst>
                                  <p:childTnLst>
                                    <p:anim calcmode="lin" valueType="num">
                                      <p:cBhvr additive="base">
                                        <p:cTn id="75" dur="500"/>
                                        <p:tgtEl>
                                          <p:spTgt spid="31"/>
                                        </p:tgtEl>
                                        <p:attrNameLst>
                                          <p:attrName>ppt_y</p:attrName>
                                        </p:attrNameLst>
                                      </p:cBhvr>
                                      <p:tavLst>
                                        <p:tav tm="0">
                                          <p:val>
                                            <p:strVal val="#ppt_y"/>
                                          </p:val>
                                        </p:tav>
                                        <p:tav tm="100000">
                                          <p:val>
                                            <p:strVal val="#ppt_y+#ppt_h*1.125000"/>
                                          </p:val>
                                        </p:tav>
                                      </p:tavLst>
                                    </p:anim>
                                    <p:animEffect transition="out" filter="wipe(down)">
                                      <p:cBhvr>
                                        <p:cTn id="76" dur="500"/>
                                        <p:tgtEl>
                                          <p:spTgt spid="31"/>
                                        </p:tgtEl>
                                      </p:cBhvr>
                                    </p:animEffect>
                                    <p:set>
                                      <p:cBhvr>
                                        <p:cTn id="77" dur="1" fill="hold">
                                          <p:stCondLst>
                                            <p:cond delay="499"/>
                                          </p:stCondLst>
                                        </p:cTn>
                                        <p:tgtEl>
                                          <p:spTgt spid="31"/>
                                        </p:tgtEl>
                                        <p:attrNameLst>
                                          <p:attrName>style.visibility</p:attrName>
                                        </p:attrNameLst>
                                      </p:cBhvr>
                                      <p:to>
                                        <p:strVal val="hidden"/>
                                      </p:to>
                                    </p:set>
                                  </p:childTnLst>
                                </p:cTn>
                              </p:par>
                              <p:par>
                                <p:cTn id="78" presetID="12" presetClass="exit" presetSubtype="4" fill="hold" grpId="1" nodeType="withEffect">
                                  <p:stCondLst>
                                    <p:cond delay="0"/>
                                  </p:stCondLst>
                                  <p:childTnLst>
                                    <p:anim calcmode="lin" valueType="num">
                                      <p:cBhvr additive="base">
                                        <p:cTn id="79" dur="500"/>
                                        <p:tgtEl>
                                          <p:spTgt spid="32"/>
                                        </p:tgtEl>
                                        <p:attrNameLst>
                                          <p:attrName>ppt_y</p:attrName>
                                        </p:attrNameLst>
                                      </p:cBhvr>
                                      <p:tavLst>
                                        <p:tav tm="0">
                                          <p:val>
                                            <p:strVal val="#ppt_y"/>
                                          </p:val>
                                        </p:tav>
                                        <p:tav tm="100000">
                                          <p:val>
                                            <p:strVal val="#ppt_y+#ppt_h*1.125000"/>
                                          </p:val>
                                        </p:tav>
                                      </p:tavLst>
                                    </p:anim>
                                    <p:animEffect transition="out" filter="wipe(down)">
                                      <p:cBhvr>
                                        <p:cTn id="80" dur="500"/>
                                        <p:tgtEl>
                                          <p:spTgt spid="32"/>
                                        </p:tgtEl>
                                      </p:cBhvr>
                                    </p:animEffect>
                                    <p:set>
                                      <p:cBhvr>
                                        <p:cTn id="81" dur="1" fill="hold">
                                          <p:stCondLst>
                                            <p:cond delay="499"/>
                                          </p:stCondLst>
                                        </p:cTn>
                                        <p:tgtEl>
                                          <p:spTgt spid="32"/>
                                        </p:tgtEl>
                                        <p:attrNameLst>
                                          <p:attrName>style.visibility</p:attrName>
                                        </p:attrNameLst>
                                      </p:cBhvr>
                                      <p:to>
                                        <p:strVal val="hidden"/>
                                      </p:to>
                                    </p:set>
                                  </p:childTnLst>
                                </p:cTn>
                              </p:par>
                              <p:par>
                                <p:cTn id="82" presetID="12" presetClass="exit" presetSubtype="4" fill="hold" grpId="1" nodeType="withEffect">
                                  <p:stCondLst>
                                    <p:cond delay="0"/>
                                  </p:stCondLst>
                                  <p:childTnLst>
                                    <p:anim calcmode="lin" valueType="num">
                                      <p:cBhvr additive="base">
                                        <p:cTn id="83" dur="500"/>
                                        <p:tgtEl>
                                          <p:spTgt spid="33"/>
                                        </p:tgtEl>
                                        <p:attrNameLst>
                                          <p:attrName>ppt_y</p:attrName>
                                        </p:attrNameLst>
                                      </p:cBhvr>
                                      <p:tavLst>
                                        <p:tav tm="0">
                                          <p:val>
                                            <p:strVal val="#ppt_y"/>
                                          </p:val>
                                        </p:tav>
                                        <p:tav tm="100000">
                                          <p:val>
                                            <p:strVal val="#ppt_y+#ppt_h*1.125000"/>
                                          </p:val>
                                        </p:tav>
                                      </p:tavLst>
                                    </p:anim>
                                    <p:animEffect transition="out" filter="wipe(down)">
                                      <p:cBhvr>
                                        <p:cTn id="84" dur="500"/>
                                        <p:tgtEl>
                                          <p:spTgt spid="33"/>
                                        </p:tgtEl>
                                      </p:cBhvr>
                                    </p:animEffect>
                                    <p:set>
                                      <p:cBhvr>
                                        <p:cTn id="85"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P spid="6" grpId="1"/>
      <p:bldP spid="8" grpId="0"/>
      <p:bldP spid="8" grpId="1"/>
      <p:bldP spid="9" grpId="0"/>
      <p:bldP spid="9" grpId="1"/>
      <p:bldP spid="24" grpId="0"/>
      <p:bldP spid="24" grpId="1"/>
      <p:bldP spid="30" grpId="0"/>
      <p:bldP spid="30" grpId="1"/>
      <p:bldP spid="31" grpId="0"/>
      <p:bldP spid="31" grpId="1"/>
      <p:bldP spid="32" grpId="0"/>
      <p:bldP spid="32" grpId="1"/>
      <p:bldP spid="33" grpId="0"/>
      <p:bldP spid="3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矩形 3"/>
          <p:cNvSpPr/>
          <p:nvPr/>
        </p:nvSpPr>
        <p:spPr>
          <a:xfrm>
            <a:off x="1574468" y="2172970"/>
            <a:ext cx="9043063" cy="3611566"/>
          </a:xfrm>
          <a:prstGeom prst="rect">
            <a:avLst/>
          </a:prstGeom>
          <a:noFill/>
          <a:ln w="9525">
            <a:noFill/>
          </a:ln>
        </p:spPr>
        <p:txBody>
          <a:bodyPr wrap="square">
            <a:spAutoFit/>
          </a:bodyPr>
          <a:lstStyle/>
          <a:p>
            <a:pPr marL="0" marR="0" lvl="0" indent="0" algn="dist" defTabSz="914400" rtl="0" eaLnBrk="1" fontAlgn="auto" latinLnBrk="0" hangingPunct="1">
              <a:lnSpc>
                <a:spcPct val="2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sym typeface="+mn-ea"/>
              </a:rPr>
              <a:t>渡 口     拼 音     字 母     游 戏 </a:t>
            </a:r>
          </a:p>
          <a:p>
            <a:pPr marL="0" marR="0" lvl="0" indent="0" algn="dist" defTabSz="914400" rtl="0" eaLnBrk="1" fontAlgn="auto" latinLnBrk="0" hangingPunct="1">
              <a:lnSpc>
                <a:spcPct val="200000"/>
              </a:lnSpc>
              <a:spcBef>
                <a:spcPts val="0"/>
              </a:spcBef>
              <a:spcAft>
                <a:spcPts val="0"/>
              </a:spcAft>
              <a:buClrTx/>
              <a:buSzTx/>
              <a:buFontTx/>
              <a:buNone/>
              <a:defRPr/>
            </a:pPr>
            <a:endParaRPr kumimoji="0" lang="zh-CN" altLang="en-US" sz="40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sym typeface="+mn-ea"/>
            </a:endParaRPr>
          </a:p>
          <a:p>
            <a:pPr marL="0" marR="0" lvl="0" indent="0" algn="dist" defTabSz="914400" rtl="0" eaLnBrk="1" fontAlgn="auto" latinLnBrk="0" hangingPunct="1">
              <a:lnSpc>
                <a:spcPct val="2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sym typeface="+mn-ea"/>
              </a:rPr>
              <a:t>打 伞     阿 姨     山 冈     方 便 </a:t>
            </a:r>
          </a:p>
        </p:txBody>
      </p:sp>
      <p:sp>
        <p:nvSpPr>
          <p:cNvPr id="14" name="文本框 13"/>
          <p:cNvSpPr txBox="1"/>
          <p:nvPr/>
        </p:nvSpPr>
        <p:spPr>
          <a:xfrm>
            <a:off x="1574468" y="2217420"/>
            <a:ext cx="156164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sym typeface="+mn-ea"/>
              </a:rPr>
              <a:t>dù   kǒu</a:t>
            </a:r>
            <a:endParaRPr kumimoji="0" lang="zh-CN" altLang="en-US" sz="40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sym typeface="+mn-ea"/>
            </a:endParaRPr>
          </a:p>
        </p:txBody>
      </p:sp>
      <p:sp>
        <p:nvSpPr>
          <p:cNvPr id="15" name="文本框 14"/>
          <p:cNvSpPr txBox="1"/>
          <p:nvPr/>
        </p:nvSpPr>
        <p:spPr>
          <a:xfrm>
            <a:off x="4031918" y="2217420"/>
            <a:ext cx="171072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sym typeface="+mn-ea"/>
              </a:rPr>
              <a:t>pīn    yīn </a:t>
            </a:r>
            <a:endParaRPr kumimoji="0" lang="zh-CN" altLang="en-US" sz="40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sym typeface="+mn-ea"/>
            </a:endParaRPr>
          </a:p>
        </p:txBody>
      </p:sp>
      <p:sp>
        <p:nvSpPr>
          <p:cNvPr id="23" name="文本框 22"/>
          <p:cNvSpPr txBox="1"/>
          <p:nvPr/>
        </p:nvSpPr>
        <p:spPr>
          <a:xfrm>
            <a:off x="6616368" y="2217420"/>
            <a:ext cx="162416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sym typeface="+mn-ea"/>
              </a:rPr>
              <a:t> zì     mǔ </a:t>
            </a:r>
            <a:endParaRPr kumimoji="0" lang="zh-CN" altLang="en-US" sz="40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sym typeface="+mn-ea"/>
            </a:endParaRPr>
          </a:p>
        </p:txBody>
      </p:sp>
      <p:sp>
        <p:nvSpPr>
          <p:cNvPr id="24" name="文本框 23"/>
          <p:cNvSpPr txBox="1"/>
          <p:nvPr/>
        </p:nvSpPr>
        <p:spPr>
          <a:xfrm>
            <a:off x="9137318" y="2217420"/>
            <a:ext cx="148021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sym typeface="+mn-ea"/>
              </a:rPr>
              <a:t>yóu    xì</a:t>
            </a:r>
            <a:endParaRPr kumimoji="0" lang="zh-CN" altLang="en-US" sz="40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sym typeface="+mn-ea"/>
            </a:endParaRPr>
          </a:p>
        </p:txBody>
      </p:sp>
      <p:sp>
        <p:nvSpPr>
          <p:cNvPr id="25" name="文本框 24"/>
          <p:cNvSpPr txBox="1"/>
          <p:nvPr/>
        </p:nvSpPr>
        <p:spPr>
          <a:xfrm>
            <a:off x="1487473" y="4446270"/>
            <a:ext cx="157447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sym typeface="+mn-ea"/>
              </a:rPr>
              <a:t>dǎ    sǎn</a:t>
            </a:r>
            <a:endParaRPr kumimoji="0" lang="zh-CN" altLang="en-US" sz="40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sym typeface="+mn-ea"/>
            </a:endParaRPr>
          </a:p>
        </p:txBody>
      </p:sp>
      <p:sp>
        <p:nvSpPr>
          <p:cNvPr id="28" name="文本框 27"/>
          <p:cNvSpPr txBox="1"/>
          <p:nvPr/>
        </p:nvSpPr>
        <p:spPr>
          <a:xfrm>
            <a:off x="4149393" y="4446270"/>
            <a:ext cx="128432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sym typeface="+mn-ea"/>
              </a:rPr>
              <a:t>ā       yí</a:t>
            </a:r>
            <a:endParaRPr kumimoji="0" lang="zh-CN" altLang="en-US" sz="40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sym typeface="+mn-ea"/>
            </a:endParaRPr>
          </a:p>
        </p:txBody>
      </p:sp>
      <p:sp>
        <p:nvSpPr>
          <p:cNvPr id="29" name="文本框 28"/>
          <p:cNvSpPr txBox="1"/>
          <p:nvPr/>
        </p:nvSpPr>
        <p:spPr>
          <a:xfrm>
            <a:off x="6519213" y="4446270"/>
            <a:ext cx="210826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sym typeface="+mn-ea"/>
              </a:rPr>
              <a:t>shān  ɡānɡ</a:t>
            </a:r>
            <a:endParaRPr kumimoji="0" lang="zh-CN" altLang="en-US" sz="40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sym typeface="+mn-ea"/>
            </a:endParaRPr>
          </a:p>
        </p:txBody>
      </p:sp>
      <p:sp>
        <p:nvSpPr>
          <p:cNvPr id="30" name="文本框 29"/>
          <p:cNvSpPr txBox="1"/>
          <p:nvPr/>
        </p:nvSpPr>
        <p:spPr>
          <a:xfrm>
            <a:off x="9137318" y="4446270"/>
            <a:ext cx="185820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sym typeface="+mn-ea"/>
              </a:rPr>
              <a:t>fānɡ biàn</a:t>
            </a:r>
            <a:endParaRPr kumimoji="0" lang="zh-CN" altLang="en-US" sz="40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sym typeface="+mn-ea"/>
            </a:endParaRPr>
          </a:p>
        </p:txBody>
      </p:sp>
      <p:sp>
        <p:nvSpPr>
          <p:cNvPr id="54" name="文本占位符 10"/>
          <p:cNvSpPr>
            <a:spLocks noGrp="1"/>
          </p:cNvSpPr>
          <p:nvPr>
            <p:ph type="body" sz="quarter" idx="10"/>
          </p:nvPr>
        </p:nvSpPr>
        <p:spPr>
          <a:xfrm>
            <a:off x="596900" y="247650"/>
            <a:ext cx="2959100" cy="558800"/>
          </a:xfrm>
        </p:spPr>
        <p:txBody>
          <a:bodyPr/>
          <a:lstStyle/>
          <a:p>
            <a:r>
              <a:rPr lang="en-US" altLang="zh-CN" dirty="0"/>
              <a:t>02  </a:t>
            </a:r>
            <a:r>
              <a:rPr lang="zh-CN" altLang="en-US" dirty="0"/>
              <a:t>字词揭秘</a:t>
            </a:r>
          </a:p>
        </p:txBody>
      </p:sp>
      <p:sp>
        <p:nvSpPr>
          <p:cNvPr id="55" name="文本框 54"/>
          <p:cNvSpPr txBox="1"/>
          <p:nvPr/>
        </p:nvSpPr>
        <p:spPr>
          <a:xfrm>
            <a:off x="8207336" y="805959"/>
            <a:ext cx="2424430" cy="890171"/>
          </a:xfrm>
          <a:prstGeom prst="cloudCallout">
            <a:avLst>
              <a:gd name="adj1" fmla="val 41188"/>
              <a:gd name="adj2" fmla="val 66326"/>
            </a:avLst>
          </a:prstGeom>
          <a:solidFill>
            <a:schemeClr val="bg1"/>
          </a:solidFill>
          <a:ln>
            <a:solidFill>
              <a:srgbClr val="00A16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effectLst/>
                <a:uLnTx/>
                <a:uFillTx/>
                <a:latin typeface="思源黑体 CN Bold" panose="020B0800000000000000" pitchFamily="34" charset="-122"/>
                <a:ea typeface="思源黑体 CN Bold" panose="020B0800000000000000" pitchFamily="34" charset="-122"/>
                <a:cs typeface="+mn-cs"/>
              </a:rPr>
              <a:t>我会认</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strips(down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strips(down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strips(down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strips(downLeft)">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downLeft)">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strips(downLeft)">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Left)">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xit" presetSubtype="4" fill="hold" grpId="1" nodeType="clickEffect">
                                  <p:stCondLst>
                                    <p:cond delay="0"/>
                                  </p:stCondLst>
                                  <p:childTnLst>
                                    <p:anim calcmode="lin" valueType="num">
                                      <p:cBhvr additive="base">
                                        <p:cTn id="46" dur="500"/>
                                        <p:tgtEl>
                                          <p:spTgt spid="14"/>
                                        </p:tgtEl>
                                        <p:attrNameLst>
                                          <p:attrName>ppt_y</p:attrName>
                                        </p:attrNameLst>
                                      </p:cBhvr>
                                      <p:tavLst>
                                        <p:tav tm="0">
                                          <p:val>
                                            <p:strVal val="#ppt_y"/>
                                          </p:val>
                                        </p:tav>
                                        <p:tav tm="100000">
                                          <p:val>
                                            <p:strVal val="#ppt_y+#ppt_h*1.125000"/>
                                          </p:val>
                                        </p:tav>
                                      </p:tavLst>
                                    </p:anim>
                                    <p:animEffect transition="out" filter="wipe(down)">
                                      <p:cBhvr>
                                        <p:cTn id="47" dur="500"/>
                                        <p:tgtEl>
                                          <p:spTgt spid="14"/>
                                        </p:tgtEl>
                                      </p:cBhvr>
                                    </p:animEffect>
                                    <p:set>
                                      <p:cBhvr>
                                        <p:cTn id="48" dur="1" fill="hold">
                                          <p:stCondLst>
                                            <p:cond delay="499"/>
                                          </p:stCondLst>
                                        </p:cTn>
                                        <p:tgtEl>
                                          <p:spTgt spid="14"/>
                                        </p:tgtEl>
                                        <p:attrNameLst>
                                          <p:attrName>style.visibility</p:attrName>
                                        </p:attrNameLst>
                                      </p:cBhvr>
                                      <p:to>
                                        <p:strVal val="hidden"/>
                                      </p:to>
                                    </p:set>
                                  </p:childTnLst>
                                </p:cTn>
                              </p:par>
                              <p:par>
                                <p:cTn id="49" presetID="12" presetClass="exit" presetSubtype="4" fill="hold" grpId="1" nodeType="withEffect">
                                  <p:stCondLst>
                                    <p:cond delay="0"/>
                                  </p:stCondLst>
                                  <p:childTnLst>
                                    <p:anim calcmode="lin" valueType="num">
                                      <p:cBhvr additive="base">
                                        <p:cTn id="50" dur="500"/>
                                        <p:tgtEl>
                                          <p:spTgt spid="15"/>
                                        </p:tgtEl>
                                        <p:attrNameLst>
                                          <p:attrName>ppt_y</p:attrName>
                                        </p:attrNameLst>
                                      </p:cBhvr>
                                      <p:tavLst>
                                        <p:tav tm="0">
                                          <p:val>
                                            <p:strVal val="#ppt_y"/>
                                          </p:val>
                                        </p:tav>
                                        <p:tav tm="100000">
                                          <p:val>
                                            <p:strVal val="#ppt_y+#ppt_h*1.125000"/>
                                          </p:val>
                                        </p:tav>
                                      </p:tavLst>
                                    </p:anim>
                                    <p:animEffect transition="out" filter="wipe(down)">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par>
                                <p:cTn id="53" presetID="12" presetClass="exit" presetSubtype="4" fill="hold" grpId="1" nodeType="withEffect">
                                  <p:stCondLst>
                                    <p:cond delay="0"/>
                                  </p:stCondLst>
                                  <p:childTnLst>
                                    <p:anim calcmode="lin" valueType="num">
                                      <p:cBhvr additive="base">
                                        <p:cTn id="54" dur="500"/>
                                        <p:tgtEl>
                                          <p:spTgt spid="23"/>
                                        </p:tgtEl>
                                        <p:attrNameLst>
                                          <p:attrName>ppt_y</p:attrName>
                                        </p:attrNameLst>
                                      </p:cBhvr>
                                      <p:tavLst>
                                        <p:tav tm="0">
                                          <p:val>
                                            <p:strVal val="#ppt_y"/>
                                          </p:val>
                                        </p:tav>
                                        <p:tav tm="100000">
                                          <p:val>
                                            <p:strVal val="#ppt_y+#ppt_h*1.125000"/>
                                          </p:val>
                                        </p:tav>
                                      </p:tavLst>
                                    </p:anim>
                                    <p:animEffect transition="out" filter="wipe(down)">
                                      <p:cBhvr>
                                        <p:cTn id="55" dur="500"/>
                                        <p:tgtEl>
                                          <p:spTgt spid="23"/>
                                        </p:tgtEl>
                                      </p:cBhvr>
                                    </p:animEffect>
                                    <p:set>
                                      <p:cBhvr>
                                        <p:cTn id="56" dur="1" fill="hold">
                                          <p:stCondLst>
                                            <p:cond delay="499"/>
                                          </p:stCondLst>
                                        </p:cTn>
                                        <p:tgtEl>
                                          <p:spTgt spid="23"/>
                                        </p:tgtEl>
                                        <p:attrNameLst>
                                          <p:attrName>style.visibility</p:attrName>
                                        </p:attrNameLst>
                                      </p:cBhvr>
                                      <p:to>
                                        <p:strVal val="hidden"/>
                                      </p:to>
                                    </p:set>
                                  </p:childTnLst>
                                </p:cTn>
                              </p:par>
                              <p:par>
                                <p:cTn id="57" presetID="12" presetClass="exit" presetSubtype="4" fill="hold" grpId="1" nodeType="withEffect">
                                  <p:stCondLst>
                                    <p:cond delay="0"/>
                                  </p:stCondLst>
                                  <p:childTnLst>
                                    <p:anim calcmode="lin" valueType="num">
                                      <p:cBhvr additive="base">
                                        <p:cTn id="58" dur="500"/>
                                        <p:tgtEl>
                                          <p:spTgt spid="24"/>
                                        </p:tgtEl>
                                        <p:attrNameLst>
                                          <p:attrName>ppt_y</p:attrName>
                                        </p:attrNameLst>
                                      </p:cBhvr>
                                      <p:tavLst>
                                        <p:tav tm="0">
                                          <p:val>
                                            <p:strVal val="#ppt_y"/>
                                          </p:val>
                                        </p:tav>
                                        <p:tav tm="100000">
                                          <p:val>
                                            <p:strVal val="#ppt_y+#ppt_h*1.125000"/>
                                          </p:val>
                                        </p:tav>
                                      </p:tavLst>
                                    </p:anim>
                                    <p:animEffect transition="out" filter="wipe(down)">
                                      <p:cBhvr>
                                        <p:cTn id="59" dur="500"/>
                                        <p:tgtEl>
                                          <p:spTgt spid="24"/>
                                        </p:tgtEl>
                                      </p:cBhvr>
                                    </p:animEffect>
                                    <p:set>
                                      <p:cBhvr>
                                        <p:cTn id="60" dur="1" fill="hold">
                                          <p:stCondLst>
                                            <p:cond delay="499"/>
                                          </p:stCondLst>
                                        </p:cTn>
                                        <p:tgtEl>
                                          <p:spTgt spid="24"/>
                                        </p:tgtEl>
                                        <p:attrNameLst>
                                          <p:attrName>style.visibility</p:attrName>
                                        </p:attrNameLst>
                                      </p:cBhvr>
                                      <p:to>
                                        <p:strVal val="hidden"/>
                                      </p:to>
                                    </p:set>
                                  </p:childTnLst>
                                </p:cTn>
                              </p:par>
                              <p:par>
                                <p:cTn id="61" presetID="12" presetClass="exit" presetSubtype="4" fill="hold" grpId="1" nodeType="withEffect">
                                  <p:stCondLst>
                                    <p:cond delay="0"/>
                                  </p:stCondLst>
                                  <p:childTnLst>
                                    <p:anim calcmode="lin" valueType="num">
                                      <p:cBhvr additive="base">
                                        <p:cTn id="62" dur="500"/>
                                        <p:tgtEl>
                                          <p:spTgt spid="25"/>
                                        </p:tgtEl>
                                        <p:attrNameLst>
                                          <p:attrName>ppt_y</p:attrName>
                                        </p:attrNameLst>
                                      </p:cBhvr>
                                      <p:tavLst>
                                        <p:tav tm="0">
                                          <p:val>
                                            <p:strVal val="#ppt_y"/>
                                          </p:val>
                                        </p:tav>
                                        <p:tav tm="100000">
                                          <p:val>
                                            <p:strVal val="#ppt_y+#ppt_h*1.125000"/>
                                          </p:val>
                                        </p:tav>
                                      </p:tavLst>
                                    </p:anim>
                                    <p:animEffect transition="out" filter="wipe(down)">
                                      <p:cBhvr>
                                        <p:cTn id="63" dur="500"/>
                                        <p:tgtEl>
                                          <p:spTgt spid="25"/>
                                        </p:tgtEl>
                                      </p:cBhvr>
                                    </p:animEffect>
                                    <p:set>
                                      <p:cBhvr>
                                        <p:cTn id="64" dur="1" fill="hold">
                                          <p:stCondLst>
                                            <p:cond delay="499"/>
                                          </p:stCondLst>
                                        </p:cTn>
                                        <p:tgtEl>
                                          <p:spTgt spid="25"/>
                                        </p:tgtEl>
                                        <p:attrNameLst>
                                          <p:attrName>style.visibility</p:attrName>
                                        </p:attrNameLst>
                                      </p:cBhvr>
                                      <p:to>
                                        <p:strVal val="hidden"/>
                                      </p:to>
                                    </p:set>
                                  </p:childTnLst>
                                </p:cTn>
                              </p:par>
                              <p:par>
                                <p:cTn id="65" presetID="12" presetClass="exit" presetSubtype="4" fill="hold" grpId="1" nodeType="withEffect">
                                  <p:stCondLst>
                                    <p:cond delay="0"/>
                                  </p:stCondLst>
                                  <p:childTnLst>
                                    <p:anim calcmode="lin" valueType="num">
                                      <p:cBhvr additive="base">
                                        <p:cTn id="66" dur="500"/>
                                        <p:tgtEl>
                                          <p:spTgt spid="28"/>
                                        </p:tgtEl>
                                        <p:attrNameLst>
                                          <p:attrName>ppt_y</p:attrName>
                                        </p:attrNameLst>
                                      </p:cBhvr>
                                      <p:tavLst>
                                        <p:tav tm="0">
                                          <p:val>
                                            <p:strVal val="#ppt_y"/>
                                          </p:val>
                                        </p:tav>
                                        <p:tav tm="100000">
                                          <p:val>
                                            <p:strVal val="#ppt_y+#ppt_h*1.125000"/>
                                          </p:val>
                                        </p:tav>
                                      </p:tavLst>
                                    </p:anim>
                                    <p:animEffect transition="out" filter="wipe(down)">
                                      <p:cBhvr>
                                        <p:cTn id="67" dur="500"/>
                                        <p:tgtEl>
                                          <p:spTgt spid="28"/>
                                        </p:tgtEl>
                                      </p:cBhvr>
                                    </p:animEffect>
                                    <p:set>
                                      <p:cBhvr>
                                        <p:cTn id="68" dur="1" fill="hold">
                                          <p:stCondLst>
                                            <p:cond delay="499"/>
                                          </p:stCondLst>
                                        </p:cTn>
                                        <p:tgtEl>
                                          <p:spTgt spid="28"/>
                                        </p:tgtEl>
                                        <p:attrNameLst>
                                          <p:attrName>style.visibility</p:attrName>
                                        </p:attrNameLst>
                                      </p:cBhvr>
                                      <p:to>
                                        <p:strVal val="hidden"/>
                                      </p:to>
                                    </p:set>
                                  </p:childTnLst>
                                </p:cTn>
                              </p:par>
                              <p:par>
                                <p:cTn id="69" presetID="12" presetClass="exit" presetSubtype="4" fill="hold" grpId="1" nodeType="withEffect">
                                  <p:stCondLst>
                                    <p:cond delay="0"/>
                                  </p:stCondLst>
                                  <p:childTnLst>
                                    <p:anim calcmode="lin" valueType="num">
                                      <p:cBhvr additive="base">
                                        <p:cTn id="70" dur="500"/>
                                        <p:tgtEl>
                                          <p:spTgt spid="29"/>
                                        </p:tgtEl>
                                        <p:attrNameLst>
                                          <p:attrName>ppt_y</p:attrName>
                                        </p:attrNameLst>
                                      </p:cBhvr>
                                      <p:tavLst>
                                        <p:tav tm="0">
                                          <p:val>
                                            <p:strVal val="#ppt_y"/>
                                          </p:val>
                                        </p:tav>
                                        <p:tav tm="100000">
                                          <p:val>
                                            <p:strVal val="#ppt_y+#ppt_h*1.125000"/>
                                          </p:val>
                                        </p:tav>
                                      </p:tavLst>
                                    </p:anim>
                                    <p:animEffect transition="out" filter="wipe(down)">
                                      <p:cBhvr>
                                        <p:cTn id="71" dur="500"/>
                                        <p:tgtEl>
                                          <p:spTgt spid="29"/>
                                        </p:tgtEl>
                                      </p:cBhvr>
                                    </p:animEffect>
                                    <p:set>
                                      <p:cBhvr>
                                        <p:cTn id="72" dur="1" fill="hold">
                                          <p:stCondLst>
                                            <p:cond delay="499"/>
                                          </p:stCondLst>
                                        </p:cTn>
                                        <p:tgtEl>
                                          <p:spTgt spid="29"/>
                                        </p:tgtEl>
                                        <p:attrNameLst>
                                          <p:attrName>style.visibility</p:attrName>
                                        </p:attrNameLst>
                                      </p:cBhvr>
                                      <p:to>
                                        <p:strVal val="hidden"/>
                                      </p:to>
                                    </p:set>
                                  </p:childTnLst>
                                </p:cTn>
                              </p:par>
                              <p:par>
                                <p:cTn id="73" presetID="12" presetClass="exit" presetSubtype="4" fill="hold" grpId="1" nodeType="withEffect">
                                  <p:stCondLst>
                                    <p:cond delay="0"/>
                                  </p:stCondLst>
                                  <p:childTnLst>
                                    <p:anim calcmode="lin" valueType="num">
                                      <p:cBhvr additive="base">
                                        <p:cTn id="74" dur="500"/>
                                        <p:tgtEl>
                                          <p:spTgt spid="30"/>
                                        </p:tgtEl>
                                        <p:attrNameLst>
                                          <p:attrName>ppt_y</p:attrName>
                                        </p:attrNameLst>
                                      </p:cBhvr>
                                      <p:tavLst>
                                        <p:tav tm="0">
                                          <p:val>
                                            <p:strVal val="#ppt_y"/>
                                          </p:val>
                                        </p:tav>
                                        <p:tav tm="100000">
                                          <p:val>
                                            <p:strVal val="#ppt_y+#ppt_h*1.125000"/>
                                          </p:val>
                                        </p:tav>
                                      </p:tavLst>
                                    </p:anim>
                                    <p:animEffect transition="out" filter="wipe(down)">
                                      <p:cBhvr>
                                        <p:cTn id="75" dur="500"/>
                                        <p:tgtEl>
                                          <p:spTgt spid="30"/>
                                        </p:tgtEl>
                                      </p:cBhvr>
                                    </p:animEffect>
                                    <p:set>
                                      <p:cBhvr>
                                        <p:cTn id="76"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15" grpId="1"/>
      <p:bldP spid="23" grpId="0"/>
      <p:bldP spid="23" grpId="1"/>
      <p:bldP spid="24" grpId="0"/>
      <p:bldP spid="24" grpId="1"/>
      <p:bldP spid="25" grpId="0"/>
      <p:bldP spid="25" grpId="1"/>
      <p:bldP spid="28" grpId="0"/>
      <p:bldP spid="28" grpId="1"/>
      <p:bldP spid="29" grpId="0"/>
      <p:bldP spid="29" grpId="1"/>
      <p:bldP spid="30" grpId="0"/>
      <p:bldP spid="3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99385" y="1393190"/>
            <a:ext cx="7225030" cy="4414520"/>
            <a:chOff x="4647" y="985"/>
            <a:chExt cx="6059" cy="6952"/>
          </a:xfrm>
        </p:grpSpPr>
        <p:pic>
          <p:nvPicPr>
            <p:cNvPr id="4" name="图片 3" descr="25"/>
            <p:cNvPicPr>
              <a:picLocks noChangeAspect="1"/>
            </p:cNvPicPr>
            <p:nvPr/>
          </p:nvPicPr>
          <p:blipFill>
            <a:blip r:embed="rId3"/>
            <a:stretch>
              <a:fillRect/>
            </a:stretch>
          </p:blipFill>
          <p:spPr>
            <a:xfrm>
              <a:off x="4647" y="985"/>
              <a:ext cx="6059" cy="6952"/>
            </a:xfrm>
            <a:prstGeom prst="rect">
              <a:avLst/>
            </a:prstGeom>
          </p:spPr>
        </p:pic>
        <p:sp>
          <p:nvSpPr>
            <p:cNvPr id="11" name="文本框 10"/>
            <p:cNvSpPr txBox="1"/>
            <p:nvPr/>
          </p:nvSpPr>
          <p:spPr>
            <a:xfrm>
              <a:off x="4773" y="2993"/>
              <a:ext cx="5281" cy="4506"/>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sym typeface="+mn-ea"/>
                </a:rPr>
                <a:t>渡口：</a:t>
              </a:r>
              <a:endParaRPr kumimoji="0" lang="en-US" altLang="zh-CN" sz="24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sym typeface="+mn-ea"/>
                </a:rPr>
                <a:t>遮蔽：</a:t>
              </a:r>
              <a:endParaRPr kumimoji="0" lang="en-US" altLang="zh-CN" sz="24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sym typeface="+mn-ea"/>
                </a:rPr>
                <a:t>称呼：</a:t>
              </a:r>
              <a:endParaRPr kumimoji="0" lang="en-US" altLang="zh-CN" sz="24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sym typeface="+mn-ea"/>
                </a:rPr>
                <a:t>看望：</a:t>
              </a:r>
              <a:endParaRPr kumimoji="0" lang="en-US" altLang="zh-CN" sz="24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sym typeface="+mn-ea"/>
                </a:rPr>
                <a:t>绿荫：</a:t>
              </a:r>
              <a:endParaRPr kumimoji="0" lang="zh-CN" altLang="en-US" sz="24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endParaRPr>
            </a:p>
          </p:txBody>
        </p:sp>
      </p:grpSp>
      <p:sp>
        <p:nvSpPr>
          <p:cNvPr id="12" name="矩形 1"/>
          <p:cNvSpPr>
            <a:spLocks noChangeArrowheads="1"/>
          </p:cNvSpPr>
          <p:nvPr/>
        </p:nvSpPr>
        <p:spPr bwMode="auto">
          <a:xfrm>
            <a:off x="3848100" y="2668270"/>
            <a:ext cx="5974080"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有船或筏子摆渡的地方。</a:t>
            </a:r>
          </a:p>
          <a:p>
            <a:pPr marL="0" marR="0" lvl="0" indent="0" algn="l" defTabSz="4572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遮挡；拦挡。  </a:t>
            </a:r>
          </a:p>
          <a:p>
            <a:pPr marL="0" marR="0" lvl="0" indent="0" algn="l" defTabSz="4572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当面招呼用的表示彼此关系的名词。</a:t>
            </a:r>
          </a:p>
          <a:p>
            <a:pPr marL="0" marR="0" lvl="0" indent="0" algn="l" defTabSz="4572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指到长辈或亲友处问候。</a:t>
            </a:r>
          </a:p>
          <a:p>
            <a:pPr marL="0" marR="0" lvl="0" indent="0" algn="l" defTabSz="4572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指树荫。  </a:t>
            </a:r>
          </a:p>
        </p:txBody>
      </p:sp>
      <p:sp>
        <p:nvSpPr>
          <p:cNvPr id="45" name="文本占位符 10"/>
          <p:cNvSpPr>
            <a:spLocks noGrp="1"/>
          </p:cNvSpPr>
          <p:nvPr>
            <p:ph type="body" sz="quarter" idx="10"/>
          </p:nvPr>
        </p:nvSpPr>
        <p:spPr>
          <a:xfrm>
            <a:off x="596900" y="247650"/>
            <a:ext cx="2959100" cy="558800"/>
          </a:xfrm>
        </p:spPr>
        <p:txBody>
          <a:bodyPr/>
          <a:lstStyle/>
          <a:p>
            <a:r>
              <a:rPr lang="en-US" altLang="zh-CN" dirty="0"/>
              <a:t>02  </a:t>
            </a:r>
            <a:r>
              <a:rPr lang="zh-CN" altLang="en-US" dirty="0"/>
              <a:t>字词揭秘</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strips(down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strips(downLeft)">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strips(downLeft)">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strips(downLeft)">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strips(downLeft)">
                                      <p:cBhvr>
                                        <p:cTn id="27"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Group 47"/>
          <p:cNvGraphicFramePr>
            <a:graphicFrameLocks noGrp="1"/>
          </p:cNvGraphicFramePr>
          <p:nvPr/>
        </p:nvGraphicFramePr>
        <p:xfrm>
          <a:off x="2899684" y="2512448"/>
          <a:ext cx="900113"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3">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34" name="Group 47"/>
          <p:cNvGraphicFramePr>
            <a:graphicFrameLocks noGrp="1"/>
          </p:cNvGraphicFramePr>
          <p:nvPr/>
        </p:nvGraphicFramePr>
        <p:xfrm>
          <a:off x="4727272" y="2512448"/>
          <a:ext cx="900113"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3">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35" name="Group 47"/>
          <p:cNvGraphicFramePr>
            <a:graphicFrameLocks noGrp="1"/>
          </p:cNvGraphicFramePr>
          <p:nvPr/>
        </p:nvGraphicFramePr>
        <p:xfrm>
          <a:off x="6517972" y="2528958"/>
          <a:ext cx="900113"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3">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36" name="Group 47"/>
          <p:cNvGraphicFramePr>
            <a:graphicFrameLocks noGrp="1"/>
          </p:cNvGraphicFramePr>
          <p:nvPr/>
        </p:nvGraphicFramePr>
        <p:xfrm>
          <a:off x="8290257" y="2512448"/>
          <a:ext cx="900113"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3">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39" name="Group 47"/>
          <p:cNvGraphicFramePr>
            <a:graphicFrameLocks noGrp="1"/>
          </p:cNvGraphicFramePr>
          <p:nvPr/>
        </p:nvGraphicFramePr>
        <p:xfrm>
          <a:off x="2890794" y="4141858"/>
          <a:ext cx="898525" cy="900113"/>
        </p:xfrm>
        <a:graphic>
          <a:graphicData uri="http://schemas.openxmlformats.org/drawingml/2006/table">
            <a:tbl>
              <a:tblPr/>
              <a:tblGrid>
                <a:gridCol w="445443">
                  <a:extLst>
                    <a:ext uri="{9D8B030D-6E8A-4147-A177-3AD203B41FA5}">
                      <a16:colId xmlns:a16="http://schemas.microsoft.com/office/drawing/2014/main" val="20000"/>
                    </a:ext>
                  </a:extLst>
                </a:gridCol>
                <a:gridCol w="4530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299" marR="91299"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299" marR="91299"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299" marR="91299"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299" marR="91299"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40" name="Group 47"/>
          <p:cNvGraphicFramePr>
            <a:graphicFrameLocks noGrp="1"/>
          </p:cNvGraphicFramePr>
          <p:nvPr/>
        </p:nvGraphicFramePr>
        <p:xfrm>
          <a:off x="4718700" y="4130428"/>
          <a:ext cx="898525" cy="900113"/>
        </p:xfrm>
        <a:graphic>
          <a:graphicData uri="http://schemas.openxmlformats.org/drawingml/2006/table">
            <a:tbl>
              <a:tblPr/>
              <a:tblGrid>
                <a:gridCol w="445443">
                  <a:extLst>
                    <a:ext uri="{9D8B030D-6E8A-4147-A177-3AD203B41FA5}">
                      <a16:colId xmlns:a16="http://schemas.microsoft.com/office/drawing/2014/main" val="20000"/>
                    </a:ext>
                  </a:extLst>
                </a:gridCol>
                <a:gridCol w="4530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299" marR="91299"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299" marR="91299"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299" marR="91299"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299" marR="91299"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41" name="Group 47"/>
          <p:cNvGraphicFramePr>
            <a:graphicFrameLocks noGrp="1"/>
          </p:cNvGraphicFramePr>
          <p:nvPr/>
        </p:nvGraphicFramePr>
        <p:xfrm>
          <a:off x="6528450" y="4141858"/>
          <a:ext cx="900112"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42" name="Group 47"/>
          <p:cNvGraphicFramePr>
            <a:graphicFrameLocks noGrp="1"/>
          </p:cNvGraphicFramePr>
          <p:nvPr/>
        </p:nvGraphicFramePr>
        <p:xfrm>
          <a:off x="8290257" y="4121538"/>
          <a:ext cx="900113"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3">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45" name="矩形 44">
            <a:hlinkClick r:id="rId3" action="ppaction://hlinksldjump"/>
          </p:cNvPr>
          <p:cNvSpPr/>
          <p:nvPr/>
        </p:nvSpPr>
        <p:spPr>
          <a:xfrm>
            <a:off x="2909195" y="2519461"/>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伞</a:t>
            </a:r>
          </a:p>
        </p:txBody>
      </p:sp>
      <p:sp>
        <p:nvSpPr>
          <p:cNvPr id="46" name="矩形 45">
            <a:hlinkClick r:id="" action="ppaction://noaction"/>
          </p:cNvPr>
          <p:cNvSpPr/>
          <p:nvPr/>
        </p:nvSpPr>
        <p:spPr>
          <a:xfrm>
            <a:off x="4728037" y="2517505"/>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姨</a:t>
            </a:r>
          </a:p>
        </p:txBody>
      </p:sp>
      <p:sp>
        <p:nvSpPr>
          <p:cNvPr id="47" name="矩形 46">
            <a:hlinkClick r:id="rId3" action="ppaction://hlinksldjump"/>
          </p:cNvPr>
          <p:cNvSpPr/>
          <p:nvPr/>
        </p:nvSpPr>
        <p:spPr>
          <a:xfrm>
            <a:off x="6528132" y="2534015"/>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弟</a:t>
            </a:r>
          </a:p>
        </p:txBody>
      </p:sp>
      <p:sp>
        <p:nvSpPr>
          <p:cNvPr id="48" name="矩形 47">
            <a:hlinkClick r:id="rId4" action="ppaction://hlinksldjump"/>
          </p:cNvPr>
          <p:cNvSpPr/>
          <p:nvPr/>
        </p:nvSpPr>
        <p:spPr>
          <a:xfrm>
            <a:off x="8290865" y="2517505"/>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便</a:t>
            </a:r>
          </a:p>
        </p:txBody>
      </p:sp>
      <p:sp>
        <p:nvSpPr>
          <p:cNvPr id="51" name="矩形 50">
            <a:hlinkClick r:id="" action="ppaction://noaction"/>
          </p:cNvPr>
          <p:cNvSpPr/>
          <p:nvPr/>
        </p:nvSpPr>
        <p:spPr>
          <a:xfrm>
            <a:off x="2899607" y="4146916"/>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教</a:t>
            </a:r>
          </a:p>
        </p:txBody>
      </p:sp>
      <p:sp>
        <p:nvSpPr>
          <p:cNvPr id="52" name="矩形 51">
            <a:hlinkClick r:id="" action="ppaction://noaction"/>
          </p:cNvPr>
          <p:cNvSpPr/>
          <p:nvPr/>
        </p:nvSpPr>
        <p:spPr>
          <a:xfrm>
            <a:off x="4724146" y="4128383"/>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游</a:t>
            </a:r>
          </a:p>
        </p:txBody>
      </p:sp>
      <p:sp>
        <p:nvSpPr>
          <p:cNvPr id="53" name="矩形 52">
            <a:hlinkClick r:id="" action="ppaction://noaction"/>
          </p:cNvPr>
          <p:cNvSpPr/>
          <p:nvPr/>
        </p:nvSpPr>
        <p:spPr>
          <a:xfrm>
            <a:off x="6538916" y="4151285"/>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戏</a:t>
            </a:r>
          </a:p>
        </p:txBody>
      </p:sp>
      <p:sp>
        <p:nvSpPr>
          <p:cNvPr id="54" name="矩形 53">
            <a:hlinkClick r:id="" action="ppaction://noaction"/>
          </p:cNvPr>
          <p:cNvSpPr/>
          <p:nvPr/>
        </p:nvSpPr>
        <p:spPr>
          <a:xfrm>
            <a:off x="8300416" y="4130965"/>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母</a:t>
            </a:r>
          </a:p>
        </p:txBody>
      </p:sp>
      <p:sp>
        <p:nvSpPr>
          <p:cNvPr id="61" name="文本占位符 10"/>
          <p:cNvSpPr>
            <a:spLocks noGrp="1"/>
          </p:cNvSpPr>
          <p:nvPr>
            <p:ph type="body" sz="quarter" idx="10"/>
          </p:nvPr>
        </p:nvSpPr>
        <p:spPr>
          <a:xfrm>
            <a:off x="596900" y="247650"/>
            <a:ext cx="2959100" cy="558800"/>
          </a:xfrm>
        </p:spPr>
        <p:txBody>
          <a:bodyPr/>
          <a:lstStyle/>
          <a:p>
            <a:r>
              <a:rPr lang="en-US" altLang="zh-CN" dirty="0"/>
              <a:t>02  </a:t>
            </a:r>
            <a:r>
              <a:rPr lang="zh-CN" altLang="en-US" dirty="0"/>
              <a:t>字词揭秘</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5"/>
                    </p:tgtEl>
                  </p:cond>
                </p:stCondLst>
                <p:endSync evt="end" delay="0">
                  <p:rtn val="all"/>
                </p:endSync>
                <p:childTnLst>
                  <p:par>
                    <p:cTn id="3" fill="hold">
                      <p:stCondLst>
                        <p:cond delay="0"/>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45"/>
                                        </p:tgtEl>
                                        <p:attrNameLst>
                                          <p:attrName>style.color</p:attrName>
                                        </p:attrNameLst>
                                      </p:cBhvr>
                                      <p:to>
                                        <p:clrVal>
                                          <a:schemeClr val="tx1"/>
                                        </p:clrVal>
                                      </p:to>
                                    </p:set>
                                    <p:set>
                                      <p:cBhvr>
                                        <p:cTn id="7" dur="500" fill="hold"/>
                                        <p:tgtEl>
                                          <p:spTgt spid="45"/>
                                        </p:tgtEl>
                                        <p:attrNameLst>
                                          <p:attrName>fillcolor</p:attrName>
                                        </p:attrNameLst>
                                      </p:cBhvr>
                                      <p:to>
                                        <p:clrVal>
                                          <a:schemeClr val="tx1"/>
                                        </p:clrVal>
                                      </p:to>
                                    </p:set>
                                    <p:set>
                                      <p:cBhvr>
                                        <p:cTn id="8" dur="500" fill="hold"/>
                                        <p:tgtEl>
                                          <p:spTgt spid="45"/>
                                        </p:tgtEl>
                                        <p:attrNameLst>
                                          <p:attrName>fill.type</p:attrName>
                                        </p:attrNameLst>
                                      </p:cBhvr>
                                      <p:to>
                                        <p:strVal val="solid"/>
                                      </p:to>
                                    </p:set>
                                  </p:childTnLst>
                                </p:cTn>
                              </p:par>
                            </p:childTnLst>
                          </p:cTn>
                        </p:par>
                      </p:childTnLst>
                    </p:cTn>
                  </p:par>
                </p:childTnLst>
              </p:cTn>
              <p:nextCondLst>
                <p:cond evt="onClick" delay="0">
                  <p:tgtEl>
                    <p:spTgt spid="45"/>
                  </p:tgtEl>
                </p:cond>
              </p:nextCondLst>
            </p:seq>
            <p:seq concurrent="1" nextAc="seek">
              <p:cTn id="9" restart="whenNotActive" fill="hold" evtFilter="cancelBubble" nodeType="interactiveSeq">
                <p:stCondLst>
                  <p:cond evt="onClick" delay="0">
                    <p:tgtEl>
                      <p:spTgt spid="46"/>
                    </p:tgtEl>
                  </p:cond>
                </p:stCondLst>
                <p:endSync evt="end" delay="0">
                  <p:rtn val="all"/>
                </p:endSync>
                <p:childTnLst>
                  <p:par>
                    <p:cTn id="10" fill="hold">
                      <p:stCondLst>
                        <p:cond delay="0"/>
                      </p:stCondLst>
                      <p:childTnLst>
                        <p:par>
                          <p:cTn id="11" fill="hold">
                            <p:stCondLst>
                              <p:cond delay="0"/>
                            </p:stCondLst>
                            <p:childTnLst>
                              <p:par>
                                <p:cTn id="12" presetID="16" presetClass="emph" presetSubtype="0" fill="hold" grpId="0" nodeType="clickEffect">
                                  <p:stCondLst>
                                    <p:cond delay="0"/>
                                  </p:stCondLst>
                                  <p:iterate type="lt">
                                    <p:tmPct val="4000"/>
                                  </p:iterate>
                                  <p:childTnLst>
                                    <p:set>
                                      <p:cBhvr override="childStyle">
                                        <p:cTn id="13" dur="500" fill="hold"/>
                                        <p:tgtEl>
                                          <p:spTgt spid="46"/>
                                        </p:tgtEl>
                                        <p:attrNameLst>
                                          <p:attrName>style.color</p:attrName>
                                        </p:attrNameLst>
                                      </p:cBhvr>
                                      <p:to>
                                        <p:clrVal>
                                          <a:schemeClr val="tx1"/>
                                        </p:clrVal>
                                      </p:to>
                                    </p:set>
                                    <p:set>
                                      <p:cBhvr>
                                        <p:cTn id="14" dur="500" fill="hold"/>
                                        <p:tgtEl>
                                          <p:spTgt spid="46"/>
                                        </p:tgtEl>
                                        <p:attrNameLst>
                                          <p:attrName>fillcolor</p:attrName>
                                        </p:attrNameLst>
                                      </p:cBhvr>
                                      <p:to>
                                        <p:clrVal>
                                          <a:schemeClr val="tx1"/>
                                        </p:clrVal>
                                      </p:to>
                                    </p:set>
                                    <p:set>
                                      <p:cBhvr>
                                        <p:cTn id="15" dur="500" fill="hold"/>
                                        <p:tgtEl>
                                          <p:spTgt spid="46"/>
                                        </p:tgtEl>
                                        <p:attrNameLst>
                                          <p:attrName>fill.type</p:attrName>
                                        </p:attrNameLst>
                                      </p:cBhvr>
                                      <p:to>
                                        <p:strVal val="solid"/>
                                      </p:to>
                                    </p:set>
                                  </p:childTnLst>
                                </p:cTn>
                              </p:par>
                            </p:childTnLst>
                          </p:cTn>
                        </p:par>
                      </p:childTnLst>
                    </p:cTn>
                  </p:par>
                </p:childTnLst>
              </p:cTn>
              <p:nextCondLst>
                <p:cond evt="onClick" delay="0">
                  <p:tgtEl>
                    <p:spTgt spid="46"/>
                  </p:tgtEl>
                </p:cond>
              </p:nextCondLst>
            </p:seq>
            <p:seq concurrent="1" nextAc="seek">
              <p:cTn id="16" restart="whenNotActive" fill="hold" evtFilter="cancelBubble" nodeType="interactiveSeq">
                <p:stCondLst>
                  <p:cond evt="onClick" delay="0">
                    <p:tgtEl>
                      <p:spTgt spid="47"/>
                    </p:tgtEl>
                  </p:cond>
                </p:stCondLst>
                <p:endSync evt="end" delay="0">
                  <p:rtn val="all"/>
                </p:endSync>
                <p:childTnLst>
                  <p:par>
                    <p:cTn id="17" fill="hold">
                      <p:stCondLst>
                        <p:cond delay="0"/>
                      </p:stCondLst>
                      <p:childTnLst>
                        <p:par>
                          <p:cTn id="18" fill="hold">
                            <p:stCondLst>
                              <p:cond delay="0"/>
                            </p:stCondLst>
                            <p:childTnLst>
                              <p:par>
                                <p:cTn id="19" presetID="16" presetClass="emph" presetSubtype="0" fill="hold" grpId="0" nodeType="clickEffect">
                                  <p:stCondLst>
                                    <p:cond delay="0"/>
                                  </p:stCondLst>
                                  <p:iterate type="lt">
                                    <p:tmPct val="4000"/>
                                  </p:iterate>
                                  <p:childTnLst>
                                    <p:set>
                                      <p:cBhvr override="childStyle">
                                        <p:cTn id="20" dur="500" fill="hold"/>
                                        <p:tgtEl>
                                          <p:spTgt spid="47"/>
                                        </p:tgtEl>
                                        <p:attrNameLst>
                                          <p:attrName>style.color</p:attrName>
                                        </p:attrNameLst>
                                      </p:cBhvr>
                                      <p:to>
                                        <p:clrVal>
                                          <a:schemeClr val="tx1"/>
                                        </p:clrVal>
                                      </p:to>
                                    </p:set>
                                    <p:set>
                                      <p:cBhvr>
                                        <p:cTn id="21" dur="500" fill="hold"/>
                                        <p:tgtEl>
                                          <p:spTgt spid="47"/>
                                        </p:tgtEl>
                                        <p:attrNameLst>
                                          <p:attrName>fillcolor</p:attrName>
                                        </p:attrNameLst>
                                      </p:cBhvr>
                                      <p:to>
                                        <p:clrVal>
                                          <a:schemeClr val="tx1"/>
                                        </p:clrVal>
                                      </p:to>
                                    </p:set>
                                    <p:set>
                                      <p:cBhvr>
                                        <p:cTn id="22" dur="500" fill="hold"/>
                                        <p:tgtEl>
                                          <p:spTgt spid="47"/>
                                        </p:tgtEl>
                                        <p:attrNameLst>
                                          <p:attrName>fill.type</p:attrName>
                                        </p:attrNameLst>
                                      </p:cBhvr>
                                      <p:to>
                                        <p:strVal val="solid"/>
                                      </p:to>
                                    </p:set>
                                  </p:childTnLst>
                                </p:cTn>
                              </p:par>
                            </p:childTnLst>
                          </p:cTn>
                        </p:par>
                      </p:childTnLst>
                    </p:cTn>
                  </p:par>
                </p:childTnLst>
              </p:cTn>
              <p:nextCondLst>
                <p:cond evt="onClick" delay="0">
                  <p:tgtEl>
                    <p:spTgt spid="47"/>
                  </p:tgtEl>
                </p:cond>
              </p:nextCondLst>
            </p:seq>
            <p:seq concurrent="1" nextAc="seek">
              <p:cTn id="23" restart="whenNotActive" fill="hold" evtFilter="cancelBubble" nodeType="interactiveSeq">
                <p:stCondLst>
                  <p:cond evt="onClick" delay="0">
                    <p:tgtEl>
                      <p:spTgt spid="48"/>
                    </p:tgtEl>
                  </p:cond>
                </p:stCondLst>
                <p:endSync evt="end" delay="0">
                  <p:rtn val="all"/>
                </p:endSync>
                <p:childTnLst>
                  <p:par>
                    <p:cTn id="24" fill="hold">
                      <p:stCondLst>
                        <p:cond delay="0"/>
                      </p:stCondLst>
                      <p:childTnLst>
                        <p:par>
                          <p:cTn id="25" fill="hold">
                            <p:stCondLst>
                              <p:cond delay="0"/>
                            </p:stCondLst>
                            <p:childTnLst>
                              <p:par>
                                <p:cTn id="26" presetID="16" presetClass="emph" presetSubtype="0" fill="hold" grpId="0" nodeType="clickEffect">
                                  <p:stCondLst>
                                    <p:cond delay="0"/>
                                  </p:stCondLst>
                                  <p:iterate type="lt">
                                    <p:tmPct val="4000"/>
                                  </p:iterate>
                                  <p:childTnLst>
                                    <p:set>
                                      <p:cBhvr override="childStyle">
                                        <p:cTn id="27" dur="500" fill="hold"/>
                                        <p:tgtEl>
                                          <p:spTgt spid="48"/>
                                        </p:tgtEl>
                                        <p:attrNameLst>
                                          <p:attrName>style.color</p:attrName>
                                        </p:attrNameLst>
                                      </p:cBhvr>
                                      <p:to>
                                        <p:clrVal>
                                          <a:schemeClr val="tx1"/>
                                        </p:clrVal>
                                      </p:to>
                                    </p:set>
                                    <p:set>
                                      <p:cBhvr>
                                        <p:cTn id="28" dur="500" fill="hold"/>
                                        <p:tgtEl>
                                          <p:spTgt spid="48"/>
                                        </p:tgtEl>
                                        <p:attrNameLst>
                                          <p:attrName>fillcolor</p:attrName>
                                        </p:attrNameLst>
                                      </p:cBhvr>
                                      <p:to>
                                        <p:clrVal>
                                          <a:schemeClr val="tx1"/>
                                        </p:clrVal>
                                      </p:to>
                                    </p:set>
                                    <p:set>
                                      <p:cBhvr>
                                        <p:cTn id="29" dur="500" fill="hold"/>
                                        <p:tgtEl>
                                          <p:spTgt spid="48"/>
                                        </p:tgtEl>
                                        <p:attrNameLst>
                                          <p:attrName>fill.type</p:attrName>
                                        </p:attrNameLst>
                                      </p:cBhvr>
                                      <p:to>
                                        <p:strVal val="solid"/>
                                      </p:to>
                                    </p:set>
                                  </p:childTnLst>
                                </p:cTn>
                              </p:par>
                            </p:childTnLst>
                          </p:cTn>
                        </p:par>
                      </p:childTnLst>
                    </p:cTn>
                  </p:par>
                </p:childTnLst>
              </p:cTn>
              <p:nextCondLst>
                <p:cond evt="onClick" delay="0">
                  <p:tgtEl>
                    <p:spTgt spid="48"/>
                  </p:tgtEl>
                </p:cond>
              </p:nextCondLst>
            </p:seq>
            <p:seq concurrent="1" nextAc="seek">
              <p:cTn id="30" restart="whenNotActive" fill="hold" evtFilter="cancelBubble" nodeType="interactiveSeq">
                <p:stCondLst>
                  <p:cond evt="onClick" delay="0">
                    <p:tgtEl>
                      <p:spTgt spid="51"/>
                    </p:tgtEl>
                  </p:cond>
                </p:stCondLst>
                <p:endSync evt="end" delay="0">
                  <p:rtn val="all"/>
                </p:endSync>
                <p:childTnLst>
                  <p:par>
                    <p:cTn id="31" fill="hold">
                      <p:stCondLst>
                        <p:cond delay="0"/>
                      </p:stCondLst>
                      <p:childTnLst>
                        <p:par>
                          <p:cTn id="32" fill="hold">
                            <p:stCondLst>
                              <p:cond delay="0"/>
                            </p:stCondLst>
                            <p:childTnLst>
                              <p:par>
                                <p:cTn id="33" presetID="16" presetClass="emph" presetSubtype="0" fill="hold" grpId="0" nodeType="clickEffect">
                                  <p:stCondLst>
                                    <p:cond delay="0"/>
                                  </p:stCondLst>
                                  <p:iterate type="lt">
                                    <p:tmPct val="4000"/>
                                  </p:iterate>
                                  <p:childTnLst>
                                    <p:set>
                                      <p:cBhvr override="childStyle">
                                        <p:cTn id="34" dur="500" fill="hold"/>
                                        <p:tgtEl>
                                          <p:spTgt spid="51"/>
                                        </p:tgtEl>
                                        <p:attrNameLst>
                                          <p:attrName>style.color</p:attrName>
                                        </p:attrNameLst>
                                      </p:cBhvr>
                                      <p:to>
                                        <p:clrVal>
                                          <a:schemeClr val="tx1"/>
                                        </p:clrVal>
                                      </p:to>
                                    </p:set>
                                    <p:set>
                                      <p:cBhvr>
                                        <p:cTn id="35" dur="500" fill="hold"/>
                                        <p:tgtEl>
                                          <p:spTgt spid="51"/>
                                        </p:tgtEl>
                                        <p:attrNameLst>
                                          <p:attrName>fillcolor</p:attrName>
                                        </p:attrNameLst>
                                      </p:cBhvr>
                                      <p:to>
                                        <p:clrVal>
                                          <a:schemeClr val="tx1"/>
                                        </p:clrVal>
                                      </p:to>
                                    </p:set>
                                    <p:set>
                                      <p:cBhvr>
                                        <p:cTn id="36" dur="500" fill="hold"/>
                                        <p:tgtEl>
                                          <p:spTgt spid="51"/>
                                        </p:tgtEl>
                                        <p:attrNameLst>
                                          <p:attrName>fill.type</p:attrName>
                                        </p:attrNameLst>
                                      </p:cBhvr>
                                      <p:to>
                                        <p:strVal val="solid"/>
                                      </p:to>
                                    </p:set>
                                  </p:childTnLst>
                                </p:cTn>
                              </p:par>
                            </p:childTnLst>
                          </p:cTn>
                        </p:par>
                      </p:childTnLst>
                    </p:cTn>
                  </p:par>
                </p:childTnLst>
              </p:cTn>
              <p:nextCondLst>
                <p:cond evt="onClick" delay="0">
                  <p:tgtEl>
                    <p:spTgt spid="51"/>
                  </p:tgtEl>
                </p:cond>
              </p:nextCondLst>
            </p:seq>
            <p:seq concurrent="1" nextAc="seek">
              <p:cTn id="37" restart="whenNotActive" fill="hold" evtFilter="cancelBubble" nodeType="interactiveSeq">
                <p:stCondLst>
                  <p:cond evt="onClick" delay="0">
                    <p:tgtEl>
                      <p:spTgt spid="52"/>
                    </p:tgtEl>
                  </p:cond>
                </p:stCondLst>
                <p:endSync evt="end" delay="0">
                  <p:rtn val="all"/>
                </p:endSync>
                <p:childTnLst>
                  <p:par>
                    <p:cTn id="38" fill="hold">
                      <p:stCondLst>
                        <p:cond delay="0"/>
                      </p:stCondLst>
                      <p:childTnLst>
                        <p:par>
                          <p:cTn id="39" fill="hold">
                            <p:stCondLst>
                              <p:cond delay="0"/>
                            </p:stCondLst>
                            <p:childTnLst>
                              <p:par>
                                <p:cTn id="40" presetID="16" presetClass="emph" presetSubtype="0" fill="hold" grpId="0" nodeType="clickEffect">
                                  <p:stCondLst>
                                    <p:cond delay="0"/>
                                  </p:stCondLst>
                                  <p:iterate type="lt">
                                    <p:tmPct val="4000"/>
                                  </p:iterate>
                                  <p:childTnLst>
                                    <p:set>
                                      <p:cBhvr override="childStyle">
                                        <p:cTn id="41" dur="500" fill="hold"/>
                                        <p:tgtEl>
                                          <p:spTgt spid="52"/>
                                        </p:tgtEl>
                                        <p:attrNameLst>
                                          <p:attrName>style.color</p:attrName>
                                        </p:attrNameLst>
                                      </p:cBhvr>
                                      <p:to>
                                        <p:clrVal>
                                          <a:schemeClr val="tx1"/>
                                        </p:clrVal>
                                      </p:to>
                                    </p:set>
                                    <p:set>
                                      <p:cBhvr>
                                        <p:cTn id="42" dur="500" fill="hold"/>
                                        <p:tgtEl>
                                          <p:spTgt spid="52"/>
                                        </p:tgtEl>
                                        <p:attrNameLst>
                                          <p:attrName>fillcolor</p:attrName>
                                        </p:attrNameLst>
                                      </p:cBhvr>
                                      <p:to>
                                        <p:clrVal>
                                          <a:schemeClr val="tx1"/>
                                        </p:clrVal>
                                      </p:to>
                                    </p:set>
                                    <p:set>
                                      <p:cBhvr>
                                        <p:cTn id="43" dur="500" fill="hold"/>
                                        <p:tgtEl>
                                          <p:spTgt spid="52"/>
                                        </p:tgtEl>
                                        <p:attrNameLst>
                                          <p:attrName>fill.type</p:attrName>
                                        </p:attrNameLst>
                                      </p:cBhvr>
                                      <p:to>
                                        <p:strVal val="solid"/>
                                      </p:to>
                                    </p:set>
                                  </p:childTnLst>
                                </p:cTn>
                              </p:par>
                            </p:childTnLst>
                          </p:cTn>
                        </p:par>
                      </p:childTnLst>
                    </p:cTn>
                  </p:par>
                </p:childTnLst>
              </p:cTn>
              <p:nextCondLst>
                <p:cond evt="onClick" delay="0">
                  <p:tgtEl>
                    <p:spTgt spid="52"/>
                  </p:tgtEl>
                </p:cond>
              </p:nextCondLst>
            </p:seq>
            <p:seq concurrent="1" nextAc="seek">
              <p:cTn id="44" restart="whenNotActive" fill="hold" evtFilter="cancelBubble" nodeType="interactiveSeq">
                <p:stCondLst>
                  <p:cond evt="onClick" delay="0">
                    <p:tgtEl>
                      <p:spTgt spid="53"/>
                    </p:tgtEl>
                  </p:cond>
                </p:stCondLst>
                <p:endSync evt="end" delay="0">
                  <p:rtn val="all"/>
                </p:endSync>
                <p:childTnLst>
                  <p:par>
                    <p:cTn id="45" fill="hold">
                      <p:stCondLst>
                        <p:cond delay="0"/>
                      </p:stCondLst>
                      <p:childTnLst>
                        <p:par>
                          <p:cTn id="46" fill="hold">
                            <p:stCondLst>
                              <p:cond delay="0"/>
                            </p:stCondLst>
                            <p:childTnLst>
                              <p:par>
                                <p:cTn id="47" presetID="16" presetClass="emph" presetSubtype="0" fill="hold" grpId="0" nodeType="clickEffect">
                                  <p:stCondLst>
                                    <p:cond delay="0"/>
                                  </p:stCondLst>
                                  <p:iterate type="lt">
                                    <p:tmPct val="4000"/>
                                  </p:iterate>
                                  <p:childTnLst>
                                    <p:set>
                                      <p:cBhvr override="childStyle">
                                        <p:cTn id="48" dur="500" fill="hold"/>
                                        <p:tgtEl>
                                          <p:spTgt spid="53"/>
                                        </p:tgtEl>
                                        <p:attrNameLst>
                                          <p:attrName>style.color</p:attrName>
                                        </p:attrNameLst>
                                      </p:cBhvr>
                                      <p:to>
                                        <p:clrVal>
                                          <a:schemeClr val="tx1"/>
                                        </p:clrVal>
                                      </p:to>
                                    </p:set>
                                    <p:set>
                                      <p:cBhvr>
                                        <p:cTn id="49" dur="500" fill="hold"/>
                                        <p:tgtEl>
                                          <p:spTgt spid="53"/>
                                        </p:tgtEl>
                                        <p:attrNameLst>
                                          <p:attrName>fillcolor</p:attrName>
                                        </p:attrNameLst>
                                      </p:cBhvr>
                                      <p:to>
                                        <p:clrVal>
                                          <a:schemeClr val="tx1"/>
                                        </p:clrVal>
                                      </p:to>
                                    </p:set>
                                    <p:set>
                                      <p:cBhvr>
                                        <p:cTn id="50" dur="500" fill="hold"/>
                                        <p:tgtEl>
                                          <p:spTgt spid="53"/>
                                        </p:tgtEl>
                                        <p:attrNameLst>
                                          <p:attrName>fill.type</p:attrName>
                                        </p:attrNameLst>
                                      </p:cBhvr>
                                      <p:to>
                                        <p:strVal val="solid"/>
                                      </p:to>
                                    </p:set>
                                  </p:childTnLst>
                                </p:cTn>
                              </p:par>
                            </p:childTnLst>
                          </p:cTn>
                        </p:par>
                      </p:childTnLst>
                    </p:cTn>
                  </p:par>
                </p:childTnLst>
              </p:cTn>
              <p:nextCondLst>
                <p:cond evt="onClick" delay="0">
                  <p:tgtEl>
                    <p:spTgt spid="53"/>
                  </p:tgtEl>
                </p:cond>
              </p:nextCondLst>
            </p:seq>
            <p:seq concurrent="1" nextAc="seek">
              <p:cTn id="51" restart="whenNotActive" fill="hold" evtFilter="cancelBubble" nodeType="interactiveSeq">
                <p:stCondLst>
                  <p:cond evt="onClick" delay="0">
                    <p:tgtEl>
                      <p:spTgt spid="54"/>
                    </p:tgtEl>
                  </p:cond>
                </p:stCondLst>
                <p:endSync evt="end" delay="0">
                  <p:rtn val="all"/>
                </p:endSync>
                <p:childTnLst>
                  <p:par>
                    <p:cTn id="52" fill="hold">
                      <p:stCondLst>
                        <p:cond delay="0"/>
                      </p:stCondLst>
                      <p:childTnLst>
                        <p:par>
                          <p:cTn id="53" fill="hold">
                            <p:stCondLst>
                              <p:cond delay="0"/>
                            </p:stCondLst>
                            <p:childTnLst>
                              <p:par>
                                <p:cTn id="54" presetID="16" presetClass="emph" presetSubtype="0" fill="hold" grpId="0" nodeType="clickEffect">
                                  <p:stCondLst>
                                    <p:cond delay="0"/>
                                  </p:stCondLst>
                                  <p:iterate type="lt">
                                    <p:tmPct val="4000"/>
                                  </p:iterate>
                                  <p:childTnLst>
                                    <p:set>
                                      <p:cBhvr override="childStyle">
                                        <p:cTn id="55" dur="500" fill="hold"/>
                                        <p:tgtEl>
                                          <p:spTgt spid="54"/>
                                        </p:tgtEl>
                                        <p:attrNameLst>
                                          <p:attrName>style.color</p:attrName>
                                        </p:attrNameLst>
                                      </p:cBhvr>
                                      <p:to>
                                        <p:clrVal>
                                          <a:schemeClr val="tx1"/>
                                        </p:clrVal>
                                      </p:to>
                                    </p:set>
                                    <p:set>
                                      <p:cBhvr>
                                        <p:cTn id="56" dur="500" fill="hold"/>
                                        <p:tgtEl>
                                          <p:spTgt spid="54"/>
                                        </p:tgtEl>
                                        <p:attrNameLst>
                                          <p:attrName>fillcolor</p:attrName>
                                        </p:attrNameLst>
                                      </p:cBhvr>
                                      <p:to>
                                        <p:clrVal>
                                          <a:schemeClr val="tx1"/>
                                        </p:clrVal>
                                      </p:to>
                                    </p:set>
                                    <p:set>
                                      <p:cBhvr>
                                        <p:cTn id="57" dur="500" fill="hold"/>
                                        <p:tgtEl>
                                          <p:spTgt spid="54"/>
                                        </p:tgtEl>
                                        <p:attrNameLst>
                                          <p:attrName>fill.type</p:attrName>
                                        </p:attrNameLst>
                                      </p:cBhvr>
                                      <p:to>
                                        <p:strVal val="solid"/>
                                      </p:to>
                                    </p:set>
                                  </p:childTnLst>
                                </p:cTn>
                              </p:par>
                            </p:childTnLst>
                          </p:cTn>
                        </p:par>
                      </p:childTnLst>
                    </p:cTn>
                  </p:par>
                </p:childTnLst>
              </p:cTn>
              <p:nextCondLst>
                <p:cond evt="onClick" delay="0">
                  <p:tgtEl>
                    <p:spTgt spid="54"/>
                  </p:tgtEl>
                </p:cond>
              </p:nextCondLst>
            </p:seq>
          </p:childTnLst>
        </p:cTn>
      </p:par>
    </p:tnLst>
    <p:bldLst>
      <p:bldP spid="45" grpId="0"/>
      <p:bldP spid="46" grpId="0"/>
      <p:bldP spid="47" grpId="0"/>
      <p:bldP spid="48" grpId="0"/>
      <p:bldP spid="51" grpId="0"/>
      <p:bldP spid="52" grpId="0"/>
      <p:bldP spid="53" grpId="0"/>
      <p:bldP spid="5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1914</Words>
  <Application>Microsoft Office PowerPoint</Application>
  <PresentationFormat>宽屏</PresentationFormat>
  <Paragraphs>318</Paragraphs>
  <Slides>32</Slides>
  <Notes>30</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32</vt:i4>
      </vt:variant>
    </vt:vector>
  </HeadingPairs>
  <TitlesOfParts>
    <vt:vector size="41" baseType="lpstr">
      <vt:lpstr>思源黑体 CN Light</vt:lpstr>
      <vt:lpstr>Wingdings</vt:lpstr>
      <vt:lpstr>站酷庆科黄油体</vt:lpstr>
      <vt:lpstr>Arial</vt:lpstr>
      <vt:lpstr>FandolFang R</vt:lpstr>
      <vt:lpstr>思源黑体 CN Bold</vt:lpstr>
      <vt:lpstr>等线</vt:lpstr>
      <vt:lpstr>Office 主题​​</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天 下</cp:lastModifiedBy>
  <cp:revision>1</cp:revision>
  <dcterms:created xsi:type="dcterms:W3CDTF">2020-06-05T01:58:00Z</dcterms:created>
  <dcterms:modified xsi:type="dcterms:W3CDTF">2021-01-08T23:34:07Z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