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35"/>
  </p:notesMasterIdLst>
  <p:sldIdLst>
    <p:sldId id="256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404" r:id="rId19"/>
    <p:sldId id="643" r:id="rId20"/>
    <p:sldId id="714" r:id="rId21"/>
    <p:sldId id="715" r:id="rId22"/>
    <p:sldId id="717" r:id="rId23"/>
    <p:sldId id="719" r:id="rId24"/>
    <p:sldId id="662" r:id="rId25"/>
    <p:sldId id="705" r:id="rId26"/>
    <p:sldId id="651" r:id="rId27"/>
    <p:sldId id="724" r:id="rId28"/>
    <p:sldId id="317" r:id="rId29"/>
    <p:sldId id="657" r:id="rId30"/>
    <p:sldId id="319" r:id="rId31"/>
    <p:sldId id="359" r:id="rId32"/>
    <p:sldId id="287" r:id="rId33"/>
    <p:sldId id="258" r:id="rId34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锐字真言体免费商用" panose="02010600030101010101" charset="-122"/>
      <p:regular r:id="rId37"/>
    </p:embeddedFont>
    <p:embeddedFont>
      <p:font typeface="思源黑体 CN Bold" panose="02010600030101010101" charset="-122"/>
      <p:regular r:id="rId38"/>
    </p:embeddedFont>
    <p:embeddedFont>
      <p:font typeface="思源黑体 CN Light" panose="02010600030101010101" charset="-122"/>
      <p:regular r:id="rId39"/>
    </p:embeddedFont>
    <p:embeddedFont>
      <p:font typeface="等线" panose="02010600030101010101" pitchFamily="2" charset="-122"/>
      <p:regular r:id="rId40"/>
      <p:bold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88F"/>
    <a:srgbClr val="76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466E34C-D028-48DB-A84C-AE9359F526A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974D81A-E967-44C4-B9E6-9D6EA8C77E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68965" cy="914400"/>
            <a:chOff x="0" y="0"/>
            <a:chExt cx="100965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009650" cy="5791200"/>
            </a:xfrm>
            <a:prstGeom prst="rect">
              <a:avLst/>
            </a:prstGeom>
            <a:solidFill>
              <a:srgbClr val="22A8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5791200"/>
              <a:ext cx="1009650" cy="1066800"/>
            </a:xfrm>
            <a:prstGeom prst="rect">
              <a:avLst/>
            </a:prstGeom>
            <a:solidFill>
              <a:srgbClr val="76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254000"/>
            <a:ext cx="2243138" cy="51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2A88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2" name="矩形: 圆角 11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沙滩, 自然, 水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/>
          <a:stretch>
            <a:fillRect/>
          </a:stretch>
        </p:blipFill>
        <p:spPr>
          <a:xfrm flipH="1">
            <a:off x="1002424" y="0"/>
            <a:ext cx="429513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009650" cy="5791200"/>
          </a:xfrm>
          <a:prstGeom prst="rect">
            <a:avLst/>
          </a:prstGeom>
          <a:solidFill>
            <a:srgbClr val="22A8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791200"/>
            <a:ext cx="1009650" cy="1066800"/>
          </a:xfrm>
          <a:prstGeom prst="rect">
            <a:avLst/>
          </a:prstGeom>
          <a:solidFill>
            <a:srgbClr val="76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76453" y="361950"/>
            <a:ext cx="145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072192" y="4685406"/>
            <a:ext cx="3480147" cy="276999"/>
            <a:chOff x="3484532" y="4842938"/>
            <a:chExt cx="5222936" cy="319807"/>
          </a:xfrm>
        </p:grpSpPr>
        <p:sp>
          <p:nvSpPr>
            <p:cNvPr id="13" name="矩形 12"/>
            <p:cNvSpPr/>
            <p:nvPr/>
          </p:nvSpPr>
          <p:spPr>
            <a:xfrm>
              <a:off x="3484532" y="4842938"/>
              <a:ext cx="2193317" cy="31980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90140" y="4842938"/>
              <a:ext cx="2217328" cy="319807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10878" y="1920549"/>
            <a:ext cx="6225420" cy="2583105"/>
            <a:chOff x="5910878" y="1920549"/>
            <a:chExt cx="6225420" cy="2583105"/>
          </a:xfrm>
        </p:grpSpPr>
        <p:sp>
          <p:nvSpPr>
            <p:cNvPr id="9" name="文本框 8"/>
            <p:cNvSpPr txBox="1"/>
            <p:nvPr/>
          </p:nvSpPr>
          <p:spPr>
            <a:xfrm>
              <a:off x="5910878" y="1920549"/>
              <a:ext cx="4853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二年级下册 </a:t>
              </a:r>
              <a:r>
                <a:rPr lang="en-US" altLang="zh-CN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25998" y="2812647"/>
              <a:ext cx="6210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22A88F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沙滩上的童话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087747" y="4016643"/>
              <a:ext cx="541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976088" y="4134322"/>
              <a:ext cx="5521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语文精品课件 二年级下次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507152" y="6186100"/>
            <a:ext cx="1350398" cy="276999"/>
            <a:chOff x="6648452" y="5783358"/>
            <a:chExt cx="1185362" cy="276999"/>
          </a:xfrm>
        </p:grpSpPr>
        <p:sp>
          <p:nvSpPr>
            <p:cNvPr id="18" name="矩形 17"/>
            <p:cNvSpPr/>
            <p:nvPr/>
          </p:nvSpPr>
          <p:spPr>
            <a:xfrm>
              <a:off x="6648452" y="5783358"/>
              <a:ext cx="1185362" cy="276999"/>
            </a:xfrm>
            <a:prstGeom prst="rect">
              <a:avLst/>
            </a:prstGeom>
            <a:solidFill>
              <a:srgbClr val="22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00460" y="5791052"/>
              <a:ext cx="1081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2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某某实验小学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补充 补习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大会结束时,王校长作了补充发言。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“衤”横撇的撇稍长，“卜”的竖是垂露竖。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补</a:t>
            </a:r>
          </a:p>
        </p:txBody>
      </p:sp>
      <p:sp>
        <p:nvSpPr>
          <p:cNvPr id="18471" name="Freeform 39"/>
          <p:cNvSpPr/>
          <p:nvPr/>
        </p:nvSpPr>
        <p:spPr>
          <a:xfrm>
            <a:off x="2317742" y="2718117"/>
            <a:ext cx="312738" cy="236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2" h="372">
                <a:moveTo>
                  <a:pt x="17" y="34"/>
                </a:moveTo>
                <a:lnTo>
                  <a:pt x="34" y="17"/>
                </a:lnTo>
                <a:lnTo>
                  <a:pt x="51" y="17"/>
                </a:lnTo>
                <a:lnTo>
                  <a:pt x="85" y="17"/>
                </a:lnTo>
                <a:lnTo>
                  <a:pt x="136" y="0"/>
                </a:lnTo>
                <a:lnTo>
                  <a:pt x="204" y="17"/>
                </a:lnTo>
                <a:lnTo>
                  <a:pt x="288" y="17"/>
                </a:lnTo>
                <a:lnTo>
                  <a:pt x="356" y="51"/>
                </a:lnTo>
                <a:lnTo>
                  <a:pt x="424" y="102"/>
                </a:lnTo>
                <a:lnTo>
                  <a:pt x="458" y="169"/>
                </a:lnTo>
                <a:lnTo>
                  <a:pt x="492" y="237"/>
                </a:lnTo>
                <a:lnTo>
                  <a:pt x="492" y="288"/>
                </a:lnTo>
                <a:lnTo>
                  <a:pt x="492" y="321"/>
                </a:lnTo>
                <a:lnTo>
                  <a:pt x="492" y="338"/>
                </a:lnTo>
                <a:lnTo>
                  <a:pt x="475" y="355"/>
                </a:lnTo>
                <a:lnTo>
                  <a:pt x="458" y="372"/>
                </a:lnTo>
                <a:lnTo>
                  <a:pt x="390" y="355"/>
                </a:lnTo>
                <a:lnTo>
                  <a:pt x="322" y="304"/>
                </a:lnTo>
                <a:lnTo>
                  <a:pt x="237" y="254"/>
                </a:lnTo>
                <a:lnTo>
                  <a:pt x="136" y="186"/>
                </a:lnTo>
                <a:lnTo>
                  <a:pt x="68" y="136"/>
                </a:lnTo>
                <a:lnTo>
                  <a:pt x="17" y="102"/>
                </a:lnTo>
                <a:lnTo>
                  <a:pt x="0" y="68"/>
                </a:lnTo>
                <a:lnTo>
                  <a:pt x="0" y="51"/>
                </a:lnTo>
                <a:lnTo>
                  <a:pt x="17" y="34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8676" name="Group 4"/>
          <p:cNvGrpSpPr/>
          <p:nvPr/>
        </p:nvGrpSpPr>
        <p:grpSpPr>
          <a:xfrm>
            <a:off x="1309680" y="2221230"/>
            <a:ext cx="2879725" cy="2879725"/>
            <a:chOff x="1474" y="663"/>
            <a:chExt cx="2948" cy="2835"/>
          </a:xfrm>
        </p:grpSpPr>
        <p:sp>
          <p:nvSpPr>
            <p:cNvPr id="2867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70" name="Freeform 38"/>
          <p:cNvSpPr/>
          <p:nvPr/>
        </p:nvSpPr>
        <p:spPr>
          <a:xfrm>
            <a:off x="3017830" y="2665730"/>
            <a:ext cx="193675" cy="19192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4" h="3024">
                <a:moveTo>
                  <a:pt x="33" y="118"/>
                </a:moveTo>
                <a:lnTo>
                  <a:pt x="0" y="67"/>
                </a:lnTo>
                <a:lnTo>
                  <a:pt x="0" y="51"/>
                </a:lnTo>
                <a:lnTo>
                  <a:pt x="0" y="34"/>
                </a:lnTo>
                <a:lnTo>
                  <a:pt x="16" y="0"/>
                </a:lnTo>
                <a:lnTo>
                  <a:pt x="33" y="0"/>
                </a:lnTo>
                <a:lnTo>
                  <a:pt x="67" y="0"/>
                </a:lnTo>
                <a:lnTo>
                  <a:pt x="135" y="17"/>
                </a:lnTo>
                <a:lnTo>
                  <a:pt x="169" y="34"/>
                </a:lnTo>
                <a:lnTo>
                  <a:pt x="220" y="67"/>
                </a:lnTo>
                <a:lnTo>
                  <a:pt x="254" y="101"/>
                </a:lnTo>
                <a:lnTo>
                  <a:pt x="288" y="118"/>
                </a:lnTo>
                <a:lnTo>
                  <a:pt x="304" y="152"/>
                </a:lnTo>
                <a:lnTo>
                  <a:pt x="304" y="203"/>
                </a:lnTo>
                <a:lnTo>
                  <a:pt x="288" y="236"/>
                </a:lnTo>
                <a:lnTo>
                  <a:pt x="288" y="270"/>
                </a:lnTo>
                <a:lnTo>
                  <a:pt x="271" y="304"/>
                </a:lnTo>
                <a:lnTo>
                  <a:pt x="271" y="338"/>
                </a:lnTo>
                <a:lnTo>
                  <a:pt x="271" y="388"/>
                </a:lnTo>
                <a:lnTo>
                  <a:pt x="254" y="422"/>
                </a:lnTo>
                <a:lnTo>
                  <a:pt x="254" y="456"/>
                </a:lnTo>
                <a:lnTo>
                  <a:pt x="254" y="507"/>
                </a:lnTo>
                <a:lnTo>
                  <a:pt x="254" y="557"/>
                </a:lnTo>
                <a:lnTo>
                  <a:pt x="237" y="625"/>
                </a:lnTo>
                <a:lnTo>
                  <a:pt x="237" y="710"/>
                </a:lnTo>
                <a:lnTo>
                  <a:pt x="237" y="794"/>
                </a:lnTo>
                <a:lnTo>
                  <a:pt x="237" y="878"/>
                </a:lnTo>
                <a:lnTo>
                  <a:pt x="220" y="980"/>
                </a:lnTo>
                <a:lnTo>
                  <a:pt x="220" y="1081"/>
                </a:lnTo>
                <a:lnTo>
                  <a:pt x="220" y="1199"/>
                </a:lnTo>
                <a:lnTo>
                  <a:pt x="220" y="1335"/>
                </a:lnTo>
                <a:lnTo>
                  <a:pt x="237" y="1470"/>
                </a:lnTo>
                <a:lnTo>
                  <a:pt x="237" y="1605"/>
                </a:lnTo>
                <a:lnTo>
                  <a:pt x="237" y="1757"/>
                </a:lnTo>
                <a:lnTo>
                  <a:pt x="237" y="1926"/>
                </a:lnTo>
                <a:lnTo>
                  <a:pt x="254" y="2078"/>
                </a:lnTo>
                <a:lnTo>
                  <a:pt x="254" y="2230"/>
                </a:lnTo>
                <a:lnTo>
                  <a:pt x="254" y="2365"/>
                </a:lnTo>
                <a:lnTo>
                  <a:pt x="254" y="2484"/>
                </a:lnTo>
                <a:lnTo>
                  <a:pt x="254" y="2585"/>
                </a:lnTo>
                <a:lnTo>
                  <a:pt x="237" y="2686"/>
                </a:lnTo>
                <a:lnTo>
                  <a:pt x="237" y="2754"/>
                </a:lnTo>
                <a:lnTo>
                  <a:pt x="237" y="2821"/>
                </a:lnTo>
                <a:lnTo>
                  <a:pt x="220" y="2872"/>
                </a:lnTo>
                <a:lnTo>
                  <a:pt x="203" y="2906"/>
                </a:lnTo>
                <a:lnTo>
                  <a:pt x="203" y="2957"/>
                </a:lnTo>
                <a:lnTo>
                  <a:pt x="186" y="2974"/>
                </a:lnTo>
                <a:lnTo>
                  <a:pt x="186" y="3007"/>
                </a:lnTo>
                <a:lnTo>
                  <a:pt x="169" y="3007"/>
                </a:lnTo>
                <a:lnTo>
                  <a:pt x="169" y="3024"/>
                </a:lnTo>
                <a:lnTo>
                  <a:pt x="152" y="3024"/>
                </a:lnTo>
                <a:lnTo>
                  <a:pt x="135" y="3007"/>
                </a:lnTo>
                <a:lnTo>
                  <a:pt x="118" y="2974"/>
                </a:lnTo>
                <a:lnTo>
                  <a:pt x="101" y="2940"/>
                </a:lnTo>
                <a:lnTo>
                  <a:pt x="84" y="2906"/>
                </a:lnTo>
                <a:lnTo>
                  <a:pt x="67" y="2855"/>
                </a:lnTo>
                <a:lnTo>
                  <a:pt x="50" y="2821"/>
                </a:lnTo>
                <a:lnTo>
                  <a:pt x="33" y="2754"/>
                </a:lnTo>
                <a:lnTo>
                  <a:pt x="50" y="2720"/>
                </a:lnTo>
                <a:lnTo>
                  <a:pt x="50" y="2686"/>
                </a:lnTo>
                <a:lnTo>
                  <a:pt x="50" y="2636"/>
                </a:lnTo>
                <a:lnTo>
                  <a:pt x="67" y="2568"/>
                </a:lnTo>
                <a:lnTo>
                  <a:pt x="67" y="2517"/>
                </a:lnTo>
                <a:lnTo>
                  <a:pt x="67" y="2450"/>
                </a:lnTo>
                <a:lnTo>
                  <a:pt x="84" y="2348"/>
                </a:lnTo>
                <a:lnTo>
                  <a:pt x="84" y="2230"/>
                </a:lnTo>
                <a:lnTo>
                  <a:pt x="84" y="2078"/>
                </a:lnTo>
                <a:lnTo>
                  <a:pt x="84" y="1909"/>
                </a:lnTo>
                <a:lnTo>
                  <a:pt x="84" y="1723"/>
                </a:lnTo>
                <a:lnTo>
                  <a:pt x="84" y="1487"/>
                </a:lnTo>
                <a:lnTo>
                  <a:pt x="84" y="1267"/>
                </a:lnTo>
                <a:lnTo>
                  <a:pt x="84" y="1064"/>
                </a:lnTo>
                <a:lnTo>
                  <a:pt x="84" y="895"/>
                </a:lnTo>
                <a:lnTo>
                  <a:pt x="84" y="743"/>
                </a:lnTo>
                <a:lnTo>
                  <a:pt x="84" y="608"/>
                </a:lnTo>
                <a:lnTo>
                  <a:pt x="84" y="507"/>
                </a:lnTo>
                <a:lnTo>
                  <a:pt x="84" y="422"/>
                </a:lnTo>
                <a:lnTo>
                  <a:pt x="84" y="355"/>
                </a:lnTo>
                <a:lnTo>
                  <a:pt x="67" y="270"/>
                </a:lnTo>
                <a:lnTo>
                  <a:pt x="67" y="203"/>
                </a:lnTo>
                <a:lnTo>
                  <a:pt x="50" y="152"/>
                </a:lnTo>
                <a:lnTo>
                  <a:pt x="33" y="118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2" name="Freeform 40"/>
          <p:cNvSpPr/>
          <p:nvPr/>
        </p:nvSpPr>
        <p:spPr>
          <a:xfrm>
            <a:off x="1824030" y="3137217"/>
            <a:ext cx="817562" cy="955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1504">
                <a:moveTo>
                  <a:pt x="983" y="51"/>
                </a:moveTo>
                <a:lnTo>
                  <a:pt x="1016" y="34"/>
                </a:lnTo>
                <a:lnTo>
                  <a:pt x="1033" y="17"/>
                </a:lnTo>
                <a:lnTo>
                  <a:pt x="1050" y="0"/>
                </a:lnTo>
                <a:lnTo>
                  <a:pt x="1067" y="0"/>
                </a:lnTo>
                <a:lnTo>
                  <a:pt x="1084" y="0"/>
                </a:lnTo>
                <a:lnTo>
                  <a:pt x="1118" y="17"/>
                </a:lnTo>
                <a:lnTo>
                  <a:pt x="1152" y="34"/>
                </a:lnTo>
                <a:lnTo>
                  <a:pt x="1203" y="51"/>
                </a:lnTo>
                <a:lnTo>
                  <a:pt x="1237" y="85"/>
                </a:lnTo>
                <a:lnTo>
                  <a:pt x="1271" y="119"/>
                </a:lnTo>
                <a:lnTo>
                  <a:pt x="1288" y="135"/>
                </a:lnTo>
                <a:lnTo>
                  <a:pt x="1288" y="152"/>
                </a:lnTo>
                <a:lnTo>
                  <a:pt x="1288" y="169"/>
                </a:lnTo>
                <a:lnTo>
                  <a:pt x="1271" y="186"/>
                </a:lnTo>
                <a:lnTo>
                  <a:pt x="1220" y="237"/>
                </a:lnTo>
                <a:lnTo>
                  <a:pt x="1152" y="304"/>
                </a:lnTo>
                <a:lnTo>
                  <a:pt x="1084" y="389"/>
                </a:lnTo>
                <a:lnTo>
                  <a:pt x="1050" y="440"/>
                </a:lnTo>
                <a:lnTo>
                  <a:pt x="1016" y="507"/>
                </a:lnTo>
                <a:lnTo>
                  <a:pt x="966" y="575"/>
                </a:lnTo>
                <a:lnTo>
                  <a:pt x="915" y="659"/>
                </a:lnTo>
                <a:lnTo>
                  <a:pt x="847" y="761"/>
                </a:lnTo>
                <a:lnTo>
                  <a:pt x="762" y="862"/>
                </a:lnTo>
                <a:lnTo>
                  <a:pt x="661" y="963"/>
                </a:lnTo>
                <a:lnTo>
                  <a:pt x="559" y="1082"/>
                </a:lnTo>
                <a:lnTo>
                  <a:pt x="440" y="1200"/>
                </a:lnTo>
                <a:lnTo>
                  <a:pt x="339" y="1301"/>
                </a:lnTo>
                <a:lnTo>
                  <a:pt x="254" y="1369"/>
                </a:lnTo>
                <a:lnTo>
                  <a:pt x="169" y="1420"/>
                </a:lnTo>
                <a:lnTo>
                  <a:pt x="102" y="1470"/>
                </a:lnTo>
                <a:lnTo>
                  <a:pt x="51" y="1487"/>
                </a:lnTo>
                <a:lnTo>
                  <a:pt x="17" y="1504"/>
                </a:lnTo>
                <a:lnTo>
                  <a:pt x="0" y="1504"/>
                </a:lnTo>
                <a:lnTo>
                  <a:pt x="0" y="1487"/>
                </a:lnTo>
                <a:lnTo>
                  <a:pt x="0" y="1470"/>
                </a:lnTo>
                <a:lnTo>
                  <a:pt x="34" y="1453"/>
                </a:lnTo>
                <a:lnTo>
                  <a:pt x="51" y="1420"/>
                </a:lnTo>
                <a:lnTo>
                  <a:pt x="85" y="1386"/>
                </a:lnTo>
                <a:lnTo>
                  <a:pt x="135" y="1335"/>
                </a:lnTo>
                <a:lnTo>
                  <a:pt x="186" y="1267"/>
                </a:lnTo>
                <a:lnTo>
                  <a:pt x="254" y="1200"/>
                </a:lnTo>
                <a:lnTo>
                  <a:pt x="390" y="1065"/>
                </a:lnTo>
                <a:lnTo>
                  <a:pt x="508" y="930"/>
                </a:lnTo>
                <a:lnTo>
                  <a:pt x="627" y="778"/>
                </a:lnTo>
                <a:lnTo>
                  <a:pt x="728" y="625"/>
                </a:lnTo>
                <a:lnTo>
                  <a:pt x="779" y="541"/>
                </a:lnTo>
                <a:lnTo>
                  <a:pt x="830" y="473"/>
                </a:lnTo>
                <a:lnTo>
                  <a:pt x="864" y="423"/>
                </a:lnTo>
                <a:lnTo>
                  <a:pt x="881" y="372"/>
                </a:lnTo>
                <a:lnTo>
                  <a:pt x="898" y="338"/>
                </a:lnTo>
                <a:lnTo>
                  <a:pt x="915" y="304"/>
                </a:lnTo>
                <a:lnTo>
                  <a:pt x="915" y="288"/>
                </a:lnTo>
                <a:lnTo>
                  <a:pt x="915" y="271"/>
                </a:lnTo>
                <a:lnTo>
                  <a:pt x="898" y="271"/>
                </a:lnTo>
                <a:lnTo>
                  <a:pt x="847" y="288"/>
                </a:lnTo>
                <a:lnTo>
                  <a:pt x="762" y="304"/>
                </a:lnTo>
                <a:lnTo>
                  <a:pt x="661" y="338"/>
                </a:lnTo>
                <a:lnTo>
                  <a:pt x="542" y="389"/>
                </a:lnTo>
                <a:lnTo>
                  <a:pt x="457" y="406"/>
                </a:lnTo>
                <a:lnTo>
                  <a:pt x="407" y="423"/>
                </a:lnTo>
                <a:lnTo>
                  <a:pt x="356" y="440"/>
                </a:lnTo>
                <a:lnTo>
                  <a:pt x="322" y="440"/>
                </a:lnTo>
                <a:lnTo>
                  <a:pt x="305" y="440"/>
                </a:lnTo>
                <a:lnTo>
                  <a:pt x="271" y="423"/>
                </a:lnTo>
                <a:lnTo>
                  <a:pt x="237" y="406"/>
                </a:lnTo>
                <a:lnTo>
                  <a:pt x="203" y="389"/>
                </a:lnTo>
                <a:lnTo>
                  <a:pt x="169" y="372"/>
                </a:lnTo>
                <a:lnTo>
                  <a:pt x="152" y="321"/>
                </a:lnTo>
                <a:lnTo>
                  <a:pt x="152" y="304"/>
                </a:lnTo>
                <a:lnTo>
                  <a:pt x="169" y="288"/>
                </a:lnTo>
                <a:lnTo>
                  <a:pt x="203" y="271"/>
                </a:lnTo>
                <a:lnTo>
                  <a:pt x="271" y="271"/>
                </a:lnTo>
                <a:lnTo>
                  <a:pt x="356" y="271"/>
                </a:lnTo>
                <a:lnTo>
                  <a:pt x="457" y="254"/>
                </a:lnTo>
                <a:lnTo>
                  <a:pt x="559" y="220"/>
                </a:lnTo>
                <a:lnTo>
                  <a:pt x="678" y="186"/>
                </a:lnTo>
                <a:lnTo>
                  <a:pt x="796" y="152"/>
                </a:lnTo>
                <a:lnTo>
                  <a:pt x="881" y="119"/>
                </a:lnTo>
                <a:lnTo>
                  <a:pt x="949" y="85"/>
                </a:lnTo>
                <a:lnTo>
                  <a:pt x="983" y="51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2317742" y="3556317"/>
            <a:ext cx="141288" cy="911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1" h="1436">
                <a:moveTo>
                  <a:pt x="34" y="1014"/>
                </a:moveTo>
                <a:lnTo>
                  <a:pt x="34" y="980"/>
                </a:lnTo>
                <a:lnTo>
                  <a:pt x="34" y="946"/>
                </a:lnTo>
                <a:lnTo>
                  <a:pt x="51" y="862"/>
                </a:lnTo>
                <a:lnTo>
                  <a:pt x="68" y="744"/>
                </a:lnTo>
                <a:lnTo>
                  <a:pt x="85" y="608"/>
                </a:lnTo>
                <a:lnTo>
                  <a:pt x="85" y="456"/>
                </a:lnTo>
                <a:lnTo>
                  <a:pt x="85" y="338"/>
                </a:lnTo>
                <a:lnTo>
                  <a:pt x="85" y="254"/>
                </a:lnTo>
                <a:lnTo>
                  <a:pt x="68" y="169"/>
                </a:lnTo>
                <a:lnTo>
                  <a:pt x="51" y="85"/>
                </a:lnTo>
                <a:lnTo>
                  <a:pt x="51" y="34"/>
                </a:lnTo>
                <a:lnTo>
                  <a:pt x="51" y="0"/>
                </a:lnTo>
                <a:lnTo>
                  <a:pt x="102" y="17"/>
                </a:lnTo>
                <a:lnTo>
                  <a:pt x="153" y="34"/>
                </a:lnTo>
                <a:lnTo>
                  <a:pt x="187" y="51"/>
                </a:lnTo>
                <a:lnTo>
                  <a:pt x="221" y="68"/>
                </a:lnTo>
                <a:lnTo>
                  <a:pt x="221" y="85"/>
                </a:lnTo>
                <a:lnTo>
                  <a:pt x="221" y="119"/>
                </a:lnTo>
                <a:lnTo>
                  <a:pt x="221" y="186"/>
                </a:lnTo>
                <a:lnTo>
                  <a:pt x="221" y="271"/>
                </a:lnTo>
                <a:lnTo>
                  <a:pt x="221" y="355"/>
                </a:lnTo>
                <a:lnTo>
                  <a:pt x="221" y="473"/>
                </a:lnTo>
                <a:lnTo>
                  <a:pt x="221" y="625"/>
                </a:lnTo>
                <a:lnTo>
                  <a:pt x="221" y="777"/>
                </a:lnTo>
                <a:lnTo>
                  <a:pt x="204" y="929"/>
                </a:lnTo>
                <a:lnTo>
                  <a:pt x="204" y="1065"/>
                </a:lnTo>
                <a:lnTo>
                  <a:pt x="187" y="1183"/>
                </a:lnTo>
                <a:lnTo>
                  <a:pt x="187" y="1267"/>
                </a:lnTo>
                <a:lnTo>
                  <a:pt x="170" y="1352"/>
                </a:lnTo>
                <a:lnTo>
                  <a:pt x="170" y="1403"/>
                </a:lnTo>
                <a:lnTo>
                  <a:pt x="153" y="1436"/>
                </a:lnTo>
                <a:lnTo>
                  <a:pt x="136" y="1436"/>
                </a:lnTo>
                <a:lnTo>
                  <a:pt x="119" y="1436"/>
                </a:lnTo>
                <a:lnTo>
                  <a:pt x="102" y="1419"/>
                </a:lnTo>
                <a:lnTo>
                  <a:pt x="85" y="1369"/>
                </a:lnTo>
                <a:lnTo>
                  <a:pt x="51" y="1318"/>
                </a:lnTo>
                <a:lnTo>
                  <a:pt x="34" y="1267"/>
                </a:lnTo>
                <a:lnTo>
                  <a:pt x="17" y="1234"/>
                </a:lnTo>
                <a:lnTo>
                  <a:pt x="0" y="1166"/>
                </a:lnTo>
                <a:lnTo>
                  <a:pt x="17" y="1098"/>
                </a:lnTo>
                <a:lnTo>
                  <a:pt x="17" y="1065"/>
                </a:lnTo>
                <a:lnTo>
                  <a:pt x="34" y="1014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2511417" y="3470592"/>
            <a:ext cx="258763" cy="300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7" h="473">
                <a:moveTo>
                  <a:pt x="204" y="169"/>
                </a:moveTo>
                <a:lnTo>
                  <a:pt x="220" y="118"/>
                </a:lnTo>
                <a:lnTo>
                  <a:pt x="237" y="85"/>
                </a:lnTo>
                <a:lnTo>
                  <a:pt x="220" y="51"/>
                </a:lnTo>
                <a:lnTo>
                  <a:pt x="220" y="34"/>
                </a:lnTo>
                <a:lnTo>
                  <a:pt x="220" y="17"/>
                </a:lnTo>
                <a:lnTo>
                  <a:pt x="237" y="0"/>
                </a:lnTo>
                <a:lnTo>
                  <a:pt x="271" y="0"/>
                </a:lnTo>
                <a:lnTo>
                  <a:pt x="288" y="0"/>
                </a:lnTo>
                <a:lnTo>
                  <a:pt x="305" y="17"/>
                </a:lnTo>
                <a:lnTo>
                  <a:pt x="339" y="34"/>
                </a:lnTo>
                <a:lnTo>
                  <a:pt x="356" y="51"/>
                </a:lnTo>
                <a:lnTo>
                  <a:pt x="390" y="85"/>
                </a:lnTo>
                <a:lnTo>
                  <a:pt x="407" y="118"/>
                </a:lnTo>
                <a:lnTo>
                  <a:pt x="407" y="169"/>
                </a:lnTo>
                <a:lnTo>
                  <a:pt x="407" y="186"/>
                </a:lnTo>
                <a:lnTo>
                  <a:pt x="390" y="203"/>
                </a:lnTo>
                <a:lnTo>
                  <a:pt x="356" y="237"/>
                </a:lnTo>
                <a:lnTo>
                  <a:pt x="305" y="270"/>
                </a:lnTo>
                <a:lnTo>
                  <a:pt x="254" y="304"/>
                </a:lnTo>
                <a:lnTo>
                  <a:pt x="187" y="355"/>
                </a:lnTo>
                <a:lnTo>
                  <a:pt x="119" y="406"/>
                </a:lnTo>
                <a:lnTo>
                  <a:pt x="34" y="473"/>
                </a:lnTo>
                <a:lnTo>
                  <a:pt x="0" y="422"/>
                </a:lnTo>
                <a:lnTo>
                  <a:pt x="68" y="338"/>
                </a:lnTo>
                <a:lnTo>
                  <a:pt x="136" y="270"/>
                </a:lnTo>
                <a:lnTo>
                  <a:pt x="170" y="220"/>
                </a:lnTo>
                <a:lnTo>
                  <a:pt x="204" y="169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2425692" y="3696017"/>
            <a:ext cx="312738" cy="26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91" h="422">
                <a:moveTo>
                  <a:pt x="0" y="0"/>
                </a:moveTo>
                <a:lnTo>
                  <a:pt x="84" y="17"/>
                </a:lnTo>
                <a:lnTo>
                  <a:pt x="152" y="34"/>
                </a:lnTo>
                <a:lnTo>
                  <a:pt x="220" y="67"/>
                </a:lnTo>
                <a:lnTo>
                  <a:pt x="271" y="84"/>
                </a:lnTo>
                <a:lnTo>
                  <a:pt x="322" y="101"/>
                </a:lnTo>
                <a:lnTo>
                  <a:pt x="355" y="118"/>
                </a:lnTo>
                <a:lnTo>
                  <a:pt x="372" y="135"/>
                </a:lnTo>
                <a:lnTo>
                  <a:pt x="406" y="152"/>
                </a:lnTo>
                <a:lnTo>
                  <a:pt x="457" y="203"/>
                </a:lnTo>
                <a:lnTo>
                  <a:pt x="474" y="236"/>
                </a:lnTo>
                <a:lnTo>
                  <a:pt x="491" y="253"/>
                </a:lnTo>
                <a:lnTo>
                  <a:pt x="491" y="321"/>
                </a:lnTo>
                <a:lnTo>
                  <a:pt x="491" y="372"/>
                </a:lnTo>
                <a:lnTo>
                  <a:pt x="474" y="388"/>
                </a:lnTo>
                <a:lnTo>
                  <a:pt x="457" y="405"/>
                </a:lnTo>
                <a:lnTo>
                  <a:pt x="440" y="422"/>
                </a:lnTo>
                <a:lnTo>
                  <a:pt x="423" y="422"/>
                </a:lnTo>
                <a:lnTo>
                  <a:pt x="389" y="405"/>
                </a:lnTo>
                <a:lnTo>
                  <a:pt x="355" y="372"/>
                </a:lnTo>
                <a:lnTo>
                  <a:pt x="305" y="338"/>
                </a:lnTo>
                <a:lnTo>
                  <a:pt x="237" y="287"/>
                </a:lnTo>
                <a:lnTo>
                  <a:pt x="169" y="220"/>
                </a:lnTo>
                <a:lnTo>
                  <a:pt x="84" y="152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69" name="Freeform 37"/>
          <p:cNvSpPr/>
          <p:nvPr/>
        </p:nvSpPr>
        <p:spPr>
          <a:xfrm>
            <a:off x="3125780" y="3373755"/>
            <a:ext cx="569912" cy="4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898" h="693">
                <a:moveTo>
                  <a:pt x="0" y="0"/>
                </a:moveTo>
                <a:lnTo>
                  <a:pt x="102" y="34"/>
                </a:lnTo>
                <a:lnTo>
                  <a:pt x="220" y="84"/>
                </a:lnTo>
                <a:lnTo>
                  <a:pt x="305" y="118"/>
                </a:lnTo>
                <a:lnTo>
                  <a:pt x="390" y="135"/>
                </a:lnTo>
                <a:lnTo>
                  <a:pt x="474" y="169"/>
                </a:lnTo>
                <a:lnTo>
                  <a:pt x="542" y="203"/>
                </a:lnTo>
                <a:lnTo>
                  <a:pt x="593" y="237"/>
                </a:lnTo>
                <a:lnTo>
                  <a:pt x="644" y="253"/>
                </a:lnTo>
                <a:lnTo>
                  <a:pt x="728" y="304"/>
                </a:lnTo>
                <a:lnTo>
                  <a:pt x="796" y="372"/>
                </a:lnTo>
                <a:lnTo>
                  <a:pt x="847" y="422"/>
                </a:lnTo>
                <a:lnTo>
                  <a:pt x="881" y="473"/>
                </a:lnTo>
                <a:lnTo>
                  <a:pt x="881" y="558"/>
                </a:lnTo>
                <a:lnTo>
                  <a:pt x="898" y="608"/>
                </a:lnTo>
                <a:lnTo>
                  <a:pt x="881" y="642"/>
                </a:lnTo>
                <a:lnTo>
                  <a:pt x="881" y="659"/>
                </a:lnTo>
                <a:lnTo>
                  <a:pt x="864" y="676"/>
                </a:lnTo>
                <a:lnTo>
                  <a:pt x="830" y="693"/>
                </a:lnTo>
                <a:lnTo>
                  <a:pt x="813" y="693"/>
                </a:lnTo>
                <a:lnTo>
                  <a:pt x="779" y="676"/>
                </a:lnTo>
                <a:lnTo>
                  <a:pt x="712" y="642"/>
                </a:lnTo>
                <a:lnTo>
                  <a:pt x="644" y="574"/>
                </a:lnTo>
                <a:lnTo>
                  <a:pt x="542" y="490"/>
                </a:lnTo>
                <a:lnTo>
                  <a:pt x="288" y="287"/>
                </a:lnTo>
                <a:lnTo>
                  <a:pt x="135" y="186"/>
                </a:lnTo>
                <a:lnTo>
                  <a:pt x="0" y="8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43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871838" y="1393190"/>
            <a:ext cx="145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chōnɡ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充满 填充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读书可以让自己的生活变得充实。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横画要长，撇舒展，竖弯钩圆转有力。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充</a:t>
            </a:r>
          </a:p>
        </p:txBody>
      </p:sp>
      <p:grpSp>
        <p:nvGrpSpPr>
          <p:cNvPr id="29699" name="Group 4"/>
          <p:cNvGrpSpPr/>
          <p:nvPr/>
        </p:nvGrpSpPr>
        <p:grpSpPr>
          <a:xfrm>
            <a:off x="1466215" y="2263140"/>
            <a:ext cx="2879725" cy="2879725"/>
            <a:chOff x="1474" y="663"/>
            <a:chExt cx="2948" cy="2835"/>
          </a:xfrm>
        </p:grpSpPr>
        <p:sp>
          <p:nvSpPr>
            <p:cNvPr id="2970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5" name="Freeform 41"/>
          <p:cNvSpPr/>
          <p:nvPr/>
        </p:nvSpPr>
        <p:spPr>
          <a:xfrm>
            <a:off x="2261552" y="3048952"/>
            <a:ext cx="1182688" cy="269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3" h="423">
                <a:moveTo>
                  <a:pt x="389" y="287"/>
                </a:moveTo>
                <a:lnTo>
                  <a:pt x="525" y="271"/>
                </a:lnTo>
                <a:lnTo>
                  <a:pt x="677" y="237"/>
                </a:lnTo>
                <a:lnTo>
                  <a:pt x="847" y="203"/>
                </a:lnTo>
                <a:lnTo>
                  <a:pt x="1050" y="169"/>
                </a:lnTo>
                <a:lnTo>
                  <a:pt x="1135" y="135"/>
                </a:lnTo>
                <a:lnTo>
                  <a:pt x="1219" y="118"/>
                </a:lnTo>
                <a:lnTo>
                  <a:pt x="1304" y="102"/>
                </a:lnTo>
                <a:lnTo>
                  <a:pt x="1372" y="85"/>
                </a:lnTo>
                <a:lnTo>
                  <a:pt x="1423" y="85"/>
                </a:lnTo>
                <a:lnTo>
                  <a:pt x="1473" y="68"/>
                </a:lnTo>
                <a:lnTo>
                  <a:pt x="1507" y="51"/>
                </a:lnTo>
                <a:lnTo>
                  <a:pt x="1541" y="34"/>
                </a:lnTo>
                <a:lnTo>
                  <a:pt x="1626" y="17"/>
                </a:lnTo>
                <a:lnTo>
                  <a:pt x="1694" y="0"/>
                </a:lnTo>
                <a:lnTo>
                  <a:pt x="1745" y="17"/>
                </a:lnTo>
                <a:lnTo>
                  <a:pt x="1812" y="34"/>
                </a:lnTo>
                <a:lnTo>
                  <a:pt x="1846" y="68"/>
                </a:lnTo>
                <a:lnTo>
                  <a:pt x="1863" y="85"/>
                </a:lnTo>
                <a:lnTo>
                  <a:pt x="1863" y="118"/>
                </a:lnTo>
                <a:lnTo>
                  <a:pt x="1863" y="152"/>
                </a:lnTo>
                <a:lnTo>
                  <a:pt x="1846" y="169"/>
                </a:lnTo>
                <a:lnTo>
                  <a:pt x="1812" y="186"/>
                </a:lnTo>
                <a:lnTo>
                  <a:pt x="1761" y="220"/>
                </a:lnTo>
                <a:lnTo>
                  <a:pt x="1711" y="237"/>
                </a:lnTo>
                <a:lnTo>
                  <a:pt x="1643" y="254"/>
                </a:lnTo>
                <a:lnTo>
                  <a:pt x="1541" y="271"/>
                </a:lnTo>
                <a:lnTo>
                  <a:pt x="1440" y="287"/>
                </a:lnTo>
                <a:lnTo>
                  <a:pt x="1321" y="304"/>
                </a:lnTo>
                <a:lnTo>
                  <a:pt x="1169" y="321"/>
                </a:lnTo>
                <a:lnTo>
                  <a:pt x="1016" y="355"/>
                </a:lnTo>
                <a:lnTo>
                  <a:pt x="847" y="372"/>
                </a:lnTo>
                <a:lnTo>
                  <a:pt x="677" y="406"/>
                </a:lnTo>
                <a:lnTo>
                  <a:pt x="525" y="423"/>
                </a:lnTo>
                <a:lnTo>
                  <a:pt x="406" y="423"/>
                </a:lnTo>
                <a:lnTo>
                  <a:pt x="321" y="423"/>
                </a:lnTo>
                <a:lnTo>
                  <a:pt x="254" y="423"/>
                </a:lnTo>
                <a:lnTo>
                  <a:pt x="186" y="423"/>
                </a:lnTo>
                <a:lnTo>
                  <a:pt x="135" y="406"/>
                </a:lnTo>
                <a:lnTo>
                  <a:pt x="84" y="389"/>
                </a:lnTo>
                <a:lnTo>
                  <a:pt x="50" y="372"/>
                </a:lnTo>
                <a:lnTo>
                  <a:pt x="33" y="355"/>
                </a:lnTo>
                <a:lnTo>
                  <a:pt x="16" y="355"/>
                </a:lnTo>
                <a:lnTo>
                  <a:pt x="0" y="338"/>
                </a:lnTo>
                <a:lnTo>
                  <a:pt x="16" y="321"/>
                </a:lnTo>
                <a:lnTo>
                  <a:pt x="50" y="321"/>
                </a:lnTo>
                <a:lnTo>
                  <a:pt x="84" y="304"/>
                </a:lnTo>
                <a:lnTo>
                  <a:pt x="118" y="304"/>
                </a:lnTo>
                <a:lnTo>
                  <a:pt x="186" y="304"/>
                </a:lnTo>
                <a:lnTo>
                  <a:pt x="288" y="287"/>
                </a:lnTo>
                <a:lnTo>
                  <a:pt x="389" y="2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6" name="Freeform 42"/>
          <p:cNvSpPr/>
          <p:nvPr/>
        </p:nvSpPr>
        <p:spPr>
          <a:xfrm>
            <a:off x="2734627" y="2782252"/>
            <a:ext cx="290513" cy="266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7" h="422">
                <a:moveTo>
                  <a:pt x="322" y="101"/>
                </a:moveTo>
                <a:lnTo>
                  <a:pt x="373" y="135"/>
                </a:lnTo>
                <a:lnTo>
                  <a:pt x="407" y="169"/>
                </a:lnTo>
                <a:lnTo>
                  <a:pt x="440" y="203"/>
                </a:lnTo>
                <a:lnTo>
                  <a:pt x="440" y="236"/>
                </a:lnTo>
                <a:lnTo>
                  <a:pt x="457" y="304"/>
                </a:lnTo>
                <a:lnTo>
                  <a:pt x="440" y="371"/>
                </a:lnTo>
                <a:lnTo>
                  <a:pt x="440" y="388"/>
                </a:lnTo>
                <a:lnTo>
                  <a:pt x="424" y="405"/>
                </a:lnTo>
                <a:lnTo>
                  <a:pt x="407" y="422"/>
                </a:lnTo>
                <a:lnTo>
                  <a:pt x="390" y="422"/>
                </a:lnTo>
                <a:lnTo>
                  <a:pt x="356" y="422"/>
                </a:lnTo>
                <a:lnTo>
                  <a:pt x="322" y="405"/>
                </a:lnTo>
                <a:lnTo>
                  <a:pt x="305" y="388"/>
                </a:lnTo>
                <a:lnTo>
                  <a:pt x="271" y="371"/>
                </a:lnTo>
                <a:lnTo>
                  <a:pt x="237" y="338"/>
                </a:lnTo>
                <a:lnTo>
                  <a:pt x="186" y="304"/>
                </a:lnTo>
                <a:lnTo>
                  <a:pt x="152" y="253"/>
                </a:lnTo>
                <a:lnTo>
                  <a:pt x="102" y="186"/>
                </a:lnTo>
                <a:lnTo>
                  <a:pt x="51" y="118"/>
                </a:lnTo>
                <a:lnTo>
                  <a:pt x="17" y="67"/>
                </a:lnTo>
                <a:lnTo>
                  <a:pt x="0" y="34"/>
                </a:lnTo>
                <a:lnTo>
                  <a:pt x="0" y="0"/>
                </a:lnTo>
                <a:lnTo>
                  <a:pt x="68" y="0"/>
                </a:lnTo>
                <a:lnTo>
                  <a:pt x="152" y="17"/>
                </a:lnTo>
                <a:lnTo>
                  <a:pt x="186" y="17"/>
                </a:lnTo>
                <a:lnTo>
                  <a:pt x="237" y="50"/>
                </a:lnTo>
                <a:lnTo>
                  <a:pt x="322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1" name="Freeform 37"/>
          <p:cNvSpPr/>
          <p:nvPr/>
        </p:nvSpPr>
        <p:spPr>
          <a:xfrm>
            <a:off x="2379027" y="3253740"/>
            <a:ext cx="785813" cy="622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7" h="980">
                <a:moveTo>
                  <a:pt x="237" y="608"/>
                </a:moveTo>
                <a:lnTo>
                  <a:pt x="288" y="575"/>
                </a:lnTo>
                <a:lnTo>
                  <a:pt x="339" y="507"/>
                </a:lnTo>
                <a:lnTo>
                  <a:pt x="390" y="456"/>
                </a:lnTo>
                <a:lnTo>
                  <a:pt x="457" y="372"/>
                </a:lnTo>
                <a:lnTo>
                  <a:pt x="508" y="304"/>
                </a:lnTo>
                <a:lnTo>
                  <a:pt x="559" y="220"/>
                </a:lnTo>
                <a:lnTo>
                  <a:pt x="576" y="169"/>
                </a:lnTo>
                <a:lnTo>
                  <a:pt x="593" y="102"/>
                </a:lnTo>
                <a:lnTo>
                  <a:pt x="610" y="68"/>
                </a:lnTo>
                <a:lnTo>
                  <a:pt x="610" y="34"/>
                </a:lnTo>
                <a:lnTo>
                  <a:pt x="627" y="0"/>
                </a:lnTo>
                <a:lnTo>
                  <a:pt x="644" y="0"/>
                </a:lnTo>
                <a:lnTo>
                  <a:pt x="661" y="0"/>
                </a:lnTo>
                <a:lnTo>
                  <a:pt x="694" y="17"/>
                </a:lnTo>
                <a:lnTo>
                  <a:pt x="728" y="51"/>
                </a:lnTo>
                <a:lnTo>
                  <a:pt x="762" y="102"/>
                </a:lnTo>
                <a:lnTo>
                  <a:pt x="796" y="135"/>
                </a:lnTo>
                <a:lnTo>
                  <a:pt x="813" y="169"/>
                </a:lnTo>
                <a:lnTo>
                  <a:pt x="830" y="203"/>
                </a:lnTo>
                <a:lnTo>
                  <a:pt x="813" y="237"/>
                </a:lnTo>
                <a:lnTo>
                  <a:pt x="813" y="254"/>
                </a:lnTo>
                <a:lnTo>
                  <a:pt x="796" y="271"/>
                </a:lnTo>
                <a:lnTo>
                  <a:pt x="745" y="338"/>
                </a:lnTo>
                <a:lnTo>
                  <a:pt x="661" y="406"/>
                </a:lnTo>
                <a:lnTo>
                  <a:pt x="559" y="473"/>
                </a:lnTo>
                <a:lnTo>
                  <a:pt x="508" y="524"/>
                </a:lnTo>
                <a:lnTo>
                  <a:pt x="457" y="575"/>
                </a:lnTo>
                <a:lnTo>
                  <a:pt x="406" y="608"/>
                </a:lnTo>
                <a:lnTo>
                  <a:pt x="373" y="642"/>
                </a:lnTo>
                <a:lnTo>
                  <a:pt x="356" y="659"/>
                </a:lnTo>
                <a:lnTo>
                  <a:pt x="339" y="676"/>
                </a:lnTo>
                <a:lnTo>
                  <a:pt x="339" y="693"/>
                </a:lnTo>
                <a:lnTo>
                  <a:pt x="356" y="710"/>
                </a:lnTo>
                <a:lnTo>
                  <a:pt x="373" y="710"/>
                </a:lnTo>
                <a:lnTo>
                  <a:pt x="423" y="710"/>
                </a:lnTo>
                <a:lnTo>
                  <a:pt x="491" y="693"/>
                </a:lnTo>
                <a:lnTo>
                  <a:pt x="542" y="693"/>
                </a:lnTo>
                <a:lnTo>
                  <a:pt x="593" y="676"/>
                </a:lnTo>
                <a:lnTo>
                  <a:pt x="661" y="676"/>
                </a:lnTo>
                <a:lnTo>
                  <a:pt x="745" y="659"/>
                </a:lnTo>
                <a:lnTo>
                  <a:pt x="847" y="642"/>
                </a:lnTo>
                <a:lnTo>
                  <a:pt x="949" y="625"/>
                </a:lnTo>
                <a:lnTo>
                  <a:pt x="1067" y="592"/>
                </a:lnTo>
                <a:lnTo>
                  <a:pt x="1203" y="575"/>
                </a:lnTo>
                <a:lnTo>
                  <a:pt x="1237" y="642"/>
                </a:lnTo>
                <a:lnTo>
                  <a:pt x="1016" y="710"/>
                </a:lnTo>
                <a:lnTo>
                  <a:pt x="796" y="761"/>
                </a:lnTo>
                <a:lnTo>
                  <a:pt x="627" y="811"/>
                </a:lnTo>
                <a:lnTo>
                  <a:pt x="474" y="845"/>
                </a:lnTo>
                <a:lnTo>
                  <a:pt x="339" y="879"/>
                </a:lnTo>
                <a:lnTo>
                  <a:pt x="288" y="896"/>
                </a:lnTo>
                <a:lnTo>
                  <a:pt x="254" y="913"/>
                </a:lnTo>
                <a:lnTo>
                  <a:pt x="220" y="913"/>
                </a:lnTo>
                <a:lnTo>
                  <a:pt x="186" y="929"/>
                </a:lnTo>
                <a:lnTo>
                  <a:pt x="152" y="946"/>
                </a:lnTo>
                <a:lnTo>
                  <a:pt x="102" y="963"/>
                </a:lnTo>
                <a:lnTo>
                  <a:pt x="68" y="980"/>
                </a:lnTo>
                <a:lnTo>
                  <a:pt x="34" y="963"/>
                </a:lnTo>
                <a:lnTo>
                  <a:pt x="17" y="946"/>
                </a:lnTo>
                <a:lnTo>
                  <a:pt x="0" y="896"/>
                </a:lnTo>
                <a:lnTo>
                  <a:pt x="0" y="845"/>
                </a:lnTo>
                <a:lnTo>
                  <a:pt x="0" y="811"/>
                </a:lnTo>
                <a:lnTo>
                  <a:pt x="0" y="794"/>
                </a:lnTo>
                <a:lnTo>
                  <a:pt x="17" y="761"/>
                </a:lnTo>
                <a:lnTo>
                  <a:pt x="51" y="727"/>
                </a:lnTo>
                <a:lnTo>
                  <a:pt x="135" y="693"/>
                </a:lnTo>
                <a:lnTo>
                  <a:pt x="237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2" name="Freeform 38"/>
          <p:cNvSpPr/>
          <p:nvPr/>
        </p:nvSpPr>
        <p:spPr>
          <a:xfrm>
            <a:off x="2971165" y="3445827"/>
            <a:ext cx="301625" cy="35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558">
                <a:moveTo>
                  <a:pt x="406" y="558"/>
                </a:moveTo>
                <a:lnTo>
                  <a:pt x="389" y="558"/>
                </a:lnTo>
                <a:lnTo>
                  <a:pt x="372" y="541"/>
                </a:lnTo>
                <a:lnTo>
                  <a:pt x="355" y="524"/>
                </a:lnTo>
                <a:lnTo>
                  <a:pt x="322" y="490"/>
                </a:lnTo>
                <a:lnTo>
                  <a:pt x="288" y="457"/>
                </a:lnTo>
                <a:lnTo>
                  <a:pt x="254" y="406"/>
                </a:lnTo>
                <a:lnTo>
                  <a:pt x="220" y="355"/>
                </a:lnTo>
                <a:lnTo>
                  <a:pt x="169" y="304"/>
                </a:lnTo>
                <a:lnTo>
                  <a:pt x="101" y="186"/>
                </a:lnTo>
                <a:lnTo>
                  <a:pt x="67" y="135"/>
                </a:lnTo>
                <a:lnTo>
                  <a:pt x="34" y="85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51" y="0"/>
                </a:lnTo>
                <a:lnTo>
                  <a:pt x="101" y="0"/>
                </a:lnTo>
                <a:lnTo>
                  <a:pt x="152" y="17"/>
                </a:lnTo>
                <a:lnTo>
                  <a:pt x="203" y="51"/>
                </a:lnTo>
                <a:lnTo>
                  <a:pt x="254" y="85"/>
                </a:lnTo>
                <a:lnTo>
                  <a:pt x="322" y="119"/>
                </a:lnTo>
                <a:lnTo>
                  <a:pt x="389" y="169"/>
                </a:lnTo>
                <a:lnTo>
                  <a:pt x="423" y="220"/>
                </a:lnTo>
                <a:lnTo>
                  <a:pt x="457" y="271"/>
                </a:lnTo>
                <a:lnTo>
                  <a:pt x="474" y="304"/>
                </a:lnTo>
                <a:lnTo>
                  <a:pt x="474" y="355"/>
                </a:lnTo>
                <a:lnTo>
                  <a:pt x="474" y="406"/>
                </a:lnTo>
                <a:lnTo>
                  <a:pt x="474" y="457"/>
                </a:lnTo>
                <a:lnTo>
                  <a:pt x="457" y="490"/>
                </a:lnTo>
                <a:lnTo>
                  <a:pt x="457" y="524"/>
                </a:lnTo>
                <a:lnTo>
                  <a:pt x="440" y="541"/>
                </a:lnTo>
                <a:lnTo>
                  <a:pt x="423" y="558"/>
                </a:lnTo>
                <a:lnTo>
                  <a:pt x="406" y="5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2874327" y="3715702"/>
            <a:ext cx="936625" cy="900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74" h="1419">
                <a:moveTo>
                  <a:pt x="34" y="1030"/>
                </a:moveTo>
                <a:lnTo>
                  <a:pt x="34" y="929"/>
                </a:lnTo>
                <a:lnTo>
                  <a:pt x="34" y="828"/>
                </a:lnTo>
                <a:lnTo>
                  <a:pt x="34" y="709"/>
                </a:lnTo>
                <a:lnTo>
                  <a:pt x="34" y="574"/>
                </a:lnTo>
                <a:lnTo>
                  <a:pt x="34" y="439"/>
                </a:lnTo>
                <a:lnTo>
                  <a:pt x="34" y="304"/>
                </a:lnTo>
                <a:lnTo>
                  <a:pt x="17" y="152"/>
                </a:lnTo>
                <a:lnTo>
                  <a:pt x="0" y="0"/>
                </a:lnTo>
                <a:lnTo>
                  <a:pt x="85" y="17"/>
                </a:lnTo>
                <a:lnTo>
                  <a:pt x="153" y="50"/>
                </a:lnTo>
                <a:lnTo>
                  <a:pt x="204" y="84"/>
                </a:lnTo>
                <a:lnTo>
                  <a:pt x="220" y="118"/>
                </a:lnTo>
                <a:lnTo>
                  <a:pt x="220" y="186"/>
                </a:lnTo>
                <a:lnTo>
                  <a:pt x="204" y="270"/>
                </a:lnTo>
                <a:lnTo>
                  <a:pt x="187" y="338"/>
                </a:lnTo>
                <a:lnTo>
                  <a:pt x="187" y="405"/>
                </a:lnTo>
                <a:lnTo>
                  <a:pt x="187" y="507"/>
                </a:lnTo>
                <a:lnTo>
                  <a:pt x="170" y="608"/>
                </a:lnTo>
                <a:lnTo>
                  <a:pt x="170" y="726"/>
                </a:lnTo>
                <a:lnTo>
                  <a:pt x="170" y="811"/>
                </a:lnTo>
                <a:lnTo>
                  <a:pt x="187" y="878"/>
                </a:lnTo>
                <a:lnTo>
                  <a:pt x="187" y="929"/>
                </a:lnTo>
                <a:lnTo>
                  <a:pt x="204" y="980"/>
                </a:lnTo>
                <a:lnTo>
                  <a:pt x="220" y="1013"/>
                </a:lnTo>
                <a:lnTo>
                  <a:pt x="271" y="1081"/>
                </a:lnTo>
                <a:lnTo>
                  <a:pt x="305" y="1098"/>
                </a:lnTo>
                <a:lnTo>
                  <a:pt x="339" y="1132"/>
                </a:lnTo>
                <a:lnTo>
                  <a:pt x="390" y="1149"/>
                </a:lnTo>
                <a:lnTo>
                  <a:pt x="458" y="1149"/>
                </a:lnTo>
                <a:lnTo>
                  <a:pt x="525" y="1182"/>
                </a:lnTo>
                <a:lnTo>
                  <a:pt x="593" y="1182"/>
                </a:lnTo>
                <a:lnTo>
                  <a:pt x="678" y="1182"/>
                </a:lnTo>
                <a:lnTo>
                  <a:pt x="780" y="1182"/>
                </a:lnTo>
                <a:lnTo>
                  <a:pt x="949" y="1149"/>
                </a:lnTo>
                <a:lnTo>
                  <a:pt x="1034" y="1132"/>
                </a:lnTo>
                <a:lnTo>
                  <a:pt x="1101" y="1098"/>
                </a:lnTo>
                <a:lnTo>
                  <a:pt x="1135" y="1081"/>
                </a:lnTo>
                <a:lnTo>
                  <a:pt x="1169" y="1064"/>
                </a:lnTo>
                <a:lnTo>
                  <a:pt x="1203" y="980"/>
                </a:lnTo>
                <a:lnTo>
                  <a:pt x="1254" y="895"/>
                </a:lnTo>
                <a:lnTo>
                  <a:pt x="1271" y="777"/>
                </a:lnTo>
                <a:lnTo>
                  <a:pt x="1288" y="709"/>
                </a:lnTo>
                <a:lnTo>
                  <a:pt x="1305" y="659"/>
                </a:lnTo>
                <a:lnTo>
                  <a:pt x="1305" y="608"/>
                </a:lnTo>
                <a:lnTo>
                  <a:pt x="1322" y="574"/>
                </a:lnTo>
                <a:lnTo>
                  <a:pt x="1322" y="540"/>
                </a:lnTo>
                <a:lnTo>
                  <a:pt x="1339" y="523"/>
                </a:lnTo>
                <a:lnTo>
                  <a:pt x="1339" y="507"/>
                </a:lnTo>
                <a:lnTo>
                  <a:pt x="1356" y="507"/>
                </a:lnTo>
                <a:lnTo>
                  <a:pt x="1373" y="523"/>
                </a:lnTo>
                <a:lnTo>
                  <a:pt x="1373" y="574"/>
                </a:lnTo>
                <a:lnTo>
                  <a:pt x="1389" y="642"/>
                </a:lnTo>
                <a:lnTo>
                  <a:pt x="1406" y="743"/>
                </a:lnTo>
                <a:lnTo>
                  <a:pt x="1406" y="861"/>
                </a:lnTo>
                <a:lnTo>
                  <a:pt x="1423" y="946"/>
                </a:lnTo>
                <a:lnTo>
                  <a:pt x="1440" y="1013"/>
                </a:lnTo>
                <a:lnTo>
                  <a:pt x="1474" y="1081"/>
                </a:lnTo>
                <a:lnTo>
                  <a:pt x="1474" y="1132"/>
                </a:lnTo>
                <a:lnTo>
                  <a:pt x="1474" y="1166"/>
                </a:lnTo>
                <a:lnTo>
                  <a:pt x="1457" y="1216"/>
                </a:lnTo>
                <a:lnTo>
                  <a:pt x="1406" y="1250"/>
                </a:lnTo>
                <a:lnTo>
                  <a:pt x="1271" y="1318"/>
                </a:lnTo>
                <a:lnTo>
                  <a:pt x="1135" y="1368"/>
                </a:lnTo>
                <a:lnTo>
                  <a:pt x="983" y="1402"/>
                </a:lnTo>
                <a:lnTo>
                  <a:pt x="796" y="1419"/>
                </a:lnTo>
                <a:lnTo>
                  <a:pt x="712" y="1419"/>
                </a:lnTo>
                <a:lnTo>
                  <a:pt x="610" y="1402"/>
                </a:lnTo>
                <a:lnTo>
                  <a:pt x="458" y="1402"/>
                </a:lnTo>
                <a:lnTo>
                  <a:pt x="373" y="1385"/>
                </a:lnTo>
                <a:lnTo>
                  <a:pt x="305" y="1351"/>
                </a:lnTo>
                <a:lnTo>
                  <a:pt x="254" y="1318"/>
                </a:lnTo>
                <a:lnTo>
                  <a:pt x="187" y="1284"/>
                </a:lnTo>
                <a:lnTo>
                  <a:pt x="136" y="1233"/>
                </a:lnTo>
                <a:lnTo>
                  <a:pt x="85" y="1182"/>
                </a:lnTo>
                <a:lnTo>
                  <a:pt x="51" y="1098"/>
                </a:lnTo>
                <a:lnTo>
                  <a:pt x="34" y="103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013902" y="3756977"/>
            <a:ext cx="731838" cy="838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2" h="1318">
                <a:moveTo>
                  <a:pt x="864" y="777"/>
                </a:moveTo>
                <a:lnTo>
                  <a:pt x="779" y="862"/>
                </a:lnTo>
                <a:lnTo>
                  <a:pt x="711" y="930"/>
                </a:lnTo>
                <a:lnTo>
                  <a:pt x="627" y="1014"/>
                </a:lnTo>
                <a:lnTo>
                  <a:pt x="525" y="1082"/>
                </a:lnTo>
                <a:lnTo>
                  <a:pt x="423" y="1149"/>
                </a:lnTo>
                <a:lnTo>
                  <a:pt x="322" y="1200"/>
                </a:lnTo>
                <a:lnTo>
                  <a:pt x="237" y="1234"/>
                </a:lnTo>
                <a:lnTo>
                  <a:pt x="152" y="1284"/>
                </a:lnTo>
                <a:lnTo>
                  <a:pt x="85" y="1301"/>
                </a:lnTo>
                <a:lnTo>
                  <a:pt x="34" y="1318"/>
                </a:lnTo>
                <a:lnTo>
                  <a:pt x="0" y="1318"/>
                </a:lnTo>
                <a:lnTo>
                  <a:pt x="0" y="1301"/>
                </a:lnTo>
                <a:lnTo>
                  <a:pt x="17" y="1284"/>
                </a:lnTo>
                <a:lnTo>
                  <a:pt x="51" y="1251"/>
                </a:lnTo>
                <a:lnTo>
                  <a:pt x="85" y="1234"/>
                </a:lnTo>
                <a:lnTo>
                  <a:pt x="135" y="1200"/>
                </a:lnTo>
                <a:lnTo>
                  <a:pt x="186" y="1149"/>
                </a:lnTo>
                <a:lnTo>
                  <a:pt x="237" y="1099"/>
                </a:lnTo>
                <a:lnTo>
                  <a:pt x="373" y="1014"/>
                </a:lnTo>
                <a:lnTo>
                  <a:pt x="474" y="913"/>
                </a:lnTo>
                <a:lnTo>
                  <a:pt x="576" y="828"/>
                </a:lnTo>
                <a:lnTo>
                  <a:pt x="678" y="727"/>
                </a:lnTo>
                <a:lnTo>
                  <a:pt x="745" y="625"/>
                </a:lnTo>
                <a:lnTo>
                  <a:pt x="813" y="524"/>
                </a:lnTo>
                <a:lnTo>
                  <a:pt x="864" y="440"/>
                </a:lnTo>
                <a:lnTo>
                  <a:pt x="898" y="338"/>
                </a:lnTo>
                <a:lnTo>
                  <a:pt x="949" y="169"/>
                </a:lnTo>
                <a:lnTo>
                  <a:pt x="966" y="0"/>
                </a:lnTo>
                <a:lnTo>
                  <a:pt x="1016" y="17"/>
                </a:lnTo>
                <a:lnTo>
                  <a:pt x="1050" y="51"/>
                </a:lnTo>
                <a:lnTo>
                  <a:pt x="1118" y="102"/>
                </a:lnTo>
                <a:lnTo>
                  <a:pt x="1152" y="169"/>
                </a:lnTo>
                <a:lnTo>
                  <a:pt x="1152" y="220"/>
                </a:lnTo>
                <a:lnTo>
                  <a:pt x="1152" y="254"/>
                </a:lnTo>
                <a:lnTo>
                  <a:pt x="1135" y="304"/>
                </a:lnTo>
                <a:lnTo>
                  <a:pt x="1118" y="355"/>
                </a:lnTo>
                <a:lnTo>
                  <a:pt x="1084" y="440"/>
                </a:lnTo>
                <a:lnTo>
                  <a:pt x="1033" y="524"/>
                </a:lnTo>
                <a:lnTo>
                  <a:pt x="982" y="592"/>
                </a:lnTo>
                <a:lnTo>
                  <a:pt x="932" y="676"/>
                </a:lnTo>
                <a:lnTo>
                  <a:pt x="864" y="77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3005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8757" y="2452618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5537" y="2456428"/>
            <a:ext cx="64916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勹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句子   句号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写作时，句子一定要通顺连贯。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“勹 ”弯度适宜，“口”居左下格。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句</a:t>
            </a:r>
          </a:p>
        </p:txBody>
      </p:sp>
      <p:grpSp>
        <p:nvGrpSpPr>
          <p:cNvPr id="27651" name="Group 4"/>
          <p:cNvGrpSpPr/>
          <p:nvPr/>
        </p:nvGrpSpPr>
        <p:grpSpPr>
          <a:xfrm>
            <a:off x="1511220" y="2452618"/>
            <a:ext cx="2879725" cy="2879725"/>
            <a:chOff x="1474" y="663"/>
            <a:chExt cx="2948" cy="2835"/>
          </a:xfrm>
        </p:grpSpPr>
        <p:sp>
          <p:nvSpPr>
            <p:cNvPr id="2765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21"/>
          <p:cNvSpPr/>
          <p:nvPr/>
        </p:nvSpPr>
        <p:spPr>
          <a:xfrm>
            <a:off x="2122407" y="2712968"/>
            <a:ext cx="711200" cy="914400"/>
          </a:xfrm>
          <a:custGeom>
            <a:avLst/>
            <a:gdLst/>
            <a:ahLst/>
            <a:cxnLst>
              <a:cxn ang="0">
                <a:pos x="311174182" y="300528831"/>
              </a:cxn>
              <a:cxn ang="0">
                <a:pos x="350149845" y="229334219"/>
              </a:cxn>
              <a:cxn ang="0">
                <a:pos x="379067221" y="168220231"/>
              </a:cxn>
              <a:cxn ang="0">
                <a:pos x="392268425" y="132938044"/>
              </a:cxn>
              <a:cxn ang="0">
                <a:pos x="398554260" y="108996956"/>
              </a:cxn>
              <a:cxn ang="0">
                <a:pos x="401069228" y="88205469"/>
              </a:cxn>
              <a:cxn ang="0">
                <a:pos x="398554260" y="68674456"/>
              </a:cxn>
              <a:cxn ang="0">
                <a:pos x="392268425" y="52923281"/>
              </a:cxn>
              <a:cxn ang="0">
                <a:pos x="382838881" y="39692263"/>
              </a:cxn>
              <a:cxn ang="0">
                <a:pos x="376552253" y="27721719"/>
              </a:cxn>
              <a:cxn ang="0">
                <a:pos x="374038078" y="18271331"/>
              </a:cxn>
              <a:cxn ang="0">
                <a:pos x="376552253" y="10710863"/>
              </a:cxn>
              <a:cxn ang="0">
                <a:pos x="384096365" y="5040313"/>
              </a:cxn>
              <a:cxn ang="0">
                <a:pos x="394782601" y="1260475"/>
              </a:cxn>
              <a:cxn ang="0">
                <a:pos x="409241289" y="0"/>
              </a:cxn>
              <a:cxn ang="0">
                <a:pos x="426214945" y="1260475"/>
              </a:cxn>
              <a:cxn ang="0">
                <a:pos x="445701984" y="7560469"/>
              </a:cxn>
              <a:cxn ang="0">
                <a:pos x="465818557" y="15751175"/>
              </a:cxn>
              <a:cxn ang="0">
                <a:pos x="489078048" y="27721719"/>
              </a:cxn>
              <a:cxn ang="0">
                <a:pos x="512966280" y="42212419"/>
              </a:cxn>
              <a:cxn ang="0">
                <a:pos x="532454112" y="55443438"/>
              </a:cxn>
              <a:cxn ang="0">
                <a:pos x="546912800" y="69934138"/>
              </a:cxn>
              <a:cxn ang="0">
                <a:pos x="557599036" y="81905475"/>
              </a:cxn>
              <a:cxn ang="0">
                <a:pos x="562628179" y="95765938"/>
              </a:cxn>
              <a:cxn ang="0">
                <a:pos x="563885663" y="107736481"/>
              </a:cxn>
              <a:cxn ang="0">
                <a:pos x="556342345" y="126638050"/>
              </a:cxn>
              <a:cxn ang="0">
                <a:pos x="540626173" y="156879925"/>
              </a:cxn>
              <a:cxn ang="0">
                <a:pos x="517995424" y="195941950"/>
              </a:cxn>
              <a:cxn ang="0">
                <a:pos x="485306388" y="245085394"/>
              </a:cxn>
              <a:cxn ang="0">
                <a:pos x="445701984" y="303048988"/>
              </a:cxn>
              <a:cxn ang="0">
                <a:pos x="399811744" y="366052894"/>
              </a:cxn>
              <a:cxn ang="0">
                <a:pos x="351407329" y="425276169"/>
              </a:cxn>
              <a:cxn ang="0">
                <a:pos x="300487946" y="483239763"/>
              </a:cxn>
              <a:cxn ang="0">
                <a:pos x="246424854" y="537423519"/>
              </a:cxn>
              <a:cxn ang="0">
                <a:pos x="189847585" y="589086325"/>
              </a:cxn>
              <a:cxn ang="0">
                <a:pos x="133899059" y="637599531"/>
              </a:cxn>
              <a:cxn ang="0">
                <a:pos x="86751336" y="674771638"/>
              </a:cxn>
              <a:cxn ang="0">
                <a:pos x="49661899" y="703123594"/>
              </a:cxn>
              <a:cxn ang="0">
                <a:pos x="23259491" y="719505006"/>
              </a:cxn>
              <a:cxn ang="0">
                <a:pos x="7543319" y="725805000"/>
              </a:cxn>
              <a:cxn ang="0">
                <a:pos x="0" y="722025163"/>
              </a:cxn>
              <a:cxn ang="0">
                <a:pos x="3771659" y="708794144"/>
              </a:cxn>
              <a:cxn ang="0">
                <a:pos x="16972863" y="687372419"/>
              </a:cxn>
              <a:cxn ang="0">
                <a:pos x="38975663" y="657130544"/>
              </a:cxn>
              <a:cxn ang="0">
                <a:pos x="71035956" y="618068519"/>
              </a:cxn>
              <a:cxn ang="0">
                <a:pos x="112525794" y="571445231"/>
              </a:cxn>
              <a:cxn ang="0">
                <a:pos x="155901859" y="520412663"/>
              </a:cxn>
              <a:cxn ang="0">
                <a:pos x="195505471" y="472529694"/>
              </a:cxn>
              <a:cxn ang="0">
                <a:pos x="230708681" y="426536644"/>
              </a:cxn>
              <a:cxn ang="0">
                <a:pos x="262141026" y="383063750"/>
              </a:cxn>
              <a:cxn ang="0">
                <a:pos x="288543434" y="340851331"/>
              </a:cxn>
              <a:cxn ang="0">
                <a:pos x="296715494" y="327620313"/>
              </a:cxn>
            </a:cxnLst>
            <a:rect l="0" t="0" r="0" b="0"/>
            <a:pathLst>
              <a:path w="897" h="1152">
                <a:moveTo>
                  <a:pt x="472" y="520"/>
                </a:moveTo>
                <a:lnTo>
                  <a:pt x="484" y="498"/>
                </a:lnTo>
                <a:lnTo>
                  <a:pt x="495" y="477"/>
                </a:lnTo>
                <a:lnTo>
                  <a:pt x="518" y="439"/>
                </a:lnTo>
                <a:lnTo>
                  <a:pt x="538" y="401"/>
                </a:lnTo>
                <a:lnTo>
                  <a:pt x="557" y="364"/>
                </a:lnTo>
                <a:lnTo>
                  <a:pt x="574" y="332"/>
                </a:lnTo>
                <a:lnTo>
                  <a:pt x="590" y="299"/>
                </a:lnTo>
                <a:lnTo>
                  <a:pt x="603" y="267"/>
                </a:lnTo>
                <a:lnTo>
                  <a:pt x="614" y="238"/>
                </a:lnTo>
                <a:lnTo>
                  <a:pt x="620" y="224"/>
                </a:lnTo>
                <a:lnTo>
                  <a:pt x="624" y="211"/>
                </a:lnTo>
                <a:lnTo>
                  <a:pt x="628" y="198"/>
                </a:lnTo>
                <a:lnTo>
                  <a:pt x="632" y="186"/>
                </a:lnTo>
                <a:lnTo>
                  <a:pt x="634" y="173"/>
                </a:lnTo>
                <a:lnTo>
                  <a:pt x="636" y="161"/>
                </a:lnTo>
                <a:lnTo>
                  <a:pt x="638" y="150"/>
                </a:lnTo>
                <a:lnTo>
                  <a:pt x="638" y="140"/>
                </a:lnTo>
                <a:lnTo>
                  <a:pt x="638" y="130"/>
                </a:lnTo>
                <a:lnTo>
                  <a:pt x="636" y="119"/>
                </a:lnTo>
                <a:lnTo>
                  <a:pt x="634" y="109"/>
                </a:lnTo>
                <a:lnTo>
                  <a:pt x="632" y="102"/>
                </a:lnTo>
                <a:lnTo>
                  <a:pt x="628" y="92"/>
                </a:lnTo>
                <a:lnTo>
                  <a:pt x="624" y="84"/>
                </a:lnTo>
                <a:lnTo>
                  <a:pt x="620" y="77"/>
                </a:lnTo>
                <a:lnTo>
                  <a:pt x="614" y="69"/>
                </a:lnTo>
                <a:lnTo>
                  <a:pt x="609" y="63"/>
                </a:lnTo>
                <a:lnTo>
                  <a:pt x="605" y="56"/>
                </a:lnTo>
                <a:lnTo>
                  <a:pt x="601" y="50"/>
                </a:lnTo>
                <a:lnTo>
                  <a:pt x="599" y="44"/>
                </a:lnTo>
                <a:lnTo>
                  <a:pt x="597" y="39"/>
                </a:lnTo>
                <a:lnTo>
                  <a:pt x="595" y="35"/>
                </a:lnTo>
                <a:lnTo>
                  <a:pt x="595" y="29"/>
                </a:lnTo>
                <a:lnTo>
                  <a:pt x="595" y="25"/>
                </a:lnTo>
                <a:lnTo>
                  <a:pt x="597" y="21"/>
                </a:lnTo>
                <a:lnTo>
                  <a:pt x="599" y="17"/>
                </a:lnTo>
                <a:lnTo>
                  <a:pt x="603" y="14"/>
                </a:lnTo>
                <a:lnTo>
                  <a:pt x="605" y="12"/>
                </a:lnTo>
                <a:lnTo>
                  <a:pt x="611" y="8"/>
                </a:lnTo>
                <a:lnTo>
                  <a:pt x="614" y="6"/>
                </a:lnTo>
                <a:lnTo>
                  <a:pt x="620" y="4"/>
                </a:lnTo>
                <a:lnTo>
                  <a:pt x="628" y="2"/>
                </a:lnTo>
                <a:lnTo>
                  <a:pt x="636" y="0"/>
                </a:lnTo>
                <a:lnTo>
                  <a:pt x="643" y="0"/>
                </a:lnTo>
                <a:lnTo>
                  <a:pt x="651" y="0"/>
                </a:lnTo>
                <a:lnTo>
                  <a:pt x="661" y="0"/>
                </a:lnTo>
                <a:lnTo>
                  <a:pt x="668" y="0"/>
                </a:lnTo>
                <a:lnTo>
                  <a:pt x="678" y="2"/>
                </a:lnTo>
                <a:lnTo>
                  <a:pt x="687" y="4"/>
                </a:lnTo>
                <a:lnTo>
                  <a:pt x="697" y="8"/>
                </a:lnTo>
                <a:lnTo>
                  <a:pt x="709" y="12"/>
                </a:lnTo>
                <a:lnTo>
                  <a:pt x="718" y="16"/>
                </a:lnTo>
                <a:lnTo>
                  <a:pt x="730" y="19"/>
                </a:lnTo>
                <a:lnTo>
                  <a:pt x="741" y="25"/>
                </a:lnTo>
                <a:lnTo>
                  <a:pt x="753" y="31"/>
                </a:lnTo>
                <a:lnTo>
                  <a:pt x="766" y="37"/>
                </a:lnTo>
                <a:lnTo>
                  <a:pt x="778" y="44"/>
                </a:lnTo>
                <a:lnTo>
                  <a:pt x="791" y="52"/>
                </a:lnTo>
                <a:lnTo>
                  <a:pt x="805" y="60"/>
                </a:lnTo>
                <a:lnTo>
                  <a:pt x="816" y="67"/>
                </a:lnTo>
                <a:lnTo>
                  <a:pt x="828" y="75"/>
                </a:lnTo>
                <a:lnTo>
                  <a:pt x="837" y="83"/>
                </a:lnTo>
                <a:lnTo>
                  <a:pt x="847" y="88"/>
                </a:lnTo>
                <a:lnTo>
                  <a:pt x="856" y="96"/>
                </a:lnTo>
                <a:lnTo>
                  <a:pt x="864" y="104"/>
                </a:lnTo>
                <a:lnTo>
                  <a:pt x="870" y="111"/>
                </a:lnTo>
                <a:lnTo>
                  <a:pt x="877" y="117"/>
                </a:lnTo>
                <a:lnTo>
                  <a:pt x="881" y="125"/>
                </a:lnTo>
                <a:lnTo>
                  <a:pt x="887" y="130"/>
                </a:lnTo>
                <a:lnTo>
                  <a:pt x="891" y="138"/>
                </a:lnTo>
                <a:lnTo>
                  <a:pt x="893" y="144"/>
                </a:lnTo>
                <a:lnTo>
                  <a:pt x="895" y="152"/>
                </a:lnTo>
                <a:lnTo>
                  <a:pt x="897" y="157"/>
                </a:lnTo>
                <a:lnTo>
                  <a:pt x="897" y="163"/>
                </a:lnTo>
                <a:lnTo>
                  <a:pt x="897" y="171"/>
                </a:lnTo>
                <a:lnTo>
                  <a:pt x="893" y="180"/>
                </a:lnTo>
                <a:lnTo>
                  <a:pt x="891" y="190"/>
                </a:lnTo>
                <a:lnTo>
                  <a:pt x="885" y="201"/>
                </a:lnTo>
                <a:lnTo>
                  <a:pt x="877" y="217"/>
                </a:lnTo>
                <a:lnTo>
                  <a:pt x="870" y="232"/>
                </a:lnTo>
                <a:lnTo>
                  <a:pt x="860" y="249"/>
                </a:lnTo>
                <a:lnTo>
                  <a:pt x="849" y="268"/>
                </a:lnTo>
                <a:lnTo>
                  <a:pt x="837" y="290"/>
                </a:lnTo>
                <a:lnTo>
                  <a:pt x="824" y="311"/>
                </a:lnTo>
                <a:lnTo>
                  <a:pt x="808" y="336"/>
                </a:lnTo>
                <a:lnTo>
                  <a:pt x="791" y="360"/>
                </a:lnTo>
                <a:lnTo>
                  <a:pt x="772" y="389"/>
                </a:lnTo>
                <a:lnTo>
                  <a:pt x="753" y="418"/>
                </a:lnTo>
                <a:lnTo>
                  <a:pt x="732" y="449"/>
                </a:lnTo>
                <a:lnTo>
                  <a:pt x="709" y="481"/>
                </a:lnTo>
                <a:lnTo>
                  <a:pt x="685" y="516"/>
                </a:lnTo>
                <a:lnTo>
                  <a:pt x="661" y="548"/>
                </a:lnTo>
                <a:lnTo>
                  <a:pt x="636" y="581"/>
                </a:lnTo>
                <a:lnTo>
                  <a:pt x="611" y="612"/>
                </a:lnTo>
                <a:lnTo>
                  <a:pt x="586" y="644"/>
                </a:lnTo>
                <a:lnTo>
                  <a:pt x="559" y="675"/>
                </a:lnTo>
                <a:lnTo>
                  <a:pt x="532" y="705"/>
                </a:lnTo>
                <a:lnTo>
                  <a:pt x="505" y="736"/>
                </a:lnTo>
                <a:lnTo>
                  <a:pt x="478" y="767"/>
                </a:lnTo>
                <a:lnTo>
                  <a:pt x="449" y="795"/>
                </a:lnTo>
                <a:lnTo>
                  <a:pt x="421" y="824"/>
                </a:lnTo>
                <a:lnTo>
                  <a:pt x="392" y="853"/>
                </a:lnTo>
                <a:lnTo>
                  <a:pt x="363" y="880"/>
                </a:lnTo>
                <a:lnTo>
                  <a:pt x="332" y="909"/>
                </a:lnTo>
                <a:lnTo>
                  <a:pt x="302" y="935"/>
                </a:lnTo>
                <a:lnTo>
                  <a:pt x="271" y="962"/>
                </a:lnTo>
                <a:lnTo>
                  <a:pt x="240" y="987"/>
                </a:lnTo>
                <a:lnTo>
                  <a:pt x="213" y="1012"/>
                </a:lnTo>
                <a:lnTo>
                  <a:pt x="186" y="1033"/>
                </a:lnTo>
                <a:lnTo>
                  <a:pt x="161" y="1054"/>
                </a:lnTo>
                <a:lnTo>
                  <a:pt x="138" y="1071"/>
                </a:lnTo>
                <a:lnTo>
                  <a:pt x="117" y="1089"/>
                </a:lnTo>
                <a:lnTo>
                  <a:pt x="98" y="1102"/>
                </a:lnTo>
                <a:lnTo>
                  <a:pt x="79" y="1116"/>
                </a:lnTo>
                <a:lnTo>
                  <a:pt x="64" y="1125"/>
                </a:lnTo>
                <a:lnTo>
                  <a:pt x="50" y="1135"/>
                </a:lnTo>
                <a:lnTo>
                  <a:pt x="37" y="1142"/>
                </a:lnTo>
                <a:lnTo>
                  <a:pt x="27" y="1146"/>
                </a:lnTo>
                <a:lnTo>
                  <a:pt x="17" y="1150"/>
                </a:lnTo>
                <a:lnTo>
                  <a:pt x="12" y="1152"/>
                </a:lnTo>
                <a:lnTo>
                  <a:pt x="6" y="1152"/>
                </a:lnTo>
                <a:lnTo>
                  <a:pt x="2" y="1150"/>
                </a:lnTo>
                <a:lnTo>
                  <a:pt x="0" y="1146"/>
                </a:lnTo>
                <a:lnTo>
                  <a:pt x="0" y="1140"/>
                </a:lnTo>
                <a:lnTo>
                  <a:pt x="2" y="1133"/>
                </a:lnTo>
                <a:lnTo>
                  <a:pt x="6" y="1125"/>
                </a:lnTo>
                <a:lnTo>
                  <a:pt x="12" y="1116"/>
                </a:lnTo>
                <a:lnTo>
                  <a:pt x="19" y="1104"/>
                </a:lnTo>
                <a:lnTo>
                  <a:pt x="27" y="1091"/>
                </a:lnTo>
                <a:lnTo>
                  <a:pt x="37" y="1077"/>
                </a:lnTo>
                <a:lnTo>
                  <a:pt x="48" y="1060"/>
                </a:lnTo>
                <a:lnTo>
                  <a:pt x="62" y="1043"/>
                </a:lnTo>
                <a:lnTo>
                  <a:pt x="77" y="1024"/>
                </a:lnTo>
                <a:lnTo>
                  <a:pt x="94" y="1004"/>
                </a:lnTo>
                <a:lnTo>
                  <a:pt x="113" y="981"/>
                </a:lnTo>
                <a:lnTo>
                  <a:pt x="133" y="958"/>
                </a:lnTo>
                <a:lnTo>
                  <a:pt x="156" y="933"/>
                </a:lnTo>
                <a:lnTo>
                  <a:pt x="179" y="907"/>
                </a:lnTo>
                <a:lnTo>
                  <a:pt x="202" y="880"/>
                </a:lnTo>
                <a:lnTo>
                  <a:pt x="225" y="853"/>
                </a:lnTo>
                <a:lnTo>
                  <a:pt x="248" y="826"/>
                </a:lnTo>
                <a:lnTo>
                  <a:pt x="269" y="801"/>
                </a:lnTo>
                <a:lnTo>
                  <a:pt x="290" y="774"/>
                </a:lnTo>
                <a:lnTo>
                  <a:pt x="311" y="750"/>
                </a:lnTo>
                <a:lnTo>
                  <a:pt x="330" y="725"/>
                </a:lnTo>
                <a:lnTo>
                  <a:pt x="350" y="702"/>
                </a:lnTo>
                <a:lnTo>
                  <a:pt x="367" y="677"/>
                </a:lnTo>
                <a:lnTo>
                  <a:pt x="384" y="654"/>
                </a:lnTo>
                <a:lnTo>
                  <a:pt x="401" y="631"/>
                </a:lnTo>
                <a:lnTo>
                  <a:pt x="417" y="608"/>
                </a:lnTo>
                <a:lnTo>
                  <a:pt x="432" y="585"/>
                </a:lnTo>
                <a:lnTo>
                  <a:pt x="446" y="564"/>
                </a:lnTo>
                <a:lnTo>
                  <a:pt x="459" y="541"/>
                </a:lnTo>
                <a:lnTo>
                  <a:pt x="472" y="52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22"/>
          <p:cNvSpPr/>
          <p:nvPr/>
        </p:nvSpPr>
        <p:spPr>
          <a:xfrm>
            <a:off x="2119232" y="4209980"/>
            <a:ext cx="684213" cy="158750"/>
          </a:xfrm>
          <a:custGeom>
            <a:avLst/>
            <a:gdLst/>
            <a:ahLst/>
            <a:cxnLst>
              <a:cxn ang="0">
                <a:pos x="237525099" y="28001426"/>
              </a:cxn>
              <a:cxn ang="0">
                <a:pos x="269026678" y="21000471"/>
              </a:cxn>
              <a:cxn ang="0">
                <a:pos x="299898813" y="14636910"/>
              </a:cxn>
              <a:cxn ang="0">
                <a:pos x="330140710" y="9545741"/>
              </a:cxn>
              <a:cxn ang="0">
                <a:pos x="358492687" y="6363562"/>
              </a:cxn>
              <a:cxn ang="0">
                <a:pos x="386214426" y="3817977"/>
              </a:cxn>
              <a:cxn ang="0">
                <a:pos x="412676483" y="1272393"/>
              </a:cxn>
              <a:cxn ang="0">
                <a:pos x="436617588" y="0"/>
              </a:cxn>
              <a:cxn ang="0">
                <a:pos x="459929249" y="0"/>
              </a:cxn>
              <a:cxn ang="0">
                <a:pos x="481350196" y="1272393"/>
              </a:cxn>
              <a:cxn ang="0">
                <a:pos x="498361858" y="3817977"/>
              </a:cxn>
              <a:cxn ang="0">
                <a:pos x="512852569" y="6363562"/>
              </a:cxn>
              <a:cxn ang="0">
                <a:pos x="524823121" y="9545741"/>
              </a:cxn>
              <a:cxn ang="0">
                <a:pos x="533644071" y="14636910"/>
              </a:cxn>
              <a:cxn ang="0">
                <a:pos x="539944070" y="21000471"/>
              </a:cxn>
              <a:cxn ang="0">
                <a:pos x="543094466" y="28001426"/>
              </a:cxn>
              <a:cxn ang="0">
                <a:pos x="543094466" y="38819560"/>
              </a:cxn>
              <a:cxn ang="0">
                <a:pos x="539944070" y="52184077"/>
              </a:cxn>
              <a:cxn ang="0">
                <a:pos x="531123913" y="63638807"/>
              </a:cxn>
              <a:cxn ang="0">
                <a:pos x="519152567" y="71911357"/>
              </a:cxn>
              <a:cxn ang="0">
                <a:pos x="504661856" y="78275716"/>
              </a:cxn>
              <a:cxn ang="0">
                <a:pos x="490171146" y="82730289"/>
              </a:cxn>
              <a:cxn ang="0">
                <a:pos x="478200593" y="85275873"/>
              </a:cxn>
              <a:cxn ang="0">
                <a:pos x="465599803" y="87821457"/>
              </a:cxn>
              <a:cxn ang="0">
                <a:pos x="459929249" y="87821457"/>
              </a:cxn>
              <a:cxn ang="0">
                <a:pos x="456148615" y="87821457"/>
              </a:cxn>
              <a:cxn ang="0">
                <a:pos x="451108298" y="87821457"/>
              </a:cxn>
              <a:cxn ang="0">
                <a:pos x="445438538" y="89093851"/>
              </a:cxn>
              <a:cxn ang="0">
                <a:pos x="437878064" y="89093851"/>
              </a:cxn>
              <a:cxn ang="0">
                <a:pos x="428426876" y="90367041"/>
              </a:cxn>
              <a:cxn ang="0">
                <a:pos x="418976481" y="91639435"/>
              </a:cxn>
              <a:cxn ang="0">
                <a:pos x="407636167" y="91639435"/>
              </a:cxn>
              <a:cxn ang="0">
                <a:pos x="395664820" y="92912626"/>
              </a:cxn>
              <a:cxn ang="0">
                <a:pos x="382434586" y="94821614"/>
              </a:cxn>
              <a:cxn ang="0">
                <a:pos x="367943081" y="96094805"/>
              </a:cxn>
              <a:cxn ang="0">
                <a:pos x="350932213" y="97367198"/>
              </a:cxn>
              <a:cxn ang="0">
                <a:pos x="333921344" y="99912783"/>
              </a:cxn>
              <a:cxn ang="0">
                <a:pos x="315649999" y="101185176"/>
              </a:cxn>
              <a:cxn ang="0">
                <a:pos x="295488735" y="103730760"/>
              </a:cxn>
              <a:cxn ang="0">
                <a:pos x="274697232" y="106276344"/>
              </a:cxn>
              <a:cxn ang="0">
                <a:pos x="241935177" y="109458524"/>
              </a:cxn>
              <a:cxn ang="0">
                <a:pos x="200982409" y="114549692"/>
              </a:cxn>
              <a:cxn ang="0">
                <a:pos x="162550594" y="118367670"/>
              </a:cxn>
              <a:cxn ang="0">
                <a:pos x="127268381" y="120913254"/>
              </a:cxn>
              <a:cxn ang="0">
                <a:pos x="93245849" y="123458838"/>
              </a:cxn>
              <a:cxn ang="0">
                <a:pos x="63003952" y="125368624"/>
              </a:cxn>
              <a:cxn ang="0">
                <a:pos x="36542689" y="125368624"/>
              </a:cxn>
              <a:cxn ang="0">
                <a:pos x="11341108" y="126641018"/>
              </a:cxn>
              <a:cxn ang="0">
                <a:pos x="0" y="63638807"/>
              </a:cxn>
              <a:cxn ang="0">
                <a:pos x="23311661" y="63638807"/>
              </a:cxn>
              <a:cxn ang="0">
                <a:pos x="45993084" y="61093222"/>
              </a:cxn>
              <a:cxn ang="0">
                <a:pos x="71824902" y="58547638"/>
              </a:cxn>
              <a:cxn ang="0">
                <a:pos x="99546641" y="54729661"/>
              </a:cxn>
              <a:cxn ang="0">
                <a:pos x="127268381" y="50910886"/>
              </a:cxn>
              <a:cxn ang="0">
                <a:pos x="157510278" y="45183122"/>
              </a:cxn>
              <a:cxn ang="0">
                <a:pos x="187752175" y="38819560"/>
              </a:cxn>
              <a:cxn ang="0">
                <a:pos x="220514230" y="31819403"/>
              </a:cxn>
              <a:cxn ang="0">
                <a:pos x="220514230" y="31819403"/>
              </a:cxn>
            </a:cxnLst>
            <a:rect l="0" t="0" r="0" b="0"/>
            <a:pathLst>
              <a:path w="862" h="199">
                <a:moveTo>
                  <a:pt x="350" y="50"/>
                </a:moveTo>
                <a:lnTo>
                  <a:pt x="377" y="44"/>
                </a:lnTo>
                <a:lnTo>
                  <a:pt x="402" y="38"/>
                </a:lnTo>
                <a:lnTo>
                  <a:pt x="427" y="33"/>
                </a:lnTo>
                <a:lnTo>
                  <a:pt x="451" y="29"/>
                </a:lnTo>
                <a:lnTo>
                  <a:pt x="476" y="23"/>
                </a:lnTo>
                <a:lnTo>
                  <a:pt x="501" y="19"/>
                </a:lnTo>
                <a:lnTo>
                  <a:pt x="524" y="15"/>
                </a:lnTo>
                <a:lnTo>
                  <a:pt x="547" y="13"/>
                </a:lnTo>
                <a:lnTo>
                  <a:pt x="569" y="10"/>
                </a:lnTo>
                <a:lnTo>
                  <a:pt x="592" y="8"/>
                </a:lnTo>
                <a:lnTo>
                  <a:pt x="613" y="6"/>
                </a:lnTo>
                <a:lnTo>
                  <a:pt x="634" y="4"/>
                </a:lnTo>
                <a:lnTo>
                  <a:pt x="655" y="2"/>
                </a:lnTo>
                <a:lnTo>
                  <a:pt x="674" y="0"/>
                </a:lnTo>
                <a:lnTo>
                  <a:pt x="693" y="0"/>
                </a:lnTo>
                <a:lnTo>
                  <a:pt x="713" y="0"/>
                </a:lnTo>
                <a:lnTo>
                  <a:pt x="730" y="0"/>
                </a:lnTo>
                <a:lnTo>
                  <a:pt x="747" y="0"/>
                </a:lnTo>
                <a:lnTo>
                  <a:pt x="764" y="2"/>
                </a:lnTo>
                <a:lnTo>
                  <a:pt x="778" y="4"/>
                </a:lnTo>
                <a:lnTo>
                  <a:pt x="791" y="6"/>
                </a:lnTo>
                <a:lnTo>
                  <a:pt x="805" y="8"/>
                </a:lnTo>
                <a:lnTo>
                  <a:pt x="814" y="10"/>
                </a:lnTo>
                <a:lnTo>
                  <a:pt x="826" y="13"/>
                </a:lnTo>
                <a:lnTo>
                  <a:pt x="833" y="15"/>
                </a:lnTo>
                <a:lnTo>
                  <a:pt x="841" y="19"/>
                </a:lnTo>
                <a:lnTo>
                  <a:pt x="847" y="23"/>
                </a:lnTo>
                <a:lnTo>
                  <a:pt x="853" y="29"/>
                </a:lnTo>
                <a:lnTo>
                  <a:pt x="857" y="33"/>
                </a:lnTo>
                <a:lnTo>
                  <a:pt x="860" y="38"/>
                </a:lnTo>
                <a:lnTo>
                  <a:pt x="862" y="44"/>
                </a:lnTo>
                <a:lnTo>
                  <a:pt x="862" y="50"/>
                </a:lnTo>
                <a:lnTo>
                  <a:pt x="862" y="61"/>
                </a:lnTo>
                <a:lnTo>
                  <a:pt x="858" y="73"/>
                </a:lnTo>
                <a:lnTo>
                  <a:pt x="857" y="82"/>
                </a:lnTo>
                <a:lnTo>
                  <a:pt x="851" y="92"/>
                </a:lnTo>
                <a:lnTo>
                  <a:pt x="843" y="100"/>
                </a:lnTo>
                <a:lnTo>
                  <a:pt x="835" y="107"/>
                </a:lnTo>
                <a:lnTo>
                  <a:pt x="824" y="113"/>
                </a:lnTo>
                <a:lnTo>
                  <a:pt x="812" y="119"/>
                </a:lnTo>
                <a:lnTo>
                  <a:pt x="801" y="123"/>
                </a:lnTo>
                <a:lnTo>
                  <a:pt x="789" y="126"/>
                </a:lnTo>
                <a:lnTo>
                  <a:pt x="778" y="130"/>
                </a:lnTo>
                <a:lnTo>
                  <a:pt x="768" y="132"/>
                </a:lnTo>
                <a:lnTo>
                  <a:pt x="759" y="134"/>
                </a:lnTo>
                <a:lnTo>
                  <a:pt x="749" y="136"/>
                </a:lnTo>
                <a:lnTo>
                  <a:pt x="739" y="138"/>
                </a:lnTo>
                <a:lnTo>
                  <a:pt x="732" y="138"/>
                </a:lnTo>
                <a:lnTo>
                  <a:pt x="730" y="138"/>
                </a:lnTo>
                <a:lnTo>
                  <a:pt x="726" y="138"/>
                </a:lnTo>
                <a:lnTo>
                  <a:pt x="724" y="138"/>
                </a:lnTo>
                <a:lnTo>
                  <a:pt x="720" y="138"/>
                </a:lnTo>
                <a:lnTo>
                  <a:pt x="716" y="138"/>
                </a:lnTo>
                <a:lnTo>
                  <a:pt x="711" y="140"/>
                </a:lnTo>
                <a:lnTo>
                  <a:pt x="707" y="140"/>
                </a:lnTo>
                <a:lnTo>
                  <a:pt x="701" y="140"/>
                </a:lnTo>
                <a:lnTo>
                  <a:pt x="695" y="140"/>
                </a:lnTo>
                <a:lnTo>
                  <a:pt x="688" y="142"/>
                </a:lnTo>
                <a:lnTo>
                  <a:pt x="680" y="142"/>
                </a:lnTo>
                <a:lnTo>
                  <a:pt x="672" y="142"/>
                </a:lnTo>
                <a:lnTo>
                  <a:pt x="665" y="144"/>
                </a:lnTo>
                <a:lnTo>
                  <a:pt x="657" y="144"/>
                </a:lnTo>
                <a:lnTo>
                  <a:pt x="647" y="144"/>
                </a:lnTo>
                <a:lnTo>
                  <a:pt x="638" y="146"/>
                </a:lnTo>
                <a:lnTo>
                  <a:pt x="628" y="146"/>
                </a:lnTo>
                <a:lnTo>
                  <a:pt x="617" y="148"/>
                </a:lnTo>
                <a:lnTo>
                  <a:pt x="607" y="149"/>
                </a:lnTo>
                <a:lnTo>
                  <a:pt x="595" y="149"/>
                </a:lnTo>
                <a:lnTo>
                  <a:pt x="584" y="151"/>
                </a:lnTo>
                <a:lnTo>
                  <a:pt x="570" y="151"/>
                </a:lnTo>
                <a:lnTo>
                  <a:pt x="557" y="153"/>
                </a:lnTo>
                <a:lnTo>
                  <a:pt x="544" y="155"/>
                </a:lnTo>
                <a:lnTo>
                  <a:pt x="530" y="157"/>
                </a:lnTo>
                <a:lnTo>
                  <a:pt x="517" y="157"/>
                </a:lnTo>
                <a:lnTo>
                  <a:pt x="501" y="159"/>
                </a:lnTo>
                <a:lnTo>
                  <a:pt x="486" y="161"/>
                </a:lnTo>
                <a:lnTo>
                  <a:pt x="469" y="163"/>
                </a:lnTo>
                <a:lnTo>
                  <a:pt x="453" y="165"/>
                </a:lnTo>
                <a:lnTo>
                  <a:pt x="436" y="167"/>
                </a:lnTo>
                <a:lnTo>
                  <a:pt x="419" y="169"/>
                </a:lnTo>
                <a:lnTo>
                  <a:pt x="384" y="172"/>
                </a:lnTo>
                <a:lnTo>
                  <a:pt x="352" y="176"/>
                </a:lnTo>
                <a:lnTo>
                  <a:pt x="319" y="180"/>
                </a:lnTo>
                <a:lnTo>
                  <a:pt x="288" y="182"/>
                </a:lnTo>
                <a:lnTo>
                  <a:pt x="258" y="186"/>
                </a:lnTo>
                <a:lnTo>
                  <a:pt x="229" y="188"/>
                </a:lnTo>
                <a:lnTo>
                  <a:pt x="202" y="190"/>
                </a:lnTo>
                <a:lnTo>
                  <a:pt x="175" y="192"/>
                </a:lnTo>
                <a:lnTo>
                  <a:pt x="148" y="194"/>
                </a:lnTo>
                <a:lnTo>
                  <a:pt x="125" y="195"/>
                </a:lnTo>
                <a:lnTo>
                  <a:pt x="100" y="197"/>
                </a:lnTo>
                <a:lnTo>
                  <a:pt x="79" y="197"/>
                </a:lnTo>
                <a:lnTo>
                  <a:pt x="58" y="197"/>
                </a:lnTo>
                <a:lnTo>
                  <a:pt x="37" y="199"/>
                </a:lnTo>
                <a:lnTo>
                  <a:pt x="18" y="199"/>
                </a:lnTo>
                <a:lnTo>
                  <a:pt x="0" y="199"/>
                </a:lnTo>
                <a:lnTo>
                  <a:pt x="0" y="100"/>
                </a:lnTo>
                <a:lnTo>
                  <a:pt x="18" y="100"/>
                </a:lnTo>
                <a:lnTo>
                  <a:pt x="37" y="100"/>
                </a:lnTo>
                <a:lnTo>
                  <a:pt x="54" y="98"/>
                </a:lnTo>
                <a:lnTo>
                  <a:pt x="73" y="96"/>
                </a:lnTo>
                <a:lnTo>
                  <a:pt x="94" y="94"/>
                </a:lnTo>
                <a:lnTo>
                  <a:pt x="114" y="92"/>
                </a:lnTo>
                <a:lnTo>
                  <a:pt x="135" y="90"/>
                </a:lnTo>
                <a:lnTo>
                  <a:pt x="158" y="86"/>
                </a:lnTo>
                <a:lnTo>
                  <a:pt x="179" y="84"/>
                </a:lnTo>
                <a:lnTo>
                  <a:pt x="202" y="80"/>
                </a:lnTo>
                <a:lnTo>
                  <a:pt x="225" y="77"/>
                </a:lnTo>
                <a:lnTo>
                  <a:pt x="250" y="71"/>
                </a:lnTo>
                <a:lnTo>
                  <a:pt x="273" y="67"/>
                </a:lnTo>
                <a:lnTo>
                  <a:pt x="298" y="61"/>
                </a:lnTo>
                <a:lnTo>
                  <a:pt x="323" y="56"/>
                </a:lnTo>
                <a:lnTo>
                  <a:pt x="350" y="5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23"/>
          <p:cNvSpPr/>
          <p:nvPr/>
        </p:nvSpPr>
        <p:spPr>
          <a:xfrm>
            <a:off x="1982707" y="3790880"/>
            <a:ext cx="225425" cy="685800"/>
          </a:xfrm>
          <a:custGeom>
            <a:avLst/>
            <a:gdLst/>
            <a:ahLst/>
            <a:cxnLst>
              <a:cxn ang="0">
                <a:pos x="7507839" y="0"/>
              </a:cxn>
              <a:cxn ang="0">
                <a:pos x="15014887" y="0"/>
              </a:cxn>
              <a:cxn ang="0">
                <a:pos x="25650992" y="0"/>
              </a:cxn>
              <a:cxn ang="0">
                <a:pos x="38788919" y="0"/>
              </a:cxn>
              <a:cxn ang="0">
                <a:pos x="55680766" y="2531573"/>
              </a:cxn>
              <a:cxn ang="0">
                <a:pos x="75075226" y="5063941"/>
              </a:cxn>
              <a:cxn ang="0">
                <a:pos x="97597951" y="9494591"/>
              </a:cxn>
              <a:cxn ang="0">
                <a:pos x="123873806" y="14558532"/>
              </a:cxn>
              <a:cxn ang="0">
                <a:pos x="142016959" y="43674799"/>
              </a:cxn>
              <a:cxn ang="0">
                <a:pos x="149524798" y="99375761"/>
              </a:cxn>
              <a:cxn ang="0">
                <a:pos x="156406193" y="160140665"/>
              </a:cxn>
              <a:cxn ang="0">
                <a:pos x="162662725" y="224069636"/>
              </a:cxn>
              <a:cxn ang="0">
                <a:pos x="167042298" y="275339948"/>
              </a:cxn>
              <a:cxn ang="0">
                <a:pos x="169544120" y="306988584"/>
              </a:cxn>
              <a:cxn ang="0">
                <a:pos x="172046733" y="337370638"/>
              </a:cxn>
              <a:cxn ang="0">
                <a:pos x="174549346" y="363955333"/>
              </a:cxn>
              <a:cxn ang="0">
                <a:pos x="175800652" y="389274242"/>
              </a:cxn>
              <a:cxn ang="0">
                <a:pos x="177051959" y="411428287"/>
              </a:cxn>
              <a:cxn ang="0">
                <a:pos x="178303265" y="430416672"/>
              </a:cxn>
              <a:cxn ang="0">
                <a:pos x="178303265" y="448772563"/>
              </a:cxn>
              <a:cxn ang="0">
                <a:pos x="178303265" y="470926608"/>
              </a:cxn>
              <a:cxn ang="0">
                <a:pos x="174549346" y="494979730"/>
              </a:cxn>
              <a:cxn ang="0">
                <a:pos x="168293604" y="515234698"/>
              </a:cxn>
              <a:cxn ang="0">
                <a:pos x="160160112" y="532324802"/>
              </a:cxn>
              <a:cxn ang="0">
                <a:pos x="151401758" y="541186102"/>
              </a:cxn>
              <a:cxn ang="0">
                <a:pos x="145770879" y="544350965"/>
              </a:cxn>
              <a:cxn ang="0">
                <a:pos x="139514346" y="545616752"/>
              </a:cxn>
              <a:cxn ang="0">
                <a:pos x="133883467" y="544350965"/>
              </a:cxn>
              <a:cxn ang="0">
                <a:pos x="127627725" y="542451888"/>
              </a:cxn>
              <a:cxn ang="0">
                <a:pos x="121371193" y="536122161"/>
              </a:cxn>
              <a:cxn ang="0">
                <a:pos x="115741105" y="527893357"/>
              </a:cxn>
              <a:cxn ang="0">
                <a:pos x="109484572" y="516500484"/>
              </a:cxn>
              <a:cxn ang="0">
                <a:pos x="101351080" y="498777089"/>
              </a:cxn>
              <a:cxn ang="0">
                <a:pos x="92592726" y="476623840"/>
              </a:cxn>
              <a:cxn ang="0">
                <a:pos x="88213153" y="458267154"/>
              </a:cxn>
              <a:cxn ang="0">
                <a:pos x="84459233" y="442443631"/>
              </a:cxn>
              <a:cxn ang="0">
                <a:pos x="84459233" y="432949041"/>
              </a:cxn>
              <a:cxn ang="0">
                <a:pos x="83207927" y="424720236"/>
              </a:cxn>
              <a:cxn ang="0">
                <a:pos x="81956620" y="411428287"/>
              </a:cxn>
              <a:cxn ang="0">
                <a:pos x="80705314" y="395603969"/>
              </a:cxn>
              <a:cxn ang="0">
                <a:pos x="78203492" y="377248078"/>
              </a:cxn>
              <a:cxn ang="0">
                <a:pos x="75075226" y="355094033"/>
              </a:cxn>
              <a:cxn ang="0">
                <a:pos x="71321306" y="329775125"/>
              </a:cxn>
              <a:cxn ang="0">
                <a:pos x="66316080" y="301924643"/>
              </a:cxn>
              <a:cxn ang="0">
                <a:pos x="61311645" y="270276803"/>
              </a:cxn>
              <a:cxn ang="0">
                <a:pos x="56932072" y="239893954"/>
              </a:cxn>
              <a:cxn ang="0">
                <a:pos x="50675540" y="212043473"/>
              </a:cxn>
              <a:cxn ang="0">
                <a:pos x="45044661" y="185458778"/>
              </a:cxn>
              <a:cxn ang="0">
                <a:pos x="40040226" y="160140665"/>
              </a:cxn>
              <a:cxn ang="0">
                <a:pos x="32532387" y="136720833"/>
              </a:cxn>
              <a:cxn ang="0">
                <a:pos x="26901508" y="115200079"/>
              </a:cxn>
              <a:cxn ang="0">
                <a:pos x="20645766" y="94311821"/>
              </a:cxn>
              <a:cxn ang="0">
                <a:pos x="13763580" y="76589221"/>
              </a:cxn>
              <a:cxn ang="0">
                <a:pos x="8759145" y="59499117"/>
              </a:cxn>
              <a:cxn ang="0">
                <a:pos x="3753919" y="44940585"/>
              </a:cxn>
              <a:cxn ang="0">
                <a:pos x="1251306" y="32914422"/>
              </a:cxn>
              <a:cxn ang="0">
                <a:pos x="0" y="21520754"/>
              </a:cxn>
              <a:cxn ang="0">
                <a:pos x="0" y="13291950"/>
              </a:cxn>
              <a:cxn ang="0">
                <a:pos x="1251306" y="6963018"/>
              </a:cxn>
              <a:cxn ang="0">
                <a:pos x="3753919" y="2531573"/>
              </a:cxn>
              <a:cxn ang="0">
                <a:pos x="5005226" y="1265786"/>
              </a:cxn>
            </a:cxnLst>
            <a:rect l="0" t="0" r="0" b="0"/>
            <a:pathLst>
              <a:path w="285" h="862">
                <a:moveTo>
                  <a:pt x="8" y="2"/>
                </a:move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1" y="0"/>
                </a:lnTo>
                <a:lnTo>
                  <a:pt x="41" y="0"/>
                </a:lnTo>
                <a:lnTo>
                  <a:pt x="50" y="0"/>
                </a:lnTo>
                <a:lnTo>
                  <a:pt x="62" y="0"/>
                </a:lnTo>
                <a:lnTo>
                  <a:pt x="75" y="2"/>
                </a:lnTo>
                <a:lnTo>
                  <a:pt x="89" y="4"/>
                </a:lnTo>
                <a:lnTo>
                  <a:pt x="104" y="6"/>
                </a:lnTo>
                <a:lnTo>
                  <a:pt x="120" y="8"/>
                </a:lnTo>
                <a:lnTo>
                  <a:pt x="139" y="11"/>
                </a:lnTo>
                <a:lnTo>
                  <a:pt x="156" y="15"/>
                </a:lnTo>
                <a:lnTo>
                  <a:pt x="177" y="19"/>
                </a:lnTo>
                <a:lnTo>
                  <a:pt x="198" y="23"/>
                </a:lnTo>
                <a:lnTo>
                  <a:pt x="221" y="27"/>
                </a:lnTo>
                <a:lnTo>
                  <a:pt x="227" y="69"/>
                </a:lnTo>
                <a:lnTo>
                  <a:pt x="233" y="111"/>
                </a:lnTo>
                <a:lnTo>
                  <a:pt x="239" y="157"/>
                </a:lnTo>
                <a:lnTo>
                  <a:pt x="244" y="203"/>
                </a:lnTo>
                <a:lnTo>
                  <a:pt x="250" y="253"/>
                </a:lnTo>
                <a:lnTo>
                  <a:pt x="256" y="303"/>
                </a:lnTo>
                <a:lnTo>
                  <a:pt x="260" y="354"/>
                </a:lnTo>
                <a:lnTo>
                  <a:pt x="265" y="408"/>
                </a:lnTo>
                <a:lnTo>
                  <a:pt x="267" y="435"/>
                </a:lnTo>
                <a:lnTo>
                  <a:pt x="269" y="460"/>
                </a:lnTo>
                <a:lnTo>
                  <a:pt x="271" y="485"/>
                </a:lnTo>
                <a:lnTo>
                  <a:pt x="273" y="510"/>
                </a:lnTo>
                <a:lnTo>
                  <a:pt x="275" y="533"/>
                </a:lnTo>
                <a:lnTo>
                  <a:pt x="277" y="554"/>
                </a:lnTo>
                <a:lnTo>
                  <a:pt x="279" y="575"/>
                </a:lnTo>
                <a:lnTo>
                  <a:pt x="279" y="596"/>
                </a:lnTo>
                <a:lnTo>
                  <a:pt x="281" y="615"/>
                </a:lnTo>
                <a:lnTo>
                  <a:pt x="281" y="632"/>
                </a:lnTo>
                <a:lnTo>
                  <a:pt x="283" y="650"/>
                </a:lnTo>
                <a:lnTo>
                  <a:pt x="283" y="665"/>
                </a:lnTo>
                <a:lnTo>
                  <a:pt x="285" y="680"/>
                </a:lnTo>
                <a:lnTo>
                  <a:pt x="285" y="696"/>
                </a:lnTo>
                <a:lnTo>
                  <a:pt x="285" y="709"/>
                </a:lnTo>
                <a:lnTo>
                  <a:pt x="285" y="721"/>
                </a:lnTo>
                <a:lnTo>
                  <a:pt x="285" y="744"/>
                </a:lnTo>
                <a:lnTo>
                  <a:pt x="283" y="763"/>
                </a:lnTo>
                <a:lnTo>
                  <a:pt x="279" y="782"/>
                </a:lnTo>
                <a:lnTo>
                  <a:pt x="275" y="799"/>
                </a:lnTo>
                <a:lnTo>
                  <a:pt x="269" y="814"/>
                </a:lnTo>
                <a:lnTo>
                  <a:pt x="263" y="828"/>
                </a:lnTo>
                <a:lnTo>
                  <a:pt x="256" y="841"/>
                </a:lnTo>
                <a:lnTo>
                  <a:pt x="246" y="851"/>
                </a:lnTo>
                <a:lnTo>
                  <a:pt x="242" y="855"/>
                </a:lnTo>
                <a:lnTo>
                  <a:pt x="237" y="858"/>
                </a:lnTo>
                <a:lnTo>
                  <a:pt x="233" y="860"/>
                </a:lnTo>
                <a:lnTo>
                  <a:pt x="227" y="862"/>
                </a:lnTo>
                <a:lnTo>
                  <a:pt x="223" y="862"/>
                </a:lnTo>
                <a:lnTo>
                  <a:pt x="217" y="862"/>
                </a:lnTo>
                <a:lnTo>
                  <a:pt x="214" y="860"/>
                </a:lnTo>
                <a:lnTo>
                  <a:pt x="210" y="858"/>
                </a:lnTo>
                <a:lnTo>
                  <a:pt x="204" y="857"/>
                </a:lnTo>
                <a:lnTo>
                  <a:pt x="200" y="851"/>
                </a:lnTo>
                <a:lnTo>
                  <a:pt x="194" y="847"/>
                </a:lnTo>
                <a:lnTo>
                  <a:pt x="191" y="841"/>
                </a:lnTo>
                <a:lnTo>
                  <a:pt x="185" y="834"/>
                </a:lnTo>
                <a:lnTo>
                  <a:pt x="181" y="826"/>
                </a:lnTo>
                <a:lnTo>
                  <a:pt x="175" y="816"/>
                </a:lnTo>
                <a:lnTo>
                  <a:pt x="171" y="807"/>
                </a:lnTo>
                <a:lnTo>
                  <a:pt x="162" y="788"/>
                </a:lnTo>
                <a:lnTo>
                  <a:pt x="156" y="770"/>
                </a:lnTo>
                <a:lnTo>
                  <a:pt x="148" y="753"/>
                </a:lnTo>
                <a:lnTo>
                  <a:pt x="144" y="738"/>
                </a:lnTo>
                <a:lnTo>
                  <a:pt x="141" y="724"/>
                </a:lnTo>
                <a:lnTo>
                  <a:pt x="137" y="711"/>
                </a:lnTo>
                <a:lnTo>
                  <a:pt x="135" y="699"/>
                </a:lnTo>
                <a:lnTo>
                  <a:pt x="135" y="690"/>
                </a:lnTo>
                <a:lnTo>
                  <a:pt x="135" y="684"/>
                </a:lnTo>
                <a:lnTo>
                  <a:pt x="135" y="678"/>
                </a:lnTo>
                <a:lnTo>
                  <a:pt x="133" y="671"/>
                </a:lnTo>
                <a:lnTo>
                  <a:pt x="133" y="661"/>
                </a:lnTo>
                <a:lnTo>
                  <a:pt x="131" y="650"/>
                </a:lnTo>
                <a:lnTo>
                  <a:pt x="131" y="638"/>
                </a:lnTo>
                <a:lnTo>
                  <a:pt x="129" y="625"/>
                </a:lnTo>
                <a:lnTo>
                  <a:pt x="127" y="611"/>
                </a:lnTo>
                <a:lnTo>
                  <a:pt x="125" y="596"/>
                </a:lnTo>
                <a:lnTo>
                  <a:pt x="121" y="579"/>
                </a:lnTo>
                <a:lnTo>
                  <a:pt x="120" y="561"/>
                </a:lnTo>
                <a:lnTo>
                  <a:pt x="116" y="542"/>
                </a:lnTo>
                <a:lnTo>
                  <a:pt x="114" y="521"/>
                </a:lnTo>
                <a:lnTo>
                  <a:pt x="110" y="500"/>
                </a:lnTo>
                <a:lnTo>
                  <a:pt x="106" y="477"/>
                </a:lnTo>
                <a:lnTo>
                  <a:pt x="102" y="452"/>
                </a:lnTo>
                <a:lnTo>
                  <a:pt x="98" y="427"/>
                </a:lnTo>
                <a:lnTo>
                  <a:pt x="95" y="402"/>
                </a:lnTo>
                <a:lnTo>
                  <a:pt x="91" y="379"/>
                </a:lnTo>
                <a:lnTo>
                  <a:pt x="85" y="356"/>
                </a:lnTo>
                <a:lnTo>
                  <a:pt x="81" y="335"/>
                </a:lnTo>
                <a:lnTo>
                  <a:pt x="77" y="314"/>
                </a:lnTo>
                <a:lnTo>
                  <a:pt x="72" y="293"/>
                </a:lnTo>
                <a:lnTo>
                  <a:pt x="68" y="272"/>
                </a:lnTo>
                <a:lnTo>
                  <a:pt x="64" y="253"/>
                </a:lnTo>
                <a:lnTo>
                  <a:pt x="58" y="234"/>
                </a:lnTo>
                <a:lnTo>
                  <a:pt x="52" y="216"/>
                </a:lnTo>
                <a:lnTo>
                  <a:pt x="48" y="197"/>
                </a:lnTo>
                <a:lnTo>
                  <a:pt x="43" y="182"/>
                </a:lnTo>
                <a:lnTo>
                  <a:pt x="39" y="165"/>
                </a:lnTo>
                <a:lnTo>
                  <a:pt x="33" y="149"/>
                </a:lnTo>
                <a:lnTo>
                  <a:pt x="27" y="134"/>
                </a:lnTo>
                <a:lnTo>
                  <a:pt x="22" y="121"/>
                </a:lnTo>
                <a:lnTo>
                  <a:pt x="18" y="105"/>
                </a:lnTo>
                <a:lnTo>
                  <a:pt x="14" y="94"/>
                </a:lnTo>
                <a:lnTo>
                  <a:pt x="10" y="82"/>
                </a:lnTo>
                <a:lnTo>
                  <a:pt x="6" y="71"/>
                </a:lnTo>
                <a:lnTo>
                  <a:pt x="4" y="59"/>
                </a:lnTo>
                <a:lnTo>
                  <a:pt x="2" y="52"/>
                </a:lnTo>
                <a:lnTo>
                  <a:pt x="0" y="42"/>
                </a:lnTo>
                <a:lnTo>
                  <a:pt x="0" y="34"/>
                </a:lnTo>
                <a:lnTo>
                  <a:pt x="0" y="27"/>
                </a:lnTo>
                <a:lnTo>
                  <a:pt x="0" y="21"/>
                </a:lnTo>
                <a:lnTo>
                  <a:pt x="0" y="15"/>
                </a:lnTo>
                <a:lnTo>
                  <a:pt x="2" y="11"/>
                </a:lnTo>
                <a:lnTo>
                  <a:pt x="4" y="8"/>
                </a:lnTo>
                <a:lnTo>
                  <a:pt x="6" y="4"/>
                </a:lnTo>
                <a:lnTo>
                  <a:pt x="8" y="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24"/>
          <p:cNvSpPr/>
          <p:nvPr/>
        </p:nvSpPr>
        <p:spPr>
          <a:xfrm>
            <a:off x="2406570" y="3179693"/>
            <a:ext cx="1265237" cy="1808162"/>
          </a:xfrm>
          <a:custGeom>
            <a:avLst/>
            <a:gdLst/>
            <a:ahLst/>
            <a:cxnLst>
              <a:cxn ang="0">
                <a:pos x="541252186" y="1173933290"/>
              </a:cxn>
              <a:cxn ang="0">
                <a:pos x="593611394" y="1189711807"/>
              </a:cxn>
              <a:cxn ang="0">
                <a:pos x="633353974" y="1187187053"/>
              </a:cxn>
              <a:cxn ang="0">
                <a:pos x="672465126" y="1151212097"/>
              </a:cxn>
              <a:cxn ang="0">
                <a:pos x="713468971" y="1076105052"/>
              </a:cxn>
              <a:cxn ang="0">
                <a:pos x="747534266" y="967547804"/>
              </a:cxn>
              <a:cxn ang="0">
                <a:pos x="772767524" y="822384014"/>
              </a:cxn>
              <a:cxn ang="0">
                <a:pos x="805569964" y="492925935"/>
              </a:cxn>
              <a:cxn ang="0">
                <a:pos x="813771369" y="318729069"/>
              </a:cxn>
              <a:cxn ang="0">
                <a:pos x="808724717" y="224687962"/>
              </a:cxn>
              <a:cxn ang="0">
                <a:pos x="792322703" y="167884982"/>
              </a:cxn>
              <a:cxn ang="0">
                <a:pos x="779075441" y="143901413"/>
              </a:cxn>
              <a:cxn ang="0">
                <a:pos x="759519468" y="132540817"/>
              </a:cxn>
              <a:cxn ang="0">
                <a:pos x="713468971" y="126860519"/>
              </a:cxn>
              <a:cxn ang="0">
                <a:pos x="637138565" y="125598142"/>
              </a:cxn>
              <a:cxn ang="0">
                <a:pos x="521065580" y="136327947"/>
              </a:cxn>
              <a:cxn ang="0">
                <a:pos x="362096851" y="160311516"/>
              </a:cxn>
              <a:cxn ang="0">
                <a:pos x="213220630" y="186188252"/>
              </a:cxn>
              <a:cxn ang="0">
                <a:pos x="126166288" y="195655681"/>
              </a:cxn>
              <a:cxn ang="0">
                <a:pos x="93363053" y="195655681"/>
              </a:cxn>
              <a:cxn ang="0">
                <a:pos x="47312557" y="171672112"/>
              </a:cxn>
              <a:cxn ang="0">
                <a:pos x="0" y="116762299"/>
              </a:cxn>
              <a:cxn ang="0">
                <a:pos x="243500540" y="102246159"/>
              </a:cxn>
              <a:cxn ang="0">
                <a:pos x="411931939" y="78262590"/>
              </a:cxn>
              <a:cxn ang="0">
                <a:pos x="620105918" y="51754268"/>
              </a:cxn>
              <a:cxn ang="0">
                <a:pos x="712207705" y="33450997"/>
              </a:cxn>
              <a:cxn ang="0">
                <a:pos x="755734876" y="14516141"/>
              </a:cxn>
              <a:cxn ang="0">
                <a:pos x="800523313" y="0"/>
              </a:cxn>
              <a:cxn ang="0">
                <a:pos x="837111934" y="10729805"/>
              </a:cxn>
              <a:cxn ang="0">
                <a:pos x="897671752" y="44180007"/>
              </a:cxn>
              <a:cxn ang="0">
                <a:pos x="966432181" y="91516354"/>
              </a:cxn>
              <a:cxn ang="0">
                <a:pos x="1001758742" y="126860519"/>
              </a:cxn>
              <a:cxn ang="0">
                <a:pos x="999235416" y="159049139"/>
              </a:cxn>
              <a:cxn ang="0">
                <a:pos x="971478832" y="200704393"/>
              </a:cxn>
              <a:cxn ang="0">
                <a:pos x="955708245" y="257508168"/>
              </a:cxn>
              <a:cxn ang="0">
                <a:pos x="945614942" y="354073234"/>
              </a:cxn>
              <a:cxn ang="0">
                <a:pos x="937413537" y="484720883"/>
              </a:cxn>
              <a:cxn ang="0">
                <a:pos x="924166276" y="643138437"/>
              </a:cxn>
              <a:cxn ang="0">
                <a:pos x="905872362" y="813548172"/>
              </a:cxn>
              <a:cxn ang="0">
                <a:pos x="885055123" y="955556417"/>
              </a:cxn>
              <a:cxn ang="0">
                <a:pos x="847835870" y="1113973970"/>
              </a:cxn>
              <a:cxn ang="0">
                <a:pos x="779075441" y="1267342811"/>
              </a:cxn>
              <a:cxn ang="0">
                <a:pos x="726716233" y="1336137973"/>
              </a:cxn>
              <a:cxn ang="0">
                <a:pos x="666157209" y="1389785409"/>
              </a:cxn>
              <a:cxn ang="0">
                <a:pos x="610644042" y="1423236406"/>
              </a:cxn>
              <a:cxn ang="0">
                <a:pos x="571532095" y="1436490170"/>
              </a:cxn>
              <a:cxn ang="0">
                <a:pos x="550084223" y="1428285118"/>
              </a:cxn>
              <a:cxn ang="0">
                <a:pos x="537467594" y="1397990460"/>
              </a:cxn>
              <a:cxn ang="0">
                <a:pos x="534313636" y="1346236193"/>
              </a:cxn>
              <a:cxn ang="0">
                <a:pos x="505294992" y="1281858952"/>
              </a:cxn>
              <a:cxn ang="0">
                <a:pos x="447889133" y="1209277454"/>
              </a:cxn>
              <a:cxn ang="0">
                <a:pos x="401208003" y="1152474474"/>
              </a:cxn>
              <a:cxn ang="0">
                <a:pos x="388591374" y="1123441398"/>
              </a:cxn>
              <a:cxn ang="0">
                <a:pos x="409408613" y="1119654268"/>
              </a:cxn>
              <a:cxn ang="0">
                <a:pos x="456721170" y="1136695162"/>
              </a:cxn>
            </a:cxnLst>
            <a:rect l="0" t="0" r="0" b="0"/>
            <a:pathLst>
              <a:path w="1593" h="2276">
                <a:moveTo>
                  <a:pt x="768" y="1820"/>
                </a:moveTo>
                <a:lnTo>
                  <a:pt x="785" y="1828"/>
                </a:lnTo>
                <a:lnTo>
                  <a:pt x="801" y="1835"/>
                </a:lnTo>
                <a:lnTo>
                  <a:pt x="816" y="1841"/>
                </a:lnTo>
                <a:lnTo>
                  <a:pt x="829" y="1849"/>
                </a:lnTo>
                <a:lnTo>
                  <a:pt x="845" y="1855"/>
                </a:lnTo>
                <a:lnTo>
                  <a:pt x="858" y="1860"/>
                </a:lnTo>
                <a:lnTo>
                  <a:pt x="872" y="1864"/>
                </a:lnTo>
                <a:lnTo>
                  <a:pt x="885" y="1870"/>
                </a:lnTo>
                <a:lnTo>
                  <a:pt x="897" y="1874"/>
                </a:lnTo>
                <a:lnTo>
                  <a:pt x="908" y="1878"/>
                </a:lnTo>
                <a:lnTo>
                  <a:pt x="920" y="1880"/>
                </a:lnTo>
                <a:lnTo>
                  <a:pt x="931" y="1883"/>
                </a:lnTo>
                <a:lnTo>
                  <a:pt x="941" y="1885"/>
                </a:lnTo>
                <a:lnTo>
                  <a:pt x="952" y="1887"/>
                </a:lnTo>
                <a:lnTo>
                  <a:pt x="960" y="1889"/>
                </a:lnTo>
                <a:lnTo>
                  <a:pt x="970" y="1889"/>
                </a:lnTo>
                <a:lnTo>
                  <a:pt x="977" y="1889"/>
                </a:lnTo>
                <a:lnTo>
                  <a:pt x="987" y="1889"/>
                </a:lnTo>
                <a:lnTo>
                  <a:pt x="995" y="1885"/>
                </a:lnTo>
                <a:lnTo>
                  <a:pt x="1004" y="1881"/>
                </a:lnTo>
                <a:lnTo>
                  <a:pt x="1012" y="1878"/>
                </a:lnTo>
                <a:lnTo>
                  <a:pt x="1021" y="1872"/>
                </a:lnTo>
                <a:lnTo>
                  <a:pt x="1029" y="1864"/>
                </a:lnTo>
                <a:lnTo>
                  <a:pt x="1039" y="1857"/>
                </a:lnTo>
                <a:lnTo>
                  <a:pt x="1048" y="1847"/>
                </a:lnTo>
                <a:lnTo>
                  <a:pt x="1056" y="1835"/>
                </a:lnTo>
                <a:lnTo>
                  <a:pt x="1066" y="1824"/>
                </a:lnTo>
                <a:lnTo>
                  <a:pt x="1075" y="1811"/>
                </a:lnTo>
                <a:lnTo>
                  <a:pt x="1085" y="1795"/>
                </a:lnTo>
                <a:lnTo>
                  <a:pt x="1092" y="1780"/>
                </a:lnTo>
                <a:lnTo>
                  <a:pt x="1102" y="1763"/>
                </a:lnTo>
                <a:lnTo>
                  <a:pt x="1112" y="1745"/>
                </a:lnTo>
                <a:lnTo>
                  <a:pt x="1121" y="1726"/>
                </a:lnTo>
                <a:lnTo>
                  <a:pt x="1131" y="1705"/>
                </a:lnTo>
                <a:lnTo>
                  <a:pt x="1139" y="1684"/>
                </a:lnTo>
                <a:lnTo>
                  <a:pt x="1148" y="1661"/>
                </a:lnTo>
                <a:lnTo>
                  <a:pt x="1156" y="1638"/>
                </a:lnTo>
                <a:lnTo>
                  <a:pt x="1163" y="1613"/>
                </a:lnTo>
                <a:lnTo>
                  <a:pt x="1171" y="1586"/>
                </a:lnTo>
                <a:lnTo>
                  <a:pt x="1179" y="1560"/>
                </a:lnTo>
                <a:lnTo>
                  <a:pt x="1185" y="1533"/>
                </a:lnTo>
                <a:lnTo>
                  <a:pt x="1192" y="1502"/>
                </a:lnTo>
                <a:lnTo>
                  <a:pt x="1198" y="1471"/>
                </a:lnTo>
                <a:lnTo>
                  <a:pt x="1204" y="1441"/>
                </a:lnTo>
                <a:lnTo>
                  <a:pt x="1210" y="1408"/>
                </a:lnTo>
                <a:lnTo>
                  <a:pt x="1215" y="1374"/>
                </a:lnTo>
                <a:lnTo>
                  <a:pt x="1221" y="1339"/>
                </a:lnTo>
                <a:lnTo>
                  <a:pt x="1225" y="1303"/>
                </a:lnTo>
                <a:lnTo>
                  <a:pt x="1235" y="1230"/>
                </a:lnTo>
                <a:lnTo>
                  <a:pt x="1242" y="1155"/>
                </a:lnTo>
                <a:lnTo>
                  <a:pt x="1250" y="1080"/>
                </a:lnTo>
                <a:lnTo>
                  <a:pt x="1258" y="1008"/>
                </a:lnTo>
                <a:lnTo>
                  <a:pt x="1265" y="931"/>
                </a:lnTo>
                <a:lnTo>
                  <a:pt x="1271" y="856"/>
                </a:lnTo>
                <a:lnTo>
                  <a:pt x="1277" y="781"/>
                </a:lnTo>
                <a:lnTo>
                  <a:pt x="1281" y="705"/>
                </a:lnTo>
                <a:lnTo>
                  <a:pt x="1282" y="666"/>
                </a:lnTo>
                <a:lnTo>
                  <a:pt x="1284" y="632"/>
                </a:lnTo>
                <a:lnTo>
                  <a:pt x="1286" y="597"/>
                </a:lnTo>
                <a:lnTo>
                  <a:pt x="1288" y="565"/>
                </a:lnTo>
                <a:lnTo>
                  <a:pt x="1288" y="534"/>
                </a:lnTo>
                <a:lnTo>
                  <a:pt x="1290" y="505"/>
                </a:lnTo>
                <a:lnTo>
                  <a:pt x="1290" y="479"/>
                </a:lnTo>
                <a:lnTo>
                  <a:pt x="1290" y="454"/>
                </a:lnTo>
                <a:lnTo>
                  <a:pt x="1288" y="431"/>
                </a:lnTo>
                <a:lnTo>
                  <a:pt x="1288" y="410"/>
                </a:lnTo>
                <a:lnTo>
                  <a:pt x="1286" y="390"/>
                </a:lnTo>
                <a:lnTo>
                  <a:pt x="1284" y="371"/>
                </a:lnTo>
                <a:lnTo>
                  <a:pt x="1282" y="356"/>
                </a:lnTo>
                <a:lnTo>
                  <a:pt x="1281" y="341"/>
                </a:lnTo>
                <a:lnTo>
                  <a:pt x="1279" y="329"/>
                </a:lnTo>
                <a:lnTo>
                  <a:pt x="1275" y="318"/>
                </a:lnTo>
                <a:lnTo>
                  <a:pt x="1269" y="298"/>
                </a:lnTo>
                <a:lnTo>
                  <a:pt x="1261" y="281"/>
                </a:lnTo>
                <a:lnTo>
                  <a:pt x="1259" y="274"/>
                </a:lnTo>
                <a:lnTo>
                  <a:pt x="1256" y="266"/>
                </a:lnTo>
                <a:lnTo>
                  <a:pt x="1254" y="258"/>
                </a:lnTo>
                <a:lnTo>
                  <a:pt x="1250" y="252"/>
                </a:lnTo>
                <a:lnTo>
                  <a:pt x="1246" y="247"/>
                </a:lnTo>
                <a:lnTo>
                  <a:pt x="1244" y="241"/>
                </a:lnTo>
                <a:lnTo>
                  <a:pt x="1240" y="235"/>
                </a:lnTo>
                <a:lnTo>
                  <a:pt x="1238" y="231"/>
                </a:lnTo>
                <a:lnTo>
                  <a:pt x="1235" y="228"/>
                </a:lnTo>
                <a:lnTo>
                  <a:pt x="1231" y="224"/>
                </a:lnTo>
                <a:lnTo>
                  <a:pt x="1229" y="220"/>
                </a:lnTo>
                <a:lnTo>
                  <a:pt x="1225" y="218"/>
                </a:lnTo>
                <a:lnTo>
                  <a:pt x="1221" y="216"/>
                </a:lnTo>
                <a:lnTo>
                  <a:pt x="1217" y="214"/>
                </a:lnTo>
                <a:lnTo>
                  <a:pt x="1211" y="210"/>
                </a:lnTo>
                <a:lnTo>
                  <a:pt x="1204" y="210"/>
                </a:lnTo>
                <a:lnTo>
                  <a:pt x="1196" y="208"/>
                </a:lnTo>
                <a:lnTo>
                  <a:pt x="1188" y="206"/>
                </a:lnTo>
                <a:lnTo>
                  <a:pt x="1179" y="205"/>
                </a:lnTo>
                <a:lnTo>
                  <a:pt x="1169" y="203"/>
                </a:lnTo>
                <a:lnTo>
                  <a:pt x="1158" y="203"/>
                </a:lnTo>
                <a:lnTo>
                  <a:pt x="1144" y="201"/>
                </a:lnTo>
                <a:lnTo>
                  <a:pt x="1131" y="201"/>
                </a:lnTo>
                <a:lnTo>
                  <a:pt x="1117" y="201"/>
                </a:lnTo>
                <a:lnTo>
                  <a:pt x="1102" y="199"/>
                </a:lnTo>
                <a:lnTo>
                  <a:pt x="1085" y="199"/>
                </a:lnTo>
                <a:lnTo>
                  <a:pt x="1069" y="199"/>
                </a:lnTo>
                <a:lnTo>
                  <a:pt x="1050" y="199"/>
                </a:lnTo>
                <a:lnTo>
                  <a:pt x="1031" y="199"/>
                </a:lnTo>
                <a:lnTo>
                  <a:pt x="1010" y="199"/>
                </a:lnTo>
                <a:lnTo>
                  <a:pt x="989" y="201"/>
                </a:lnTo>
                <a:lnTo>
                  <a:pt x="964" y="203"/>
                </a:lnTo>
                <a:lnTo>
                  <a:pt x="939" y="205"/>
                </a:lnTo>
                <a:lnTo>
                  <a:pt x="912" y="206"/>
                </a:lnTo>
                <a:lnTo>
                  <a:pt x="885" y="210"/>
                </a:lnTo>
                <a:lnTo>
                  <a:pt x="856" y="212"/>
                </a:lnTo>
                <a:lnTo>
                  <a:pt x="826" y="216"/>
                </a:lnTo>
                <a:lnTo>
                  <a:pt x="793" y="220"/>
                </a:lnTo>
                <a:lnTo>
                  <a:pt x="760" y="226"/>
                </a:lnTo>
                <a:lnTo>
                  <a:pt x="726" y="229"/>
                </a:lnTo>
                <a:lnTo>
                  <a:pt x="689" y="235"/>
                </a:lnTo>
                <a:lnTo>
                  <a:pt x="653" y="241"/>
                </a:lnTo>
                <a:lnTo>
                  <a:pt x="614" y="249"/>
                </a:lnTo>
                <a:lnTo>
                  <a:pt x="574" y="254"/>
                </a:lnTo>
                <a:lnTo>
                  <a:pt x="536" y="262"/>
                </a:lnTo>
                <a:lnTo>
                  <a:pt x="497" y="268"/>
                </a:lnTo>
                <a:lnTo>
                  <a:pt x="461" y="274"/>
                </a:lnTo>
                <a:lnTo>
                  <a:pt x="428" y="279"/>
                </a:lnTo>
                <a:lnTo>
                  <a:pt x="396" y="285"/>
                </a:lnTo>
                <a:lnTo>
                  <a:pt x="365" y="289"/>
                </a:lnTo>
                <a:lnTo>
                  <a:pt x="338" y="295"/>
                </a:lnTo>
                <a:lnTo>
                  <a:pt x="311" y="298"/>
                </a:lnTo>
                <a:lnTo>
                  <a:pt x="286" y="300"/>
                </a:lnTo>
                <a:lnTo>
                  <a:pt x="265" y="304"/>
                </a:lnTo>
                <a:lnTo>
                  <a:pt x="244" y="306"/>
                </a:lnTo>
                <a:lnTo>
                  <a:pt x="225" y="308"/>
                </a:lnTo>
                <a:lnTo>
                  <a:pt x="207" y="310"/>
                </a:lnTo>
                <a:lnTo>
                  <a:pt x="200" y="310"/>
                </a:lnTo>
                <a:lnTo>
                  <a:pt x="194" y="312"/>
                </a:lnTo>
                <a:lnTo>
                  <a:pt x="186" y="312"/>
                </a:lnTo>
                <a:lnTo>
                  <a:pt x="181" y="312"/>
                </a:lnTo>
                <a:lnTo>
                  <a:pt x="175" y="312"/>
                </a:lnTo>
                <a:lnTo>
                  <a:pt x="169" y="312"/>
                </a:lnTo>
                <a:lnTo>
                  <a:pt x="159" y="312"/>
                </a:lnTo>
                <a:lnTo>
                  <a:pt x="148" y="310"/>
                </a:lnTo>
                <a:lnTo>
                  <a:pt x="138" y="308"/>
                </a:lnTo>
                <a:lnTo>
                  <a:pt x="129" y="304"/>
                </a:lnTo>
                <a:lnTo>
                  <a:pt x="117" y="300"/>
                </a:lnTo>
                <a:lnTo>
                  <a:pt x="108" y="295"/>
                </a:lnTo>
                <a:lnTo>
                  <a:pt x="96" y="287"/>
                </a:lnTo>
                <a:lnTo>
                  <a:pt x="87" y="281"/>
                </a:lnTo>
                <a:lnTo>
                  <a:pt x="75" y="272"/>
                </a:lnTo>
                <a:lnTo>
                  <a:pt x="65" y="262"/>
                </a:lnTo>
                <a:lnTo>
                  <a:pt x="54" y="252"/>
                </a:lnTo>
                <a:lnTo>
                  <a:pt x="42" y="241"/>
                </a:lnTo>
                <a:lnTo>
                  <a:pt x="33" y="228"/>
                </a:lnTo>
                <a:lnTo>
                  <a:pt x="21" y="214"/>
                </a:lnTo>
                <a:lnTo>
                  <a:pt x="12" y="201"/>
                </a:lnTo>
                <a:lnTo>
                  <a:pt x="0" y="185"/>
                </a:lnTo>
                <a:lnTo>
                  <a:pt x="58" y="185"/>
                </a:lnTo>
                <a:lnTo>
                  <a:pt x="115" y="183"/>
                </a:lnTo>
                <a:lnTo>
                  <a:pt x="173" y="182"/>
                </a:lnTo>
                <a:lnTo>
                  <a:pt x="229" y="178"/>
                </a:lnTo>
                <a:lnTo>
                  <a:pt x="282" y="174"/>
                </a:lnTo>
                <a:lnTo>
                  <a:pt x="334" y="168"/>
                </a:lnTo>
                <a:lnTo>
                  <a:pt x="386" y="162"/>
                </a:lnTo>
                <a:lnTo>
                  <a:pt x="438" y="155"/>
                </a:lnTo>
                <a:lnTo>
                  <a:pt x="463" y="151"/>
                </a:lnTo>
                <a:lnTo>
                  <a:pt x="488" y="147"/>
                </a:lnTo>
                <a:lnTo>
                  <a:pt x="515" y="143"/>
                </a:lnTo>
                <a:lnTo>
                  <a:pt x="542" y="139"/>
                </a:lnTo>
                <a:lnTo>
                  <a:pt x="595" y="132"/>
                </a:lnTo>
                <a:lnTo>
                  <a:pt x="653" y="124"/>
                </a:lnTo>
                <a:lnTo>
                  <a:pt x="710" y="116"/>
                </a:lnTo>
                <a:lnTo>
                  <a:pt x="770" y="109"/>
                </a:lnTo>
                <a:lnTo>
                  <a:pt x="831" y="101"/>
                </a:lnTo>
                <a:lnTo>
                  <a:pt x="895" y="93"/>
                </a:lnTo>
                <a:lnTo>
                  <a:pt x="925" y="90"/>
                </a:lnTo>
                <a:lnTo>
                  <a:pt x="956" y="86"/>
                </a:lnTo>
                <a:lnTo>
                  <a:pt x="983" y="82"/>
                </a:lnTo>
                <a:lnTo>
                  <a:pt x="1010" y="78"/>
                </a:lnTo>
                <a:lnTo>
                  <a:pt x="1033" y="74"/>
                </a:lnTo>
                <a:lnTo>
                  <a:pt x="1056" y="70"/>
                </a:lnTo>
                <a:lnTo>
                  <a:pt x="1077" y="67"/>
                </a:lnTo>
                <a:lnTo>
                  <a:pt x="1096" y="63"/>
                </a:lnTo>
                <a:lnTo>
                  <a:pt x="1114" y="57"/>
                </a:lnTo>
                <a:lnTo>
                  <a:pt x="1129" y="53"/>
                </a:lnTo>
                <a:lnTo>
                  <a:pt x="1144" y="49"/>
                </a:lnTo>
                <a:lnTo>
                  <a:pt x="1156" y="46"/>
                </a:lnTo>
                <a:lnTo>
                  <a:pt x="1167" y="42"/>
                </a:lnTo>
                <a:lnTo>
                  <a:pt x="1175" y="38"/>
                </a:lnTo>
                <a:lnTo>
                  <a:pt x="1183" y="34"/>
                </a:lnTo>
                <a:lnTo>
                  <a:pt x="1188" y="30"/>
                </a:lnTo>
                <a:lnTo>
                  <a:pt x="1198" y="23"/>
                </a:lnTo>
                <a:lnTo>
                  <a:pt x="1208" y="17"/>
                </a:lnTo>
                <a:lnTo>
                  <a:pt x="1217" y="11"/>
                </a:lnTo>
                <a:lnTo>
                  <a:pt x="1227" y="7"/>
                </a:lnTo>
                <a:lnTo>
                  <a:pt x="1238" y="3"/>
                </a:lnTo>
                <a:lnTo>
                  <a:pt x="1248" y="1"/>
                </a:lnTo>
                <a:lnTo>
                  <a:pt x="1258" y="0"/>
                </a:lnTo>
                <a:lnTo>
                  <a:pt x="1269" y="0"/>
                </a:lnTo>
                <a:lnTo>
                  <a:pt x="1275" y="0"/>
                </a:lnTo>
                <a:lnTo>
                  <a:pt x="1281" y="1"/>
                </a:lnTo>
                <a:lnTo>
                  <a:pt x="1288" y="3"/>
                </a:lnTo>
                <a:lnTo>
                  <a:pt x="1298" y="5"/>
                </a:lnTo>
                <a:lnTo>
                  <a:pt x="1306" y="9"/>
                </a:lnTo>
                <a:lnTo>
                  <a:pt x="1315" y="13"/>
                </a:lnTo>
                <a:lnTo>
                  <a:pt x="1327" y="17"/>
                </a:lnTo>
                <a:lnTo>
                  <a:pt x="1338" y="23"/>
                </a:lnTo>
                <a:lnTo>
                  <a:pt x="1350" y="28"/>
                </a:lnTo>
                <a:lnTo>
                  <a:pt x="1363" y="36"/>
                </a:lnTo>
                <a:lnTo>
                  <a:pt x="1377" y="44"/>
                </a:lnTo>
                <a:lnTo>
                  <a:pt x="1392" y="51"/>
                </a:lnTo>
                <a:lnTo>
                  <a:pt x="1407" y="61"/>
                </a:lnTo>
                <a:lnTo>
                  <a:pt x="1423" y="70"/>
                </a:lnTo>
                <a:lnTo>
                  <a:pt x="1440" y="82"/>
                </a:lnTo>
                <a:lnTo>
                  <a:pt x="1457" y="93"/>
                </a:lnTo>
                <a:lnTo>
                  <a:pt x="1474" y="105"/>
                </a:lnTo>
                <a:lnTo>
                  <a:pt x="1492" y="116"/>
                </a:lnTo>
                <a:lnTo>
                  <a:pt x="1505" y="126"/>
                </a:lnTo>
                <a:lnTo>
                  <a:pt x="1519" y="136"/>
                </a:lnTo>
                <a:lnTo>
                  <a:pt x="1532" y="145"/>
                </a:lnTo>
                <a:lnTo>
                  <a:pt x="1544" y="155"/>
                </a:lnTo>
                <a:lnTo>
                  <a:pt x="1553" y="164"/>
                </a:lnTo>
                <a:lnTo>
                  <a:pt x="1563" y="172"/>
                </a:lnTo>
                <a:lnTo>
                  <a:pt x="1570" y="180"/>
                </a:lnTo>
                <a:lnTo>
                  <a:pt x="1578" y="187"/>
                </a:lnTo>
                <a:lnTo>
                  <a:pt x="1584" y="195"/>
                </a:lnTo>
                <a:lnTo>
                  <a:pt x="1588" y="201"/>
                </a:lnTo>
                <a:lnTo>
                  <a:pt x="1590" y="208"/>
                </a:lnTo>
                <a:lnTo>
                  <a:pt x="1593" y="214"/>
                </a:lnTo>
                <a:lnTo>
                  <a:pt x="1593" y="218"/>
                </a:lnTo>
                <a:lnTo>
                  <a:pt x="1593" y="224"/>
                </a:lnTo>
                <a:lnTo>
                  <a:pt x="1592" y="233"/>
                </a:lnTo>
                <a:lnTo>
                  <a:pt x="1588" y="243"/>
                </a:lnTo>
                <a:lnTo>
                  <a:pt x="1584" y="252"/>
                </a:lnTo>
                <a:lnTo>
                  <a:pt x="1580" y="262"/>
                </a:lnTo>
                <a:lnTo>
                  <a:pt x="1572" y="274"/>
                </a:lnTo>
                <a:lnTo>
                  <a:pt x="1567" y="283"/>
                </a:lnTo>
                <a:lnTo>
                  <a:pt x="1559" y="293"/>
                </a:lnTo>
                <a:lnTo>
                  <a:pt x="1549" y="304"/>
                </a:lnTo>
                <a:lnTo>
                  <a:pt x="1545" y="310"/>
                </a:lnTo>
                <a:lnTo>
                  <a:pt x="1540" y="318"/>
                </a:lnTo>
                <a:lnTo>
                  <a:pt x="1536" y="327"/>
                </a:lnTo>
                <a:lnTo>
                  <a:pt x="1532" y="337"/>
                </a:lnTo>
                <a:lnTo>
                  <a:pt x="1528" y="348"/>
                </a:lnTo>
                <a:lnTo>
                  <a:pt x="1524" y="360"/>
                </a:lnTo>
                <a:lnTo>
                  <a:pt x="1522" y="375"/>
                </a:lnTo>
                <a:lnTo>
                  <a:pt x="1519" y="390"/>
                </a:lnTo>
                <a:lnTo>
                  <a:pt x="1515" y="408"/>
                </a:lnTo>
                <a:lnTo>
                  <a:pt x="1513" y="425"/>
                </a:lnTo>
                <a:lnTo>
                  <a:pt x="1511" y="444"/>
                </a:lnTo>
                <a:lnTo>
                  <a:pt x="1507" y="465"/>
                </a:lnTo>
                <a:lnTo>
                  <a:pt x="1505" y="486"/>
                </a:lnTo>
                <a:lnTo>
                  <a:pt x="1503" y="511"/>
                </a:lnTo>
                <a:lnTo>
                  <a:pt x="1501" y="534"/>
                </a:lnTo>
                <a:lnTo>
                  <a:pt x="1499" y="561"/>
                </a:lnTo>
                <a:lnTo>
                  <a:pt x="1497" y="588"/>
                </a:lnTo>
                <a:lnTo>
                  <a:pt x="1496" y="617"/>
                </a:lnTo>
                <a:lnTo>
                  <a:pt x="1494" y="645"/>
                </a:lnTo>
                <a:lnTo>
                  <a:pt x="1492" y="674"/>
                </a:lnTo>
                <a:lnTo>
                  <a:pt x="1490" y="705"/>
                </a:lnTo>
                <a:lnTo>
                  <a:pt x="1488" y="735"/>
                </a:lnTo>
                <a:lnTo>
                  <a:pt x="1486" y="768"/>
                </a:lnTo>
                <a:lnTo>
                  <a:pt x="1482" y="801"/>
                </a:lnTo>
                <a:lnTo>
                  <a:pt x="1480" y="835"/>
                </a:lnTo>
                <a:lnTo>
                  <a:pt x="1476" y="870"/>
                </a:lnTo>
                <a:lnTo>
                  <a:pt x="1474" y="906"/>
                </a:lnTo>
                <a:lnTo>
                  <a:pt x="1471" y="942"/>
                </a:lnTo>
                <a:lnTo>
                  <a:pt x="1467" y="981"/>
                </a:lnTo>
                <a:lnTo>
                  <a:pt x="1465" y="1019"/>
                </a:lnTo>
                <a:lnTo>
                  <a:pt x="1461" y="1057"/>
                </a:lnTo>
                <a:lnTo>
                  <a:pt x="1457" y="1098"/>
                </a:lnTo>
                <a:lnTo>
                  <a:pt x="1453" y="1138"/>
                </a:lnTo>
                <a:lnTo>
                  <a:pt x="1450" y="1176"/>
                </a:lnTo>
                <a:lnTo>
                  <a:pt x="1446" y="1215"/>
                </a:lnTo>
                <a:lnTo>
                  <a:pt x="1440" y="1253"/>
                </a:lnTo>
                <a:lnTo>
                  <a:pt x="1436" y="1289"/>
                </a:lnTo>
                <a:lnTo>
                  <a:pt x="1432" y="1324"/>
                </a:lnTo>
                <a:lnTo>
                  <a:pt x="1426" y="1358"/>
                </a:lnTo>
                <a:lnTo>
                  <a:pt x="1423" y="1391"/>
                </a:lnTo>
                <a:lnTo>
                  <a:pt x="1419" y="1423"/>
                </a:lnTo>
                <a:lnTo>
                  <a:pt x="1413" y="1454"/>
                </a:lnTo>
                <a:lnTo>
                  <a:pt x="1407" y="1485"/>
                </a:lnTo>
                <a:lnTo>
                  <a:pt x="1403" y="1514"/>
                </a:lnTo>
                <a:lnTo>
                  <a:pt x="1398" y="1542"/>
                </a:lnTo>
                <a:lnTo>
                  <a:pt x="1394" y="1569"/>
                </a:lnTo>
                <a:lnTo>
                  <a:pt x="1388" y="1596"/>
                </a:lnTo>
                <a:lnTo>
                  <a:pt x="1382" y="1621"/>
                </a:lnTo>
                <a:lnTo>
                  <a:pt x="1371" y="1671"/>
                </a:lnTo>
                <a:lnTo>
                  <a:pt x="1357" y="1719"/>
                </a:lnTo>
                <a:lnTo>
                  <a:pt x="1344" y="1765"/>
                </a:lnTo>
                <a:lnTo>
                  <a:pt x="1329" y="1809"/>
                </a:lnTo>
                <a:lnTo>
                  <a:pt x="1311" y="1853"/>
                </a:lnTo>
                <a:lnTo>
                  <a:pt x="1294" y="1893"/>
                </a:lnTo>
                <a:lnTo>
                  <a:pt x="1277" y="1933"/>
                </a:lnTo>
                <a:lnTo>
                  <a:pt x="1256" y="1972"/>
                </a:lnTo>
                <a:lnTo>
                  <a:pt x="1246" y="1991"/>
                </a:lnTo>
                <a:lnTo>
                  <a:pt x="1235" y="2008"/>
                </a:lnTo>
                <a:lnTo>
                  <a:pt x="1225" y="2025"/>
                </a:lnTo>
                <a:lnTo>
                  <a:pt x="1213" y="2042"/>
                </a:lnTo>
                <a:lnTo>
                  <a:pt x="1202" y="2058"/>
                </a:lnTo>
                <a:lnTo>
                  <a:pt x="1190" y="2073"/>
                </a:lnTo>
                <a:lnTo>
                  <a:pt x="1177" y="2088"/>
                </a:lnTo>
                <a:lnTo>
                  <a:pt x="1165" y="2104"/>
                </a:lnTo>
                <a:lnTo>
                  <a:pt x="1152" y="2117"/>
                </a:lnTo>
                <a:lnTo>
                  <a:pt x="1140" y="2131"/>
                </a:lnTo>
                <a:lnTo>
                  <a:pt x="1127" y="2144"/>
                </a:lnTo>
                <a:lnTo>
                  <a:pt x="1114" y="2157"/>
                </a:lnTo>
                <a:lnTo>
                  <a:pt x="1098" y="2169"/>
                </a:lnTo>
                <a:lnTo>
                  <a:pt x="1085" y="2180"/>
                </a:lnTo>
                <a:lnTo>
                  <a:pt x="1071" y="2192"/>
                </a:lnTo>
                <a:lnTo>
                  <a:pt x="1056" y="2202"/>
                </a:lnTo>
                <a:lnTo>
                  <a:pt x="1041" y="2211"/>
                </a:lnTo>
                <a:lnTo>
                  <a:pt x="1027" y="2221"/>
                </a:lnTo>
                <a:lnTo>
                  <a:pt x="1014" y="2228"/>
                </a:lnTo>
                <a:lnTo>
                  <a:pt x="1002" y="2236"/>
                </a:lnTo>
                <a:lnTo>
                  <a:pt x="989" y="2244"/>
                </a:lnTo>
                <a:lnTo>
                  <a:pt x="977" y="2249"/>
                </a:lnTo>
                <a:lnTo>
                  <a:pt x="968" y="2255"/>
                </a:lnTo>
                <a:lnTo>
                  <a:pt x="956" y="2261"/>
                </a:lnTo>
                <a:lnTo>
                  <a:pt x="947" y="2265"/>
                </a:lnTo>
                <a:lnTo>
                  <a:pt x="937" y="2269"/>
                </a:lnTo>
                <a:lnTo>
                  <a:pt x="929" y="2272"/>
                </a:lnTo>
                <a:lnTo>
                  <a:pt x="922" y="2274"/>
                </a:lnTo>
                <a:lnTo>
                  <a:pt x="914" y="2276"/>
                </a:lnTo>
                <a:lnTo>
                  <a:pt x="906" y="2276"/>
                </a:lnTo>
                <a:lnTo>
                  <a:pt x="900" y="2276"/>
                </a:lnTo>
                <a:lnTo>
                  <a:pt x="895" y="2276"/>
                </a:lnTo>
                <a:lnTo>
                  <a:pt x="889" y="2274"/>
                </a:lnTo>
                <a:lnTo>
                  <a:pt x="883" y="2272"/>
                </a:lnTo>
                <a:lnTo>
                  <a:pt x="879" y="2271"/>
                </a:lnTo>
                <a:lnTo>
                  <a:pt x="876" y="2267"/>
                </a:lnTo>
                <a:lnTo>
                  <a:pt x="872" y="2263"/>
                </a:lnTo>
                <a:lnTo>
                  <a:pt x="868" y="2259"/>
                </a:lnTo>
                <a:lnTo>
                  <a:pt x="864" y="2253"/>
                </a:lnTo>
                <a:lnTo>
                  <a:pt x="862" y="2248"/>
                </a:lnTo>
                <a:lnTo>
                  <a:pt x="858" y="2240"/>
                </a:lnTo>
                <a:lnTo>
                  <a:pt x="856" y="2232"/>
                </a:lnTo>
                <a:lnTo>
                  <a:pt x="854" y="2223"/>
                </a:lnTo>
                <a:lnTo>
                  <a:pt x="852" y="2215"/>
                </a:lnTo>
                <a:lnTo>
                  <a:pt x="852" y="2205"/>
                </a:lnTo>
                <a:lnTo>
                  <a:pt x="851" y="2194"/>
                </a:lnTo>
                <a:lnTo>
                  <a:pt x="851" y="2182"/>
                </a:lnTo>
                <a:lnTo>
                  <a:pt x="851" y="2171"/>
                </a:lnTo>
                <a:lnTo>
                  <a:pt x="851" y="2157"/>
                </a:lnTo>
                <a:lnTo>
                  <a:pt x="849" y="2146"/>
                </a:lnTo>
                <a:lnTo>
                  <a:pt x="847" y="2133"/>
                </a:lnTo>
                <a:lnTo>
                  <a:pt x="843" y="2119"/>
                </a:lnTo>
                <a:lnTo>
                  <a:pt x="839" y="2104"/>
                </a:lnTo>
                <a:lnTo>
                  <a:pt x="833" y="2090"/>
                </a:lnTo>
                <a:lnTo>
                  <a:pt x="826" y="2077"/>
                </a:lnTo>
                <a:lnTo>
                  <a:pt x="820" y="2062"/>
                </a:lnTo>
                <a:lnTo>
                  <a:pt x="810" y="2046"/>
                </a:lnTo>
                <a:lnTo>
                  <a:pt x="801" y="2031"/>
                </a:lnTo>
                <a:lnTo>
                  <a:pt x="791" y="2016"/>
                </a:lnTo>
                <a:lnTo>
                  <a:pt x="780" y="2000"/>
                </a:lnTo>
                <a:lnTo>
                  <a:pt x="768" y="1983"/>
                </a:lnTo>
                <a:lnTo>
                  <a:pt x="755" y="1968"/>
                </a:lnTo>
                <a:lnTo>
                  <a:pt x="741" y="1950"/>
                </a:lnTo>
                <a:lnTo>
                  <a:pt x="726" y="1933"/>
                </a:lnTo>
                <a:lnTo>
                  <a:pt x="710" y="1916"/>
                </a:lnTo>
                <a:lnTo>
                  <a:pt x="697" y="1901"/>
                </a:lnTo>
                <a:lnTo>
                  <a:pt x="684" y="1885"/>
                </a:lnTo>
                <a:lnTo>
                  <a:pt x="672" y="1872"/>
                </a:lnTo>
                <a:lnTo>
                  <a:pt x="661" y="1858"/>
                </a:lnTo>
                <a:lnTo>
                  <a:pt x="651" y="1847"/>
                </a:lnTo>
                <a:lnTo>
                  <a:pt x="643" y="1835"/>
                </a:lnTo>
                <a:lnTo>
                  <a:pt x="636" y="1826"/>
                </a:lnTo>
                <a:lnTo>
                  <a:pt x="630" y="1816"/>
                </a:lnTo>
                <a:lnTo>
                  <a:pt x="626" y="1809"/>
                </a:lnTo>
                <a:lnTo>
                  <a:pt x="620" y="1801"/>
                </a:lnTo>
                <a:lnTo>
                  <a:pt x="618" y="1793"/>
                </a:lnTo>
                <a:lnTo>
                  <a:pt x="616" y="1789"/>
                </a:lnTo>
                <a:lnTo>
                  <a:pt x="616" y="1784"/>
                </a:lnTo>
                <a:lnTo>
                  <a:pt x="616" y="1780"/>
                </a:lnTo>
                <a:lnTo>
                  <a:pt x="618" y="1778"/>
                </a:lnTo>
                <a:lnTo>
                  <a:pt x="622" y="1776"/>
                </a:lnTo>
                <a:lnTo>
                  <a:pt x="626" y="1774"/>
                </a:lnTo>
                <a:lnTo>
                  <a:pt x="630" y="1774"/>
                </a:lnTo>
                <a:lnTo>
                  <a:pt x="636" y="1774"/>
                </a:lnTo>
                <a:lnTo>
                  <a:pt x="641" y="1774"/>
                </a:lnTo>
                <a:lnTo>
                  <a:pt x="649" y="1774"/>
                </a:lnTo>
                <a:lnTo>
                  <a:pt x="657" y="1776"/>
                </a:lnTo>
                <a:lnTo>
                  <a:pt x="666" y="1780"/>
                </a:lnTo>
                <a:lnTo>
                  <a:pt x="676" y="1782"/>
                </a:lnTo>
                <a:lnTo>
                  <a:pt x="685" y="1786"/>
                </a:lnTo>
                <a:lnTo>
                  <a:pt x="697" y="1789"/>
                </a:lnTo>
                <a:lnTo>
                  <a:pt x="710" y="1795"/>
                </a:lnTo>
                <a:lnTo>
                  <a:pt x="724" y="1801"/>
                </a:lnTo>
                <a:lnTo>
                  <a:pt x="737" y="1807"/>
                </a:lnTo>
                <a:lnTo>
                  <a:pt x="753" y="1812"/>
                </a:lnTo>
                <a:lnTo>
                  <a:pt x="768" y="182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25"/>
          <p:cNvSpPr/>
          <p:nvPr/>
        </p:nvSpPr>
        <p:spPr>
          <a:xfrm>
            <a:off x="2058907" y="3698805"/>
            <a:ext cx="873125" cy="560388"/>
          </a:xfrm>
          <a:custGeom>
            <a:avLst/>
            <a:gdLst/>
            <a:ahLst/>
            <a:cxnLst>
              <a:cxn ang="0">
                <a:pos x="473159138" y="108042806"/>
              </a:cxn>
              <a:cxn ang="0">
                <a:pos x="463708750" y="105515099"/>
              </a:cxn>
              <a:cxn ang="0">
                <a:pos x="447957575" y="104252040"/>
              </a:cxn>
              <a:cxn ang="0">
                <a:pos x="425906406" y="104252040"/>
              </a:cxn>
              <a:cxn ang="0">
                <a:pos x="400704844" y="105515099"/>
              </a:cxn>
              <a:cxn ang="0">
                <a:pos x="367942813" y="109306660"/>
              </a:cxn>
              <a:cxn ang="0">
                <a:pos x="330770706" y="114993207"/>
              </a:cxn>
              <a:cxn ang="0">
                <a:pos x="287928050" y="121310887"/>
              </a:cxn>
              <a:cxn ang="0">
                <a:pos x="208542731" y="134579762"/>
              </a:cxn>
              <a:cxn ang="0">
                <a:pos x="131048125" y="145320929"/>
              </a:cxn>
              <a:cxn ang="0">
                <a:pos x="64264381" y="151638608"/>
              </a:cxn>
              <a:cxn ang="0">
                <a:pos x="11341100" y="154798243"/>
              </a:cxn>
              <a:cxn ang="0">
                <a:pos x="74974450" y="88456252"/>
              </a:cxn>
              <a:cxn ang="0">
                <a:pos x="217993913" y="73924318"/>
              </a:cxn>
              <a:cxn ang="0">
                <a:pos x="320690081" y="51810057"/>
              </a:cxn>
              <a:cxn ang="0">
                <a:pos x="375503281" y="38541181"/>
              </a:cxn>
              <a:cxn ang="0">
                <a:pos x="416456019" y="26536955"/>
              </a:cxn>
              <a:cxn ang="0">
                <a:pos x="444177738" y="17059641"/>
              </a:cxn>
              <a:cxn ang="0">
                <a:pos x="466859144" y="6318474"/>
              </a:cxn>
              <a:cxn ang="0">
                <a:pos x="492690944" y="0"/>
              </a:cxn>
              <a:cxn ang="0">
                <a:pos x="511591719" y="2527708"/>
              </a:cxn>
              <a:cxn ang="0">
                <a:pos x="529863050" y="9477314"/>
              </a:cxn>
              <a:cxn ang="0">
                <a:pos x="556954531" y="22114262"/>
              </a:cxn>
              <a:cxn ang="0">
                <a:pos x="591606481" y="38541181"/>
              </a:cxn>
              <a:cxn ang="0">
                <a:pos x="630669300" y="59391589"/>
              </a:cxn>
              <a:cxn ang="0">
                <a:pos x="660911175" y="77715085"/>
              </a:cxn>
              <a:cxn ang="0">
                <a:pos x="681072425" y="93510872"/>
              </a:cxn>
              <a:cxn ang="0">
                <a:pos x="692412731" y="106778953"/>
              </a:cxn>
              <a:cxn ang="0">
                <a:pos x="692412731" y="116256266"/>
              </a:cxn>
              <a:cxn ang="0">
                <a:pos x="687372419" y="126997434"/>
              </a:cxn>
              <a:cxn ang="0">
                <a:pos x="675401875" y="139002455"/>
              </a:cxn>
              <a:cxn ang="0">
                <a:pos x="657130544" y="151638608"/>
              </a:cxn>
              <a:cxn ang="0">
                <a:pos x="640119688" y="163643629"/>
              </a:cxn>
              <a:cxn ang="0">
                <a:pos x="628149144" y="176911710"/>
              </a:cxn>
              <a:cxn ang="0">
                <a:pos x="614918125" y="198394044"/>
              </a:cxn>
              <a:cxn ang="0">
                <a:pos x="600427425" y="226194853"/>
              </a:cxn>
              <a:cxn ang="0">
                <a:pos x="585936725" y="262841049"/>
              </a:cxn>
              <a:cxn ang="0">
                <a:pos x="570185550" y="306436851"/>
              </a:cxn>
              <a:cxn ang="0">
                <a:pos x="553174694" y="355719995"/>
              </a:cxn>
              <a:cxn ang="0">
                <a:pos x="536163044" y="413847730"/>
              </a:cxn>
              <a:cxn ang="0">
                <a:pos x="441657581" y="441016612"/>
              </a:cxn>
              <a:cxn ang="0">
                <a:pos x="444177738" y="411952745"/>
              </a:cxn>
              <a:cxn ang="0">
                <a:pos x="449218050" y="370251929"/>
              </a:cxn>
              <a:cxn ang="0">
                <a:pos x="456148281" y="317178018"/>
              </a:cxn>
              <a:cxn ang="0">
                <a:pos x="466859144" y="252099882"/>
              </a:cxn>
              <a:cxn ang="0">
                <a:pos x="476939769" y="193971351"/>
              </a:cxn>
              <a:cxn ang="0">
                <a:pos x="480719606" y="151638608"/>
              </a:cxn>
              <a:cxn ang="0">
                <a:pos x="480719606" y="123838594"/>
              </a:cxn>
              <a:cxn ang="0">
                <a:pos x="476939769" y="111201646"/>
              </a:cxn>
            </a:cxnLst>
            <a:rect l="0" t="0" r="0" b="0"/>
            <a:pathLst>
              <a:path w="1100" h="705">
                <a:moveTo>
                  <a:pt x="757" y="176"/>
                </a:moveTo>
                <a:lnTo>
                  <a:pt x="755" y="174"/>
                </a:lnTo>
                <a:lnTo>
                  <a:pt x="753" y="173"/>
                </a:lnTo>
                <a:lnTo>
                  <a:pt x="751" y="171"/>
                </a:lnTo>
                <a:lnTo>
                  <a:pt x="747" y="171"/>
                </a:lnTo>
                <a:lnTo>
                  <a:pt x="743" y="169"/>
                </a:lnTo>
                <a:lnTo>
                  <a:pt x="740" y="167"/>
                </a:lnTo>
                <a:lnTo>
                  <a:pt x="736" y="167"/>
                </a:lnTo>
                <a:lnTo>
                  <a:pt x="730" y="165"/>
                </a:lnTo>
                <a:lnTo>
                  <a:pt x="724" y="165"/>
                </a:lnTo>
                <a:lnTo>
                  <a:pt x="717" y="165"/>
                </a:lnTo>
                <a:lnTo>
                  <a:pt x="711" y="165"/>
                </a:lnTo>
                <a:lnTo>
                  <a:pt x="703" y="165"/>
                </a:lnTo>
                <a:lnTo>
                  <a:pt x="695" y="165"/>
                </a:lnTo>
                <a:lnTo>
                  <a:pt x="686" y="165"/>
                </a:lnTo>
                <a:lnTo>
                  <a:pt x="676" y="165"/>
                </a:lnTo>
                <a:lnTo>
                  <a:pt x="667" y="165"/>
                </a:lnTo>
                <a:lnTo>
                  <a:pt x="657" y="165"/>
                </a:lnTo>
                <a:lnTo>
                  <a:pt x="645" y="167"/>
                </a:lnTo>
                <a:lnTo>
                  <a:pt x="636" y="167"/>
                </a:lnTo>
                <a:lnTo>
                  <a:pt x="622" y="169"/>
                </a:lnTo>
                <a:lnTo>
                  <a:pt x="611" y="171"/>
                </a:lnTo>
                <a:lnTo>
                  <a:pt x="597" y="173"/>
                </a:lnTo>
                <a:lnTo>
                  <a:pt x="584" y="173"/>
                </a:lnTo>
                <a:lnTo>
                  <a:pt x="571" y="174"/>
                </a:lnTo>
                <a:lnTo>
                  <a:pt x="555" y="176"/>
                </a:lnTo>
                <a:lnTo>
                  <a:pt x="540" y="178"/>
                </a:lnTo>
                <a:lnTo>
                  <a:pt x="525" y="182"/>
                </a:lnTo>
                <a:lnTo>
                  <a:pt x="509" y="184"/>
                </a:lnTo>
                <a:lnTo>
                  <a:pt x="492" y="186"/>
                </a:lnTo>
                <a:lnTo>
                  <a:pt x="475" y="190"/>
                </a:lnTo>
                <a:lnTo>
                  <a:pt x="457" y="192"/>
                </a:lnTo>
                <a:lnTo>
                  <a:pt x="438" y="196"/>
                </a:lnTo>
                <a:lnTo>
                  <a:pt x="402" y="201"/>
                </a:lnTo>
                <a:lnTo>
                  <a:pt x="365" y="207"/>
                </a:lnTo>
                <a:lnTo>
                  <a:pt x="331" y="213"/>
                </a:lnTo>
                <a:lnTo>
                  <a:pt x="298" y="217"/>
                </a:lnTo>
                <a:lnTo>
                  <a:pt x="267" y="222"/>
                </a:lnTo>
                <a:lnTo>
                  <a:pt x="237" y="226"/>
                </a:lnTo>
                <a:lnTo>
                  <a:pt x="208" y="230"/>
                </a:lnTo>
                <a:lnTo>
                  <a:pt x="179" y="232"/>
                </a:lnTo>
                <a:lnTo>
                  <a:pt x="152" y="236"/>
                </a:lnTo>
                <a:lnTo>
                  <a:pt x="127" y="238"/>
                </a:lnTo>
                <a:lnTo>
                  <a:pt x="102" y="240"/>
                </a:lnTo>
                <a:lnTo>
                  <a:pt x="79" y="241"/>
                </a:lnTo>
                <a:lnTo>
                  <a:pt x="58" y="243"/>
                </a:lnTo>
                <a:lnTo>
                  <a:pt x="37" y="245"/>
                </a:lnTo>
                <a:lnTo>
                  <a:pt x="18" y="245"/>
                </a:lnTo>
                <a:lnTo>
                  <a:pt x="0" y="245"/>
                </a:lnTo>
                <a:lnTo>
                  <a:pt x="0" y="144"/>
                </a:lnTo>
                <a:lnTo>
                  <a:pt x="60" y="144"/>
                </a:lnTo>
                <a:lnTo>
                  <a:pt x="119" y="140"/>
                </a:lnTo>
                <a:lnTo>
                  <a:pt x="177" y="138"/>
                </a:lnTo>
                <a:lnTo>
                  <a:pt x="235" y="132"/>
                </a:lnTo>
                <a:lnTo>
                  <a:pt x="290" y="125"/>
                </a:lnTo>
                <a:lnTo>
                  <a:pt x="346" y="117"/>
                </a:lnTo>
                <a:lnTo>
                  <a:pt x="402" y="105"/>
                </a:lnTo>
                <a:lnTo>
                  <a:pt x="457" y="94"/>
                </a:lnTo>
                <a:lnTo>
                  <a:pt x="484" y="88"/>
                </a:lnTo>
                <a:lnTo>
                  <a:pt x="509" y="82"/>
                </a:lnTo>
                <a:lnTo>
                  <a:pt x="534" y="77"/>
                </a:lnTo>
                <a:lnTo>
                  <a:pt x="555" y="71"/>
                </a:lnTo>
                <a:lnTo>
                  <a:pt x="576" y="65"/>
                </a:lnTo>
                <a:lnTo>
                  <a:pt x="596" y="61"/>
                </a:lnTo>
                <a:lnTo>
                  <a:pt x="615" y="56"/>
                </a:lnTo>
                <a:lnTo>
                  <a:pt x="632" y="52"/>
                </a:lnTo>
                <a:lnTo>
                  <a:pt x="647" y="46"/>
                </a:lnTo>
                <a:lnTo>
                  <a:pt x="661" y="42"/>
                </a:lnTo>
                <a:lnTo>
                  <a:pt x="674" y="38"/>
                </a:lnTo>
                <a:lnTo>
                  <a:pt x="686" y="35"/>
                </a:lnTo>
                <a:lnTo>
                  <a:pt x="695" y="31"/>
                </a:lnTo>
                <a:lnTo>
                  <a:pt x="705" y="27"/>
                </a:lnTo>
                <a:lnTo>
                  <a:pt x="713" y="23"/>
                </a:lnTo>
                <a:lnTo>
                  <a:pt x="718" y="19"/>
                </a:lnTo>
                <a:lnTo>
                  <a:pt x="730" y="13"/>
                </a:lnTo>
                <a:lnTo>
                  <a:pt x="741" y="10"/>
                </a:lnTo>
                <a:lnTo>
                  <a:pt x="751" y="6"/>
                </a:lnTo>
                <a:lnTo>
                  <a:pt x="763" y="2"/>
                </a:lnTo>
                <a:lnTo>
                  <a:pt x="772" y="0"/>
                </a:lnTo>
                <a:lnTo>
                  <a:pt x="782" y="0"/>
                </a:lnTo>
                <a:lnTo>
                  <a:pt x="791" y="0"/>
                </a:lnTo>
                <a:lnTo>
                  <a:pt x="801" y="2"/>
                </a:lnTo>
                <a:lnTo>
                  <a:pt x="807" y="4"/>
                </a:lnTo>
                <a:lnTo>
                  <a:pt x="812" y="4"/>
                </a:lnTo>
                <a:lnTo>
                  <a:pt x="818" y="6"/>
                </a:lnTo>
                <a:lnTo>
                  <a:pt x="826" y="10"/>
                </a:lnTo>
                <a:lnTo>
                  <a:pt x="834" y="12"/>
                </a:lnTo>
                <a:lnTo>
                  <a:pt x="841" y="15"/>
                </a:lnTo>
                <a:lnTo>
                  <a:pt x="851" y="19"/>
                </a:lnTo>
                <a:lnTo>
                  <a:pt x="862" y="23"/>
                </a:lnTo>
                <a:lnTo>
                  <a:pt x="872" y="29"/>
                </a:lnTo>
                <a:lnTo>
                  <a:pt x="884" y="35"/>
                </a:lnTo>
                <a:lnTo>
                  <a:pt x="897" y="40"/>
                </a:lnTo>
                <a:lnTo>
                  <a:pt x="910" y="46"/>
                </a:lnTo>
                <a:lnTo>
                  <a:pt x="924" y="54"/>
                </a:lnTo>
                <a:lnTo>
                  <a:pt x="939" y="61"/>
                </a:lnTo>
                <a:lnTo>
                  <a:pt x="955" y="69"/>
                </a:lnTo>
                <a:lnTo>
                  <a:pt x="970" y="77"/>
                </a:lnTo>
                <a:lnTo>
                  <a:pt x="985" y="84"/>
                </a:lnTo>
                <a:lnTo>
                  <a:pt x="1001" y="94"/>
                </a:lnTo>
                <a:lnTo>
                  <a:pt x="1014" y="102"/>
                </a:lnTo>
                <a:lnTo>
                  <a:pt x="1027" y="109"/>
                </a:lnTo>
                <a:lnTo>
                  <a:pt x="1039" y="117"/>
                </a:lnTo>
                <a:lnTo>
                  <a:pt x="1049" y="123"/>
                </a:lnTo>
                <a:lnTo>
                  <a:pt x="1058" y="130"/>
                </a:lnTo>
                <a:lnTo>
                  <a:pt x="1068" y="136"/>
                </a:lnTo>
                <a:lnTo>
                  <a:pt x="1075" y="142"/>
                </a:lnTo>
                <a:lnTo>
                  <a:pt x="1081" y="148"/>
                </a:lnTo>
                <a:lnTo>
                  <a:pt x="1087" y="153"/>
                </a:lnTo>
                <a:lnTo>
                  <a:pt x="1093" y="159"/>
                </a:lnTo>
                <a:lnTo>
                  <a:pt x="1097" y="163"/>
                </a:lnTo>
                <a:lnTo>
                  <a:pt x="1099" y="169"/>
                </a:lnTo>
                <a:lnTo>
                  <a:pt x="1100" y="173"/>
                </a:lnTo>
                <a:lnTo>
                  <a:pt x="1100" y="176"/>
                </a:lnTo>
                <a:lnTo>
                  <a:pt x="1100" y="180"/>
                </a:lnTo>
                <a:lnTo>
                  <a:pt x="1099" y="184"/>
                </a:lnTo>
                <a:lnTo>
                  <a:pt x="1099" y="188"/>
                </a:lnTo>
                <a:lnTo>
                  <a:pt x="1097" y="194"/>
                </a:lnTo>
                <a:lnTo>
                  <a:pt x="1093" y="197"/>
                </a:lnTo>
                <a:lnTo>
                  <a:pt x="1091" y="201"/>
                </a:lnTo>
                <a:lnTo>
                  <a:pt x="1087" y="207"/>
                </a:lnTo>
                <a:lnTo>
                  <a:pt x="1081" y="211"/>
                </a:lnTo>
                <a:lnTo>
                  <a:pt x="1077" y="215"/>
                </a:lnTo>
                <a:lnTo>
                  <a:pt x="1072" y="220"/>
                </a:lnTo>
                <a:lnTo>
                  <a:pt x="1066" y="226"/>
                </a:lnTo>
                <a:lnTo>
                  <a:pt x="1058" y="230"/>
                </a:lnTo>
                <a:lnTo>
                  <a:pt x="1051" y="236"/>
                </a:lnTo>
                <a:lnTo>
                  <a:pt x="1043" y="240"/>
                </a:lnTo>
                <a:lnTo>
                  <a:pt x="1035" y="245"/>
                </a:lnTo>
                <a:lnTo>
                  <a:pt x="1026" y="251"/>
                </a:lnTo>
                <a:lnTo>
                  <a:pt x="1022" y="255"/>
                </a:lnTo>
                <a:lnTo>
                  <a:pt x="1016" y="259"/>
                </a:lnTo>
                <a:lnTo>
                  <a:pt x="1012" y="263"/>
                </a:lnTo>
                <a:lnTo>
                  <a:pt x="1006" y="268"/>
                </a:lnTo>
                <a:lnTo>
                  <a:pt x="1001" y="274"/>
                </a:lnTo>
                <a:lnTo>
                  <a:pt x="997" y="280"/>
                </a:lnTo>
                <a:lnTo>
                  <a:pt x="991" y="287"/>
                </a:lnTo>
                <a:lnTo>
                  <a:pt x="985" y="295"/>
                </a:lnTo>
                <a:lnTo>
                  <a:pt x="980" y="305"/>
                </a:lnTo>
                <a:lnTo>
                  <a:pt x="976" y="314"/>
                </a:lnTo>
                <a:lnTo>
                  <a:pt x="970" y="324"/>
                </a:lnTo>
                <a:lnTo>
                  <a:pt x="964" y="335"/>
                </a:lnTo>
                <a:lnTo>
                  <a:pt x="958" y="347"/>
                </a:lnTo>
                <a:lnTo>
                  <a:pt x="953" y="358"/>
                </a:lnTo>
                <a:lnTo>
                  <a:pt x="947" y="372"/>
                </a:lnTo>
                <a:lnTo>
                  <a:pt x="941" y="387"/>
                </a:lnTo>
                <a:lnTo>
                  <a:pt x="935" y="401"/>
                </a:lnTo>
                <a:lnTo>
                  <a:pt x="930" y="416"/>
                </a:lnTo>
                <a:lnTo>
                  <a:pt x="924" y="431"/>
                </a:lnTo>
                <a:lnTo>
                  <a:pt x="916" y="448"/>
                </a:lnTo>
                <a:lnTo>
                  <a:pt x="910" y="466"/>
                </a:lnTo>
                <a:lnTo>
                  <a:pt x="905" y="485"/>
                </a:lnTo>
                <a:lnTo>
                  <a:pt x="897" y="504"/>
                </a:lnTo>
                <a:lnTo>
                  <a:pt x="891" y="523"/>
                </a:lnTo>
                <a:lnTo>
                  <a:pt x="885" y="542"/>
                </a:lnTo>
                <a:lnTo>
                  <a:pt x="878" y="563"/>
                </a:lnTo>
                <a:lnTo>
                  <a:pt x="872" y="586"/>
                </a:lnTo>
                <a:lnTo>
                  <a:pt x="864" y="608"/>
                </a:lnTo>
                <a:lnTo>
                  <a:pt x="859" y="631"/>
                </a:lnTo>
                <a:lnTo>
                  <a:pt x="851" y="655"/>
                </a:lnTo>
                <a:lnTo>
                  <a:pt x="845" y="680"/>
                </a:lnTo>
                <a:lnTo>
                  <a:pt x="837" y="705"/>
                </a:lnTo>
                <a:lnTo>
                  <a:pt x="701" y="705"/>
                </a:lnTo>
                <a:lnTo>
                  <a:pt x="701" y="698"/>
                </a:lnTo>
                <a:lnTo>
                  <a:pt x="701" y="688"/>
                </a:lnTo>
                <a:lnTo>
                  <a:pt x="703" y="677"/>
                </a:lnTo>
                <a:lnTo>
                  <a:pt x="703" y="665"/>
                </a:lnTo>
                <a:lnTo>
                  <a:pt x="705" y="652"/>
                </a:lnTo>
                <a:lnTo>
                  <a:pt x="707" y="638"/>
                </a:lnTo>
                <a:lnTo>
                  <a:pt x="709" y="621"/>
                </a:lnTo>
                <a:lnTo>
                  <a:pt x="711" y="606"/>
                </a:lnTo>
                <a:lnTo>
                  <a:pt x="713" y="586"/>
                </a:lnTo>
                <a:lnTo>
                  <a:pt x="715" y="567"/>
                </a:lnTo>
                <a:lnTo>
                  <a:pt x="718" y="546"/>
                </a:lnTo>
                <a:lnTo>
                  <a:pt x="722" y="525"/>
                </a:lnTo>
                <a:lnTo>
                  <a:pt x="724" y="502"/>
                </a:lnTo>
                <a:lnTo>
                  <a:pt x="728" y="477"/>
                </a:lnTo>
                <a:lnTo>
                  <a:pt x="734" y="452"/>
                </a:lnTo>
                <a:lnTo>
                  <a:pt x="738" y="425"/>
                </a:lnTo>
                <a:lnTo>
                  <a:pt x="741" y="399"/>
                </a:lnTo>
                <a:lnTo>
                  <a:pt x="745" y="374"/>
                </a:lnTo>
                <a:lnTo>
                  <a:pt x="749" y="351"/>
                </a:lnTo>
                <a:lnTo>
                  <a:pt x="753" y="328"/>
                </a:lnTo>
                <a:lnTo>
                  <a:pt x="757" y="307"/>
                </a:lnTo>
                <a:lnTo>
                  <a:pt x="759" y="287"/>
                </a:lnTo>
                <a:lnTo>
                  <a:pt x="761" y="270"/>
                </a:lnTo>
                <a:lnTo>
                  <a:pt x="763" y="255"/>
                </a:lnTo>
                <a:lnTo>
                  <a:pt x="763" y="240"/>
                </a:lnTo>
                <a:lnTo>
                  <a:pt x="763" y="226"/>
                </a:lnTo>
                <a:lnTo>
                  <a:pt x="763" y="215"/>
                </a:lnTo>
                <a:lnTo>
                  <a:pt x="763" y="203"/>
                </a:lnTo>
                <a:lnTo>
                  <a:pt x="763" y="196"/>
                </a:lnTo>
                <a:lnTo>
                  <a:pt x="761" y="188"/>
                </a:lnTo>
                <a:lnTo>
                  <a:pt x="759" y="180"/>
                </a:lnTo>
                <a:lnTo>
                  <a:pt x="757" y="17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yào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5594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炸药 火药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除夕夜,空气中弥漫着浓烈的火药味。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第一笔横长，盖住下部，“约”笔画紧凑。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药</a:t>
            </a:r>
          </a:p>
        </p:txBody>
      </p:sp>
      <p:grpSp>
        <p:nvGrpSpPr>
          <p:cNvPr id="30721" name="Group 4"/>
          <p:cNvGrpSpPr/>
          <p:nvPr/>
        </p:nvGrpSpPr>
        <p:grpSpPr>
          <a:xfrm>
            <a:off x="1331125" y="2286000"/>
            <a:ext cx="2879725" cy="2879725"/>
            <a:chOff x="1474" y="663"/>
            <a:chExt cx="2948" cy="2835"/>
          </a:xfrm>
        </p:grpSpPr>
        <p:sp>
          <p:nvSpPr>
            <p:cNvPr id="3072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5" name="Freeform 45"/>
          <p:cNvSpPr/>
          <p:nvPr/>
        </p:nvSpPr>
        <p:spPr>
          <a:xfrm>
            <a:off x="2799562" y="3873500"/>
            <a:ext cx="22542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390">
                <a:moveTo>
                  <a:pt x="136" y="237"/>
                </a:moveTo>
                <a:lnTo>
                  <a:pt x="85" y="152"/>
                </a:lnTo>
                <a:lnTo>
                  <a:pt x="34" y="85"/>
                </a:lnTo>
                <a:lnTo>
                  <a:pt x="17" y="34"/>
                </a:lnTo>
                <a:lnTo>
                  <a:pt x="0" y="0"/>
                </a:lnTo>
                <a:lnTo>
                  <a:pt x="51" y="0"/>
                </a:lnTo>
                <a:lnTo>
                  <a:pt x="85" y="17"/>
                </a:lnTo>
                <a:lnTo>
                  <a:pt x="136" y="34"/>
                </a:lnTo>
                <a:lnTo>
                  <a:pt x="186" y="51"/>
                </a:lnTo>
                <a:lnTo>
                  <a:pt x="237" y="85"/>
                </a:lnTo>
                <a:lnTo>
                  <a:pt x="271" y="102"/>
                </a:lnTo>
                <a:lnTo>
                  <a:pt x="305" y="135"/>
                </a:lnTo>
                <a:lnTo>
                  <a:pt x="322" y="169"/>
                </a:lnTo>
                <a:lnTo>
                  <a:pt x="339" y="203"/>
                </a:lnTo>
                <a:lnTo>
                  <a:pt x="356" y="237"/>
                </a:lnTo>
                <a:lnTo>
                  <a:pt x="356" y="271"/>
                </a:lnTo>
                <a:lnTo>
                  <a:pt x="356" y="305"/>
                </a:lnTo>
                <a:lnTo>
                  <a:pt x="339" y="339"/>
                </a:lnTo>
                <a:lnTo>
                  <a:pt x="322" y="356"/>
                </a:lnTo>
                <a:lnTo>
                  <a:pt x="322" y="373"/>
                </a:lnTo>
                <a:lnTo>
                  <a:pt x="305" y="390"/>
                </a:lnTo>
                <a:lnTo>
                  <a:pt x="288" y="373"/>
                </a:lnTo>
                <a:lnTo>
                  <a:pt x="254" y="356"/>
                </a:lnTo>
                <a:lnTo>
                  <a:pt x="203" y="305"/>
                </a:lnTo>
                <a:lnTo>
                  <a:pt x="136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1905800" y="2957512"/>
            <a:ext cx="1635125" cy="2682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75" h="424">
                <a:moveTo>
                  <a:pt x="1864" y="50"/>
                </a:moveTo>
                <a:lnTo>
                  <a:pt x="2016" y="33"/>
                </a:lnTo>
                <a:lnTo>
                  <a:pt x="2135" y="16"/>
                </a:lnTo>
                <a:lnTo>
                  <a:pt x="2236" y="16"/>
                </a:lnTo>
                <a:lnTo>
                  <a:pt x="2321" y="0"/>
                </a:lnTo>
                <a:lnTo>
                  <a:pt x="2389" y="16"/>
                </a:lnTo>
                <a:lnTo>
                  <a:pt x="2440" y="33"/>
                </a:lnTo>
                <a:lnTo>
                  <a:pt x="2490" y="50"/>
                </a:lnTo>
                <a:lnTo>
                  <a:pt x="2541" y="84"/>
                </a:lnTo>
                <a:lnTo>
                  <a:pt x="2558" y="118"/>
                </a:lnTo>
                <a:lnTo>
                  <a:pt x="2575" y="152"/>
                </a:lnTo>
                <a:lnTo>
                  <a:pt x="2575" y="169"/>
                </a:lnTo>
                <a:lnTo>
                  <a:pt x="2541" y="186"/>
                </a:lnTo>
                <a:lnTo>
                  <a:pt x="2524" y="186"/>
                </a:lnTo>
                <a:lnTo>
                  <a:pt x="2507" y="203"/>
                </a:lnTo>
                <a:lnTo>
                  <a:pt x="2457" y="203"/>
                </a:lnTo>
                <a:lnTo>
                  <a:pt x="2423" y="203"/>
                </a:lnTo>
                <a:lnTo>
                  <a:pt x="2355" y="203"/>
                </a:lnTo>
                <a:lnTo>
                  <a:pt x="2287" y="203"/>
                </a:lnTo>
                <a:lnTo>
                  <a:pt x="2219" y="203"/>
                </a:lnTo>
                <a:lnTo>
                  <a:pt x="2135" y="203"/>
                </a:lnTo>
                <a:lnTo>
                  <a:pt x="2050" y="186"/>
                </a:lnTo>
                <a:lnTo>
                  <a:pt x="1965" y="186"/>
                </a:lnTo>
                <a:lnTo>
                  <a:pt x="1897" y="186"/>
                </a:lnTo>
                <a:lnTo>
                  <a:pt x="1830" y="186"/>
                </a:lnTo>
                <a:lnTo>
                  <a:pt x="1779" y="186"/>
                </a:lnTo>
                <a:lnTo>
                  <a:pt x="1728" y="186"/>
                </a:lnTo>
                <a:lnTo>
                  <a:pt x="1694" y="186"/>
                </a:lnTo>
                <a:lnTo>
                  <a:pt x="1660" y="203"/>
                </a:lnTo>
                <a:lnTo>
                  <a:pt x="1592" y="203"/>
                </a:lnTo>
                <a:lnTo>
                  <a:pt x="1491" y="220"/>
                </a:lnTo>
                <a:lnTo>
                  <a:pt x="1389" y="237"/>
                </a:lnTo>
                <a:lnTo>
                  <a:pt x="1254" y="254"/>
                </a:lnTo>
                <a:lnTo>
                  <a:pt x="949" y="305"/>
                </a:lnTo>
                <a:lnTo>
                  <a:pt x="610" y="356"/>
                </a:lnTo>
                <a:lnTo>
                  <a:pt x="525" y="373"/>
                </a:lnTo>
                <a:lnTo>
                  <a:pt x="457" y="373"/>
                </a:lnTo>
                <a:lnTo>
                  <a:pt x="390" y="390"/>
                </a:lnTo>
                <a:lnTo>
                  <a:pt x="339" y="407"/>
                </a:lnTo>
                <a:lnTo>
                  <a:pt x="288" y="407"/>
                </a:lnTo>
                <a:lnTo>
                  <a:pt x="254" y="407"/>
                </a:lnTo>
                <a:lnTo>
                  <a:pt x="237" y="424"/>
                </a:lnTo>
                <a:lnTo>
                  <a:pt x="220" y="424"/>
                </a:lnTo>
                <a:lnTo>
                  <a:pt x="186" y="407"/>
                </a:lnTo>
                <a:lnTo>
                  <a:pt x="152" y="373"/>
                </a:lnTo>
                <a:lnTo>
                  <a:pt x="85" y="339"/>
                </a:lnTo>
                <a:lnTo>
                  <a:pt x="0" y="271"/>
                </a:lnTo>
                <a:lnTo>
                  <a:pt x="220" y="254"/>
                </a:lnTo>
                <a:lnTo>
                  <a:pt x="423" y="237"/>
                </a:lnTo>
                <a:lnTo>
                  <a:pt x="610" y="203"/>
                </a:lnTo>
                <a:lnTo>
                  <a:pt x="779" y="186"/>
                </a:lnTo>
                <a:lnTo>
                  <a:pt x="915" y="169"/>
                </a:lnTo>
                <a:lnTo>
                  <a:pt x="1050" y="152"/>
                </a:lnTo>
                <a:lnTo>
                  <a:pt x="1169" y="135"/>
                </a:lnTo>
                <a:lnTo>
                  <a:pt x="1254" y="118"/>
                </a:lnTo>
                <a:lnTo>
                  <a:pt x="1559" y="84"/>
                </a:lnTo>
                <a:lnTo>
                  <a:pt x="1864" y="5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2002637" y="3313112"/>
            <a:ext cx="484188" cy="495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3" h="781">
                <a:moveTo>
                  <a:pt x="34" y="747"/>
                </a:moveTo>
                <a:lnTo>
                  <a:pt x="0" y="696"/>
                </a:lnTo>
                <a:lnTo>
                  <a:pt x="0" y="645"/>
                </a:lnTo>
                <a:lnTo>
                  <a:pt x="0" y="628"/>
                </a:lnTo>
                <a:lnTo>
                  <a:pt x="17" y="611"/>
                </a:lnTo>
                <a:lnTo>
                  <a:pt x="34" y="594"/>
                </a:lnTo>
                <a:lnTo>
                  <a:pt x="85" y="594"/>
                </a:lnTo>
                <a:lnTo>
                  <a:pt x="102" y="577"/>
                </a:lnTo>
                <a:lnTo>
                  <a:pt x="153" y="543"/>
                </a:lnTo>
                <a:lnTo>
                  <a:pt x="187" y="509"/>
                </a:lnTo>
                <a:lnTo>
                  <a:pt x="221" y="458"/>
                </a:lnTo>
                <a:lnTo>
                  <a:pt x="288" y="356"/>
                </a:lnTo>
                <a:lnTo>
                  <a:pt x="356" y="237"/>
                </a:lnTo>
                <a:lnTo>
                  <a:pt x="390" y="187"/>
                </a:lnTo>
                <a:lnTo>
                  <a:pt x="390" y="136"/>
                </a:lnTo>
                <a:lnTo>
                  <a:pt x="407" y="102"/>
                </a:lnTo>
                <a:lnTo>
                  <a:pt x="390" y="68"/>
                </a:lnTo>
                <a:lnTo>
                  <a:pt x="390" y="34"/>
                </a:lnTo>
                <a:lnTo>
                  <a:pt x="390" y="17"/>
                </a:lnTo>
                <a:lnTo>
                  <a:pt x="407" y="0"/>
                </a:lnTo>
                <a:lnTo>
                  <a:pt x="441" y="0"/>
                </a:lnTo>
                <a:lnTo>
                  <a:pt x="492" y="17"/>
                </a:lnTo>
                <a:lnTo>
                  <a:pt x="543" y="68"/>
                </a:lnTo>
                <a:lnTo>
                  <a:pt x="593" y="119"/>
                </a:lnTo>
                <a:lnTo>
                  <a:pt x="610" y="170"/>
                </a:lnTo>
                <a:lnTo>
                  <a:pt x="610" y="187"/>
                </a:lnTo>
                <a:lnTo>
                  <a:pt x="576" y="237"/>
                </a:lnTo>
                <a:lnTo>
                  <a:pt x="526" y="288"/>
                </a:lnTo>
                <a:lnTo>
                  <a:pt x="441" y="373"/>
                </a:lnTo>
                <a:lnTo>
                  <a:pt x="339" y="475"/>
                </a:lnTo>
                <a:lnTo>
                  <a:pt x="305" y="509"/>
                </a:lnTo>
                <a:lnTo>
                  <a:pt x="271" y="543"/>
                </a:lnTo>
                <a:lnTo>
                  <a:pt x="255" y="577"/>
                </a:lnTo>
                <a:lnTo>
                  <a:pt x="271" y="594"/>
                </a:lnTo>
                <a:lnTo>
                  <a:pt x="305" y="594"/>
                </a:lnTo>
                <a:lnTo>
                  <a:pt x="339" y="594"/>
                </a:lnTo>
                <a:lnTo>
                  <a:pt x="407" y="611"/>
                </a:lnTo>
                <a:lnTo>
                  <a:pt x="475" y="611"/>
                </a:lnTo>
                <a:lnTo>
                  <a:pt x="559" y="611"/>
                </a:lnTo>
                <a:lnTo>
                  <a:pt x="661" y="611"/>
                </a:lnTo>
                <a:lnTo>
                  <a:pt x="763" y="611"/>
                </a:lnTo>
                <a:lnTo>
                  <a:pt x="644" y="696"/>
                </a:lnTo>
                <a:lnTo>
                  <a:pt x="543" y="713"/>
                </a:lnTo>
                <a:lnTo>
                  <a:pt x="458" y="713"/>
                </a:lnTo>
                <a:lnTo>
                  <a:pt x="390" y="713"/>
                </a:lnTo>
                <a:lnTo>
                  <a:pt x="322" y="730"/>
                </a:lnTo>
                <a:lnTo>
                  <a:pt x="271" y="730"/>
                </a:lnTo>
                <a:lnTo>
                  <a:pt x="221" y="747"/>
                </a:lnTo>
                <a:lnTo>
                  <a:pt x="204" y="747"/>
                </a:lnTo>
                <a:lnTo>
                  <a:pt x="187" y="747"/>
                </a:lnTo>
                <a:lnTo>
                  <a:pt x="153" y="764"/>
                </a:lnTo>
                <a:lnTo>
                  <a:pt x="136" y="781"/>
                </a:lnTo>
                <a:lnTo>
                  <a:pt x="119" y="781"/>
                </a:lnTo>
                <a:lnTo>
                  <a:pt x="102" y="781"/>
                </a:lnTo>
                <a:lnTo>
                  <a:pt x="68" y="764"/>
                </a:lnTo>
                <a:lnTo>
                  <a:pt x="34" y="74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045500" y="3484562"/>
            <a:ext cx="581025" cy="668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5" h="1053">
                <a:moveTo>
                  <a:pt x="593" y="883"/>
                </a:moveTo>
                <a:lnTo>
                  <a:pt x="525" y="900"/>
                </a:lnTo>
                <a:lnTo>
                  <a:pt x="458" y="917"/>
                </a:lnTo>
                <a:lnTo>
                  <a:pt x="390" y="934"/>
                </a:lnTo>
                <a:lnTo>
                  <a:pt x="339" y="951"/>
                </a:lnTo>
                <a:lnTo>
                  <a:pt x="288" y="968"/>
                </a:lnTo>
                <a:lnTo>
                  <a:pt x="254" y="985"/>
                </a:lnTo>
                <a:lnTo>
                  <a:pt x="220" y="1002"/>
                </a:lnTo>
                <a:lnTo>
                  <a:pt x="203" y="1002"/>
                </a:lnTo>
                <a:lnTo>
                  <a:pt x="153" y="1036"/>
                </a:lnTo>
                <a:lnTo>
                  <a:pt x="136" y="1036"/>
                </a:lnTo>
                <a:lnTo>
                  <a:pt x="119" y="1053"/>
                </a:lnTo>
                <a:lnTo>
                  <a:pt x="102" y="1036"/>
                </a:lnTo>
                <a:lnTo>
                  <a:pt x="68" y="1019"/>
                </a:lnTo>
                <a:lnTo>
                  <a:pt x="51" y="1002"/>
                </a:lnTo>
                <a:lnTo>
                  <a:pt x="34" y="968"/>
                </a:lnTo>
                <a:lnTo>
                  <a:pt x="0" y="917"/>
                </a:lnTo>
                <a:lnTo>
                  <a:pt x="0" y="900"/>
                </a:lnTo>
                <a:lnTo>
                  <a:pt x="0" y="883"/>
                </a:lnTo>
                <a:lnTo>
                  <a:pt x="0" y="866"/>
                </a:lnTo>
                <a:lnTo>
                  <a:pt x="17" y="849"/>
                </a:lnTo>
                <a:lnTo>
                  <a:pt x="34" y="832"/>
                </a:lnTo>
                <a:lnTo>
                  <a:pt x="68" y="815"/>
                </a:lnTo>
                <a:lnTo>
                  <a:pt x="119" y="781"/>
                </a:lnTo>
                <a:lnTo>
                  <a:pt x="187" y="730"/>
                </a:lnTo>
                <a:lnTo>
                  <a:pt x="288" y="646"/>
                </a:lnTo>
                <a:lnTo>
                  <a:pt x="322" y="595"/>
                </a:lnTo>
                <a:lnTo>
                  <a:pt x="390" y="527"/>
                </a:lnTo>
                <a:lnTo>
                  <a:pt x="475" y="425"/>
                </a:lnTo>
                <a:lnTo>
                  <a:pt x="559" y="340"/>
                </a:lnTo>
                <a:lnTo>
                  <a:pt x="610" y="255"/>
                </a:lnTo>
                <a:lnTo>
                  <a:pt x="644" y="204"/>
                </a:lnTo>
                <a:lnTo>
                  <a:pt x="678" y="153"/>
                </a:lnTo>
                <a:lnTo>
                  <a:pt x="695" y="119"/>
                </a:lnTo>
                <a:lnTo>
                  <a:pt x="695" y="102"/>
                </a:lnTo>
                <a:lnTo>
                  <a:pt x="695" y="68"/>
                </a:lnTo>
                <a:lnTo>
                  <a:pt x="695" y="51"/>
                </a:lnTo>
                <a:lnTo>
                  <a:pt x="695" y="34"/>
                </a:lnTo>
                <a:lnTo>
                  <a:pt x="712" y="0"/>
                </a:lnTo>
                <a:lnTo>
                  <a:pt x="729" y="0"/>
                </a:lnTo>
                <a:lnTo>
                  <a:pt x="746" y="0"/>
                </a:lnTo>
                <a:lnTo>
                  <a:pt x="796" y="17"/>
                </a:lnTo>
                <a:lnTo>
                  <a:pt x="847" y="68"/>
                </a:lnTo>
                <a:lnTo>
                  <a:pt x="881" y="102"/>
                </a:lnTo>
                <a:lnTo>
                  <a:pt x="915" y="153"/>
                </a:lnTo>
                <a:lnTo>
                  <a:pt x="915" y="170"/>
                </a:lnTo>
                <a:lnTo>
                  <a:pt x="915" y="204"/>
                </a:lnTo>
                <a:lnTo>
                  <a:pt x="898" y="221"/>
                </a:lnTo>
                <a:lnTo>
                  <a:pt x="864" y="255"/>
                </a:lnTo>
                <a:lnTo>
                  <a:pt x="830" y="289"/>
                </a:lnTo>
                <a:lnTo>
                  <a:pt x="779" y="340"/>
                </a:lnTo>
                <a:lnTo>
                  <a:pt x="695" y="408"/>
                </a:lnTo>
                <a:lnTo>
                  <a:pt x="610" y="493"/>
                </a:lnTo>
                <a:lnTo>
                  <a:pt x="508" y="578"/>
                </a:lnTo>
                <a:lnTo>
                  <a:pt x="441" y="646"/>
                </a:lnTo>
                <a:lnTo>
                  <a:pt x="390" y="680"/>
                </a:lnTo>
                <a:lnTo>
                  <a:pt x="356" y="730"/>
                </a:lnTo>
                <a:lnTo>
                  <a:pt x="305" y="764"/>
                </a:lnTo>
                <a:lnTo>
                  <a:pt x="288" y="781"/>
                </a:lnTo>
                <a:lnTo>
                  <a:pt x="271" y="815"/>
                </a:lnTo>
                <a:lnTo>
                  <a:pt x="254" y="815"/>
                </a:lnTo>
                <a:lnTo>
                  <a:pt x="254" y="832"/>
                </a:lnTo>
                <a:lnTo>
                  <a:pt x="271" y="832"/>
                </a:lnTo>
                <a:lnTo>
                  <a:pt x="288" y="832"/>
                </a:lnTo>
                <a:lnTo>
                  <a:pt x="322" y="832"/>
                </a:lnTo>
                <a:lnTo>
                  <a:pt x="356" y="832"/>
                </a:lnTo>
                <a:lnTo>
                  <a:pt x="407" y="815"/>
                </a:lnTo>
                <a:lnTo>
                  <a:pt x="458" y="815"/>
                </a:lnTo>
                <a:lnTo>
                  <a:pt x="525" y="798"/>
                </a:lnTo>
                <a:lnTo>
                  <a:pt x="593" y="781"/>
                </a:lnTo>
                <a:lnTo>
                  <a:pt x="678" y="764"/>
                </a:lnTo>
                <a:lnTo>
                  <a:pt x="729" y="747"/>
                </a:lnTo>
                <a:lnTo>
                  <a:pt x="796" y="747"/>
                </a:lnTo>
                <a:lnTo>
                  <a:pt x="830" y="747"/>
                </a:lnTo>
                <a:lnTo>
                  <a:pt x="864" y="730"/>
                </a:lnTo>
                <a:lnTo>
                  <a:pt x="898" y="747"/>
                </a:lnTo>
                <a:lnTo>
                  <a:pt x="915" y="747"/>
                </a:lnTo>
                <a:lnTo>
                  <a:pt x="915" y="764"/>
                </a:lnTo>
                <a:lnTo>
                  <a:pt x="898" y="781"/>
                </a:lnTo>
                <a:lnTo>
                  <a:pt x="864" y="781"/>
                </a:lnTo>
                <a:lnTo>
                  <a:pt x="830" y="798"/>
                </a:lnTo>
                <a:lnTo>
                  <a:pt x="796" y="815"/>
                </a:lnTo>
                <a:lnTo>
                  <a:pt x="729" y="832"/>
                </a:lnTo>
                <a:lnTo>
                  <a:pt x="678" y="849"/>
                </a:lnTo>
                <a:lnTo>
                  <a:pt x="593" y="8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1916912" y="4164012"/>
            <a:ext cx="763588" cy="3127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03" h="492">
                <a:moveTo>
                  <a:pt x="85" y="238"/>
                </a:moveTo>
                <a:lnTo>
                  <a:pt x="152" y="255"/>
                </a:lnTo>
                <a:lnTo>
                  <a:pt x="186" y="255"/>
                </a:lnTo>
                <a:lnTo>
                  <a:pt x="203" y="255"/>
                </a:lnTo>
                <a:lnTo>
                  <a:pt x="237" y="255"/>
                </a:lnTo>
                <a:lnTo>
                  <a:pt x="271" y="238"/>
                </a:lnTo>
                <a:lnTo>
                  <a:pt x="339" y="221"/>
                </a:lnTo>
                <a:lnTo>
                  <a:pt x="406" y="204"/>
                </a:lnTo>
                <a:lnTo>
                  <a:pt x="491" y="170"/>
                </a:lnTo>
                <a:lnTo>
                  <a:pt x="593" y="153"/>
                </a:lnTo>
                <a:lnTo>
                  <a:pt x="711" y="119"/>
                </a:lnTo>
                <a:lnTo>
                  <a:pt x="830" y="85"/>
                </a:lnTo>
                <a:lnTo>
                  <a:pt x="932" y="51"/>
                </a:lnTo>
                <a:lnTo>
                  <a:pt x="1016" y="34"/>
                </a:lnTo>
                <a:lnTo>
                  <a:pt x="1084" y="17"/>
                </a:lnTo>
                <a:lnTo>
                  <a:pt x="1135" y="17"/>
                </a:lnTo>
                <a:lnTo>
                  <a:pt x="1169" y="0"/>
                </a:lnTo>
                <a:lnTo>
                  <a:pt x="1186" y="0"/>
                </a:lnTo>
                <a:lnTo>
                  <a:pt x="1203" y="17"/>
                </a:lnTo>
                <a:lnTo>
                  <a:pt x="1186" y="34"/>
                </a:lnTo>
                <a:lnTo>
                  <a:pt x="1152" y="51"/>
                </a:lnTo>
                <a:lnTo>
                  <a:pt x="1118" y="85"/>
                </a:lnTo>
                <a:lnTo>
                  <a:pt x="1067" y="102"/>
                </a:lnTo>
                <a:lnTo>
                  <a:pt x="1016" y="136"/>
                </a:lnTo>
                <a:lnTo>
                  <a:pt x="949" y="153"/>
                </a:lnTo>
                <a:lnTo>
                  <a:pt x="881" y="187"/>
                </a:lnTo>
                <a:lnTo>
                  <a:pt x="728" y="255"/>
                </a:lnTo>
                <a:lnTo>
                  <a:pt x="593" y="323"/>
                </a:lnTo>
                <a:lnTo>
                  <a:pt x="474" y="374"/>
                </a:lnTo>
                <a:lnTo>
                  <a:pt x="390" y="408"/>
                </a:lnTo>
                <a:lnTo>
                  <a:pt x="305" y="441"/>
                </a:lnTo>
                <a:lnTo>
                  <a:pt x="237" y="475"/>
                </a:lnTo>
                <a:lnTo>
                  <a:pt x="186" y="492"/>
                </a:lnTo>
                <a:lnTo>
                  <a:pt x="152" y="492"/>
                </a:lnTo>
                <a:lnTo>
                  <a:pt x="135" y="475"/>
                </a:lnTo>
                <a:lnTo>
                  <a:pt x="102" y="458"/>
                </a:lnTo>
                <a:lnTo>
                  <a:pt x="68" y="425"/>
                </a:lnTo>
                <a:lnTo>
                  <a:pt x="34" y="357"/>
                </a:lnTo>
                <a:lnTo>
                  <a:pt x="17" y="306"/>
                </a:lnTo>
                <a:lnTo>
                  <a:pt x="0" y="272"/>
                </a:lnTo>
                <a:lnTo>
                  <a:pt x="0" y="238"/>
                </a:lnTo>
                <a:lnTo>
                  <a:pt x="17" y="221"/>
                </a:lnTo>
                <a:lnTo>
                  <a:pt x="51" y="221"/>
                </a:lnTo>
                <a:lnTo>
                  <a:pt x="85" y="2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605887" y="3268662"/>
            <a:ext cx="527050" cy="615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0" h="968">
                <a:moveTo>
                  <a:pt x="559" y="17"/>
                </a:moveTo>
                <a:lnTo>
                  <a:pt x="593" y="0"/>
                </a:lnTo>
                <a:lnTo>
                  <a:pt x="627" y="0"/>
                </a:lnTo>
                <a:lnTo>
                  <a:pt x="661" y="0"/>
                </a:lnTo>
                <a:lnTo>
                  <a:pt x="712" y="34"/>
                </a:lnTo>
                <a:lnTo>
                  <a:pt x="779" y="85"/>
                </a:lnTo>
                <a:lnTo>
                  <a:pt x="813" y="102"/>
                </a:lnTo>
                <a:lnTo>
                  <a:pt x="813" y="136"/>
                </a:lnTo>
                <a:lnTo>
                  <a:pt x="830" y="153"/>
                </a:lnTo>
                <a:lnTo>
                  <a:pt x="830" y="170"/>
                </a:lnTo>
                <a:lnTo>
                  <a:pt x="813" y="204"/>
                </a:lnTo>
                <a:lnTo>
                  <a:pt x="779" y="255"/>
                </a:lnTo>
                <a:lnTo>
                  <a:pt x="729" y="322"/>
                </a:lnTo>
                <a:lnTo>
                  <a:pt x="644" y="424"/>
                </a:lnTo>
                <a:lnTo>
                  <a:pt x="559" y="543"/>
                </a:lnTo>
                <a:lnTo>
                  <a:pt x="458" y="645"/>
                </a:lnTo>
                <a:lnTo>
                  <a:pt x="254" y="815"/>
                </a:lnTo>
                <a:lnTo>
                  <a:pt x="203" y="866"/>
                </a:lnTo>
                <a:lnTo>
                  <a:pt x="153" y="900"/>
                </a:lnTo>
                <a:lnTo>
                  <a:pt x="85" y="934"/>
                </a:lnTo>
                <a:lnTo>
                  <a:pt x="34" y="968"/>
                </a:lnTo>
                <a:lnTo>
                  <a:pt x="0" y="968"/>
                </a:lnTo>
                <a:lnTo>
                  <a:pt x="0" y="934"/>
                </a:lnTo>
                <a:lnTo>
                  <a:pt x="34" y="900"/>
                </a:lnTo>
                <a:lnTo>
                  <a:pt x="85" y="832"/>
                </a:lnTo>
                <a:lnTo>
                  <a:pt x="119" y="798"/>
                </a:lnTo>
                <a:lnTo>
                  <a:pt x="153" y="747"/>
                </a:lnTo>
                <a:lnTo>
                  <a:pt x="237" y="645"/>
                </a:lnTo>
                <a:lnTo>
                  <a:pt x="322" y="560"/>
                </a:lnTo>
                <a:lnTo>
                  <a:pt x="475" y="339"/>
                </a:lnTo>
                <a:lnTo>
                  <a:pt x="525" y="238"/>
                </a:lnTo>
                <a:lnTo>
                  <a:pt x="559" y="153"/>
                </a:lnTo>
                <a:lnTo>
                  <a:pt x="576" y="102"/>
                </a:lnTo>
                <a:lnTo>
                  <a:pt x="559" y="68"/>
                </a:lnTo>
                <a:lnTo>
                  <a:pt x="559" y="51"/>
                </a:lnTo>
                <a:lnTo>
                  <a:pt x="542" y="34"/>
                </a:lnTo>
                <a:lnTo>
                  <a:pt x="542" y="17"/>
                </a:lnTo>
                <a:lnTo>
                  <a:pt x="559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853537" y="3549650"/>
            <a:ext cx="677863" cy="1089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7" h="1715">
                <a:moveTo>
                  <a:pt x="813" y="1359"/>
                </a:moveTo>
                <a:lnTo>
                  <a:pt x="779" y="1460"/>
                </a:lnTo>
                <a:lnTo>
                  <a:pt x="745" y="1528"/>
                </a:lnTo>
                <a:lnTo>
                  <a:pt x="711" y="1596"/>
                </a:lnTo>
                <a:lnTo>
                  <a:pt x="678" y="1647"/>
                </a:lnTo>
                <a:lnTo>
                  <a:pt x="627" y="1681"/>
                </a:lnTo>
                <a:lnTo>
                  <a:pt x="593" y="1698"/>
                </a:lnTo>
                <a:lnTo>
                  <a:pt x="559" y="1715"/>
                </a:lnTo>
                <a:lnTo>
                  <a:pt x="542" y="1715"/>
                </a:lnTo>
                <a:lnTo>
                  <a:pt x="525" y="1698"/>
                </a:lnTo>
                <a:lnTo>
                  <a:pt x="508" y="1681"/>
                </a:lnTo>
                <a:lnTo>
                  <a:pt x="491" y="1647"/>
                </a:lnTo>
                <a:lnTo>
                  <a:pt x="491" y="1596"/>
                </a:lnTo>
                <a:lnTo>
                  <a:pt x="491" y="1545"/>
                </a:lnTo>
                <a:lnTo>
                  <a:pt x="457" y="1494"/>
                </a:lnTo>
                <a:lnTo>
                  <a:pt x="423" y="1443"/>
                </a:lnTo>
                <a:lnTo>
                  <a:pt x="356" y="1376"/>
                </a:lnTo>
                <a:lnTo>
                  <a:pt x="305" y="1325"/>
                </a:lnTo>
                <a:lnTo>
                  <a:pt x="271" y="1291"/>
                </a:lnTo>
                <a:lnTo>
                  <a:pt x="237" y="1257"/>
                </a:lnTo>
                <a:lnTo>
                  <a:pt x="237" y="1240"/>
                </a:lnTo>
                <a:lnTo>
                  <a:pt x="254" y="1240"/>
                </a:lnTo>
                <a:lnTo>
                  <a:pt x="288" y="1240"/>
                </a:lnTo>
                <a:lnTo>
                  <a:pt x="339" y="1257"/>
                </a:lnTo>
                <a:lnTo>
                  <a:pt x="423" y="1274"/>
                </a:lnTo>
                <a:lnTo>
                  <a:pt x="491" y="1308"/>
                </a:lnTo>
                <a:lnTo>
                  <a:pt x="542" y="1308"/>
                </a:lnTo>
                <a:lnTo>
                  <a:pt x="593" y="1308"/>
                </a:lnTo>
                <a:lnTo>
                  <a:pt x="610" y="1308"/>
                </a:lnTo>
                <a:lnTo>
                  <a:pt x="627" y="1291"/>
                </a:lnTo>
                <a:lnTo>
                  <a:pt x="627" y="1274"/>
                </a:lnTo>
                <a:lnTo>
                  <a:pt x="644" y="1257"/>
                </a:lnTo>
                <a:lnTo>
                  <a:pt x="644" y="1223"/>
                </a:lnTo>
                <a:lnTo>
                  <a:pt x="661" y="1138"/>
                </a:lnTo>
                <a:lnTo>
                  <a:pt x="694" y="1019"/>
                </a:lnTo>
                <a:lnTo>
                  <a:pt x="728" y="900"/>
                </a:lnTo>
                <a:lnTo>
                  <a:pt x="745" y="815"/>
                </a:lnTo>
                <a:lnTo>
                  <a:pt x="745" y="747"/>
                </a:lnTo>
                <a:lnTo>
                  <a:pt x="762" y="679"/>
                </a:lnTo>
                <a:lnTo>
                  <a:pt x="762" y="645"/>
                </a:lnTo>
                <a:lnTo>
                  <a:pt x="779" y="578"/>
                </a:lnTo>
                <a:lnTo>
                  <a:pt x="779" y="510"/>
                </a:lnTo>
                <a:lnTo>
                  <a:pt x="796" y="425"/>
                </a:lnTo>
                <a:lnTo>
                  <a:pt x="796" y="357"/>
                </a:lnTo>
                <a:lnTo>
                  <a:pt x="796" y="289"/>
                </a:lnTo>
                <a:lnTo>
                  <a:pt x="779" y="255"/>
                </a:lnTo>
                <a:lnTo>
                  <a:pt x="779" y="221"/>
                </a:lnTo>
                <a:lnTo>
                  <a:pt x="762" y="204"/>
                </a:lnTo>
                <a:lnTo>
                  <a:pt x="745" y="187"/>
                </a:lnTo>
                <a:lnTo>
                  <a:pt x="711" y="170"/>
                </a:lnTo>
                <a:lnTo>
                  <a:pt x="678" y="170"/>
                </a:lnTo>
                <a:lnTo>
                  <a:pt x="610" y="170"/>
                </a:lnTo>
                <a:lnTo>
                  <a:pt x="542" y="170"/>
                </a:lnTo>
                <a:lnTo>
                  <a:pt x="457" y="187"/>
                </a:lnTo>
                <a:lnTo>
                  <a:pt x="356" y="204"/>
                </a:lnTo>
                <a:lnTo>
                  <a:pt x="271" y="221"/>
                </a:lnTo>
                <a:lnTo>
                  <a:pt x="186" y="238"/>
                </a:lnTo>
                <a:lnTo>
                  <a:pt x="135" y="238"/>
                </a:lnTo>
                <a:lnTo>
                  <a:pt x="101" y="238"/>
                </a:lnTo>
                <a:lnTo>
                  <a:pt x="68" y="238"/>
                </a:lnTo>
                <a:lnTo>
                  <a:pt x="51" y="221"/>
                </a:lnTo>
                <a:lnTo>
                  <a:pt x="17" y="187"/>
                </a:lnTo>
                <a:lnTo>
                  <a:pt x="0" y="136"/>
                </a:lnTo>
                <a:lnTo>
                  <a:pt x="135" y="119"/>
                </a:lnTo>
                <a:lnTo>
                  <a:pt x="254" y="102"/>
                </a:lnTo>
                <a:lnTo>
                  <a:pt x="356" y="85"/>
                </a:lnTo>
                <a:lnTo>
                  <a:pt x="457" y="68"/>
                </a:lnTo>
                <a:lnTo>
                  <a:pt x="542" y="68"/>
                </a:lnTo>
                <a:lnTo>
                  <a:pt x="610" y="51"/>
                </a:lnTo>
                <a:lnTo>
                  <a:pt x="661" y="34"/>
                </a:lnTo>
                <a:lnTo>
                  <a:pt x="678" y="17"/>
                </a:lnTo>
                <a:lnTo>
                  <a:pt x="711" y="0"/>
                </a:lnTo>
                <a:lnTo>
                  <a:pt x="762" y="0"/>
                </a:lnTo>
                <a:lnTo>
                  <a:pt x="796" y="0"/>
                </a:lnTo>
                <a:lnTo>
                  <a:pt x="830" y="34"/>
                </a:lnTo>
                <a:lnTo>
                  <a:pt x="881" y="51"/>
                </a:lnTo>
                <a:lnTo>
                  <a:pt x="949" y="85"/>
                </a:lnTo>
                <a:lnTo>
                  <a:pt x="999" y="136"/>
                </a:lnTo>
                <a:lnTo>
                  <a:pt x="1033" y="170"/>
                </a:lnTo>
                <a:lnTo>
                  <a:pt x="1067" y="187"/>
                </a:lnTo>
                <a:lnTo>
                  <a:pt x="1067" y="221"/>
                </a:lnTo>
                <a:lnTo>
                  <a:pt x="1067" y="255"/>
                </a:lnTo>
                <a:lnTo>
                  <a:pt x="1050" y="272"/>
                </a:lnTo>
                <a:lnTo>
                  <a:pt x="1033" y="289"/>
                </a:lnTo>
                <a:lnTo>
                  <a:pt x="1016" y="340"/>
                </a:lnTo>
                <a:lnTo>
                  <a:pt x="999" y="391"/>
                </a:lnTo>
                <a:lnTo>
                  <a:pt x="999" y="459"/>
                </a:lnTo>
                <a:lnTo>
                  <a:pt x="999" y="544"/>
                </a:lnTo>
                <a:lnTo>
                  <a:pt x="982" y="645"/>
                </a:lnTo>
                <a:lnTo>
                  <a:pt x="966" y="747"/>
                </a:lnTo>
                <a:lnTo>
                  <a:pt x="949" y="866"/>
                </a:lnTo>
                <a:lnTo>
                  <a:pt x="881" y="1121"/>
                </a:lnTo>
                <a:lnTo>
                  <a:pt x="847" y="1240"/>
                </a:lnTo>
                <a:lnTo>
                  <a:pt x="813" y="135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59" name="Freeform 39"/>
          <p:cNvSpPr/>
          <p:nvPr/>
        </p:nvSpPr>
        <p:spPr>
          <a:xfrm>
            <a:off x="2326487" y="2816225"/>
            <a:ext cx="204788" cy="539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22" h="849">
                <a:moveTo>
                  <a:pt x="0" y="17"/>
                </a:moveTo>
                <a:lnTo>
                  <a:pt x="17" y="17"/>
                </a:lnTo>
                <a:lnTo>
                  <a:pt x="50" y="0"/>
                </a:lnTo>
                <a:lnTo>
                  <a:pt x="84" y="0"/>
                </a:lnTo>
                <a:lnTo>
                  <a:pt x="152" y="17"/>
                </a:lnTo>
                <a:lnTo>
                  <a:pt x="220" y="17"/>
                </a:lnTo>
                <a:lnTo>
                  <a:pt x="271" y="34"/>
                </a:lnTo>
                <a:lnTo>
                  <a:pt x="305" y="51"/>
                </a:lnTo>
                <a:lnTo>
                  <a:pt x="322" y="68"/>
                </a:lnTo>
                <a:lnTo>
                  <a:pt x="322" y="85"/>
                </a:lnTo>
                <a:lnTo>
                  <a:pt x="322" y="119"/>
                </a:lnTo>
                <a:lnTo>
                  <a:pt x="322" y="153"/>
                </a:lnTo>
                <a:lnTo>
                  <a:pt x="322" y="187"/>
                </a:lnTo>
                <a:lnTo>
                  <a:pt x="322" y="237"/>
                </a:lnTo>
                <a:lnTo>
                  <a:pt x="322" y="305"/>
                </a:lnTo>
                <a:lnTo>
                  <a:pt x="322" y="373"/>
                </a:lnTo>
                <a:lnTo>
                  <a:pt x="322" y="458"/>
                </a:lnTo>
                <a:lnTo>
                  <a:pt x="322" y="543"/>
                </a:lnTo>
                <a:lnTo>
                  <a:pt x="322" y="611"/>
                </a:lnTo>
                <a:lnTo>
                  <a:pt x="322" y="662"/>
                </a:lnTo>
                <a:lnTo>
                  <a:pt x="322" y="713"/>
                </a:lnTo>
                <a:lnTo>
                  <a:pt x="322" y="764"/>
                </a:lnTo>
                <a:lnTo>
                  <a:pt x="322" y="781"/>
                </a:lnTo>
                <a:lnTo>
                  <a:pt x="322" y="815"/>
                </a:lnTo>
                <a:lnTo>
                  <a:pt x="288" y="832"/>
                </a:lnTo>
                <a:lnTo>
                  <a:pt x="271" y="849"/>
                </a:lnTo>
                <a:lnTo>
                  <a:pt x="271" y="832"/>
                </a:lnTo>
                <a:lnTo>
                  <a:pt x="254" y="798"/>
                </a:lnTo>
                <a:lnTo>
                  <a:pt x="254" y="781"/>
                </a:lnTo>
                <a:lnTo>
                  <a:pt x="237" y="747"/>
                </a:lnTo>
                <a:lnTo>
                  <a:pt x="237" y="696"/>
                </a:lnTo>
                <a:lnTo>
                  <a:pt x="220" y="645"/>
                </a:lnTo>
                <a:lnTo>
                  <a:pt x="203" y="594"/>
                </a:lnTo>
                <a:lnTo>
                  <a:pt x="186" y="475"/>
                </a:lnTo>
                <a:lnTo>
                  <a:pt x="152" y="373"/>
                </a:lnTo>
                <a:lnTo>
                  <a:pt x="135" y="288"/>
                </a:lnTo>
                <a:lnTo>
                  <a:pt x="135" y="221"/>
                </a:lnTo>
                <a:lnTo>
                  <a:pt x="118" y="170"/>
                </a:lnTo>
                <a:lnTo>
                  <a:pt x="101" y="136"/>
                </a:lnTo>
                <a:lnTo>
                  <a:pt x="67" y="102"/>
                </a:lnTo>
                <a:lnTo>
                  <a:pt x="50" y="85"/>
                </a:lnTo>
                <a:lnTo>
                  <a:pt x="17" y="68"/>
                </a:lnTo>
                <a:lnTo>
                  <a:pt x="0" y="68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>
          <a:xfrm>
            <a:off x="2799562" y="2730500"/>
            <a:ext cx="311150" cy="6461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1" h="1019">
                <a:moveTo>
                  <a:pt x="237" y="68"/>
                </a:moveTo>
                <a:lnTo>
                  <a:pt x="220" y="51"/>
                </a:lnTo>
                <a:lnTo>
                  <a:pt x="220" y="34"/>
                </a:lnTo>
                <a:lnTo>
                  <a:pt x="220" y="17"/>
                </a:lnTo>
                <a:lnTo>
                  <a:pt x="220" y="0"/>
                </a:lnTo>
                <a:lnTo>
                  <a:pt x="237" y="0"/>
                </a:lnTo>
                <a:lnTo>
                  <a:pt x="271" y="0"/>
                </a:lnTo>
                <a:lnTo>
                  <a:pt x="305" y="0"/>
                </a:lnTo>
                <a:lnTo>
                  <a:pt x="356" y="17"/>
                </a:lnTo>
                <a:lnTo>
                  <a:pt x="407" y="51"/>
                </a:lnTo>
                <a:lnTo>
                  <a:pt x="441" y="68"/>
                </a:lnTo>
                <a:lnTo>
                  <a:pt x="474" y="85"/>
                </a:lnTo>
                <a:lnTo>
                  <a:pt x="491" y="102"/>
                </a:lnTo>
                <a:lnTo>
                  <a:pt x="491" y="119"/>
                </a:lnTo>
                <a:lnTo>
                  <a:pt x="491" y="153"/>
                </a:lnTo>
                <a:lnTo>
                  <a:pt x="491" y="187"/>
                </a:lnTo>
                <a:lnTo>
                  <a:pt x="474" y="238"/>
                </a:lnTo>
                <a:lnTo>
                  <a:pt x="458" y="272"/>
                </a:lnTo>
                <a:lnTo>
                  <a:pt x="441" y="306"/>
                </a:lnTo>
                <a:lnTo>
                  <a:pt x="424" y="340"/>
                </a:lnTo>
                <a:lnTo>
                  <a:pt x="390" y="390"/>
                </a:lnTo>
                <a:lnTo>
                  <a:pt x="373" y="458"/>
                </a:lnTo>
                <a:lnTo>
                  <a:pt x="322" y="526"/>
                </a:lnTo>
                <a:lnTo>
                  <a:pt x="254" y="679"/>
                </a:lnTo>
                <a:lnTo>
                  <a:pt x="203" y="747"/>
                </a:lnTo>
                <a:lnTo>
                  <a:pt x="170" y="815"/>
                </a:lnTo>
                <a:lnTo>
                  <a:pt x="136" y="883"/>
                </a:lnTo>
                <a:lnTo>
                  <a:pt x="102" y="934"/>
                </a:lnTo>
                <a:lnTo>
                  <a:pt x="68" y="968"/>
                </a:lnTo>
                <a:lnTo>
                  <a:pt x="51" y="1002"/>
                </a:lnTo>
                <a:lnTo>
                  <a:pt x="34" y="1019"/>
                </a:lnTo>
                <a:lnTo>
                  <a:pt x="17" y="1019"/>
                </a:lnTo>
                <a:lnTo>
                  <a:pt x="0" y="1002"/>
                </a:lnTo>
                <a:lnTo>
                  <a:pt x="0" y="985"/>
                </a:lnTo>
                <a:lnTo>
                  <a:pt x="17" y="951"/>
                </a:lnTo>
                <a:lnTo>
                  <a:pt x="17" y="917"/>
                </a:lnTo>
                <a:lnTo>
                  <a:pt x="34" y="866"/>
                </a:lnTo>
                <a:lnTo>
                  <a:pt x="51" y="815"/>
                </a:lnTo>
                <a:lnTo>
                  <a:pt x="68" y="764"/>
                </a:lnTo>
                <a:lnTo>
                  <a:pt x="170" y="526"/>
                </a:lnTo>
                <a:lnTo>
                  <a:pt x="237" y="306"/>
                </a:lnTo>
                <a:lnTo>
                  <a:pt x="254" y="204"/>
                </a:lnTo>
                <a:lnTo>
                  <a:pt x="254" y="136"/>
                </a:lnTo>
                <a:lnTo>
                  <a:pt x="254" y="85"/>
                </a:lnTo>
                <a:lnTo>
                  <a:pt x="237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合力   合伙   合眼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他两天两夜没合眼了。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“人”撇捺舒展，短横写在横中线上。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合</a:t>
            </a:r>
          </a:p>
        </p:txBody>
      </p:sp>
      <p:grpSp>
        <p:nvGrpSpPr>
          <p:cNvPr id="31745" name="Group 4"/>
          <p:cNvGrpSpPr/>
          <p:nvPr/>
        </p:nvGrpSpPr>
        <p:grpSpPr>
          <a:xfrm>
            <a:off x="1478445" y="2286000"/>
            <a:ext cx="2879725" cy="2879725"/>
            <a:chOff x="1474" y="663"/>
            <a:chExt cx="2948" cy="2835"/>
          </a:xfrm>
        </p:grpSpPr>
        <p:sp>
          <p:nvSpPr>
            <p:cNvPr id="3174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Freeform 26"/>
          <p:cNvSpPr/>
          <p:nvPr/>
        </p:nvSpPr>
        <p:spPr>
          <a:xfrm>
            <a:off x="1834045" y="2706687"/>
            <a:ext cx="1204912" cy="1366838"/>
          </a:xfrm>
          <a:custGeom>
            <a:avLst/>
            <a:gdLst/>
            <a:ahLst/>
            <a:cxnLst>
              <a:cxn ang="0">
                <a:pos x="499676847" y="735032009"/>
              </a:cxn>
              <a:cxn ang="0">
                <a:pos x="409975282" y="820618438"/>
              </a:cxn>
              <a:cxn ang="0">
                <a:pos x="319009990" y="896134849"/>
              </a:cxn>
              <a:cxn ang="0">
                <a:pos x="226780970" y="964100730"/>
              </a:cxn>
              <a:cxn ang="0">
                <a:pos x="170559427" y="1001229857"/>
              </a:cxn>
              <a:cxn ang="0">
                <a:pos x="130762359" y="1025143573"/>
              </a:cxn>
              <a:cxn ang="0">
                <a:pos x="95386747" y="1045910308"/>
              </a:cxn>
              <a:cxn ang="0">
                <a:pos x="66328975" y="1062901778"/>
              </a:cxn>
              <a:cxn ang="0">
                <a:pos x="42323726" y="1073600082"/>
              </a:cxn>
              <a:cxn ang="0">
                <a:pos x="24004454" y="1081152199"/>
              </a:cxn>
              <a:cxn ang="0">
                <a:pos x="10739295" y="1084298386"/>
              </a:cxn>
              <a:cxn ang="0">
                <a:pos x="3158523" y="1083039435"/>
              </a:cxn>
              <a:cxn ang="0">
                <a:pos x="1263727" y="1072341131"/>
              </a:cxn>
              <a:cxn ang="0">
                <a:pos x="13265954" y="1053462425"/>
              </a:cxn>
              <a:cxn ang="0">
                <a:pos x="42323726" y="1025143573"/>
              </a:cxn>
              <a:cxn ang="0">
                <a:pos x="87174906" y="989272603"/>
              </a:cxn>
              <a:cxn ang="0">
                <a:pos x="145291246" y="944592152"/>
              </a:cxn>
              <a:cxn ang="0">
                <a:pos x="213515811" y="884178388"/>
              </a:cxn>
              <a:cxn ang="0">
                <a:pos x="289319559" y="810549213"/>
              </a:cxn>
              <a:cxn ang="0">
                <a:pos x="373335943" y="721816597"/>
              </a:cxn>
              <a:cxn ang="0">
                <a:pos x="461774576" y="621127520"/>
              </a:cxn>
              <a:cxn ang="0">
                <a:pos x="543264301" y="519808571"/>
              </a:cxn>
              <a:cxn ang="0">
                <a:pos x="615910321" y="417860543"/>
              </a:cxn>
              <a:cxn ang="0">
                <a:pos x="681606637" y="315283436"/>
              </a:cxn>
              <a:cxn ang="0">
                <a:pos x="717614113" y="251094408"/>
              </a:cxn>
              <a:cxn ang="0">
                <a:pos x="741618567" y="205154213"/>
              </a:cxn>
              <a:cxn ang="0">
                <a:pos x="761201566" y="165507978"/>
              </a:cxn>
              <a:cxn ang="0">
                <a:pos x="775730453" y="131525831"/>
              </a:cxn>
              <a:cxn ang="0">
                <a:pos x="785837884" y="102577106"/>
              </a:cxn>
              <a:cxn ang="0">
                <a:pos x="791523066" y="78663391"/>
              </a:cxn>
              <a:cxn ang="0">
                <a:pos x="792786793" y="60413764"/>
              </a:cxn>
              <a:cxn ang="0">
                <a:pos x="787732680" y="47198352"/>
              </a:cxn>
              <a:cxn ang="0">
                <a:pos x="778257906" y="32723990"/>
              </a:cxn>
              <a:cxn ang="0">
                <a:pos x="774467520" y="19508578"/>
              </a:cxn>
              <a:cxn ang="0">
                <a:pos x="779520839" y="10069225"/>
              </a:cxn>
              <a:cxn ang="0">
                <a:pos x="790260133" y="2517108"/>
              </a:cxn>
              <a:cxn ang="0">
                <a:pos x="809842338" y="0"/>
              </a:cxn>
              <a:cxn ang="0">
                <a:pos x="831951996" y="3776059"/>
              </a:cxn>
              <a:cxn ang="0">
                <a:pos x="855957245" y="13844490"/>
              </a:cxn>
              <a:cxn ang="0">
                <a:pos x="882488358" y="28318853"/>
              </a:cxn>
              <a:cxn ang="0">
                <a:pos x="910283198" y="47198352"/>
              </a:cxn>
              <a:cxn ang="0">
                <a:pos x="932392856" y="64189822"/>
              </a:cxn>
              <a:cxn ang="0">
                <a:pos x="946921743" y="79922342"/>
              </a:cxn>
              <a:cxn ang="0">
                <a:pos x="955134378" y="93137753"/>
              </a:cxn>
              <a:cxn ang="0">
                <a:pos x="957661037" y="101318949"/>
              </a:cxn>
              <a:cxn ang="0">
                <a:pos x="953870651" y="117051469"/>
              </a:cxn>
              <a:cxn ang="0">
                <a:pos x="936183243" y="158585733"/>
              </a:cxn>
              <a:cxn ang="0">
                <a:pos x="903334289" y="217111467"/>
              </a:cxn>
              <a:cxn ang="0">
                <a:pos x="854693518" y="295774858"/>
              </a:cxn>
              <a:cxn ang="0">
                <a:pos x="795313452" y="385136553"/>
              </a:cxn>
              <a:cxn ang="0">
                <a:pos x="727089681" y="476386277"/>
              </a:cxn>
              <a:cxn ang="0">
                <a:pos x="651285138" y="569524031"/>
              </a:cxn>
              <a:cxn ang="0">
                <a:pos x="566005822" y="664549813"/>
              </a:cxn>
            </a:cxnLst>
            <a:rect l="0" t="0" r="0" b="0"/>
            <a:pathLst>
              <a:path w="1516" h="1723">
                <a:moveTo>
                  <a:pt x="896" y="1056"/>
                </a:moveTo>
                <a:lnTo>
                  <a:pt x="862" y="1095"/>
                </a:lnTo>
                <a:lnTo>
                  <a:pt x="825" y="1131"/>
                </a:lnTo>
                <a:lnTo>
                  <a:pt x="791" y="1168"/>
                </a:lnTo>
                <a:lnTo>
                  <a:pt x="754" y="1204"/>
                </a:lnTo>
                <a:lnTo>
                  <a:pt x="720" y="1237"/>
                </a:lnTo>
                <a:lnTo>
                  <a:pt x="683" y="1271"/>
                </a:lnTo>
                <a:lnTo>
                  <a:pt x="649" y="1304"/>
                </a:lnTo>
                <a:lnTo>
                  <a:pt x="612" y="1336"/>
                </a:lnTo>
                <a:lnTo>
                  <a:pt x="576" y="1367"/>
                </a:lnTo>
                <a:lnTo>
                  <a:pt x="541" y="1396"/>
                </a:lnTo>
                <a:lnTo>
                  <a:pt x="505" y="1424"/>
                </a:lnTo>
                <a:lnTo>
                  <a:pt x="468" y="1453"/>
                </a:lnTo>
                <a:lnTo>
                  <a:pt x="432" y="1480"/>
                </a:lnTo>
                <a:lnTo>
                  <a:pt x="395" y="1507"/>
                </a:lnTo>
                <a:lnTo>
                  <a:pt x="359" y="1532"/>
                </a:lnTo>
                <a:lnTo>
                  <a:pt x="322" y="1557"/>
                </a:lnTo>
                <a:lnTo>
                  <a:pt x="305" y="1568"/>
                </a:lnTo>
                <a:lnTo>
                  <a:pt x="286" y="1580"/>
                </a:lnTo>
                <a:lnTo>
                  <a:pt x="270" y="1591"/>
                </a:lnTo>
                <a:lnTo>
                  <a:pt x="253" y="1601"/>
                </a:lnTo>
                <a:lnTo>
                  <a:pt x="238" y="1612"/>
                </a:lnTo>
                <a:lnTo>
                  <a:pt x="222" y="1622"/>
                </a:lnTo>
                <a:lnTo>
                  <a:pt x="207" y="1629"/>
                </a:lnTo>
                <a:lnTo>
                  <a:pt x="192" y="1639"/>
                </a:lnTo>
                <a:lnTo>
                  <a:pt x="178" y="1647"/>
                </a:lnTo>
                <a:lnTo>
                  <a:pt x="165" y="1654"/>
                </a:lnTo>
                <a:lnTo>
                  <a:pt x="151" y="1662"/>
                </a:lnTo>
                <a:lnTo>
                  <a:pt x="140" y="1670"/>
                </a:lnTo>
                <a:lnTo>
                  <a:pt x="128" y="1675"/>
                </a:lnTo>
                <a:lnTo>
                  <a:pt x="117" y="1683"/>
                </a:lnTo>
                <a:lnTo>
                  <a:pt x="105" y="1689"/>
                </a:lnTo>
                <a:lnTo>
                  <a:pt x="96" y="1693"/>
                </a:lnTo>
                <a:lnTo>
                  <a:pt x="86" y="1698"/>
                </a:lnTo>
                <a:lnTo>
                  <a:pt x="76" y="1702"/>
                </a:lnTo>
                <a:lnTo>
                  <a:pt x="67" y="1706"/>
                </a:lnTo>
                <a:lnTo>
                  <a:pt x="59" y="1710"/>
                </a:lnTo>
                <a:lnTo>
                  <a:pt x="51" y="1714"/>
                </a:lnTo>
                <a:lnTo>
                  <a:pt x="46" y="1716"/>
                </a:lnTo>
                <a:lnTo>
                  <a:pt x="38" y="1718"/>
                </a:lnTo>
                <a:lnTo>
                  <a:pt x="32" y="1720"/>
                </a:lnTo>
                <a:lnTo>
                  <a:pt x="27" y="1721"/>
                </a:lnTo>
                <a:lnTo>
                  <a:pt x="23" y="1723"/>
                </a:lnTo>
                <a:lnTo>
                  <a:pt x="17" y="1723"/>
                </a:lnTo>
                <a:lnTo>
                  <a:pt x="13" y="1723"/>
                </a:lnTo>
                <a:lnTo>
                  <a:pt x="11" y="1723"/>
                </a:lnTo>
                <a:lnTo>
                  <a:pt x="7" y="1721"/>
                </a:lnTo>
                <a:lnTo>
                  <a:pt x="5" y="1721"/>
                </a:lnTo>
                <a:lnTo>
                  <a:pt x="3" y="1720"/>
                </a:lnTo>
                <a:lnTo>
                  <a:pt x="2" y="1716"/>
                </a:lnTo>
                <a:lnTo>
                  <a:pt x="0" y="1710"/>
                </a:lnTo>
                <a:lnTo>
                  <a:pt x="2" y="1704"/>
                </a:lnTo>
                <a:lnTo>
                  <a:pt x="3" y="1698"/>
                </a:lnTo>
                <a:lnTo>
                  <a:pt x="7" y="1691"/>
                </a:lnTo>
                <a:lnTo>
                  <a:pt x="13" y="1681"/>
                </a:lnTo>
                <a:lnTo>
                  <a:pt x="21" y="1674"/>
                </a:lnTo>
                <a:lnTo>
                  <a:pt x="30" y="1664"/>
                </a:lnTo>
                <a:lnTo>
                  <a:pt x="40" y="1652"/>
                </a:lnTo>
                <a:lnTo>
                  <a:pt x="51" y="1641"/>
                </a:lnTo>
                <a:lnTo>
                  <a:pt x="67" y="1629"/>
                </a:lnTo>
                <a:lnTo>
                  <a:pt x="82" y="1616"/>
                </a:lnTo>
                <a:lnTo>
                  <a:pt x="98" y="1603"/>
                </a:lnTo>
                <a:lnTo>
                  <a:pt x="117" y="1587"/>
                </a:lnTo>
                <a:lnTo>
                  <a:pt x="138" y="1572"/>
                </a:lnTo>
                <a:lnTo>
                  <a:pt x="159" y="1557"/>
                </a:lnTo>
                <a:lnTo>
                  <a:pt x="182" y="1539"/>
                </a:lnTo>
                <a:lnTo>
                  <a:pt x="205" y="1520"/>
                </a:lnTo>
                <a:lnTo>
                  <a:pt x="230" y="1501"/>
                </a:lnTo>
                <a:lnTo>
                  <a:pt x="257" y="1480"/>
                </a:lnTo>
                <a:lnTo>
                  <a:pt x="282" y="1457"/>
                </a:lnTo>
                <a:lnTo>
                  <a:pt x="311" y="1432"/>
                </a:lnTo>
                <a:lnTo>
                  <a:pt x="338" y="1405"/>
                </a:lnTo>
                <a:lnTo>
                  <a:pt x="366" y="1378"/>
                </a:lnTo>
                <a:lnTo>
                  <a:pt x="397" y="1350"/>
                </a:lnTo>
                <a:lnTo>
                  <a:pt x="426" y="1319"/>
                </a:lnTo>
                <a:lnTo>
                  <a:pt x="458" y="1288"/>
                </a:lnTo>
                <a:lnTo>
                  <a:pt x="491" y="1256"/>
                </a:lnTo>
                <a:lnTo>
                  <a:pt x="524" y="1221"/>
                </a:lnTo>
                <a:lnTo>
                  <a:pt x="556" y="1185"/>
                </a:lnTo>
                <a:lnTo>
                  <a:pt x="591" y="1147"/>
                </a:lnTo>
                <a:lnTo>
                  <a:pt x="627" y="1108"/>
                </a:lnTo>
                <a:lnTo>
                  <a:pt x="664" y="1068"/>
                </a:lnTo>
                <a:lnTo>
                  <a:pt x="698" y="1028"/>
                </a:lnTo>
                <a:lnTo>
                  <a:pt x="731" y="987"/>
                </a:lnTo>
                <a:lnTo>
                  <a:pt x="766" y="947"/>
                </a:lnTo>
                <a:lnTo>
                  <a:pt x="798" y="907"/>
                </a:lnTo>
                <a:lnTo>
                  <a:pt x="829" y="867"/>
                </a:lnTo>
                <a:lnTo>
                  <a:pt x="860" y="826"/>
                </a:lnTo>
                <a:lnTo>
                  <a:pt x="890" y="786"/>
                </a:lnTo>
                <a:lnTo>
                  <a:pt x="919" y="746"/>
                </a:lnTo>
                <a:lnTo>
                  <a:pt x="948" y="706"/>
                </a:lnTo>
                <a:lnTo>
                  <a:pt x="975" y="664"/>
                </a:lnTo>
                <a:lnTo>
                  <a:pt x="1002" y="623"/>
                </a:lnTo>
                <a:lnTo>
                  <a:pt x="1029" y="581"/>
                </a:lnTo>
                <a:lnTo>
                  <a:pt x="1055" y="541"/>
                </a:lnTo>
                <a:lnTo>
                  <a:pt x="1079" y="501"/>
                </a:lnTo>
                <a:lnTo>
                  <a:pt x="1103" y="459"/>
                </a:lnTo>
                <a:lnTo>
                  <a:pt x="1115" y="437"/>
                </a:lnTo>
                <a:lnTo>
                  <a:pt x="1127" y="418"/>
                </a:lnTo>
                <a:lnTo>
                  <a:pt x="1136" y="399"/>
                </a:lnTo>
                <a:lnTo>
                  <a:pt x="1148" y="380"/>
                </a:lnTo>
                <a:lnTo>
                  <a:pt x="1157" y="363"/>
                </a:lnTo>
                <a:lnTo>
                  <a:pt x="1165" y="344"/>
                </a:lnTo>
                <a:lnTo>
                  <a:pt x="1174" y="326"/>
                </a:lnTo>
                <a:lnTo>
                  <a:pt x="1182" y="311"/>
                </a:lnTo>
                <a:lnTo>
                  <a:pt x="1190" y="294"/>
                </a:lnTo>
                <a:lnTo>
                  <a:pt x="1198" y="278"/>
                </a:lnTo>
                <a:lnTo>
                  <a:pt x="1205" y="263"/>
                </a:lnTo>
                <a:lnTo>
                  <a:pt x="1211" y="250"/>
                </a:lnTo>
                <a:lnTo>
                  <a:pt x="1217" y="236"/>
                </a:lnTo>
                <a:lnTo>
                  <a:pt x="1222" y="223"/>
                </a:lnTo>
                <a:lnTo>
                  <a:pt x="1228" y="209"/>
                </a:lnTo>
                <a:lnTo>
                  <a:pt x="1232" y="196"/>
                </a:lnTo>
                <a:lnTo>
                  <a:pt x="1238" y="184"/>
                </a:lnTo>
                <a:lnTo>
                  <a:pt x="1242" y="173"/>
                </a:lnTo>
                <a:lnTo>
                  <a:pt x="1244" y="163"/>
                </a:lnTo>
                <a:lnTo>
                  <a:pt x="1247" y="152"/>
                </a:lnTo>
                <a:lnTo>
                  <a:pt x="1249" y="142"/>
                </a:lnTo>
                <a:lnTo>
                  <a:pt x="1251" y="135"/>
                </a:lnTo>
                <a:lnTo>
                  <a:pt x="1253" y="125"/>
                </a:lnTo>
                <a:lnTo>
                  <a:pt x="1253" y="117"/>
                </a:lnTo>
                <a:lnTo>
                  <a:pt x="1255" y="110"/>
                </a:lnTo>
                <a:lnTo>
                  <a:pt x="1255" y="102"/>
                </a:lnTo>
                <a:lnTo>
                  <a:pt x="1255" y="96"/>
                </a:lnTo>
                <a:lnTo>
                  <a:pt x="1253" y="91"/>
                </a:lnTo>
                <a:lnTo>
                  <a:pt x="1251" y="85"/>
                </a:lnTo>
                <a:lnTo>
                  <a:pt x="1251" y="79"/>
                </a:lnTo>
                <a:lnTo>
                  <a:pt x="1247" y="75"/>
                </a:lnTo>
                <a:lnTo>
                  <a:pt x="1246" y="71"/>
                </a:lnTo>
                <a:lnTo>
                  <a:pt x="1240" y="66"/>
                </a:lnTo>
                <a:lnTo>
                  <a:pt x="1236" y="58"/>
                </a:lnTo>
                <a:lnTo>
                  <a:pt x="1232" y="52"/>
                </a:lnTo>
                <a:lnTo>
                  <a:pt x="1230" y="46"/>
                </a:lnTo>
                <a:lnTo>
                  <a:pt x="1228" y="41"/>
                </a:lnTo>
                <a:lnTo>
                  <a:pt x="1226" y="37"/>
                </a:lnTo>
                <a:lnTo>
                  <a:pt x="1226" y="31"/>
                </a:lnTo>
                <a:lnTo>
                  <a:pt x="1226" y="27"/>
                </a:lnTo>
                <a:lnTo>
                  <a:pt x="1228" y="23"/>
                </a:lnTo>
                <a:lnTo>
                  <a:pt x="1230" y="20"/>
                </a:lnTo>
                <a:lnTo>
                  <a:pt x="1234" y="16"/>
                </a:lnTo>
                <a:lnTo>
                  <a:pt x="1236" y="12"/>
                </a:lnTo>
                <a:lnTo>
                  <a:pt x="1242" y="10"/>
                </a:lnTo>
                <a:lnTo>
                  <a:pt x="1246" y="6"/>
                </a:lnTo>
                <a:lnTo>
                  <a:pt x="1251" y="4"/>
                </a:lnTo>
                <a:lnTo>
                  <a:pt x="1259" y="2"/>
                </a:lnTo>
                <a:lnTo>
                  <a:pt x="1267" y="0"/>
                </a:lnTo>
                <a:lnTo>
                  <a:pt x="1274" y="0"/>
                </a:lnTo>
                <a:lnTo>
                  <a:pt x="1282" y="0"/>
                </a:lnTo>
                <a:lnTo>
                  <a:pt x="1290" y="0"/>
                </a:lnTo>
                <a:lnTo>
                  <a:pt x="1299" y="2"/>
                </a:lnTo>
                <a:lnTo>
                  <a:pt x="1307" y="4"/>
                </a:lnTo>
                <a:lnTo>
                  <a:pt x="1317" y="6"/>
                </a:lnTo>
                <a:lnTo>
                  <a:pt x="1326" y="10"/>
                </a:lnTo>
                <a:lnTo>
                  <a:pt x="1334" y="12"/>
                </a:lnTo>
                <a:lnTo>
                  <a:pt x="1345" y="18"/>
                </a:lnTo>
                <a:lnTo>
                  <a:pt x="1355" y="22"/>
                </a:lnTo>
                <a:lnTo>
                  <a:pt x="1365" y="27"/>
                </a:lnTo>
                <a:lnTo>
                  <a:pt x="1376" y="31"/>
                </a:lnTo>
                <a:lnTo>
                  <a:pt x="1386" y="39"/>
                </a:lnTo>
                <a:lnTo>
                  <a:pt x="1397" y="45"/>
                </a:lnTo>
                <a:lnTo>
                  <a:pt x="1409" y="52"/>
                </a:lnTo>
                <a:lnTo>
                  <a:pt x="1420" y="60"/>
                </a:lnTo>
                <a:lnTo>
                  <a:pt x="1432" y="68"/>
                </a:lnTo>
                <a:lnTo>
                  <a:pt x="1441" y="75"/>
                </a:lnTo>
                <a:lnTo>
                  <a:pt x="1451" y="83"/>
                </a:lnTo>
                <a:lnTo>
                  <a:pt x="1461" y="89"/>
                </a:lnTo>
                <a:lnTo>
                  <a:pt x="1468" y="96"/>
                </a:lnTo>
                <a:lnTo>
                  <a:pt x="1476" y="102"/>
                </a:lnTo>
                <a:lnTo>
                  <a:pt x="1482" y="108"/>
                </a:lnTo>
                <a:lnTo>
                  <a:pt x="1489" y="115"/>
                </a:lnTo>
                <a:lnTo>
                  <a:pt x="1495" y="121"/>
                </a:lnTo>
                <a:lnTo>
                  <a:pt x="1499" y="127"/>
                </a:lnTo>
                <a:lnTo>
                  <a:pt x="1503" y="133"/>
                </a:lnTo>
                <a:lnTo>
                  <a:pt x="1507" y="137"/>
                </a:lnTo>
                <a:lnTo>
                  <a:pt x="1510" y="142"/>
                </a:lnTo>
                <a:lnTo>
                  <a:pt x="1512" y="148"/>
                </a:lnTo>
                <a:lnTo>
                  <a:pt x="1514" y="152"/>
                </a:lnTo>
                <a:lnTo>
                  <a:pt x="1514" y="154"/>
                </a:lnTo>
                <a:lnTo>
                  <a:pt x="1516" y="158"/>
                </a:lnTo>
                <a:lnTo>
                  <a:pt x="1516" y="161"/>
                </a:lnTo>
                <a:lnTo>
                  <a:pt x="1514" y="165"/>
                </a:lnTo>
                <a:lnTo>
                  <a:pt x="1514" y="169"/>
                </a:lnTo>
                <a:lnTo>
                  <a:pt x="1512" y="175"/>
                </a:lnTo>
                <a:lnTo>
                  <a:pt x="1510" y="186"/>
                </a:lnTo>
                <a:lnTo>
                  <a:pt x="1505" y="200"/>
                </a:lnTo>
                <a:lnTo>
                  <a:pt x="1499" y="215"/>
                </a:lnTo>
                <a:lnTo>
                  <a:pt x="1491" y="232"/>
                </a:lnTo>
                <a:lnTo>
                  <a:pt x="1482" y="252"/>
                </a:lnTo>
                <a:lnTo>
                  <a:pt x="1470" y="271"/>
                </a:lnTo>
                <a:lnTo>
                  <a:pt x="1459" y="294"/>
                </a:lnTo>
                <a:lnTo>
                  <a:pt x="1445" y="319"/>
                </a:lnTo>
                <a:lnTo>
                  <a:pt x="1430" y="345"/>
                </a:lnTo>
                <a:lnTo>
                  <a:pt x="1413" y="374"/>
                </a:lnTo>
                <a:lnTo>
                  <a:pt x="1393" y="405"/>
                </a:lnTo>
                <a:lnTo>
                  <a:pt x="1374" y="436"/>
                </a:lnTo>
                <a:lnTo>
                  <a:pt x="1353" y="470"/>
                </a:lnTo>
                <a:lnTo>
                  <a:pt x="1330" y="505"/>
                </a:lnTo>
                <a:lnTo>
                  <a:pt x="1307" y="541"/>
                </a:lnTo>
                <a:lnTo>
                  <a:pt x="1284" y="577"/>
                </a:lnTo>
                <a:lnTo>
                  <a:pt x="1259" y="612"/>
                </a:lnTo>
                <a:lnTo>
                  <a:pt x="1234" y="648"/>
                </a:lnTo>
                <a:lnTo>
                  <a:pt x="1207" y="685"/>
                </a:lnTo>
                <a:lnTo>
                  <a:pt x="1180" y="721"/>
                </a:lnTo>
                <a:lnTo>
                  <a:pt x="1151" y="757"/>
                </a:lnTo>
                <a:lnTo>
                  <a:pt x="1123" y="794"/>
                </a:lnTo>
                <a:lnTo>
                  <a:pt x="1092" y="830"/>
                </a:lnTo>
                <a:lnTo>
                  <a:pt x="1061" y="869"/>
                </a:lnTo>
                <a:lnTo>
                  <a:pt x="1031" y="905"/>
                </a:lnTo>
                <a:lnTo>
                  <a:pt x="998" y="943"/>
                </a:lnTo>
                <a:lnTo>
                  <a:pt x="965" y="980"/>
                </a:lnTo>
                <a:lnTo>
                  <a:pt x="931" y="1018"/>
                </a:lnTo>
                <a:lnTo>
                  <a:pt x="896" y="105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27"/>
          <p:cNvSpPr/>
          <p:nvPr/>
        </p:nvSpPr>
        <p:spPr>
          <a:xfrm>
            <a:off x="2869095" y="2886075"/>
            <a:ext cx="1427162" cy="1000125"/>
          </a:xfrm>
          <a:custGeom>
            <a:avLst/>
            <a:gdLst/>
            <a:ahLst/>
            <a:cxnLst>
              <a:cxn ang="0">
                <a:pos x="600389363" y="741009347"/>
              </a:cxn>
              <a:cxn ang="0">
                <a:pos x="590948991" y="732831481"/>
              </a:cxn>
              <a:cxn ang="0">
                <a:pos x="578991452" y="720879948"/>
              </a:cxn>
              <a:cxn ang="0">
                <a:pos x="565775726" y="706411843"/>
              </a:cxn>
              <a:cxn ang="0">
                <a:pos x="550042038" y="689427960"/>
              </a:cxn>
              <a:cxn ang="0">
                <a:pos x="533050164" y="668669616"/>
              </a:cxn>
              <a:cxn ang="0">
                <a:pos x="514799308" y="646024438"/>
              </a:cxn>
              <a:cxn ang="0">
                <a:pos x="494031285" y="620862689"/>
              </a:cxn>
              <a:cxn ang="0">
                <a:pos x="471374394" y="591926480"/>
              </a:cxn>
              <a:cxn ang="0">
                <a:pos x="446830222" y="560474491"/>
              </a:cxn>
              <a:cxn ang="0">
                <a:pos x="420397976" y="526506725"/>
              </a:cxn>
              <a:cxn ang="0">
                <a:pos x="361240167" y="451651215"/>
              </a:cxn>
              <a:cxn ang="0">
                <a:pos x="293900968" y="369875729"/>
              </a:cxn>
              <a:cxn ang="0">
                <a:pos x="216492304" y="279294225"/>
              </a:cxn>
              <a:cxn ang="0">
                <a:pos x="129644062" y="181792745"/>
              </a:cxn>
              <a:cxn ang="0">
                <a:pos x="33984543" y="76743136"/>
              </a:cxn>
              <a:cxn ang="0">
                <a:pos x="66710105" y="3145516"/>
              </a:cxn>
              <a:cxn ang="0">
                <a:pos x="81184812" y="18871510"/>
              </a:cxn>
              <a:cxn ang="0">
                <a:pos x="103840910" y="44662204"/>
              </a:cxn>
              <a:cxn ang="0">
                <a:pos x="135307492" y="76743136"/>
              </a:cxn>
              <a:cxn ang="0">
                <a:pos x="174327164" y="118888769"/>
              </a:cxn>
              <a:cxn ang="0">
                <a:pos x="219639359" y="168582529"/>
              </a:cxn>
              <a:cxn ang="0">
                <a:pos x="322851176" y="274890820"/>
              </a:cxn>
              <a:cxn ang="0">
                <a:pos x="431097328" y="373650190"/>
              </a:cxn>
              <a:cxn ang="0">
                <a:pos x="526756847" y="451651215"/>
              </a:cxn>
              <a:cxn ang="0">
                <a:pos x="588431824" y="495054737"/>
              </a:cxn>
              <a:cxn ang="0">
                <a:pos x="657030003" y="537200369"/>
              </a:cxn>
              <a:cxn ang="0">
                <a:pos x="731291612" y="578717057"/>
              </a:cxn>
              <a:cxn ang="0">
                <a:pos x="810588351" y="618346118"/>
              </a:cxn>
              <a:cxn ang="0">
                <a:pos x="896807499" y="655460193"/>
              </a:cxn>
              <a:cxn ang="0">
                <a:pos x="938973432" y="673701966"/>
              </a:cxn>
              <a:cxn ang="0">
                <a:pos x="976104237" y="689427960"/>
              </a:cxn>
              <a:cxn ang="0">
                <a:pos x="1010088780" y="703896065"/>
              </a:cxn>
              <a:cxn ang="0">
                <a:pos x="1040297175" y="717105487"/>
              </a:cxn>
              <a:cxn ang="0">
                <a:pos x="1065470440" y="729057814"/>
              </a:cxn>
              <a:cxn ang="0">
                <a:pos x="1087497444" y="738493569"/>
              </a:cxn>
              <a:cxn ang="0">
                <a:pos x="1104489319" y="747299586"/>
              </a:cxn>
              <a:cxn ang="0">
                <a:pos x="1117705839" y="754219563"/>
              </a:cxn>
              <a:cxn ang="0">
                <a:pos x="1125887229" y="759251120"/>
              </a:cxn>
              <a:cxn ang="0">
                <a:pos x="1130921565" y="764283470"/>
              </a:cxn>
              <a:cxn ang="0">
                <a:pos x="1132180546" y="766171096"/>
              </a:cxn>
              <a:cxn ang="0">
                <a:pos x="1124628249" y="771203446"/>
              </a:cxn>
              <a:cxn ang="0">
                <a:pos x="1107636374" y="774977907"/>
              </a:cxn>
              <a:cxn ang="0">
                <a:pos x="1083721296" y="778751574"/>
              </a:cxn>
              <a:cxn ang="0">
                <a:pos x="1049737546" y="781897091"/>
              </a:cxn>
              <a:cxn ang="0">
                <a:pos x="1006312632" y="785671551"/>
              </a:cxn>
              <a:cxn ang="0">
                <a:pos x="960371343" y="788187330"/>
              </a:cxn>
              <a:cxn ang="0">
                <a:pos x="918205409" y="790703901"/>
              </a:cxn>
              <a:cxn ang="0">
                <a:pos x="878556643" y="791961790"/>
              </a:cxn>
              <a:cxn ang="0">
                <a:pos x="842055726" y="793219679"/>
              </a:cxn>
              <a:cxn ang="0">
                <a:pos x="809329370" y="793219679"/>
              </a:cxn>
              <a:cxn ang="0">
                <a:pos x="777862788" y="793219679"/>
              </a:cxn>
              <a:cxn ang="0">
                <a:pos x="751430542" y="791961790"/>
              </a:cxn>
              <a:cxn ang="0">
                <a:pos x="727515464" y="791961790"/>
              </a:cxn>
              <a:cxn ang="0">
                <a:pos x="706747441" y="789445219"/>
              </a:cxn>
              <a:cxn ang="0">
                <a:pos x="689755566" y="786929440"/>
              </a:cxn>
              <a:cxn ang="0">
                <a:pos x="671504710" y="783154980"/>
              </a:cxn>
              <a:cxn ang="0">
                <a:pos x="643813484" y="771203446"/>
              </a:cxn>
              <a:cxn ang="0">
                <a:pos x="614864070" y="752960881"/>
              </a:cxn>
              <a:cxn ang="0">
                <a:pos x="605423698" y="746041697"/>
              </a:cxn>
            </a:cxnLst>
            <a:rect l="0" t="0" r="0" b="0"/>
            <a:pathLst>
              <a:path w="1799" h="1261">
                <a:moveTo>
                  <a:pt x="962" y="1186"/>
                </a:moveTo>
                <a:lnTo>
                  <a:pt x="958" y="1182"/>
                </a:lnTo>
                <a:lnTo>
                  <a:pt x="954" y="1178"/>
                </a:lnTo>
                <a:lnTo>
                  <a:pt x="948" y="1174"/>
                </a:lnTo>
                <a:lnTo>
                  <a:pt x="943" y="1171"/>
                </a:lnTo>
                <a:lnTo>
                  <a:pt x="939" y="1165"/>
                </a:lnTo>
                <a:lnTo>
                  <a:pt x="933" y="1159"/>
                </a:lnTo>
                <a:lnTo>
                  <a:pt x="925" y="1153"/>
                </a:lnTo>
                <a:lnTo>
                  <a:pt x="920" y="1146"/>
                </a:lnTo>
                <a:lnTo>
                  <a:pt x="914" y="1138"/>
                </a:lnTo>
                <a:lnTo>
                  <a:pt x="906" y="1130"/>
                </a:lnTo>
                <a:lnTo>
                  <a:pt x="899" y="1123"/>
                </a:lnTo>
                <a:lnTo>
                  <a:pt x="891" y="1113"/>
                </a:lnTo>
                <a:lnTo>
                  <a:pt x="883" y="1105"/>
                </a:lnTo>
                <a:lnTo>
                  <a:pt x="874" y="1096"/>
                </a:lnTo>
                <a:lnTo>
                  <a:pt x="866" y="1084"/>
                </a:lnTo>
                <a:lnTo>
                  <a:pt x="856" y="1075"/>
                </a:lnTo>
                <a:lnTo>
                  <a:pt x="847" y="1063"/>
                </a:lnTo>
                <a:lnTo>
                  <a:pt x="837" y="1052"/>
                </a:lnTo>
                <a:lnTo>
                  <a:pt x="827" y="1038"/>
                </a:lnTo>
                <a:lnTo>
                  <a:pt x="818" y="1027"/>
                </a:lnTo>
                <a:lnTo>
                  <a:pt x="806" y="1013"/>
                </a:lnTo>
                <a:lnTo>
                  <a:pt x="797" y="1000"/>
                </a:lnTo>
                <a:lnTo>
                  <a:pt x="785" y="987"/>
                </a:lnTo>
                <a:lnTo>
                  <a:pt x="774" y="971"/>
                </a:lnTo>
                <a:lnTo>
                  <a:pt x="760" y="956"/>
                </a:lnTo>
                <a:lnTo>
                  <a:pt x="749" y="941"/>
                </a:lnTo>
                <a:lnTo>
                  <a:pt x="735" y="925"/>
                </a:lnTo>
                <a:lnTo>
                  <a:pt x="724" y="908"/>
                </a:lnTo>
                <a:lnTo>
                  <a:pt x="710" y="891"/>
                </a:lnTo>
                <a:lnTo>
                  <a:pt x="697" y="874"/>
                </a:lnTo>
                <a:lnTo>
                  <a:pt x="682" y="856"/>
                </a:lnTo>
                <a:lnTo>
                  <a:pt x="668" y="837"/>
                </a:lnTo>
                <a:lnTo>
                  <a:pt x="639" y="799"/>
                </a:lnTo>
                <a:lnTo>
                  <a:pt x="607" y="760"/>
                </a:lnTo>
                <a:lnTo>
                  <a:pt x="574" y="718"/>
                </a:lnTo>
                <a:lnTo>
                  <a:pt x="540" y="676"/>
                </a:lnTo>
                <a:lnTo>
                  <a:pt x="503" y="632"/>
                </a:lnTo>
                <a:lnTo>
                  <a:pt x="467" y="588"/>
                </a:lnTo>
                <a:lnTo>
                  <a:pt x="426" y="542"/>
                </a:lnTo>
                <a:lnTo>
                  <a:pt x="386" y="494"/>
                </a:lnTo>
                <a:lnTo>
                  <a:pt x="344" y="444"/>
                </a:lnTo>
                <a:lnTo>
                  <a:pt x="300" y="394"/>
                </a:lnTo>
                <a:lnTo>
                  <a:pt x="254" y="343"/>
                </a:lnTo>
                <a:lnTo>
                  <a:pt x="206" y="289"/>
                </a:lnTo>
                <a:lnTo>
                  <a:pt x="158" y="235"/>
                </a:lnTo>
                <a:lnTo>
                  <a:pt x="106" y="178"/>
                </a:lnTo>
                <a:lnTo>
                  <a:pt x="54" y="122"/>
                </a:lnTo>
                <a:lnTo>
                  <a:pt x="0" y="63"/>
                </a:lnTo>
                <a:lnTo>
                  <a:pt x="100" y="0"/>
                </a:lnTo>
                <a:lnTo>
                  <a:pt x="106" y="5"/>
                </a:lnTo>
                <a:lnTo>
                  <a:pt x="111" y="11"/>
                </a:lnTo>
                <a:lnTo>
                  <a:pt x="121" y="21"/>
                </a:lnTo>
                <a:lnTo>
                  <a:pt x="129" y="30"/>
                </a:lnTo>
                <a:lnTo>
                  <a:pt x="140" y="42"/>
                </a:lnTo>
                <a:lnTo>
                  <a:pt x="152" y="55"/>
                </a:lnTo>
                <a:lnTo>
                  <a:pt x="165" y="71"/>
                </a:lnTo>
                <a:lnTo>
                  <a:pt x="181" y="86"/>
                </a:lnTo>
                <a:lnTo>
                  <a:pt x="198" y="103"/>
                </a:lnTo>
                <a:lnTo>
                  <a:pt x="215" y="122"/>
                </a:lnTo>
                <a:lnTo>
                  <a:pt x="234" y="143"/>
                </a:lnTo>
                <a:lnTo>
                  <a:pt x="254" y="164"/>
                </a:lnTo>
                <a:lnTo>
                  <a:pt x="277" y="189"/>
                </a:lnTo>
                <a:lnTo>
                  <a:pt x="300" y="214"/>
                </a:lnTo>
                <a:lnTo>
                  <a:pt x="325" y="239"/>
                </a:lnTo>
                <a:lnTo>
                  <a:pt x="349" y="268"/>
                </a:lnTo>
                <a:lnTo>
                  <a:pt x="403" y="325"/>
                </a:lnTo>
                <a:lnTo>
                  <a:pt x="457" y="381"/>
                </a:lnTo>
                <a:lnTo>
                  <a:pt x="513" y="437"/>
                </a:lnTo>
                <a:lnTo>
                  <a:pt x="570" y="490"/>
                </a:lnTo>
                <a:lnTo>
                  <a:pt x="628" y="544"/>
                </a:lnTo>
                <a:lnTo>
                  <a:pt x="685" y="594"/>
                </a:lnTo>
                <a:lnTo>
                  <a:pt x="745" y="645"/>
                </a:lnTo>
                <a:lnTo>
                  <a:pt x="806" y="693"/>
                </a:lnTo>
                <a:lnTo>
                  <a:pt x="837" y="718"/>
                </a:lnTo>
                <a:lnTo>
                  <a:pt x="870" y="741"/>
                </a:lnTo>
                <a:lnTo>
                  <a:pt x="902" y="764"/>
                </a:lnTo>
                <a:lnTo>
                  <a:pt x="935" y="787"/>
                </a:lnTo>
                <a:lnTo>
                  <a:pt x="971" y="810"/>
                </a:lnTo>
                <a:lnTo>
                  <a:pt x="1008" y="833"/>
                </a:lnTo>
                <a:lnTo>
                  <a:pt x="1044" y="854"/>
                </a:lnTo>
                <a:lnTo>
                  <a:pt x="1083" y="877"/>
                </a:lnTo>
                <a:lnTo>
                  <a:pt x="1121" y="898"/>
                </a:lnTo>
                <a:lnTo>
                  <a:pt x="1162" y="920"/>
                </a:lnTo>
                <a:lnTo>
                  <a:pt x="1204" y="941"/>
                </a:lnTo>
                <a:lnTo>
                  <a:pt x="1246" y="962"/>
                </a:lnTo>
                <a:lnTo>
                  <a:pt x="1288" y="983"/>
                </a:lnTo>
                <a:lnTo>
                  <a:pt x="1332" y="1002"/>
                </a:lnTo>
                <a:lnTo>
                  <a:pt x="1378" y="1023"/>
                </a:lnTo>
                <a:lnTo>
                  <a:pt x="1425" y="1042"/>
                </a:lnTo>
                <a:lnTo>
                  <a:pt x="1448" y="1052"/>
                </a:lnTo>
                <a:lnTo>
                  <a:pt x="1471" y="1061"/>
                </a:lnTo>
                <a:lnTo>
                  <a:pt x="1492" y="1071"/>
                </a:lnTo>
                <a:lnTo>
                  <a:pt x="1513" y="1079"/>
                </a:lnTo>
                <a:lnTo>
                  <a:pt x="1532" y="1088"/>
                </a:lnTo>
                <a:lnTo>
                  <a:pt x="1551" y="1096"/>
                </a:lnTo>
                <a:lnTo>
                  <a:pt x="1570" y="1104"/>
                </a:lnTo>
                <a:lnTo>
                  <a:pt x="1588" y="1111"/>
                </a:lnTo>
                <a:lnTo>
                  <a:pt x="1605" y="1119"/>
                </a:lnTo>
                <a:lnTo>
                  <a:pt x="1622" y="1127"/>
                </a:lnTo>
                <a:lnTo>
                  <a:pt x="1638" y="1132"/>
                </a:lnTo>
                <a:lnTo>
                  <a:pt x="1653" y="1140"/>
                </a:lnTo>
                <a:lnTo>
                  <a:pt x="1666" y="1146"/>
                </a:lnTo>
                <a:lnTo>
                  <a:pt x="1680" y="1153"/>
                </a:lnTo>
                <a:lnTo>
                  <a:pt x="1693" y="1159"/>
                </a:lnTo>
                <a:lnTo>
                  <a:pt x="1705" y="1165"/>
                </a:lnTo>
                <a:lnTo>
                  <a:pt x="1716" y="1169"/>
                </a:lnTo>
                <a:lnTo>
                  <a:pt x="1728" y="1174"/>
                </a:lnTo>
                <a:lnTo>
                  <a:pt x="1737" y="1178"/>
                </a:lnTo>
                <a:lnTo>
                  <a:pt x="1747" y="1184"/>
                </a:lnTo>
                <a:lnTo>
                  <a:pt x="1755" y="1188"/>
                </a:lnTo>
                <a:lnTo>
                  <a:pt x="1762" y="1192"/>
                </a:lnTo>
                <a:lnTo>
                  <a:pt x="1770" y="1195"/>
                </a:lnTo>
                <a:lnTo>
                  <a:pt x="1776" y="1199"/>
                </a:lnTo>
                <a:lnTo>
                  <a:pt x="1782" y="1203"/>
                </a:lnTo>
                <a:lnTo>
                  <a:pt x="1785" y="1205"/>
                </a:lnTo>
                <a:lnTo>
                  <a:pt x="1789" y="1207"/>
                </a:lnTo>
                <a:lnTo>
                  <a:pt x="1793" y="1211"/>
                </a:lnTo>
                <a:lnTo>
                  <a:pt x="1795" y="1213"/>
                </a:lnTo>
                <a:lnTo>
                  <a:pt x="1797" y="1215"/>
                </a:lnTo>
                <a:lnTo>
                  <a:pt x="1799" y="1215"/>
                </a:lnTo>
                <a:lnTo>
                  <a:pt x="1799" y="1217"/>
                </a:lnTo>
                <a:lnTo>
                  <a:pt x="1799" y="1218"/>
                </a:lnTo>
                <a:lnTo>
                  <a:pt x="1795" y="1222"/>
                </a:lnTo>
                <a:lnTo>
                  <a:pt x="1791" y="1224"/>
                </a:lnTo>
                <a:lnTo>
                  <a:pt x="1787" y="1226"/>
                </a:lnTo>
                <a:lnTo>
                  <a:pt x="1780" y="1228"/>
                </a:lnTo>
                <a:lnTo>
                  <a:pt x="1772" y="1230"/>
                </a:lnTo>
                <a:lnTo>
                  <a:pt x="1760" y="1232"/>
                </a:lnTo>
                <a:lnTo>
                  <a:pt x="1749" y="1234"/>
                </a:lnTo>
                <a:lnTo>
                  <a:pt x="1736" y="1236"/>
                </a:lnTo>
                <a:lnTo>
                  <a:pt x="1722" y="1238"/>
                </a:lnTo>
                <a:lnTo>
                  <a:pt x="1705" y="1240"/>
                </a:lnTo>
                <a:lnTo>
                  <a:pt x="1688" y="1241"/>
                </a:lnTo>
                <a:lnTo>
                  <a:pt x="1668" y="1243"/>
                </a:lnTo>
                <a:lnTo>
                  <a:pt x="1647" y="1245"/>
                </a:lnTo>
                <a:lnTo>
                  <a:pt x="1624" y="1247"/>
                </a:lnTo>
                <a:lnTo>
                  <a:pt x="1599" y="1249"/>
                </a:lnTo>
                <a:lnTo>
                  <a:pt x="1574" y="1251"/>
                </a:lnTo>
                <a:lnTo>
                  <a:pt x="1551" y="1251"/>
                </a:lnTo>
                <a:lnTo>
                  <a:pt x="1526" y="1253"/>
                </a:lnTo>
                <a:lnTo>
                  <a:pt x="1503" y="1255"/>
                </a:lnTo>
                <a:lnTo>
                  <a:pt x="1482" y="1255"/>
                </a:lnTo>
                <a:lnTo>
                  <a:pt x="1459" y="1257"/>
                </a:lnTo>
                <a:lnTo>
                  <a:pt x="1438" y="1257"/>
                </a:lnTo>
                <a:lnTo>
                  <a:pt x="1417" y="1259"/>
                </a:lnTo>
                <a:lnTo>
                  <a:pt x="1396" y="1259"/>
                </a:lnTo>
                <a:lnTo>
                  <a:pt x="1377" y="1259"/>
                </a:lnTo>
                <a:lnTo>
                  <a:pt x="1357" y="1259"/>
                </a:lnTo>
                <a:lnTo>
                  <a:pt x="1338" y="1261"/>
                </a:lnTo>
                <a:lnTo>
                  <a:pt x="1321" y="1261"/>
                </a:lnTo>
                <a:lnTo>
                  <a:pt x="1304" y="1261"/>
                </a:lnTo>
                <a:lnTo>
                  <a:pt x="1286" y="1261"/>
                </a:lnTo>
                <a:lnTo>
                  <a:pt x="1269" y="1261"/>
                </a:lnTo>
                <a:lnTo>
                  <a:pt x="1254" y="1261"/>
                </a:lnTo>
                <a:lnTo>
                  <a:pt x="1236" y="1261"/>
                </a:lnTo>
                <a:lnTo>
                  <a:pt x="1223" y="1261"/>
                </a:lnTo>
                <a:lnTo>
                  <a:pt x="1208" y="1261"/>
                </a:lnTo>
                <a:lnTo>
                  <a:pt x="1194" y="1259"/>
                </a:lnTo>
                <a:lnTo>
                  <a:pt x="1181" y="1259"/>
                </a:lnTo>
                <a:lnTo>
                  <a:pt x="1169" y="1259"/>
                </a:lnTo>
                <a:lnTo>
                  <a:pt x="1156" y="1259"/>
                </a:lnTo>
                <a:lnTo>
                  <a:pt x="1144" y="1257"/>
                </a:lnTo>
                <a:lnTo>
                  <a:pt x="1135" y="1257"/>
                </a:lnTo>
                <a:lnTo>
                  <a:pt x="1123" y="1255"/>
                </a:lnTo>
                <a:lnTo>
                  <a:pt x="1114" y="1255"/>
                </a:lnTo>
                <a:lnTo>
                  <a:pt x="1106" y="1253"/>
                </a:lnTo>
                <a:lnTo>
                  <a:pt x="1096" y="1251"/>
                </a:lnTo>
                <a:lnTo>
                  <a:pt x="1089" y="1251"/>
                </a:lnTo>
                <a:lnTo>
                  <a:pt x="1081" y="1249"/>
                </a:lnTo>
                <a:lnTo>
                  <a:pt x="1067" y="1245"/>
                </a:lnTo>
                <a:lnTo>
                  <a:pt x="1052" y="1240"/>
                </a:lnTo>
                <a:lnTo>
                  <a:pt x="1039" y="1234"/>
                </a:lnTo>
                <a:lnTo>
                  <a:pt x="1023" y="1226"/>
                </a:lnTo>
                <a:lnTo>
                  <a:pt x="1008" y="1218"/>
                </a:lnTo>
                <a:lnTo>
                  <a:pt x="993" y="1209"/>
                </a:lnTo>
                <a:lnTo>
                  <a:pt x="977" y="1197"/>
                </a:lnTo>
                <a:lnTo>
                  <a:pt x="962" y="118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28"/>
          <p:cNvSpPr/>
          <p:nvPr/>
        </p:nvSpPr>
        <p:spPr>
          <a:xfrm>
            <a:off x="2502382" y="3619500"/>
            <a:ext cx="796925" cy="219075"/>
          </a:xfrm>
          <a:custGeom>
            <a:avLst/>
            <a:gdLst/>
            <a:ahLst/>
            <a:cxnLst>
              <a:cxn ang="0">
                <a:pos x="39062819" y="158139606"/>
              </a:cxn>
              <a:cxn ang="0">
                <a:pos x="24571325" y="154990006"/>
              </a:cxn>
              <a:cxn ang="0">
                <a:pos x="13861256" y="149949694"/>
              </a:cxn>
              <a:cxn ang="0">
                <a:pos x="5040313" y="144909381"/>
              </a:cxn>
              <a:cxn ang="0">
                <a:pos x="1260475" y="141758988"/>
              </a:cxn>
              <a:cxn ang="0">
                <a:pos x="0" y="136718675"/>
              </a:cxn>
              <a:cxn ang="0">
                <a:pos x="3780631" y="134198519"/>
              </a:cxn>
              <a:cxn ang="0">
                <a:pos x="11341100" y="130417888"/>
              </a:cxn>
              <a:cxn ang="0">
                <a:pos x="23311644" y="126007813"/>
              </a:cxn>
              <a:cxn ang="0">
                <a:pos x="39062819" y="119707819"/>
              </a:cxn>
              <a:cxn ang="0">
                <a:pos x="58593831" y="114037269"/>
              </a:cxn>
              <a:cxn ang="0">
                <a:pos x="82534919" y="106476800"/>
              </a:cxn>
              <a:cxn ang="0">
                <a:pos x="110256638" y="98286094"/>
              </a:cxn>
              <a:cxn ang="0">
                <a:pos x="141758988" y="88205469"/>
              </a:cxn>
              <a:cxn ang="0">
                <a:pos x="178300856" y="77494606"/>
              </a:cxn>
              <a:cxn ang="0">
                <a:pos x="217993913" y="66784538"/>
              </a:cxn>
              <a:cxn ang="0">
                <a:pos x="261466013" y="56073675"/>
              </a:cxn>
              <a:cxn ang="0">
                <a:pos x="301159069" y="44732575"/>
              </a:cxn>
              <a:cxn ang="0">
                <a:pos x="338961413" y="36542663"/>
              </a:cxn>
              <a:cxn ang="0">
                <a:pos x="372983125" y="27721719"/>
              </a:cxn>
              <a:cxn ang="0">
                <a:pos x="405745156" y="20791488"/>
              </a:cxn>
              <a:cxn ang="0">
                <a:pos x="434727350" y="14490700"/>
              </a:cxn>
              <a:cxn ang="0">
                <a:pos x="459928913" y="10080625"/>
              </a:cxn>
              <a:cxn ang="0">
                <a:pos x="482610319" y="5040313"/>
              </a:cxn>
              <a:cxn ang="0">
                <a:pos x="503401013" y="2520156"/>
              </a:cxn>
              <a:cxn ang="0">
                <a:pos x="521672344" y="0"/>
              </a:cxn>
              <a:cxn ang="0">
                <a:pos x="536163044" y="0"/>
              </a:cxn>
              <a:cxn ang="0">
                <a:pos x="561364606" y="1260475"/>
              </a:cxn>
              <a:cxn ang="0">
                <a:pos x="582156094" y="5040313"/>
              </a:cxn>
              <a:cxn ang="0">
                <a:pos x="600427425" y="12600781"/>
              </a:cxn>
              <a:cxn ang="0">
                <a:pos x="616178600" y="20791488"/>
              </a:cxn>
              <a:cxn ang="0">
                <a:pos x="626888669" y="31502350"/>
              </a:cxn>
              <a:cxn ang="0">
                <a:pos x="632559219" y="41582975"/>
              </a:cxn>
              <a:cxn ang="0">
                <a:pos x="631928981" y="47252731"/>
              </a:cxn>
              <a:cxn ang="0">
                <a:pos x="625628988" y="54813200"/>
              </a:cxn>
              <a:cxn ang="0">
                <a:pos x="616178600" y="61744225"/>
              </a:cxn>
              <a:cxn ang="0">
                <a:pos x="601687106" y="70564375"/>
              </a:cxn>
              <a:cxn ang="0">
                <a:pos x="583416569" y="77494606"/>
              </a:cxn>
              <a:cxn ang="0">
                <a:pos x="558844450" y="85685313"/>
              </a:cxn>
              <a:cxn ang="0">
                <a:pos x="531122731" y="94506256"/>
              </a:cxn>
              <a:cxn ang="0">
                <a:pos x="499621175" y="103956644"/>
              </a:cxn>
              <a:cxn ang="0">
                <a:pos x="462449069" y="112776794"/>
              </a:cxn>
              <a:cxn ang="0">
                <a:pos x="421496331" y="122227975"/>
              </a:cxn>
              <a:cxn ang="0">
                <a:pos x="378653675" y="131678363"/>
              </a:cxn>
              <a:cxn ang="0">
                <a:pos x="341481569" y="139238831"/>
              </a:cxn>
              <a:cxn ang="0">
                <a:pos x="304938906" y="147429538"/>
              </a:cxn>
              <a:cxn ang="0">
                <a:pos x="273437350" y="153729531"/>
              </a:cxn>
              <a:cxn ang="0">
                <a:pos x="244455156" y="159400081"/>
              </a:cxn>
              <a:cxn ang="0">
                <a:pos x="219253594" y="164440394"/>
              </a:cxn>
              <a:cxn ang="0">
                <a:pos x="197202425" y="168220231"/>
              </a:cxn>
              <a:cxn ang="0">
                <a:pos x="179561331" y="170740388"/>
              </a:cxn>
              <a:cxn ang="0">
                <a:pos x="163810156" y="172631100"/>
              </a:cxn>
              <a:cxn ang="0">
                <a:pos x="151209375" y="173890781"/>
              </a:cxn>
              <a:cxn ang="0">
                <a:pos x="134828756" y="173890781"/>
              </a:cxn>
              <a:cxn ang="0">
                <a:pos x="100806250" y="170740388"/>
              </a:cxn>
              <a:cxn ang="0">
                <a:pos x="51033363" y="161920238"/>
              </a:cxn>
            </a:cxnLst>
            <a:rect l="0" t="0" r="0" b="0"/>
            <a:pathLst>
              <a:path w="1004" h="276">
                <a:moveTo>
                  <a:pt x="81" y="257"/>
                </a:moveTo>
                <a:lnTo>
                  <a:pt x="72" y="255"/>
                </a:lnTo>
                <a:lnTo>
                  <a:pt x="62" y="251"/>
                </a:lnTo>
                <a:lnTo>
                  <a:pt x="54" y="250"/>
                </a:lnTo>
                <a:lnTo>
                  <a:pt x="47" y="248"/>
                </a:lnTo>
                <a:lnTo>
                  <a:pt x="39" y="246"/>
                </a:lnTo>
                <a:lnTo>
                  <a:pt x="31" y="242"/>
                </a:lnTo>
                <a:lnTo>
                  <a:pt x="25" y="240"/>
                </a:lnTo>
                <a:lnTo>
                  <a:pt x="22" y="238"/>
                </a:lnTo>
                <a:lnTo>
                  <a:pt x="16" y="236"/>
                </a:lnTo>
                <a:lnTo>
                  <a:pt x="12" y="234"/>
                </a:lnTo>
                <a:lnTo>
                  <a:pt x="8" y="230"/>
                </a:lnTo>
                <a:lnTo>
                  <a:pt x="6" y="228"/>
                </a:lnTo>
                <a:lnTo>
                  <a:pt x="2" y="227"/>
                </a:lnTo>
                <a:lnTo>
                  <a:pt x="2" y="225"/>
                </a:lnTo>
                <a:lnTo>
                  <a:pt x="0" y="221"/>
                </a:lnTo>
                <a:lnTo>
                  <a:pt x="0" y="219"/>
                </a:lnTo>
                <a:lnTo>
                  <a:pt x="0" y="217"/>
                </a:lnTo>
                <a:lnTo>
                  <a:pt x="2" y="217"/>
                </a:lnTo>
                <a:lnTo>
                  <a:pt x="4" y="215"/>
                </a:lnTo>
                <a:lnTo>
                  <a:pt x="6" y="213"/>
                </a:lnTo>
                <a:lnTo>
                  <a:pt x="10" y="211"/>
                </a:lnTo>
                <a:lnTo>
                  <a:pt x="14" y="209"/>
                </a:lnTo>
                <a:lnTo>
                  <a:pt x="18" y="207"/>
                </a:lnTo>
                <a:lnTo>
                  <a:pt x="24" y="205"/>
                </a:lnTo>
                <a:lnTo>
                  <a:pt x="29" y="202"/>
                </a:lnTo>
                <a:lnTo>
                  <a:pt x="37" y="200"/>
                </a:lnTo>
                <a:lnTo>
                  <a:pt x="45" y="198"/>
                </a:lnTo>
                <a:lnTo>
                  <a:pt x="52" y="194"/>
                </a:lnTo>
                <a:lnTo>
                  <a:pt x="62" y="190"/>
                </a:lnTo>
                <a:lnTo>
                  <a:pt x="72" y="188"/>
                </a:lnTo>
                <a:lnTo>
                  <a:pt x="81" y="184"/>
                </a:lnTo>
                <a:lnTo>
                  <a:pt x="93" y="181"/>
                </a:lnTo>
                <a:lnTo>
                  <a:pt x="104" y="177"/>
                </a:lnTo>
                <a:lnTo>
                  <a:pt x="118" y="173"/>
                </a:lnTo>
                <a:lnTo>
                  <a:pt x="131" y="169"/>
                </a:lnTo>
                <a:lnTo>
                  <a:pt x="144" y="163"/>
                </a:lnTo>
                <a:lnTo>
                  <a:pt x="160" y="159"/>
                </a:lnTo>
                <a:lnTo>
                  <a:pt x="175" y="156"/>
                </a:lnTo>
                <a:lnTo>
                  <a:pt x="191" y="150"/>
                </a:lnTo>
                <a:lnTo>
                  <a:pt x="208" y="146"/>
                </a:lnTo>
                <a:lnTo>
                  <a:pt x="225" y="140"/>
                </a:lnTo>
                <a:lnTo>
                  <a:pt x="244" y="135"/>
                </a:lnTo>
                <a:lnTo>
                  <a:pt x="263" y="129"/>
                </a:lnTo>
                <a:lnTo>
                  <a:pt x="283" y="123"/>
                </a:lnTo>
                <a:lnTo>
                  <a:pt x="304" y="117"/>
                </a:lnTo>
                <a:lnTo>
                  <a:pt x="325" y="112"/>
                </a:lnTo>
                <a:lnTo>
                  <a:pt x="346" y="106"/>
                </a:lnTo>
                <a:lnTo>
                  <a:pt x="369" y="100"/>
                </a:lnTo>
                <a:lnTo>
                  <a:pt x="392" y="94"/>
                </a:lnTo>
                <a:lnTo>
                  <a:pt x="415" y="89"/>
                </a:lnTo>
                <a:lnTo>
                  <a:pt x="436" y="83"/>
                </a:lnTo>
                <a:lnTo>
                  <a:pt x="457" y="77"/>
                </a:lnTo>
                <a:lnTo>
                  <a:pt x="478" y="71"/>
                </a:lnTo>
                <a:lnTo>
                  <a:pt x="498" y="67"/>
                </a:lnTo>
                <a:lnTo>
                  <a:pt x="519" y="62"/>
                </a:lnTo>
                <a:lnTo>
                  <a:pt x="538" y="58"/>
                </a:lnTo>
                <a:lnTo>
                  <a:pt x="557" y="52"/>
                </a:lnTo>
                <a:lnTo>
                  <a:pt x="574" y="48"/>
                </a:lnTo>
                <a:lnTo>
                  <a:pt x="592" y="44"/>
                </a:lnTo>
                <a:lnTo>
                  <a:pt x="609" y="41"/>
                </a:lnTo>
                <a:lnTo>
                  <a:pt x="626" y="37"/>
                </a:lnTo>
                <a:lnTo>
                  <a:pt x="644" y="33"/>
                </a:lnTo>
                <a:lnTo>
                  <a:pt x="659" y="29"/>
                </a:lnTo>
                <a:lnTo>
                  <a:pt x="674" y="25"/>
                </a:lnTo>
                <a:lnTo>
                  <a:pt x="690" y="23"/>
                </a:lnTo>
                <a:lnTo>
                  <a:pt x="703" y="20"/>
                </a:lnTo>
                <a:lnTo>
                  <a:pt x="717" y="18"/>
                </a:lnTo>
                <a:lnTo>
                  <a:pt x="730" y="16"/>
                </a:lnTo>
                <a:lnTo>
                  <a:pt x="743" y="12"/>
                </a:lnTo>
                <a:lnTo>
                  <a:pt x="755" y="10"/>
                </a:lnTo>
                <a:lnTo>
                  <a:pt x="766" y="8"/>
                </a:lnTo>
                <a:lnTo>
                  <a:pt x="778" y="6"/>
                </a:lnTo>
                <a:lnTo>
                  <a:pt x="789" y="6"/>
                </a:lnTo>
                <a:lnTo>
                  <a:pt x="799" y="4"/>
                </a:lnTo>
                <a:lnTo>
                  <a:pt x="809" y="2"/>
                </a:lnTo>
                <a:lnTo>
                  <a:pt x="818" y="2"/>
                </a:lnTo>
                <a:lnTo>
                  <a:pt x="828" y="0"/>
                </a:lnTo>
                <a:lnTo>
                  <a:pt x="836" y="0"/>
                </a:lnTo>
                <a:lnTo>
                  <a:pt x="843" y="0"/>
                </a:lnTo>
                <a:lnTo>
                  <a:pt x="851" y="0"/>
                </a:lnTo>
                <a:lnTo>
                  <a:pt x="864" y="0"/>
                </a:lnTo>
                <a:lnTo>
                  <a:pt x="878" y="0"/>
                </a:lnTo>
                <a:lnTo>
                  <a:pt x="891" y="2"/>
                </a:lnTo>
                <a:lnTo>
                  <a:pt x="903" y="4"/>
                </a:lnTo>
                <a:lnTo>
                  <a:pt x="914" y="6"/>
                </a:lnTo>
                <a:lnTo>
                  <a:pt x="924" y="8"/>
                </a:lnTo>
                <a:lnTo>
                  <a:pt x="935" y="12"/>
                </a:lnTo>
                <a:lnTo>
                  <a:pt x="945" y="16"/>
                </a:lnTo>
                <a:lnTo>
                  <a:pt x="953" y="20"/>
                </a:lnTo>
                <a:lnTo>
                  <a:pt x="962" y="23"/>
                </a:lnTo>
                <a:lnTo>
                  <a:pt x="970" y="27"/>
                </a:lnTo>
                <a:lnTo>
                  <a:pt x="978" y="33"/>
                </a:lnTo>
                <a:lnTo>
                  <a:pt x="983" y="39"/>
                </a:lnTo>
                <a:lnTo>
                  <a:pt x="991" y="44"/>
                </a:lnTo>
                <a:lnTo>
                  <a:pt x="995" y="50"/>
                </a:lnTo>
                <a:lnTo>
                  <a:pt x="1001" y="58"/>
                </a:lnTo>
                <a:lnTo>
                  <a:pt x="1003" y="62"/>
                </a:lnTo>
                <a:lnTo>
                  <a:pt x="1004" y="66"/>
                </a:lnTo>
                <a:lnTo>
                  <a:pt x="1004" y="67"/>
                </a:lnTo>
                <a:lnTo>
                  <a:pt x="1004" y="71"/>
                </a:lnTo>
                <a:lnTo>
                  <a:pt x="1003" y="75"/>
                </a:lnTo>
                <a:lnTo>
                  <a:pt x="1001" y="79"/>
                </a:lnTo>
                <a:lnTo>
                  <a:pt x="997" y="83"/>
                </a:lnTo>
                <a:lnTo>
                  <a:pt x="993" y="87"/>
                </a:lnTo>
                <a:lnTo>
                  <a:pt x="989" y="90"/>
                </a:lnTo>
                <a:lnTo>
                  <a:pt x="983" y="94"/>
                </a:lnTo>
                <a:lnTo>
                  <a:pt x="978" y="98"/>
                </a:lnTo>
                <a:lnTo>
                  <a:pt x="972" y="102"/>
                </a:lnTo>
                <a:lnTo>
                  <a:pt x="964" y="108"/>
                </a:lnTo>
                <a:lnTo>
                  <a:pt x="955" y="112"/>
                </a:lnTo>
                <a:lnTo>
                  <a:pt x="947" y="115"/>
                </a:lnTo>
                <a:lnTo>
                  <a:pt x="935" y="119"/>
                </a:lnTo>
                <a:lnTo>
                  <a:pt x="926" y="123"/>
                </a:lnTo>
                <a:lnTo>
                  <a:pt x="914" y="129"/>
                </a:lnTo>
                <a:lnTo>
                  <a:pt x="901" y="133"/>
                </a:lnTo>
                <a:lnTo>
                  <a:pt x="887" y="136"/>
                </a:lnTo>
                <a:lnTo>
                  <a:pt x="874" y="142"/>
                </a:lnTo>
                <a:lnTo>
                  <a:pt x="859" y="146"/>
                </a:lnTo>
                <a:lnTo>
                  <a:pt x="843" y="150"/>
                </a:lnTo>
                <a:lnTo>
                  <a:pt x="828" y="156"/>
                </a:lnTo>
                <a:lnTo>
                  <a:pt x="811" y="159"/>
                </a:lnTo>
                <a:lnTo>
                  <a:pt x="793" y="165"/>
                </a:lnTo>
                <a:lnTo>
                  <a:pt x="774" y="169"/>
                </a:lnTo>
                <a:lnTo>
                  <a:pt x="755" y="175"/>
                </a:lnTo>
                <a:lnTo>
                  <a:pt x="734" y="179"/>
                </a:lnTo>
                <a:lnTo>
                  <a:pt x="713" y="184"/>
                </a:lnTo>
                <a:lnTo>
                  <a:pt x="692" y="188"/>
                </a:lnTo>
                <a:lnTo>
                  <a:pt x="669" y="194"/>
                </a:lnTo>
                <a:lnTo>
                  <a:pt x="645" y="200"/>
                </a:lnTo>
                <a:lnTo>
                  <a:pt x="624" y="204"/>
                </a:lnTo>
                <a:lnTo>
                  <a:pt x="601" y="209"/>
                </a:lnTo>
                <a:lnTo>
                  <a:pt x="580" y="213"/>
                </a:lnTo>
                <a:lnTo>
                  <a:pt x="561" y="217"/>
                </a:lnTo>
                <a:lnTo>
                  <a:pt x="542" y="221"/>
                </a:lnTo>
                <a:lnTo>
                  <a:pt x="521" y="227"/>
                </a:lnTo>
                <a:lnTo>
                  <a:pt x="503" y="230"/>
                </a:lnTo>
                <a:lnTo>
                  <a:pt x="484" y="234"/>
                </a:lnTo>
                <a:lnTo>
                  <a:pt x="467" y="236"/>
                </a:lnTo>
                <a:lnTo>
                  <a:pt x="450" y="240"/>
                </a:lnTo>
                <a:lnTo>
                  <a:pt x="434" y="244"/>
                </a:lnTo>
                <a:lnTo>
                  <a:pt x="419" y="248"/>
                </a:lnTo>
                <a:lnTo>
                  <a:pt x="404" y="250"/>
                </a:lnTo>
                <a:lnTo>
                  <a:pt x="388" y="253"/>
                </a:lnTo>
                <a:lnTo>
                  <a:pt x="375" y="255"/>
                </a:lnTo>
                <a:lnTo>
                  <a:pt x="361" y="257"/>
                </a:lnTo>
                <a:lnTo>
                  <a:pt x="348" y="261"/>
                </a:lnTo>
                <a:lnTo>
                  <a:pt x="336" y="263"/>
                </a:lnTo>
                <a:lnTo>
                  <a:pt x="325" y="265"/>
                </a:lnTo>
                <a:lnTo>
                  <a:pt x="313" y="267"/>
                </a:lnTo>
                <a:lnTo>
                  <a:pt x="304" y="269"/>
                </a:lnTo>
                <a:lnTo>
                  <a:pt x="294" y="271"/>
                </a:lnTo>
                <a:lnTo>
                  <a:pt x="285" y="271"/>
                </a:lnTo>
                <a:lnTo>
                  <a:pt x="275" y="272"/>
                </a:lnTo>
                <a:lnTo>
                  <a:pt x="267" y="272"/>
                </a:lnTo>
                <a:lnTo>
                  <a:pt x="260" y="274"/>
                </a:lnTo>
                <a:lnTo>
                  <a:pt x="252" y="274"/>
                </a:lnTo>
                <a:lnTo>
                  <a:pt x="246" y="276"/>
                </a:lnTo>
                <a:lnTo>
                  <a:pt x="240" y="276"/>
                </a:lnTo>
                <a:lnTo>
                  <a:pt x="235" y="276"/>
                </a:lnTo>
                <a:lnTo>
                  <a:pt x="231" y="276"/>
                </a:lnTo>
                <a:lnTo>
                  <a:pt x="214" y="276"/>
                </a:lnTo>
                <a:lnTo>
                  <a:pt x="196" y="274"/>
                </a:lnTo>
                <a:lnTo>
                  <a:pt x="177" y="272"/>
                </a:lnTo>
                <a:lnTo>
                  <a:pt x="160" y="271"/>
                </a:lnTo>
                <a:lnTo>
                  <a:pt x="141" y="269"/>
                </a:lnTo>
                <a:lnTo>
                  <a:pt x="121" y="265"/>
                </a:lnTo>
                <a:lnTo>
                  <a:pt x="81" y="25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29"/>
          <p:cNvSpPr/>
          <p:nvPr/>
        </p:nvSpPr>
        <p:spPr>
          <a:xfrm>
            <a:off x="2337282" y="4171950"/>
            <a:ext cx="284163" cy="692150"/>
          </a:xfrm>
          <a:custGeom>
            <a:avLst/>
            <a:gdLst/>
            <a:ahLst/>
            <a:cxnLst>
              <a:cxn ang="0">
                <a:pos x="2534384" y="17010856"/>
              </a:cxn>
              <a:cxn ang="0">
                <a:pos x="8870343" y="8190706"/>
              </a:cxn>
              <a:cxn ang="0">
                <a:pos x="17106294" y="3780631"/>
              </a:cxn>
              <a:cxn ang="0">
                <a:pos x="30411809" y="0"/>
              </a:cxn>
              <a:cxn ang="0">
                <a:pos x="46250911" y="0"/>
              </a:cxn>
              <a:cxn ang="0">
                <a:pos x="72861144" y="3780631"/>
              </a:cxn>
              <a:cxn ang="0">
                <a:pos x="107074529" y="9450388"/>
              </a:cxn>
              <a:cxn ang="0">
                <a:pos x="132417570" y="14490700"/>
              </a:cxn>
              <a:cxn ang="0">
                <a:pos x="141287117" y="18271331"/>
              </a:cxn>
              <a:cxn ang="0">
                <a:pos x="146355885" y="23941881"/>
              </a:cxn>
              <a:cxn ang="0">
                <a:pos x="150791056" y="34022506"/>
              </a:cxn>
              <a:cxn ang="0">
                <a:pos x="155859824" y="45993050"/>
              </a:cxn>
              <a:cxn ang="0">
                <a:pos x="161562187" y="63003906"/>
              </a:cxn>
              <a:cxn ang="0">
                <a:pos x="166630158" y="83165156"/>
              </a:cxn>
              <a:cxn ang="0">
                <a:pos x="171698926" y="106476800"/>
              </a:cxn>
              <a:cxn ang="0">
                <a:pos x="177401289" y="134198519"/>
              </a:cxn>
              <a:cxn ang="0">
                <a:pos x="183737249" y="164440394"/>
              </a:cxn>
              <a:cxn ang="0">
                <a:pos x="188805220" y="199092344"/>
              </a:cxn>
              <a:cxn ang="0">
                <a:pos x="194507584" y="236894688"/>
              </a:cxn>
              <a:cxn ang="0">
                <a:pos x="200843543" y="275327269"/>
              </a:cxn>
              <a:cxn ang="0">
                <a:pos x="205912310" y="309979219"/>
              </a:cxn>
              <a:cxn ang="0">
                <a:pos x="209080290" y="342741250"/>
              </a:cxn>
              <a:cxn ang="0">
                <a:pos x="214148262" y="372983125"/>
              </a:cxn>
              <a:cxn ang="0">
                <a:pos x="217949837" y="399445163"/>
              </a:cxn>
              <a:cxn ang="0">
                <a:pos x="220484221" y="422756013"/>
              </a:cxn>
              <a:cxn ang="0">
                <a:pos x="222385009" y="442917263"/>
              </a:cxn>
              <a:cxn ang="0">
                <a:pos x="223652200" y="459928913"/>
              </a:cxn>
              <a:cxn ang="0">
                <a:pos x="224919392" y="474419613"/>
              </a:cxn>
              <a:cxn ang="0">
                <a:pos x="226186584" y="486390156"/>
              </a:cxn>
              <a:cxn ang="0">
                <a:pos x="226186584" y="503401013"/>
              </a:cxn>
              <a:cxn ang="0">
                <a:pos x="223652200" y="527342894"/>
              </a:cxn>
              <a:cxn ang="0">
                <a:pos x="216682645" y="541203356"/>
              </a:cxn>
              <a:cxn ang="0">
                <a:pos x="207813098" y="546873906"/>
              </a:cxn>
              <a:cxn ang="0">
                <a:pos x="195774775" y="549394063"/>
              </a:cxn>
              <a:cxn ang="0">
                <a:pos x="182470057" y="546873906"/>
              </a:cxn>
              <a:cxn ang="0">
                <a:pos x="175500502" y="541833594"/>
              </a:cxn>
              <a:cxn ang="0">
                <a:pos x="166630158" y="528602575"/>
              </a:cxn>
              <a:cxn ang="0">
                <a:pos x="158394207" y="509701800"/>
              </a:cxn>
              <a:cxn ang="0">
                <a:pos x="148256672" y="481980081"/>
              </a:cxn>
              <a:cxn ang="0">
                <a:pos x="138752733" y="446697894"/>
              </a:cxn>
              <a:cxn ang="0">
                <a:pos x="121646439" y="379283913"/>
              </a:cxn>
              <a:cxn ang="0">
                <a:pos x="80464296" y="221143513"/>
              </a:cxn>
              <a:cxn ang="0">
                <a:pos x="69693165" y="185861325"/>
              </a:cxn>
              <a:cxn ang="0">
                <a:pos x="58289234" y="154359769"/>
              </a:cxn>
              <a:cxn ang="0">
                <a:pos x="48785295" y="129158206"/>
              </a:cxn>
              <a:cxn ang="0">
                <a:pos x="38014164" y="108366719"/>
              </a:cxn>
              <a:cxn ang="0">
                <a:pos x="27877425" y="91986100"/>
              </a:cxn>
              <a:cxn ang="0">
                <a:pos x="12038323" y="72454294"/>
              </a:cxn>
              <a:cxn ang="0">
                <a:pos x="2534384" y="48513206"/>
              </a:cxn>
              <a:cxn ang="0">
                <a:pos x="0" y="23941881"/>
              </a:cxn>
            </a:cxnLst>
            <a:rect l="0" t="0" r="0" b="0"/>
            <a:pathLst>
              <a:path w="357" h="872">
                <a:moveTo>
                  <a:pt x="0" y="38"/>
                </a:moveTo>
                <a:lnTo>
                  <a:pt x="2" y="33"/>
                </a:lnTo>
                <a:lnTo>
                  <a:pt x="4" y="27"/>
                </a:lnTo>
                <a:lnTo>
                  <a:pt x="6" y="23"/>
                </a:lnTo>
                <a:lnTo>
                  <a:pt x="10" y="17"/>
                </a:lnTo>
                <a:lnTo>
                  <a:pt x="14" y="13"/>
                </a:lnTo>
                <a:lnTo>
                  <a:pt x="17" y="10"/>
                </a:lnTo>
                <a:lnTo>
                  <a:pt x="23" y="8"/>
                </a:lnTo>
                <a:lnTo>
                  <a:pt x="27" y="6"/>
                </a:lnTo>
                <a:lnTo>
                  <a:pt x="35" y="4"/>
                </a:lnTo>
                <a:lnTo>
                  <a:pt x="40" y="2"/>
                </a:lnTo>
                <a:lnTo>
                  <a:pt x="48" y="0"/>
                </a:lnTo>
                <a:lnTo>
                  <a:pt x="56" y="0"/>
                </a:lnTo>
                <a:lnTo>
                  <a:pt x="65" y="0"/>
                </a:lnTo>
                <a:lnTo>
                  <a:pt x="73" y="0"/>
                </a:lnTo>
                <a:lnTo>
                  <a:pt x="85" y="0"/>
                </a:lnTo>
                <a:lnTo>
                  <a:pt x="94" y="2"/>
                </a:lnTo>
                <a:lnTo>
                  <a:pt x="115" y="6"/>
                </a:lnTo>
                <a:lnTo>
                  <a:pt x="135" y="8"/>
                </a:lnTo>
                <a:lnTo>
                  <a:pt x="154" y="11"/>
                </a:lnTo>
                <a:lnTo>
                  <a:pt x="169" y="15"/>
                </a:lnTo>
                <a:lnTo>
                  <a:pt x="184" y="17"/>
                </a:lnTo>
                <a:lnTo>
                  <a:pt x="198" y="21"/>
                </a:lnTo>
                <a:lnTo>
                  <a:pt x="209" y="23"/>
                </a:lnTo>
                <a:lnTo>
                  <a:pt x="219" y="27"/>
                </a:lnTo>
                <a:lnTo>
                  <a:pt x="221" y="29"/>
                </a:lnTo>
                <a:lnTo>
                  <a:pt x="223" y="29"/>
                </a:lnTo>
                <a:lnTo>
                  <a:pt x="227" y="33"/>
                </a:lnTo>
                <a:lnTo>
                  <a:pt x="229" y="34"/>
                </a:lnTo>
                <a:lnTo>
                  <a:pt x="231" y="38"/>
                </a:lnTo>
                <a:lnTo>
                  <a:pt x="234" y="42"/>
                </a:lnTo>
                <a:lnTo>
                  <a:pt x="236" y="48"/>
                </a:lnTo>
                <a:lnTo>
                  <a:pt x="238" y="54"/>
                </a:lnTo>
                <a:lnTo>
                  <a:pt x="242" y="59"/>
                </a:lnTo>
                <a:lnTo>
                  <a:pt x="244" y="65"/>
                </a:lnTo>
                <a:lnTo>
                  <a:pt x="246" y="73"/>
                </a:lnTo>
                <a:lnTo>
                  <a:pt x="250" y="82"/>
                </a:lnTo>
                <a:lnTo>
                  <a:pt x="252" y="90"/>
                </a:lnTo>
                <a:lnTo>
                  <a:pt x="255" y="100"/>
                </a:lnTo>
                <a:lnTo>
                  <a:pt x="257" y="109"/>
                </a:lnTo>
                <a:lnTo>
                  <a:pt x="261" y="121"/>
                </a:lnTo>
                <a:lnTo>
                  <a:pt x="263" y="132"/>
                </a:lnTo>
                <a:lnTo>
                  <a:pt x="265" y="144"/>
                </a:lnTo>
                <a:lnTo>
                  <a:pt x="269" y="155"/>
                </a:lnTo>
                <a:lnTo>
                  <a:pt x="271" y="169"/>
                </a:lnTo>
                <a:lnTo>
                  <a:pt x="275" y="182"/>
                </a:lnTo>
                <a:lnTo>
                  <a:pt x="277" y="197"/>
                </a:lnTo>
                <a:lnTo>
                  <a:pt x="280" y="213"/>
                </a:lnTo>
                <a:lnTo>
                  <a:pt x="282" y="228"/>
                </a:lnTo>
                <a:lnTo>
                  <a:pt x="286" y="243"/>
                </a:lnTo>
                <a:lnTo>
                  <a:pt x="290" y="261"/>
                </a:lnTo>
                <a:lnTo>
                  <a:pt x="292" y="278"/>
                </a:lnTo>
                <a:lnTo>
                  <a:pt x="296" y="297"/>
                </a:lnTo>
                <a:lnTo>
                  <a:pt x="298" y="316"/>
                </a:lnTo>
                <a:lnTo>
                  <a:pt x="302" y="335"/>
                </a:lnTo>
                <a:lnTo>
                  <a:pt x="303" y="354"/>
                </a:lnTo>
                <a:lnTo>
                  <a:pt x="307" y="376"/>
                </a:lnTo>
                <a:lnTo>
                  <a:pt x="311" y="397"/>
                </a:lnTo>
                <a:lnTo>
                  <a:pt x="313" y="418"/>
                </a:lnTo>
                <a:lnTo>
                  <a:pt x="317" y="437"/>
                </a:lnTo>
                <a:lnTo>
                  <a:pt x="319" y="456"/>
                </a:lnTo>
                <a:lnTo>
                  <a:pt x="321" y="475"/>
                </a:lnTo>
                <a:lnTo>
                  <a:pt x="325" y="492"/>
                </a:lnTo>
                <a:lnTo>
                  <a:pt x="326" y="512"/>
                </a:lnTo>
                <a:lnTo>
                  <a:pt x="328" y="529"/>
                </a:lnTo>
                <a:lnTo>
                  <a:pt x="330" y="544"/>
                </a:lnTo>
                <a:lnTo>
                  <a:pt x="334" y="561"/>
                </a:lnTo>
                <a:lnTo>
                  <a:pt x="336" y="577"/>
                </a:lnTo>
                <a:lnTo>
                  <a:pt x="338" y="592"/>
                </a:lnTo>
                <a:lnTo>
                  <a:pt x="340" y="606"/>
                </a:lnTo>
                <a:lnTo>
                  <a:pt x="342" y="621"/>
                </a:lnTo>
                <a:lnTo>
                  <a:pt x="344" y="634"/>
                </a:lnTo>
                <a:lnTo>
                  <a:pt x="344" y="646"/>
                </a:lnTo>
                <a:lnTo>
                  <a:pt x="346" y="659"/>
                </a:lnTo>
                <a:lnTo>
                  <a:pt x="348" y="671"/>
                </a:lnTo>
                <a:lnTo>
                  <a:pt x="350" y="682"/>
                </a:lnTo>
                <a:lnTo>
                  <a:pt x="350" y="694"/>
                </a:lnTo>
                <a:lnTo>
                  <a:pt x="351" y="703"/>
                </a:lnTo>
                <a:lnTo>
                  <a:pt x="351" y="713"/>
                </a:lnTo>
                <a:lnTo>
                  <a:pt x="353" y="722"/>
                </a:lnTo>
                <a:lnTo>
                  <a:pt x="353" y="730"/>
                </a:lnTo>
                <a:lnTo>
                  <a:pt x="355" y="740"/>
                </a:lnTo>
                <a:lnTo>
                  <a:pt x="355" y="747"/>
                </a:lnTo>
                <a:lnTo>
                  <a:pt x="355" y="753"/>
                </a:lnTo>
                <a:lnTo>
                  <a:pt x="357" y="761"/>
                </a:lnTo>
                <a:lnTo>
                  <a:pt x="357" y="767"/>
                </a:lnTo>
                <a:lnTo>
                  <a:pt x="357" y="772"/>
                </a:lnTo>
                <a:lnTo>
                  <a:pt x="357" y="778"/>
                </a:lnTo>
                <a:lnTo>
                  <a:pt x="357" y="782"/>
                </a:lnTo>
                <a:lnTo>
                  <a:pt x="357" y="799"/>
                </a:lnTo>
                <a:lnTo>
                  <a:pt x="355" y="813"/>
                </a:lnTo>
                <a:lnTo>
                  <a:pt x="355" y="826"/>
                </a:lnTo>
                <a:lnTo>
                  <a:pt x="353" y="837"/>
                </a:lnTo>
                <a:lnTo>
                  <a:pt x="350" y="845"/>
                </a:lnTo>
                <a:lnTo>
                  <a:pt x="348" y="853"/>
                </a:lnTo>
                <a:lnTo>
                  <a:pt x="342" y="859"/>
                </a:lnTo>
                <a:lnTo>
                  <a:pt x="338" y="862"/>
                </a:lnTo>
                <a:lnTo>
                  <a:pt x="334" y="866"/>
                </a:lnTo>
                <a:lnTo>
                  <a:pt x="328" y="868"/>
                </a:lnTo>
                <a:lnTo>
                  <a:pt x="323" y="870"/>
                </a:lnTo>
                <a:lnTo>
                  <a:pt x="317" y="872"/>
                </a:lnTo>
                <a:lnTo>
                  <a:pt x="309" y="872"/>
                </a:lnTo>
                <a:lnTo>
                  <a:pt x="303" y="872"/>
                </a:lnTo>
                <a:lnTo>
                  <a:pt x="296" y="870"/>
                </a:lnTo>
                <a:lnTo>
                  <a:pt x="288" y="868"/>
                </a:lnTo>
                <a:lnTo>
                  <a:pt x="284" y="866"/>
                </a:lnTo>
                <a:lnTo>
                  <a:pt x="280" y="864"/>
                </a:lnTo>
                <a:lnTo>
                  <a:pt x="277" y="860"/>
                </a:lnTo>
                <a:lnTo>
                  <a:pt x="271" y="855"/>
                </a:lnTo>
                <a:lnTo>
                  <a:pt x="267" y="849"/>
                </a:lnTo>
                <a:lnTo>
                  <a:pt x="263" y="839"/>
                </a:lnTo>
                <a:lnTo>
                  <a:pt x="257" y="832"/>
                </a:lnTo>
                <a:lnTo>
                  <a:pt x="254" y="820"/>
                </a:lnTo>
                <a:lnTo>
                  <a:pt x="250" y="809"/>
                </a:lnTo>
                <a:lnTo>
                  <a:pt x="244" y="795"/>
                </a:lnTo>
                <a:lnTo>
                  <a:pt x="238" y="780"/>
                </a:lnTo>
                <a:lnTo>
                  <a:pt x="234" y="765"/>
                </a:lnTo>
                <a:lnTo>
                  <a:pt x="229" y="747"/>
                </a:lnTo>
                <a:lnTo>
                  <a:pt x="225" y="728"/>
                </a:lnTo>
                <a:lnTo>
                  <a:pt x="219" y="709"/>
                </a:lnTo>
                <a:lnTo>
                  <a:pt x="213" y="688"/>
                </a:lnTo>
                <a:lnTo>
                  <a:pt x="202" y="644"/>
                </a:lnTo>
                <a:lnTo>
                  <a:pt x="192" y="602"/>
                </a:lnTo>
                <a:lnTo>
                  <a:pt x="171" y="517"/>
                </a:lnTo>
                <a:lnTo>
                  <a:pt x="148" y="433"/>
                </a:lnTo>
                <a:lnTo>
                  <a:pt x="127" y="351"/>
                </a:lnTo>
                <a:lnTo>
                  <a:pt x="121" y="331"/>
                </a:lnTo>
                <a:lnTo>
                  <a:pt x="115" y="312"/>
                </a:lnTo>
                <a:lnTo>
                  <a:pt x="110" y="295"/>
                </a:lnTo>
                <a:lnTo>
                  <a:pt x="104" y="278"/>
                </a:lnTo>
                <a:lnTo>
                  <a:pt x="98" y="261"/>
                </a:lnTo>
                <a:lnTo>
                  <a:pt x="92" y="245"/>
                </a:lnTo>
                <a:lnTo>
                  <a:pt x="88" y="232"/>
                </a:lnTo>
                <a:lnTo>
                  <a:pt x="83" y="217"/>
                </a:lnTo>
                <a:lnTo>
                  <a:pt x="77" y="205"/>
                </a:lnTo>
                <a:lnTo>
                  <a:pt x="71" y="194"/>
                </a:lnTo>
                <a:lnTo>
                  <a:pt x="65" y="182"/>
                </a:lnTo>
                <a:lnTo>
                  <a:pt x="60" y="172"/>
                </a:lnTo>
                <a:lnTo>
                  <a:pt x="54" y="163"/>
                </a:lnTo>
                <a:lnTo>
                  <a:pt x="50" y="153"/>
                </a:lnTo>
                <a:lnTo>
                  <a:pt x="44" y="146"/>
                </a:lnTo>
                <a:lnTo>
                  <a:pt x="39" y="140"/>
                </a:lnTo>
                <a:lnTo>
                  <a:pt x="29" y="126"/>
                </a:lnTo>
                <a:lnTo>
                  <a:pt x="19" y="115"/>
                </a:lnTo>
                <a:lnTo>
                  <a:pt x="14" y="102"/>
                </a:lnTo>
                <a:lnTo>
                  <a:pt x="8" y="90"/>
                </a:lnTo>
                <a:lnTo>
                  <a:pt x="4" y="77"/>
                </a:lnTo>
                <a:lnTo>
                  <a:pt x="0" y="63"/>
                </a:lnTo>
                <a:lnTo>
                  <a:pt x="0" y="52"/>
                </a:lnTo>
                <a:lnTo>
                  <a:pt x="0" y="3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30"/>
          <p:cNvSpPr/>
          <p:nvPr/>
        </p:nvSpPr>
        <p:spPr>
          <a:xfrm>
            <a:off x="2451582" y="4056062"/>
            <a:ext cx="1082675" cy="623888"/>
          </a:xfrm>
          <a:custGeom>
            <a:avLst/>
            <a:gdLst/>
            <a:ahLst/>
            <a:cxnLst>
              <a:cxn ang="0">
                <a:pos x="569129600" y="464969598"/>
              </a:cxn>
              <a:cxn ang="0">
                <a:pos x="584903452" y="408265640"/>
              </a:cxn>
              <a:cxn ang="0">
                <a:pos x="598153710" y="359122950"/>
              </a:cxn>
              <a:cxn ang="0">
                <a:pos x="609511074" y="315650022"/>
              </a:cxn>
              <a:cxn ang="0">
                <a:pos x="617713350" y="277847648"/>
              </a:cxn>
              <a:cxn ang="0">
                <a:pos x="624023527" y="247605748"/>
              </a:cxn>
              <a:cxn ang="0">
                <a:pos x="628440014" y="224924324"/>
              </a:cxn>
              <a:cxn ang="0">
                <a:pos x="630963608" y="206652978"/>
              </a:cxn>
              <a:cxn ang="0">
                <a:pos x="629702209" y="180191713"/>
              </a:cxn>
              <a:cxn ang="0">
                <a:pos x="620237738" y="148689338"/>
              </a:cxn>
              <a:cxn ang="0">
                <a:pos x="604463092" y="132938150"/>
              </a:cxn>
              <a:cxn ang="0">
                <a:pos x="575438982" y="129158310"/>
              </a:cxn>
              <a:cxn ang="0">
                <a:pos x="526855233" y="129158310"/>
              </a:cxn>
              <a:cxn ang="0">
                <a:pos x="495306734" y="132938150"/>
              </a:cxn>
              <a:cxn ang="0">
                <a:pos x="459341748" y="136718785"/>
              </a:cxn>
              <a:cxn ang="0">
                <a:pos x="417698080" y="141759101"/>
              </a:cxn>
              <a:cxn ang="0">
                <a:pos x="326839168" y="153729654"/>
              </a:cxn>
              <a:cxn ang="0">
                <a:pos x="227777980" y="166960684"/>
              </a:cxn>
              <a:cxn ang="0">
                <a:pos x="118620828" y="181451395"/>
              </a:cxn>
              <a:cxn ang="0">
                <a:pos x="0" y="197202583"/>
              </a:cxn>
              <a:cxn ang="0">
                <a:pos x="43536562" y="115927280"/>
              </a:cxn>
              <a:cxn ang="0">
                <a:pos x="114204340" y="111517202"/>
              </a:cxn>
              <a:cxn ang="0">
                <a:pos x="201277464" y="101436569"/>
              </a:cxn>
              <a:cxn ang="0">
                <a:pos x="304124440" y="86945857"/>
              </a:cxn>
              <a:cxn ang="0">
                <a:pos x="372899324" y="76234986"/>
              </a:cxn>
              <a:cxn ang="0">
                <a:pos x="424007462" y="68044273"/>
              </a:cxn>
              <a:cxn ang="0">
                <a:pos x="467544024" y="59224116"/>
              </a:cxn>
              <a:cxn ang="0">
                <a:pos x="506664098" y="51033403"/>
              </a:cxn>
              <a:cxn ang="0">
                <a:pos x="540104696" y="43472929"/>
              </a:cxn>
              <a:cxn ang="0">
                <a:pos x="567236706" y="35282216"/>
              </a:cxn>
              <a:cxn ang="0">
                <a:pos x="588689240" y="27721741"/>
              </a:cxn>
              <a:cxn ang="0">
                <a:pos x="604463092" y="20791504"/>
              </a:cxn>
              <a:cxn ang="0">
                <a:pos x="625284926" y="11341109"/>
              </a:cxn>
              <a:cxn ang="0">
                <a:pos x="650524043" y="2520158"/>
              </a:cxn>
              <a:cxn ang="0">
                <a:pos x="683333940" y="3780634"/>
              </a:cxn>
              <a:cxn ang="0">
                <a:pos x="714882439" y="20791504"/>
              </a:cxn>
              <a:cxn ang="0">
                <a:pos x="753371019" y="47252769"/>
              </a:cxn>
              <a:cxn ang="0">
                <a:pos x="794383192" y="78755144"/>
              </a:cxn>
              <a:cxn ang="0">
                <a:pos x="828455284" y="110256726"/>
              </a:cxn>
              <a:cxn ang="0">
                <a:pos x="851801507" y="137978467"/>
              </a:cxn>
              <a:cxn ang="0">
                <a:pos x="860003783" y="157510289"/>
              </a:cxn>
              <a:cxn ang="0">
                <a:pos x="857480189" y="165700208"/>
              </a:cxn>
              <a:cxn ang="0">
                <a:pos x="850539313" y="172631238"/>
              </a:cxn>
              <a:cxn ang="0">
                <a:pos x="837289055" y="180191713"/>
              </a:cxn>
              <a:cxn ang="0">
                <a:pos x="820253009" y="188381632"/>
              </a:cxn>
              <a:cxn ang="0">
                <a:pos x="808895644" y="197202583"/>
              </a:cxn>
              <a:cxn ang="0">
                <a:pos x="795645386" y="214213453"/>
              </a:cxn>
              <a:cxn ang="0">
                <a:pos x="779871535" y="239415036"/>
              </a:cxn>
              <a:cxn ang="0">
                <a:pos x="762203994" y="272807331"/>
              </a:cxn>
              <a:cxn ang="0">
                <a:pos x="740120761" y="315650022"/>
              </a:cxn>
              <a:cxn ang="0">
                <a:pos x="717406033" y="367313663"/>
              </a:cxn>
              <a:cxn ang="0">
                <a:pos x="690274817" y="426536986"/>
              </a:cxn>
              <a:cxn ang="0">
                <a:pos x="662512106" y="495211497"/>
              </a:cxn>
            </a:cxnLst>
            <a:rect l="0" t="0" r="0" b="0"/>
            <a:pathLst>
              <a:path w="1363" h="786">
                <a:moveTo>
                  <a:pt x="1050" y="786"/>
                </a:moveTo>
                <a:lnTo>
                  <a:pt x="889" y="786"/>
                </a:lnTo>
                <a:lnTo>
                  <a:pt x="897" y="761"/>
                </a:lnTo>
                <a:lnTo>
                  <a:pt x="902" y="738"/>
                </a:lnTo>
                <a:lnTo>
                  <a:pt x="908" y="713"/>
                </a:lnTo>
                <a:lnTo>
                  <a:pt x="916" y="692"/>
                </a:lnTo>
                <a:lnTo>
                  <a:pt x="922" y="669"/>
                </a:lnTo>
                <a:lnTo>
                  <a:pt x="927" y="648"/>
                </a:lnTo>
                <a:lnTo>
                  <a:pt x="933" y="627"/>
                </a:lnTo>
                <a:lnTo>
                  <a:pt x="939" y="608"/>
                </a:lnTo>
                <a:lnTo>
                  <a:pt x="943" y="587"/>
                </a:lnTo>
                <a:lnTo>
                  <a:pt x="948" y="570"/>
                </a:lnTo>
                <a:lnTo>
                  <a:pt x="952" y="550"/>
                </a:lnTo>
                <a:lnTo>
                  <a:pt x="958" y="533"/>
                </a:lnTo>
                <a:lnTo>
                  <a:pt x="962" y="516"/>
                </a:lnTo>
                <a:lnTo>
                  <a:pt x="966" y="501"/>
                </a:lnTo>
                <a:lnTo>
                  <a:pt x="970" y="485"/>
                </a:lnTo>
                <a:lnTo>
                  <a:pt x="973" y="470"/>
                </a:lnTo>
                <a:lnTo>
                  <a:pt x="975" y="455"/>
                </a:lnTo>
                <a:lnTo>
                  <a:pt x="979" y="441"/>
                </a:lnTo>
                <a:lnTo>
                  <a:pt x="983" y="430"/>
                </a:lnTo>
                <a:lnTo>
                  <a:pt x="985" y="416"/>
                </a:lnTo>
                <a:lnTo>
                  <a:pt x="987" y="405"/>
                </a:lnTo>
                <a:lnTo>
                  <a:pt x="989" y="393"/>
                </a:lnTo>
                <a:lnTo>
                  <a:pt x="991" y="384"/>
                </a:lnTo>
                <a:lnTo>
                  <a:pt x="993" y="374"/>
                </a:lnTo>
                <a:lnTo>
                  <a:pt x="995" y="365"/>
                </a:lnTo>
                <a:lnTo>
                  <a:pt x="996" y="357"/>
                </a:lnTo>
                <a:lnTo>
                  <a:pt x="998" y="347"/>
                </a:lnTo>
                <a:lnTo>
                  <a:pt x="998" y="342"/>
                </a:lnTo>
                <a:lnTo>
                  <a:pt x="1000" y="334"/>
                </a:lnTo>
                <a:lnTo>
                  <a:pt x="1000" y="328"/>
                </a:lnTo>
                <a:lnTo>
                  <a:pt x="1000" y="322"/>
                </a:lnTo>
                <a:lnTo>
                  <a:pt x="1000" y="319"/>
                </a:lnTo>
                <a:lnTo>
                  <a:pt x="1000" y="301"/>
                </a:lnTo>
                <a:lnTo>
                  <a:pt x="998" y="286"/>
                </a:lnTo>
                <a:lnTo>
                  <a:pt x="996" y="273"/>
                </a:lnTo>
                <a:lnTo>
                  <a:pt x="993" y="259"/>
                </a:lnTo>
                <a:lnTo>
                  <a:pt x="989" y="248"/>
                </a:lnTo>
                <a:lnTo>
                  <a:pt x="983" y="236"/>
                </a:lnTo>
                <a:lnTo>
                  <a:pt x="977" y="227"/>
                </a:lnTo>
                <a:lnTo>
                  <a:pt x="970" y="219"/>
                </a:lnTo>
                <a:lnTo>
                  <a:pt x="964" y="215"/>
                </a:lnTo>
                <a:lnTo>
                  <a:pt x="958" y="211"/>
                </a:lnTo>
                <a:lnTo>
                  <a:pt x="948" y="209"/>
                </a:lnTo>
                <a:lnTo>
                  <a:pt x="939" y="207"/>
                </a:lnTo>
                <a:lnTo>
                  <a:pt x="925" y="205"/>
                </a:lnTo>
                <a:lnTo>
                  <a:pt x="912" y="205"/>
                </a:lnTo>
                <a:lnTo>
                  <a:pt x="895" y="204"/>
                </a:lnTo>
                <a:lnTo>
                  <a:pt x="877" y="205"/>
                </a:lnTo>
                <a:lnTo>
                  <a:pt x="856" y="205"/>
                </a:lnTo>
                <a:lnTo>
                  <a:pt x="835" y="205"/>
                </a:lnTo>
                <a:lnTo>
                  <a:pt x="824" y="207"/>
                </a:lnTo>
                <a:lnTo>
                  <a:pt x="810" y="207"/>
                </a:lnTo>
                <a:lnTo>
                  <a:pt x="799" y="209"/>
                </a:lnTo>
                <a:lnTo>
                  <a:pt x="785" y="211"/>
                </a:lnTo>
                <a:lnTo>
                  <a:pt x="772" y="211"/>
                </a:lnTo>
                <a:lnTo>
                  <a:pt x="756" y="213"/>
                </a:lnTo>
                <a:lnTo>
                  <a:pt x="743" y="215"/>
                </a:lnTo>
                <a:lnTo>
                  <a:pt x="728" y="217"/>
                </a:lnTo>
                <a:lnTo>
                  <a:pt x="712" y="219"/>
                </a:lnTo>
                <a:lnTo>
                  <a:pt x="697" y="221"/>
                </a:lnTo>
                <a:lnTo>
                  <a:pt x="680" y="223"/>
                </a:lnTo>
                <a:lnTo>
                  <a:pt x="662" y="225"/>
                </a:lnTo>
                <a:lnTo>
                  <a:pt x="628" y="228"/>
                </a:lnTo>
                <a:lnTo>
                  <a:pt x="591" y="234"/>
                </a:lnTo>
                <a:lnTo>
                  <a:pt x="555" y="240"/>
                </a:lnTo>
                <a:lnTo>
                  <a:pt x="518" y="244"/>
                </a:lnTo>
                <a:lnTo>
                  <a:pt x="480" y="250"/>
                </a:lnTo>
                <a:lnTo>
                  <a:pt x="442" y="255"/>
                </a:lnTo>
                <a:lnTo>
                  <a:pt x="401" y="259"/>
                </a:lnTo>
                <a:lnTo>
                  <a:pt x="361" y="265"/>
                </a:lnTo>
                <a:lnTo>
                  <a:pt x="319" y="271"/>
                </a:lnTo>
                <a:lnTo>
                  <a:pt x="275" y="276"/>
                </a:lnTo>
                <a:lnTo>
                  <a:pt x="232" y="282"/>
                </a:lnTo>
                <a:lnTo>
                  <a:pt x="188" y="288"/>
                </a:lnTo>
                <a:lnTo>
                  <a:pt x="142" y="294"/>
                </a:lnTo>
                <a:lnTo>
                  <a:pt x="96" y="299"/>
                </a:lnTo>
                <a:lnTo>
                  <a:pt x="48" y="307"/>
                </a:lnTo>
                <a:lnTo>
                  <a:pt x="0" y="313"/>
                </a:lnTo>
                <a:lnTo>
                  <a:pt x="0" y="186"/>
                </a:lnTo>
                <a:lnTo>
                  <a:pt x="21" y="186"/>
                </a:lnTo>
                <a:lnTo>
                  <a:pt x="44" y="186"/>
                </a:lnTo>
                <a:lnTo>
                  <a:pt x="69" y="184"/>
                </a:lnTo>
                <a:lnTo>
                  <a:pt x="94" y="184"/>
                </a:lnTo>
                <a:lnTo>
                  <a:pt x="121" y="182"/>
                </a:lnTo>
                <a:lnTo>
                  <a:pt x="152" y="181"/>
                </a:lnTo>
                <a:lnTo>
                  <a:pt x="181" y="177"/>
                </a:lnTo>
                <a:lnTo>
                  <a:pt x="213" y="173"/>
                </a:lnTo>
                <a:lnTo>
                  <a:pt x="248" y="169"/>
                </a:lnTo>
                <a:lnTo>
                  <a:pt x="282" y="165"/>
                </a:lnTo>
                <a:lnTo>
                  <a:pt x="319" y="161"/>
                </a:lnTo>
                <a:lnTo>
                  <a:pt x="357" y="156"/>
                </a:lnTo>
                <a:lnTo>
                  <a:pt x="397" y="150"/>
                </a:lnTo>
                <a:lnTo>
                  <a:pt x="438" y="144"/>
                </a:lnTo>
                <a:lnTo>
                  <a:pt x="482" y="138"/>
                </a:lnTo>
                <a:lnTo>
                  <a:pt x="526" y="131"/>
                </a:lnTo>
                <a:lnTo>
                  <a:pt x="549" y="127"/>
                </a:lnTo>
                <a:lnTo>
                  <a:pt x="570" y="123"/>
                </a:lnTo>
                <a:lnTo>
                  <a:pt x="591" y="121"/>
                </a:lnTo>
                <a:lnTo>
                  <a:pt x="613" y="117"/>
                </a:lnTo>
                <a:lnTo>
                  <a:pt x="632" y="113"/>
                </a:lnTo>
                <a:lnTo>
                  <a:pt x="653" y="110"/>
                </a:lnTo>
                <a:lnTo>
                  <a:pt x="672" y="108"/>
                </a:lnTo>
                <a:lnTo>
                  <a:pt x="689" y="104"/>
                </a:lnTo>
                <a:lnTo>
                  <a:pt x="707" y="100"/>
                </a:lnTo>
                <a:lnTo>
                  <a:pt x="724" y="98"/>
                </a:lnTo>
                <a:lnTo>
                  <a:pt x="741" y="94"/>
                </a:lnTo>
                <a:lnTo>
                  <a:pt x="758" y="90"/>
                </a:lnTo>
                <a:lnTo>
                  <a:pt x="774" y="87"/>
                </a:lnTo>
                <a:lnTo>
                  <a:pt x="789" y="85"/>
                </a:lnTo>
                <a:lnTo>
                  <a:pt x="803" y="81"/>
                </a:lnTo>
                <a:lnTo>
                  <a:pt x="818" y="79"/>
                </a:lnTo>
                <a:lnTo>
                  <a:pt x="829" y="75"/>
                </a:lnTo>
                <a:lnTo>
                  <a:pt x="843" y="71"/>
                </a:lnTo>
                <a:lnTo>
                  <a:pt x="856" y="69"/>
                </a:lnTo>
                <a:lnTo>
                  <a:pt x="868" y="66"/>
                </a:lnTo>
                <a:lnTo>
                  <a:pt x="877" y="62"/>
                </a:lnTo>
                <a:lnTo>
                  <a:pt x="889" y="60"/>
                </a:lnTo>
                <a:lnTo>
                  <a:pt x="899" y="56"/>
                </a:lnTo>
                <a:lnTo>
                  <a:pt x="908" y="54"/>
                </a:lnTo>
                <a:lnTo>
                  <a:pt x="918" y="50"/>
                </a:lnTo>
                <a:lnTo>
                  <a:pt x="925" y="48"/>
                </a:lnTo>
                <a:lnTo>
                  <a:pt x="933" y="44"/>
                </a:lnTo>
                <a:lnTo>
                  <a:pt x="941" y="43"/>
                </a:lnTo>
                <a:lnTo>
                  <a:pt x="947" y="39"/>
                </a:lnTo>
                <a:lnTo>
                  <a:pt x="954" y="37"/>
                </a:lnTo>
                <a:lnTo>
                  <a:pt x="958" y="33"/>
                </a:lnTo>
                <a:lnTo>
                  <a:pt x="964" y="31"/>
                </a:lnTo>
                <a:lnTo>
                  <a:pt x="973" y="25"/>
                </a:lnTo>
                <a:lnTo>
                  <a:pt x="981" y="21"/>
                </a:lnTo>
                <a:lnTo>
                  <a:pt x="991" y="18"/>
                </a:lnTo>
                <a:lnTo>
                  <a:pt x="998" y="14"/>
                </a:lnTo>
                <a:lnTo>
                  <a:pt x="1008" y="10"/>
                </a:lnTo>
                <a:lnTo>
                  <a:pt x="1016" y="8"/>
                </a:lnTo>
                <a:lnTo>
                  <a:pt x="1031" y="4"/>
                </a:lnTo>
                <a:lnTo>
                  <a:pt x="1044" y="2"/>
                </a:lnTo>
                <a:lnTo>
                  <a:pt x="1058" y="0"/>
                </a:lnTo>
                <a:lnTo>
                  <a:pt x="1071" y="2"/>
                </a:lnTo>
                <a:lnTo>
                  <a:pt x="1083" y="6"/>
                </a:lnTo>
                <a:lnTo>
                  <a:pt x="1094" y="12"/>
                </a:lnTo>
                <a:lnTo>
                  <a:pt x="1106" y="18"/>
                </a:lnTo>
                <a:lnTo>
                  <a:pt x="1119" y="25"/>
                </a:lnTo>
                <a:lnTo>
                  <a:pt x="1133" y="33"/>
                </a:lnTo>
                <a:lnTo>
                  <a:pt x="1146" y="43"/>
                </a:lnTo>
                <a:lnTo>
                  <a:pt x="1162" y="52"/>
                </a:lnTo>
                <a:lnTo>
                  <a:pt x="1177" y="64"/>
                </a:lnTo>
                <a:lnTo>
                  <a:pt x="1194" y="75"/>
                </a:lnTo>
                <a:lnTo>
                  <a:pt x="1211" y="87"/>
                </a:lnTo>
                <a:lnTo>
                  <a:pt x="1227" y="100"/>
                </a:lnTo>
                <a:lnTo>
                  <a:pt x="1244" y="112"/>
                </a:lnTo>
                <a:lnTo>
                  <a:pt x="1259" y="125"/>
                </a:lnTo>
                <a:lnTo>
                  <a:pt x="1273" y="138"/>
                </a:lnTo>
                <a:lnTo>
                  <a:pt x="1288" y="150"/>
                </a:lnTo>
                <a:lnTo>
                  <a:pt x="1300" y="163"/>
                </a:lnTo>
                <a:lnTo>
                  <a:pt x="1313" y="175"/>
                </a:lnTo>
                <a:lnTo>
                  <a:pt x="1325" y="186"/>
                </a:lnTo>
                <a:lnTo>
                  <a:pt x="1334" y="198"/>
                </a:lnTo>
                <a:lnTo>
                  <a:pt x="1344" y="207"/>
                </a:lnTo>
                <a:lnTo>
                  <a:pt x="1350" y="219"/>
                </a:lnTo>
                <a:lnTo>
                  <a:pt x="1355" y="227"/>
                </a:lnTo>
                <a:lnTo>
                  <a:pt x="1359" y="236"/>
                </a:lnTo>
                <a:lnTo>
                  <a:pt x="1363" y="242"/>
                </a:lnTo>
                <a:lnTo>
                  <a:pt x="1363" y="250"/>
                </a:lnTo>
                <a:lnTo>
                  <a:pt x="1363" y="253"/>
                </a:lnTo>
                <a:lnTo>
                  <a:pt x="1363" y="255"/>
                </a:lnTo>
                <a:lnTo>
                  <a:pt x="1361" y="259"/>
                </a:lnTo>
                <a:lnTo>
                  <a:pt x="1359" y="263"/>
                </a:lnTo>
                <a:lnTo>
                  <a:pt x="1357" y="265"/>
                </a:lnTo>
                <a:lnTo>
                  <a:pt x="1353" y="269"/>
                </a:lnTo>
                <a:lnTo>
                  <a:pt x="1352" y="271"/>
                </a:lnTo>
                <a:lnTo>
                  <a:pt x="1348" y="274"/>
                </a:lnTo>
                <a:lnTo>
                  <a:pt x="1344" y="278"/>
                </a:lnTo>
                <a:lnTo>
                  <a:pt x="1338" y="280"/>
                </a:lnTo>
                <a:lnTo>
                  <a:pt x="1332" y="284"/>
                </a:lnTo>
                <a:lnTo>
                  <a:pt x="1327" y="286"/>
                </a:lnTo>
                <a:lnTo>
                  <a:pt x="1321" y="290"/>
                </a:lnTo>
                <a:lnTo>
                  <a:pt x="1315" y="294"/>
                </a:lnTo>
                <a:lnTo>
                  <a:pt x="1307" y="296"/>
                </a:lnTo>
                <a:lnTo>
                  <a:pt x="1300" y="299"/>
                </a:lnTo>
                <a:lnTo>
                  <a:pt x="1296" y="301"/>
                </a:lnTo>
                <a:lnTo>
                  <a:pt x="1292" y="305"/>
                </a:lnTo>
                <a:lnTo>
                  <a:pt x="1288" y="309"/>
                </a:lnTo>
                <a:lnTo>
                  <a:pt x="1282" y="313"/>
                </a:lnTo>
                <a:lnTo>
                  <a:pt x="1279" y="319"/>
                </a:lnTo>
                <a:lnTo>
                  <a:pt x="1273" y="324"/>
                </a:lnTo>
                <a:lnTo>
                  <a:pt x="1267" y="332"/>
                </a:lnTo>
                <a:lnTo>
                  <a:pt x="1261" y="340"/>
                </a:lnTo>
                <a:lnTo>
                  <a:pt x="1256" y="347"/>
                </a:lnTo>
                <a:lnTo>
                  <a:pt x="1250" y="357"/>
                </a:lnTo>
                <a:lnTo>
                  <a:pt x="1242" y="368"/>
                </a:lnTo>
                <a:lnTo>
                  <a:pt x="1236" y="380"/>
                </a:lnTo>
                <a:lnTo>
                  <a:pt x="1229" y="391"/>
                </a:lnTo>
                <a:lnTo>
                  <a:pt x="1221" y="405"/>
                </a:lnTo>
                <a:lnTo>
                  <a:pt x="1215" y="418"/>
                </a:lnTo>
                <a:lnTo>
                  <a:pt x="1208" y="433"/>
                </a:lnTo>
                <a:lnTo>
                  <a:pt x="1198" y="449"/>
                </a:lnTo>
                <a:lnTo>
                  <a:pt x="1190" y="466"/>
                </a:lnTo>
                <a:lnTo>
                  <a:pt x="1183" y="483"/>
                </a:lnTo>
                <a:lnTo>
                  <a:pt x="1173" y="501"/>
                </a:lnTo>
                <a:lnTo>
                  <a:pt x="1165" y="520"/>
                </a:lnTo>
                <a:lnTo>
                  <a:pt x="1156" y="541"/>
                </a:lnTo>
                <a:lnTo>
                  <a:pt x="1146" y="560"/>
                </a:lnTo>
                <a:lnTo>
                  <a:pt x="1137" y="583"/>
                </a:lnTo>
                <a:lnTo>
                  <a:pt x="1127" y="604"/>
                </a:lnTo>
                <a:lnTo>
                  <a:pt x="1115" y="629"/>
                </a:lnTo>
                <a:lnTo>
                  <a:pt x="1106" y="652"/>
                </a:lnTo>
                <a:lnTo>
                  <a:pt x="1094" y="677"/>
                </a:lnTo>
                <a:lnTo>
                  <a:pt x="1085" y="704"/>
                </a:lnTo>
                <a:lnTo>
                  <a:pt x="1073" y="731"/>
                </a:lnTo>
                <a:lnTo>
                  <a:pt x="1062" y="757"/>
                </a:lnTo>
                <a:lnTo>
                  <a:pt x="1050" y="78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31"/>
          <p:cNvSpPr/>
          <p:nvPr/>
        </p:nvSpPr>
        <p:spPr>
          <a:xfrm>
            <a:off x="2550007" y="4619625"/>
            <a:ext cx="844550" cy="169862"/>
          </a:xfrm>
          <a:custGeom>
            <a:avLst/>
            <a:gdLst/>
            <a:ahLst/>
            <a:cxnLst>
              <a:cxn ang="0">
                <a:pos x="350330145" y="12719713"/>
              </a:cxn>
              <a:cxn ang="0">
                <a:pos x="397671820" y="7631828"/>
              </a:cxn>
              <a:cxn ang="0">
                <a:pos x="439963675" y="3815914"/>
              </a:cxn>
              <a:cxn ang="0">
                <a:pos x="478468958" y="2543943"/>
              </a:cxn>
              <a:cxn ang="0">
                <a:pos x="512554455" y="0"/>
              </a:cxn>
              <a:cxn ang="0">
                <a:pos x="542853382" y="0"/>
              </a:cxn>
              <a:cxn ang="0">
                <a:pos x="569364942" y="1271971"/>
              </a:cxn>
              <a:cxn ang="0">
                <a:pos x="591457512" y="3815914"/>
              </a:cxn>
              <a:cxn ang="0">
                <a:pos x="608501056" y="6359857"/>
              </a:cxn>
              <a:cxn ang="0">
                <a:pos x="621756439" y="11447742"/>
              </a:cxn>
              <a:cxn ang="0">
                <a:pos x="631225251" y="15899243"/>
              </a:cxn>
              <a:cxn ang="0">
                <a:pos x="644480634" y="27346985"/>
              </a:cxn>
              <a:cxn ang="0">
                <a:pos x="655211901" y="36886371"/>
              </a:cxn>
              <a:cxn ang="0">
                <a:pos x="664049088" y="45153785"/>
              </a:cxn>
              <a:cxn ang="0">
                <a:pos x="669098909" y="52785613"/>
              </a:cxn>
              <a:cxn ang="0">
                <a:pos x="670992194" y="58509086"/>
              </a:cxn>
              <a:cxn ang="0">
                <a:pos x="669098909" y="64868942"/>
              </a:cxn>
              <a:cxn ang="0">
                <a:pos x="658999266" y="73136357"/>
              </a:cxn>
              <a:cxn ang="0">
                <a:pos x="639430813" y="79496213"/>
              </a:cxn>
              <a:cxn ang="0">
                <a:pos x="624912974" y="82040156"/>
              </a:cxn>
              <a:cxn ang="0">
                <a:pos x="605976145" y="84584099"/>
              </a:cxn>
              <a:cxn ang="0">
                <a:pos x="581357870" y="85856070"/>
              </a:cxn>
              <a:cxn ang="0">
                <a:pos x="552322194" y="86491657"/>
              </a:cxn>
              <a:cxn ang="0">
                <a:pos x="517604276" y="87763628"/>
              </a:cxn>
              <a:cxn ang="0">
                <a:pos x="491724341" y="87763628"/>
              </a:cxn>
              <a:cxn ang="0">
                <a:pos x="466475235" y="89035600"/>
              </a:cxn>
              <a:cxn ang="0">
                <a:pos x="434913854" y="90307571"/>
              </a:cxn>
              <a:cxn ang="0">
                <a:pos x="399565106" y="94123485"/>
              </a:cxn>
              <a:cxn ang="0">
                <a:pos x="358535707" y="96667427"/>
              </a:cxn>
              <a:cxn ang="0">
                <a:pos x="311194032" y="101118928"/>
              </a:cxn>
              <a:cxn ang="0">
                <a:pos x="260695821" y="106206814"/>
              </a:cxn>
              <a:cxn ang="0">
                <a:pos x="203254504" y="112566670"/>
              </a:cxn>
              <a:cxn ang="0">
                <a:pos x="140763365" y="119562114"/>
              </a:cxn>
              <a:cxn ang="0">
                <a:pos x="72590781" y="127193942"/>
              </a:cxn>
              <a:cxn ang="0">
                <a:pos x="0" y="135461356"/>
              </a:cxn>
              <a:cxn ang="0">
                <a:pos x="6312276" y="47697728"/>
              </a:cxn>
              <a:cxn ang="0">
                <a:pos x="18305204" y="46425757"/>
              </a:cxn>
              <a:cxn ang="0">
                <a:pos x="35348748" y="45153785"/>
              </a:cxn>
              <a:cxn ang="0">
                <a:pos x="55548032" y="43881814"/>
              </a:cxn>
              <a:cxn ang="0">
                <a:pos x="80165512" y="41974256"/>
              </a:cxn>
              <a:cxn ang="0">
                <a:pos x="109201983" y="39430313"/>
              </a:cxn>
              <a:cxn ang="0">
                <a:pos x="142025820" y="35614399"/>
              </a:cxn>
              <a:cxn ang="0">
                <a:pos x="179267854" y="30526514"/>
              </a:cxn>
              <a:cxn ang="0">
                <a:pos x="220297253" y="27346985"/>
              </a:cxn>
              <a:cxn ang="0">
                <a:pos x="266377267" y="22259099"/>
              </a:cxn>
              <a:cxn ang="0">
                <a:pos x="316243853" y="15899243"/>
              </a:cxn>
            </a:cxnLst>
            <a:rect l="0" t="0" r="0" b="0"/>
            <a:pathLst>
              <a:path w="1063" h="213">
                <a:moveTo>
                  <a:pt x="501" y="25"/>
                </a:moveTo>
                <a:lnTo>
                  <a:pt x="528" y="21"/>
                </a:lnTo>
                <a:lnTo>
                  <a:pt x="555" y="20"/>
                </a:lnTo>
                <a:lnTo>
                  <a:pt x="580" y="18"/>
                </a:lnTo>
                <a:lnTo>
                  <a:pt x="605" y="14"/>
                </a:lnTo>
                <a:lnTo>
                  <a:pt x="630" y="12"/>
                </a:lnTo>
                <a:lnTo>
                  <a:pt x="653" y="10"/>
                </a:lnTo>
                <a:lnTo>
                  <a:pt x="674" y="8"/>
                </a:lnTo>
                <a:lnTo>
                  <a:pt x="697" y="6"/>
                </a:lnTo>
                <a:lnTo>
                  <a:pt x="718" y="6"/>
                </a:lnTo>
                <a:lnTo>
                  <a:pt x="737" y="4"/>
                </a:lnTo>
                <a:lnTo>
                  <a:pt x="758" y="4"/>
                </a:lnTo>
                <a:lnTo>
                  <a:pt x="777" y="2"/>
                </a:lnTo>
                <a:lnTo>
                  <a:pt x="795" y="2"/>
                </a:lnTo>
                <a:lnTo>
                  <a:pt x="812" y="0"/>
                </a:lnTo>
                <a:lnTo>
                  <a:pt x="829" y="0"/>
                </a:lnTo>
                <a:lnTo>
                  <a:pt x="845" y="0"/>
                </a:lnTo>
                <a:lnTo>
                  <a:pt x="860" y="0"/>
                </a:lnTo>
                <a:lnTo>
                  <a:pt x="875" y="0"/>
                </a:lnTo>
                <a:lnTo>
                  <a:pt x="889" y="2"/>
                </a:lnTo>
                <a:lnTo>
                  <a:pt x="902" y="2"/>
                </a:lnTo>
                <a:lnTo>
                  <a:pt x="914" y="4"/>
                </a:lnTo>
                <a:lnTo>
                  <a:pt x="925" y="4"/>
                </a:lnTo>
                <a:lnTo>
                  <a:pt x="937" y="6"/>
                </a:lnTo>
                <a:lnTo>
                  <a:pt x="946" y="6"/>
                </a:lnTo>
                <a:lnTo>
                  <a:pt x="956" y="8"/>
                </a:lnTo>
                <a:lnTo>
                  <a:pt x="964" y="10"/>
                </a:lnTo>
                <a:lnTo>
                  <a:pt x="971" y="12"/>
                </a:lnTo>
                <a:lnTo>
                  <a:pt x="979" y="14"/>
                </a:lnTo>
                <a:lnTo>
                  <a:pt x="985" y="18"/>
                </a:lnTo>
                <a:lnTo>
                  <a:pt x="990" y="20"/>
                </a:lnTo>
                <a:lnTo>
                  <a:pt x="996" y="21"/>
                </a:lnTo>
                <a:lnTo>
                  <a:pt x="1000" y="25"/>
                </a:lnTo>
                <a:lnTo>
                  <a:pt x="1008" y="31"/>
                </a:lnTo>
                <a:lnTo>
                  <a:pt x="1015" y="37"/>
                </a:lnTo>
                <a:lnTo>
                  <a:pt x="1021" y="43"/>
                </a:lnTo>
                <a:lnTo>
                  <a:pt x="1027" y="48"/>
                </a:lnTo>
                <a:lnTo>
                  <a:pt x="1033" y="52"/>
                </a:lnTo>
                <a:lnTo>
                  <a:pt x="1038" y="58"/>
                </a:lnTo>
                <a:lnTo>
                  <a:pt x="1044" y="62"/>
                </a:lnTo>
                <a:lnTo>
                  <a:pt x="1048" y="67"/>
                </a:lnTo>
                <a:lnTo>
                  <a:pt x="1052" y="71"/>
                </a:lnTo>
                <a:lnTo>
                  <a:pt x="1054" y="75"/>
                </a:lnTo>
                <a:lnTo>
                  <a:pt x="1058" y="79"/>
                </a:lnTo>
                <a:lnTo>
                  <a:pt x="1060" y="83"/>
                </a:lnTo>
                <a:lnTo>
                  <a:pt x="1061" y="87"/>
                </a:lnTo>
                <a:lnTo>
                  <a:pt x="1063" y="89"/>
                </a:lnTo>
                <a:lnTo>
                  <a:pt x="1063" y="92"/>
                </a:lnTo>
                <a:lnTo>
                  <a:pt x="1063" y="94"/>
                </a:lnTo>
                <a:lnTo>
                  <a:pt x="1063" y="98"/>
                </a:lnTo>
                <a:lnTo>
                  <a:pt x="1060" y="102"/>
                </a:lnTo>
                <a:lnTo>
                  <a:pt x="1056" y="108"/>
                </a:lnTo>
                <a:lnTo>
                  <a:pt x="1050" y="112"/>
                </a:lnTo>
                <a:lnTo>
                  <a:pt x="1044" y="115"/>
                </a:lnTo>
                <a:lnTo>
                  <a:pt x="1035" y="119"/>
                </a:lnTo>
                <a:lnTo>
                  <a:pt x="1025" y="121"/>
                </a:lnTo>
                <a:lnTo>
                  <a:pt x="1013" y="125"/>
                </a:lnTo>
                <a:lnTo>
                  <a:pt x="1006" y="127"/>
                </a:lnTo>
                <a:lnTo>
                  <a:pt x="998" y="127"/>
                </a:lnTo>
                <a:lnTo>
                  <a:pt x="990" y="129"/>
                </a:lnTo>
                <a:lnTo>
                  <a:pt x="981" y="131"/>
                </a:lnTo>
                <a:lnTo>
                  <a:pt x="971" y="131"/>
                </a:lnTo>
                <a:lnTo>
                  <a:pt x="960" y="133"/>
                </a:lnTo>
                <a:lnTo>
                  <a:pt x="948" y="135"/>
                </a:lnTo>
                <a:lnTo>
                  <a:pt x="935" y="135"/>
                </a:lnTo>
                <a:lnTo>
                  <a:pt x="921" y="135"/>
                </a:lnTo>
                <a:lnTo>
                  <a:pt x="906" y="136"/>
                </a:lnTo>
                <a:lnTo>
                  <a:pt x="891" y="136"/>
                </a:lnTo>
                <a:lnTo>
                  <a:pt x="875" y="136"/>
                </a:lnTo>
                <a:lnTo>
                  <a:pt x="858" y="138"/>
                </a:lnTo>
                <a:lnTo>
                  <a:pt x="839" y="138"/>
                </a:lnTo>
                <a:lnTo>
                  <a:pt x="820" y="138"/>
                </a:lnTo>
                <a:lnTo>
                  <a:pt x="800" y="138"/>
                </a:lnTo>
                <a:lnTo>
                  <a:pt x="791" y="138"/>
                </a:lnTo>
                <a:lnTo>
                  <a:pt x="779" y="138"/>
                </a:lnTo>
                <a:lnTo>
                  <a:pt x="766" y="138"/>
                </a:lnTo>
                <a:lnTo>
                  <a:pt x="752" y="140"/>
                </a:lnTo>
                <a:lnTo>
                  <a:pt x="739" y="140"/>
                </a:lnTo>
                <a:lnTo>
                  <a:pt x="724" y="140"/>
                </a:lnTo>
                <a:lnTo>
                  <a:pt x="706" y="142"/>
                </a:lnTo>
                <a:lnTo>
                  <a:pt x="689" y="142"/>
                </a:lnTo>
                <a:lnTo>
                  <a:pt x="672" y="144"/>
                </a:lnTo>
                <a:lnTo>
                  <a:pt x="653" y="146"/>
                </a:lnTo>
                <a:lnTo>
                  <a:pt x="633" y="148"/>
                </a:lnTo>
                <a:lnTo>
                  <a:pt x="612" y="150"/>
                </a:lnTo>
                <a:lnTo>
                  <a:pt x="591" y="150"/>
                </a:lnTo>
                <a:lnTo>
                  <a:pt x="568" y="152"/>
                </a:lnTo>
                <a:lnTo>
                  <a:pt x="545" y="156"/>
                </a:lnTo>
                <a:lnTo>
                  <a:pt x="520" y="158"/>
                </a:lnTo>
                <a:lnTo>
                  <a:pt x="493" y="159"/>
                </a:lnTo>
                <a:lnTo>
                  <a:pt x="468" y="161"/>
                </a:lnTo>
                <a:lnTo>
                  <a:pt x="440" y="165"/>
                </a:lnTo>
                <a:lnTo>
                  <a:pt x="413" y="167"/>
                </a:lnTo>
                <a:lnTo>
                  <a:pt x="384" y="171"/>
                </a:lnTo>
                <a:lnTo>
                  <a:pt x="353" y="173"/>
                </a:lnTo>
                <a:lnTo>
                  <a:pt x="322" y="177"/>
                </a:lnTo>
                <a:lnTo>
                  <a:pt x="290" y="181"/>
                </a:lnTo>
                <a:lnTo>
                  <a:pt x="257" y="184"/>
                </a:lnTo>
                <a:lnTo>
                  <a:pt x="223" y="188"/>
                </a:lnTo>
                <a:lnTo>
                  <a:pt x="188" y="192"/>
                </a:lnTo>
                <a:lnTo>
                  <a:pt x="152" y="196"/>
                </a:lnTo>
                <a:lnTo>
                  <a:pt x="115" y="200"/>
                </a:lnTo>
                <a:lnTo>
                  <a:pt x="79" y="204"/>
                </a:lnTo>
                <a:lnTo>
                  <a:pt x="40" y="209"/>
                </a:lnTo>
                <a:lnTo>
                  <a:pt x="0" y="213"/>
                </a:lnTo>
                <a:lnTo>
                  <a:pt x="0" y="75"/>
                </a:lnTo>
                <a:lnTo>
                  <a:pt x="4" y="75"/>
                </a:lnTo>
                <a:lnTo>
                  <a:pt x="10" y="75"/>
                </a:lnTo>
                <a:lnTo>
                  <a:pt x="15" y="75"/>
                </a:lnTo>
                <a:lnTo>
                  <a:pt x="21" y="75"/>
                </a:lnTo>
                <a:lnTo>
                  <a:pt x="29" y="73"/>
                </a:lnTo>
                <a:lnTo>
                  <a:pt x="36" y="73"/>
                </a:lnTo>
                <a:lnTo>
                  <a:pt x="46" y="73"/>
                </a:lnTo>
                <a:lnTo>
                  <a:pt x="56" y="71"/>
                </a:lnTo>
                <a:lnTo>
                  <a:pt x="65" y="71"/>
                </a:lnTo>
                <a:lnTo>
                  <a:pt x="77" y="69"/>
                </a:lnTo>
                <a:lnTo>
                  <a:pt x="88" y="69"/>
                </a:lnTo>
                <a:lnTo>
                  <a:pt x="100" y="67"/>
                </a:lnTo>
                <a:lnTo>
                  <a:pt x="113" y="67"/>
                </a:lnTo>
                <a:lnTo>
                  <a:pt x="127" y="66"/>
                </a:lnTo>
                <a:lnTo>
                  <a:pt x="142" y="64"/>
                </a:lnTo>
                <a:lnTo>
                  <a:pt x="157" y="62"/>
                </a:lnTo>
                <a:lnTo>
                  <a:pt x="173" y="62"/>
                </a:lnTo>
                <a:lnTo>
                  <a:pt x="190" y="60"/>
                </a:lnTo>
                <a:lnTo>
                  <a:pt x="207" y="58"/>
                </a:lnTo>
                <a:lnTo>
                  <a:pt x="225" y="56"/>
                </a:lnTo>
                <a:lnTo>
                  <a:pt x="244" y="54"/>
                </a:lnTo>
                <a:lnTo>
                  <a:pt x="265" y="52"/>
                </a:lnTo>
                <a:lnTo>
                  <a:pt x="284" y="48"/>
                </a:lnTo>
                <a:lnTo>
                  <a:pt x="305" y="46"/>
                </a:lnTo>
                <a:lnTo>
                  <a:pt x="328" y="44"/>
                </a:lnTo>
                <a:lnTo>
                  <a:pt x="349" y="43"/>
                </a:lnTo>
                <a:lnTo>
                  <a:pt x="374" y="39"/>
                </a:lnTo>
                <a:lnTo>
                  <a:pt x="397" y="37"/>
                </a:lnTo>
                <a:lnTo>
                  <a:pt x="422" y="35"/>
                </a:lnTo>
                <a:lnTo>
                  <a:pt x="447" y="31"/>
                </a:lnTo>
                <a:lnTo>
                  <a:pt x="474" y="29"/>
                </a:lnTo>
                <a:lnTo>
                  <a:pt x="501" y="2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死亡    生死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革命前辈们面对死亡毫无惧色。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第一笔横要长，盖住下部，“夕”稍小，竖弯钩圆转有力。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死</a:t>
            </a:r>
          </a:p>
        </p:txBody>
      </p:sp>
      <p:grpSp>
        <p:nvGrpSpPr>
          <p:cNvPr id="32771" name="Group 4"/>
          <p:cNvGrpSpPr/>
          <p:nvPr/>
        </p:nvGrpSpPr>
        <p:grpSpPr>
          <a:xfrm>
            <a:off x="1483525" y="2286000"/>
            <a:ext cx="2879725" cy="2879725"/>
            <a:chOff x="1474" y="663"/>
            <a:chExt cx="2948" cy="2835"/>
          </a:xfrm>
        </p:grpSpPr>
        <p:sp>
          <p:nvSpPr>
            <p:cNvPr id="3277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75" name="Freeform 31"/>
          <p:cNvSpPr/>
          <p:nvPr/>
        </p:nvSpPr>
        <p:spPr>
          <a:xfrm>
            <a:off x="2062962" y="3117850"/>
            <a:ext cx="493713" cy="793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79" h="1250">
                <a:moveTo>
                  <a:pt x="779" y="220"/>
                </a:moveTo>
                <a:lnTo>
                  <a:pt x="745" y="304"/>
                </a:lnTo>
                <a:lnTo>
                  <a:pt x="728" y="355"/>
                </a:lnTo>
                <a:lnTo>
                  <a:pt x="694" y="422"/>
                </a:lnTo>
                <a:lnTo>
                  <a:pt x="643" y="490"/>
                </a:lnTo>
                <a:lnTo>
                  <a:pt x="593" y="574"/>
                </a:lnTo>
                <a:lnTo>
                  <a:pt x="542" y="676"/>
                </a:lnTo>
                <a:lnTo>
                  <a:pt x="491" y="777"/>
                </a:lnTo>
                <a:lnTo>
                  <a:pt x="423" y="879"/>
                </a:lnTo>
                <a:lnTo>
                  <a:pt x="338" y="963"/>
                </a:lnTo>
                <a:lnTo>
                  <a:pt x="271" y="1048"/>
                </a:lnTo>
                <a:lnTo>
                  <a:pt x="186" y="1115"/>
                </a:lnTo>
                <a:lnTo>
                  <a:pt x="118" y="1183"/>
                </a:lnTo>
                <a:lnTo>
                  <a:pt x="67" y="1233"/>
                </a:lnTo>
                <a:lnTo>
                  <a:pt x="33" y="1250"/>
                </a:lnTo>
                <a:lnTo>
                  <a:pt x="17" y="1250"/>
                </a:lnTo>
                <a:lnTo>
                  <a:pt x="0" y="1233"/>
                </a:lnTo>
                <a:lnTo>
                  <a:pt x="17" y="1200"/>
                </a:lnTo>
                <a:lnTo>
                  <a:pt x="50" y="1149"/>
                </a:lnTo>
                <a:lnTo>
                  <a:pt x="101" y="1081"/>
                </a:lnTo>
                <a:lnTo>
                  <a:pt x="169" y="980"/>
                </a:lnTo>
                <a:lnTo>
                  <a:pt x="237" y="879"/>
                </a:lnTo>
                <a:lnTo>
                  <a:pt x="288" y="760"/>
                </a:lnTo>
                <a:lnTo>
                  <a:pt x="355" y="642"/>
                </a:lnTo>
                <a:lnTo>
                  <a:pt x="423" y="524"/>
                </a:lnTo>
                <a:lnTo>
                  <a:pt x="474" y="406"/>
                </a:lnTo>
                <a:lnTo>
                  <a:pt x="508" y="321"/>
                </a:lnTo>
                <a:lnTo>
                  <a:pt x="542" y="237"/>
                </a:lnTo>
                <a:lnTo>
                  <a:pt x="559" y="186"/>
                </a:lnTo>
                <a:lnTo>
                  <a:pt x="576" y="135"/>
                </a:lnTo>
                <a:lnTo>
                  <a:pt x="559" y="51"/>
                </a:lnTo>
                <a:lnTo>
                  <a:pt x="542" y="34"/>
                </a:lnTo>
                <a:lnTo>
                  <a:pt x="542" y="17"/>
                </a:lnTo>
                <a:lnTo>
                  <a:pt x="559" y="0"/>
                </a:lnTo>
                <a:lnTo>
                  <a:pt x="576" y="0"/>
                </a:lnTo>
                <a:lnTo>
                  <a:pt x="610" y="0"/>
                </a:lnTo>
                <a:lnTo>
                  <a:pt x="626" y="17"/>
                </a:lnTo>
                <a:lnTo>
                  <a:pt x="677" y="34"/>
                </a:lnTo>
                <a:lnTo>
                  <a:pt x="711" y="68"/>
                </a:lnTo>
                <a:lnTo>
                  <a:pt x="745" y="101"/>
                </a:lnTo>
                <a:lnTo>
                  <a:pt x="762" y="152"/>
                </a:lnTo>
                <a:lnTo>
                  <a:pt x="779" y="186"/>
                </a:lnTo>
                <a:lnTo>
                  <a:pt x="779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1997875" y="3460750"/>
            <a:ext cx="785812" cy="1158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7" h="1824">
                <a:moveTo>
                  <a:pt x="661" y="1284"/>
                </a:moveTo>
                <a:lnTo>
                  <a:pt x="559" y="1402"/>
                </a:lnTo>
                <a:lnTo>
                  <a:pt x="474" y="1503"/>
                </a:lnTo>
                <a:lnTo>
                  <a:pt x="356" y="1605"/>
                </a:lnTo>
                <a:lnTo>
                  <a:pt x="254" y="1689"/>
                </a:lnTo>
                <a:lnTo>
                  <a:pt x="186" y="1723"/>
                </a:lnTo>
                <a:lnTo>
                  <a:pt x="135" y="1757"/>
                </a:lnTo>
                <a:lnTo>
                  <a:pt x="102" y="1791"/>
                </a:lnTo>
                <a:lnTo>
                  <a:pt x="68" y="1808"/>
                </a:lnTo>
                <a:lnTo>
                  <a:pt x="17" y="1824"/>
                </a:lnTo>
                <a:lnTo>
                  <a:pt x="0" y="1824"/>
                </a:lnTo>
                <a:lnTo>
                  <a:pt x="0" y="1808"/>
                </a:lnTo>
                <a:lnTo>
                  <a:pt x="17" y="1791"/>
                </a:lnTo>
                <a:lnTo>
                  <a:pt x="34" y="1774"/>
                </a:lnTo>
                <a:lnTo>
                  <a:pt x="102" y="1706"/>
                </a:lnTo>
                <a:lnTo>
                  <a:pt x="152" y="1655"/>
                </a:lnTo>
                <a:lnTo>
                  <a:pt x="203" y="1605"/>
                </a:lnTo>
                <a:lnTo>
                  <a:pt x="305" y="1503"/>
                </a:lnTo>
                <a:lnTo>
                  <a:pt x="390" y="1402"/>
                </a:lnTo>
                <a:lnTo>
                  <a:pt x="474" y="1284"/>
                </a:lnTo>
                <a:lnTo>
                  <a:pt x="559" y="1165"/>
                </a:lnTo>
                <a:lnTo>
                  <a:pt x="644" y="1030"/>
                </a:lnTo>
                <a:lnTo>
                  <a:pt x="712" y="878"/>
                </a:lnTo>
                <a:lnTo>
                  <a:pt x="779" y="726"/>
                </a:lnTo>
                <a:lnTo>
                  <a:pt x="830" y="557"/>
                </a:lnTo>
                <a:lnTo>
                  <a:pt x="847" y="490"/>
                </a:lnTo>
                <a:lnTo>
                  <a:pt x="864" y="422"/>
                </a:lnTo>
                <a:lnTo>
                  <a:pt x="881" y="355"/>
                </a:lnTo>
                <a:lnTo>
                  <a:pt x="898" y="304"/>
                </a:lnTo>
                <a:lnTo>
                  <a:pt x="915" y="270"/>
                </a:lnTo>
                <a:lnTo>
                  <a:pt x="915" y="236"/>
                </a:lnTo>
                <a:lnTo>
                  <a:pt x="915" y="219"/>
                </a:lnTo>
                <a:lnTo>
                  <a:pt x="898" y="202"/>
                </a:lnTo>
                <a:lnTo>
                  <a:pt x="881" y="202"/>
                </a:lnTo>
                <a:lnTo>
                  <a:pt x="847" y="202"/>
                </a:lnTo>
                <a:lnTo>
                  <a:pt x="796" y="202"/>
                </a:lnTo>
                <a:lnTo>
                  <a:pt x="728" y="202"/>
                </a:lnTo>
                <a:lnTo>
                  <a:pt x="661" y="202"/>
                </a:lnTo>
                <a:lnTo>
                  <a:pt x="576" y="202"/>
                </a:lnTo>
                <a:lnTo>
                  <a:pt x="491" y="202"/>
                </a:lnTo>
                <a:lnTo>
                  <a:pt x="542" y="84"/>
                </a:lnTo>
                <a:lnTo>
                  <a:pt x="644" y="84"/>
                </a:lnTo>
                <a:lnTo>
                  <a:pt x="728" y="84"/>
                </a:lnTo>
                <a:lnTo>
                  <a:pt x="779" y="84"/>
                </a:lnTo>
                <a:lnTo>
                  <a:pt x="847" y="67"/>
                </a:lnTo>
                <a:lnTo>
                  <a:pt x="881" y="50"/>
                </a:lnTo>
                <a:lnTo>
                  <a:pt x="915" y="50"/>
                </a:lnTo>
                <a:lnTo>
                  <a:pt x="966" y="17"/>
                </a:lnTo>
                <a:lnTo>
                  <a:pt x="1000" y="0"/>
                </a:lnTo>
                <a:lnTo>
                  <a:pt x="1033" y="0"/>
                </a:lnTo>
                <a:lnTo>
                  <a:pt x="1050" y="17"/>
                </a:lnTo>
                <a:lnTo>
                  <a:pt x="1067" y="33"/>
                </a:lnTo>
                <a:lnTo>
                  <a:pt x="1101" y="67"/>
                </a:lnTo>
                <a:lnTo>
                  <a:pt x="1135" y="101"/>
                </a:lnTo>
                <a:lnTo>
                  <a:pt x="1186" y="135"/>
                </a:lnTo>
                <a:lnTo>
                  <a:pt x="1203" y="169"/>
                </a:lnTo>
                <a:lnTo>
                  <a:pt x="1220" y="202"/>
                </a:lnTo>
                <a:lnTo>
                  <a:pt x="1237" y="236"/>
                </a:lnTo>
                <a:lnTo>
                  <a:pt x="1203" y="270"/>
                </a:lnTo>
                <a:lnTo>
                  <a:pt x="1186" y="270"/>
                </a:lnTo>
                <a:lnTo>
                  <a:pt x="1169" y="270"/>
                </a:lnTo>
                <a:lnTo>
                  <a:pt x="1152" y="287"/>
                </a:lnTo>
                <a:lnTo>
                  <a:pt x="1135" y="304"/>
                </a:lnTo>
                <a:lnTo>
                  <a:pt x="1118" y="338"/>
                </a:lnTo>
                <a:lnTo>
                  <a:pt x="1101" y="371"/>
                </a:lnTo>
                <a:lnTo>
                  <a:pt x="1067" y="422"/>
                </a:lnTo>
                <a:lnTo>
                  <a:pt x="1050" y="490"/>
                </a:lnTo>
                <a:lnTo>
                  <a:pt x="1016" y="557"/>
                </a:lnTo>
                <a:lnTo>
                  <a:pt x="983" y="642"/>
                </a:lnTo>
                <a:lnTo>
                  <a:pt x="915" y="828"/>
                </a:lnTo>
                <a:lnTo>
                  <a:pt x="847" y="997"/>
                </a:lnTo>
                <a:lnTo>
                  <a:pt x="762" y="1149"/>
                </a:lnTo>
                <a:lnTo>
                  <a:pt x="661" y="12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34"/>
          <p:cNvSpPr/>
          <p:nvPr/>
        </p:nvSpPr>
        <p:spPr>
          <a:xfrm>
            <a:off x="2191550" y="3783012"/>
            <a:ext cx="225425" cy="300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473">
                <a:moveTo>
                  <a:pt x="271" y="135"/>
                </a:moveTo>
                <a:lnTo>
                  <a:pt x="305" y="202"/>
                </a:lnTo>
                <a:lnTo>
                  <a:pt x="339" y="253"/>
                </a:lnTo>
                <a:lnTo>
                  <a:pt x="356" y="287"/>
                </a:lnTo>
                <a:lnTo>
                  <a:pt x="356" y="337"/>
                </a:lnTo>
                <a:lnTo>
                  <a:pt x="356" y="405"/>
                </a:lnTo>
                <a:lnTo>
                  <a:pt x="339" y="456"/>
                </a:lnTo>
                <a:lnTo>
                  <a:pt x="305" y="473"/>
                </a:lnTo>
                <a:lnTo>
                  <a:pt x="288" y="456"/>
                </a:lnTo>
                <a:lnTo>
                  <a:pt x="254" y="422"/>
                </a:lnTo>
                <a:lnTo>
                  <a:pt x="203" y="371"/>
                </a:lnTo>
                <a:lnTo>
                  <a:pt x="152" y="304"/>
                </a:lnTo>
                <a:lnTo>
                  <a:pt x="102" y="219"/>
                </a:lnTo>
                <a:lnTo>
                  <a:pt x="51" y="118"/>
                </a:lnTo>
                <a:lnTo>
                  <a:pt x="0" y="0"/>
                </a:lnTo>
                <a:lnTo>
                  <a:pt x="85" y="16"/>
                </a:lnTo>
                <a:lnTo>
                  <a:pt x="169" y="50"/>
                </a:lnTo>
                <a:lnTo>
                  <a:pt x="220" y="84"/>
                </a:lnTo>
                <a:lnTo>
                  <a:pt x="271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5"/>
          <p:cNvSpPr/>
          <p:nvPr/>
        </p:nvSpPr>
        <p:spPr>
          <a:xfrm>
            <a:off x="2932912" y="3246437"/>
            <a:ext cx="527050" cy="6111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0" h="963">
                <a:moveTo>
                  <a:pt x="610" y="84"/>
                </a:moveTo>
                <a:lnTo>
                  <a:pt x="610" y="50"/>
                </a:lnTo>
                <a:lnTo>
                  <a:pt x="610" y="34"/>
                </a:lnTo>
                <a:lnTo>
                  <a:pt x="610" y="17"/>
                </a:lnTo>
                <a:lnTo>
                  <a:pt x="644" y="0"/>
                </a:lnTo>
                <a:lnTo>
                  <a:pt x="661" y="17"/>
                </a:lnTo>
                <a:lnTo>
                  <a:pt x="678" y="34"/>
                </a:lnTo>
                <a:lnTo>
                  <a:pt x="711" y="50"/>
                </a:lnTo>
                <a:lnTo>
                  <a:pt x="745" y="84"/>
                </a:lnTo>
                <a:lnTo>
                  <a:pt x="796" y="169"/>
                </a:lnTo>
                <a:lnTo>
                  <a:pt x="830" y="253"/>
                </a:lnTo>
                <a:lnTo>
                  <a:pt x="813" y="287"/>
                </a:lnTo>
                <a:lnTo>
                  <a:pt x="779" y="355"/>
                </a:lnTo>
                <a:lnTo>
                  <a:pt x="711" y="422"/>
                </a:lnTo>
                <a:lnTo>
                  <a:pt x="644" y="507"/>
                </a:lnTo>
                <a:lnTo>
                  <a:pt x="593" y="540"/>
                </a:lnTo>
                <a:lnTo>
                  <a:pt x="525" y="591"/>
                </a:lnTo>
                <a:lnTo>
                  <a:pt x="457" y="642"/>
                </a:lnTo>
                <a:lnTo>
                  <a:pt x="390" y="709"/>
                </a:lnTo>
                <a:lnTo>
                  <a:pt x="305" y="760"/>
                </a:lnTo>
                <a:lnTo>
                  <a:pt x="220" y="828"/>
                </a:lnTo>
                <a:lnTo>
                  <a:pt x="119" y="895"/>
                </a:lnTo>
                <a:lnTo>
                  <a:pt x="17" y="963"/>
                </a:lnTo>
                <a:lnTo>
                  <a:pt x="0" y="895"/>
                </a:lnTo>
                <a:lnTo>
                  <a:pt x="102" y="794"/>
                </a:lnTo>
                <a:lnTo>
                  <a:pt x="186" y="693"/>
                </a:lnTo>
                <a:lnTo>
                  <a:pt x="271" y="608"/>
                </a:lnTo>
                <a:lnTo>
                  <a:pt x="339" y="540"/>
                </a:lnTo>
                <a:lnTo>
                  <a:pt x="407" y="473"/>
                </a:lnTo>
                <a:lnTo>
                  <a:pt x="457" y="405"/>
                </a:lnTo>
                <a:lnTo>
                  <a:pt x="508" y="355"/>
                </a:lnTo>
                <a:lnTo>
                  <a:pt x="542" y="304"/>
                </a:lnTo>
                <a:lnTo>
                  <a:pt x="576" y="236"/>
                </a:lnTo>
                <a:lnTo>
                  <a:pt x="610" y="169"/>
                </a:lnTo>
                <a:lnTo>
                  <a:pt x="610" y="118"/>
                </a:lnTo>
                <a:lnTo>
                  <a:pt x="610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2245525" y="2709862"/>
            <a:ext cx="1150937" cy="333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12" h="524">
                <a:moveTo>
                  <a:pt x="118" y="490"/>
                </a:moveTo>
                <a:lnTo>
                  <a:pt x="67" y="456"/>
                </a:lnTo>
                <a:lnTo>
                  <a:pt x="33" y="439"/>
                </a:lnTo>
                <a:lnTo>
                  <a:pt x="0" y="422"/>
                </a:lnTo>
                <a:lnTo>
                  <a:pt x="0" y="405"/>
                </a:lnTo>
                <a:lnTo>
                  <a:pt x="0" y="389"/>
                </a:lnTo>
                <a:lnTo>
                  <a:pt x="33" y="389"/>
                </a:lnTo>
                <a:lnTo>
                  <a:pt x="50" y="389"/>
                </a:lnTo>
                <a:lnTo>
                  <a:pt x="67" y="389"/>
                </a:lnTo>
                <a:lnTo>
                  <a:pt x="101" y="372"/>
                </a:lnTo>
                <a:lnTo>
                  <a:pt x="152" y="355"/>
                </a:lnTo>
                <a:lnTo>
                  <a:pt x="220" y="355"/>
                </a:lnTo>
                <a:lnTo>
                  <a:pt x="288" y="338"/>
                </a:lnTo>
                <a:lnTo>
                  <a:pt x="372" y="321"/>
                </a:lnTo>
                <a:lnTo>
                  <a:pt x="457" y="287"/>
                </a:lnTo>
                <a:lnTo>
                  <a:pt x="660" y="253"/>
                </a:lnTo>
                <a:lnTo>
                  <a:pt x="830" y="203"/>
                </a:lnTo>
                <a:lnTo>
                  <a:pt x="982" y="152"/>
                </a:lnTo>
                <a:lnTo>
                  <a:pt x="1118" y="101"/>
                </a:lnTo>
                <a:lnTo>
                  <a:pt x="1236" y="51"/>
                </a:lnTo>
                <a:lnTo>
                  <a:pt x="1338" y="34"/>
                </a:lnTo>
                <a:lnTo>
                  <a:pt x="1440" y="0"/>
                </a:lnTo>
                <a:lnTo>
                  <a:pt x="1507" y="0"/>
                </a:lnTo>
                <a:lnTo>
                  <a:pt x="1626" y="17"/>
                </a:lnTo>
                <a:lnTo>
                  <a:pt x="1728" y="34"/>
                </a:lnTo>
                <a:lnTo>
                  <a:pt x="1762" y="51"/>
                </a:lnTo>
                <a:lnTo>
                  <a:pt x="1795" y="84"/>
                </a:lnTo>
                <a:lnTo>
                  <a:pt x="1795" y="101"/>
                </a:lnTo>
                <a:lnTo>
                  <a:pt x="1812" y="135"/>
                </a:lnTo>
                <a:lnTo>
                  <a:pt x="1795" y="135"/>
                </a:lnTo>
                <a:lnTo>
                  <a:pt x="1795" y="152"/>
                </a:lnTo>
                <a:lnTo>
                  <a:pt x="1762" y="169"/>
                </a:lnTo>
                <a:lnTo>
                  <a:pt x="1728" y="186"/>
                </a:lnTo>
                <a:lnTo>
                  <a:pt x="1677" y="203"/>
                </a:lnTo>
                <a:lnTo>
                  <a:pt x="1626" y="220"/>
                </a:lnTo>
                <a:lnTo>
                  <a:pt x="1558" y="237"/>
                </a:lnTo>
                <a:lnTo>
                  <a:pt x="1474" y="253"/>
                </a:lnTo>
                <a:lnTo>
                  <a:pt x="1135" y="338"/>
                </a:lnTo>
                <a:lnTo>
                  <a:pt x="948" y="389"/>
                </a:lnTo>
                <a:lnTo>
                  <a:pt x="745" y="439"/>
                </a:lnTo>
                <a:lnTo>
                  <a:pt x="660" y="456"/>
                </a:lnTo>
                <a:lnTo>
                  <a:pt x="576" y="473"/>
                </a:lnTo>
                <a:lnTo>
                  <a:pt x="508" y="490"/>
                </a:lnTo>
                <a:lnTo>
                  <a:pt x="440" y="507"/>
                </a:lnTo>
                <a:lnTo>
                  <a:pt x="389" y="524"/>
                </a:lnTo>
                <a:lnTo>
                  <a:pt x="355" y="524"/>
                </a:lnTo>
                <a:lnTo>
                  <a:pt x="322" y="524"/>
                </a:lnTo>
                <a:lnTo>
                  <a:pt x="305" y="524"/>
                </a:lnTo>
                <a:lnTo>
                  <a:pt x="271" y="524"/>
                </a:lnTo>
                <a:lnTo>
                  <a:pt x="220" y="524"/>
                </a:lnTo>
                <a:lnTo>
                  <a:pt x="169" y="507"/>
                </a:lnTo>
                <a:lnTo>
                  <a:pt x="118" y="49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3"/>
          <p:cNvSpPr/>
          <p:nvPr/>
        </p:nvSpPr>
        <p:spPr>
          <a:xfrm>
            <a:off x="2858300" y="3032125"/>
            <a:ext cx="946150" cy="1576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91" h="2484">
                <a:moveTo>
                  <a:pt x="1474" y="2112"/>
                </a:moveTo>
                <a:lnTo>
                  <a:pt x="1491" y="2163"/>
                </a:lnTo>
                <a:lnTo>
                  <a:pt x="1491" y="2196"/>
                </a:lnTo>
                <a:lnTo>
                  <a:pt x="1491" y="2247"/>
                </a:lnTo>
                <a:lnTo>
                  <a:pt x="1474" y="2264"/>
                </a:lnTo>
                <a:lnTo>
                  <a:pt x="1440" y="2298"/>
                </a:lnTo>
                <a:lnTo>
                  <a:pt x="1407" y="2315"/>
                </a:lnTo>
                <a:lnTo>
                  <a:pt x="1356" y="2348"/>
                </a:lnTo>
                <a:lnTo>
                  <a:pt x="1288" y="2382"/>
                </a:lnTo>
                <a:lnTo>
                  <a:pt x="1203" y="2416"/>
                </a:lnTo>
                <a:lnTo>
                  <a:pt x="1085" y="2433"/>
                </a:lnTo>
                <a:lnTo>
                  <a:pt x="949" y="2467"/>
                </a:lnTo>
                <a:lnTo>
                  <a:pt x="814" y="2467"/>
                </a:lnTo>
                <a:lnTo>
                  <a:pt x="661" y="2484"/>
                </a:lnTo>
                <a:lnTo>
                  <a:pt x="526" y="2467"/>
                </a:lnTo>
                <a:lnTo>
                  <a:pt x="424" y="2450"/>
                </a:lnTo>
                <a:lnTo>
                  <a:pt x="339" y="2416"/>
                </a:lnTo>
                <a:lnTo>
                  <a:pt x="271" y="2365"/>
                </a:lnTo>
                <a:lnTo>
                  <a:pt x="221" y="2315"/>
                </a:lnTo>
                <a:lnTo>
                  <a:pt x="170" y="2247"/>
                </a:lnTo>
                <a:lnTo>
                  <a:pt x="136" y="2163"/>
                </a:lnTo>
                <a:lnTo>
                  <a:pt x="119" y="2129"/>
                </a:lnTo>
                <a:lnTo>
                  <a:pt x="102" y="2078"/>
                </a:lnTo>
                <a:lnTo>
                  <a:pt x="85" y="2027"/>
                </a:lnTo>
                <a:lnTo>
                  <a:pt x="85" y="1960"/>
                </a:lnTo>
                <a:lnTo>
                  <a:pt x="68" y="1892"/>
                </a:lnTo>
                <a:lnTo>
                  <a:pt x="68" y="1808"/>
                </a:lnTo>
                <a:lnTo>
                  <a:pt x="68" y="1723"/>
                </a:lnTo>
                <a:lnTo>
                  <a:pt x="68" y="1622"/>
                </a:lnTo>
                <a:lnTo>
                  <a:pt x="68" y="1233"/>
                </a:lnTo>
                <a:lnTo>
                  <a:pt x="68" y="845"/>
                </a:lnTo>
                <a:lnTo>
                  <a:pt x="85" y="743"/>
                </a:lnTo>
                <a:lnTo>
                  <a:pt x="85" y="659"/>
                </a:lnTo>
                <a:lnTo>
                  <a:pt x="85" y="507"/>
                </a:lnTo>
                <a:lnTo>
                  <a:pt x="85" y="388"/>
                </a:lnTo>
                <a:lnTo>
                  <a:pt x="85" y="304"/>
                </a:lnTo>
                <a:lnTo>
                  <a:pt x="85" y="220"/>
                </a:lnTo>
                <a:lnTo>
                  <a:pt x="68" y="169"/>
                </a:lnTo>
                <a:lnTo>
                  <a:pt x="51" y="118"/>
                </a:lnTo>
                <a:lnTo>
                  <a:pt x="34" y="101"/>
                </a:lnTo>
                <a:lnTo>
                  <a:pt x="17" y="84"/>
                </a:lnTo>
                <a:lnTo>
                  <a:pt x="0" y="67"/>
                </a:lnTo>
                <a:lnTo>
                  <a:pt x="0" y="51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204" y="34"/>
                </a:lnTo>
                <a:lnTo>
                  <a:pt x="238" y="67"/>
                </a:lnTo>
                <a:lnTo>
                  <a:pt x="254" y="84"/>
                </a:lnTo>
                <a:lnTo>
                  <a:pt x="254" y="118"/>
                </a:lnTo>
                <a:lnTo>
                  <a:pt x="271" y="169"/>
                </a:lnTo>
                <a:lnTo>
                  <a:pt x="271" y="236"/>
                </a:lnTo>
                <a:lnTo>
                  <a:pt x="271" y="304"/>
                </a:lnTo>
                <a:lnTo>
                  <a:pt x="254" y="372"/>
                </a:lnTo>
                <a:lnTo>
                  <a:pt x="254" y="422"/>
                </a:lnTo>
                <a:lnTo>
                  <a:pt x="254" y="490"/>
                </a:lnTo>
                <a:lnTo>
                  <a:pt x="238" y="557"/>
                </a:lnTo>
                <a:lnTo>
                  <a:pt x="238" y="642"/>
                </a:lnTo>
                <a:lnTo>
                  <a:pt x="221" y="743"/>
                </a:lnTo>
                <a:lnTo>
                  <a:pt x="221" y="828"/>
                </a:lnTo>
                <a:lnTo>
                  <a:pt x="221" y="929"/>
                </a:lnTo>
                <a:lnTo>
                  <a:pt x="204" y="1047"/>
                </a:lnTo>
                <a:lnTo>
                  <a:pt x="204" y="1149"/>
                </a:lnTo>
                <a:lnTo>
                  <a:pt x="204" y="1233"/>
                </a:lnTo>
                <a:lnTo>
                  <a:pt x="204" y="1318"/>
                </a:lnTo>
                <a:lnTo>
                  <a:pt x="187" y="1402"/>
                </a:lnTo>
                <a:lnTo>
                  <a:pt x="187" y="1470"/>
                </a:lnTo>
                <a:lnTo>
                  <a:pt x="187" y="1588"/>
                </a:lnTo>
                <a:lnTo>
                  <a:pt x="187" y="1689"/>
                </a:lnTo>
                <a:lnTo>
                  <a:pt x="204" y="1791"/>
                </a:lnTo>
                <a:lnTo>
                  <a:pt x="204" y="1858"/>
                </a:lnTo>
                <a:lnTo>
                  <a:pt x="221" y="1926"/>
                </a:lnTo>
                <a:lnTo>
                  <a:pt x="238" y="1994"/>
                </a:lnTo>
                <a:lnTo>
                  <a:pt x="271" y="2044"/>
                </a:lnTo>
                <a:lnTo>
                  <a:pt x="322" y="2129"/>
                </a:lnTo>
                <a:lnTo>
                  <a:pt x="373" y="2146"/>
                </a:lnTo>
                <a:lnTo>
                  <a:pt x="424" y="2179"/>
                </a:lnTo>
                <a:lnTo>
                  <a:pt x="492" y="2196"/>
                </a:lnTo>
                <a:lnTo>
                  <a:pt x="559" y="2196"/>
                </a:lnTo>
                <a:lnTo>
                  <a:pt x="661" y="2213"/>
                </a:lnTo>
                <a:lnTo>
                  <a:pt x="746" y="2213"/>
                </a:lnTo>
                <a:lnTo>
                  <a:pt x="847" y="2213"/>
                </a:lnTo>
                <a:lnTo>
                  <a:pt x="949" y="2179"/>
                </a:lnTo>
                <a:lnTo>
                  <a:pt x="1051" y="2163"/>
                </a:lnTo>
                <a:lnTo>
                  <a:pt x="1118" y="2146"/>
                </a:lnTo>
                <a:lnTo>
                  <a:pt x="1186" y="2112"/>
                </a:lnTo>
                <a:lnTo>
                  <a:pt x="1220" y="2095"/>
                </a:lnTo>
                <a:lnTo>
                  <a:pt x="1237" y="2078"/>
                </a:lnTo>
                <a:lnTo>
                  <a:pt x="1237" y="2044"/>
                </a:lnTo>
                <a:lnTo>
                  <a:pt x="1254" y="2027"/>
                </a:lnTo>
                <a:lnTo>
                  <a:pt x="1254" y="1977"/>
                </a:lnTo>
                <a:lnTo>
                  <a:pt x="1271" y="1943"/>
                </a:lnTo>
                <a:lnTo>
                  <a:pt x="1271" y="1875"/>
                </a:lnTo>
                <a:lnTo>
                  <a:pt x="1271" y="1825"/>
                </a:lnTo>
                <a:lnTo>
                  <a:pt x="1288" y="1757"/>
                </a:lnTo>
                <a:lnTo>
                  <a:pt x="1288" y="1689"/>
                </a:lnTo>
                <a:lnTo>
                  <a:pt x="1288" y="1639"/>
                </a:lnTo>
                <a:lnTo>
                  <a:pt x="1305" y="1588"/>
                </a:lnTo>
                <a:lnTo>
                  <a:pt x="1305" y="1554"/>
                </a:lnTo>
                <a:lnTo>
                  <a:pt x="1322" y="1520"/>
                </a:lnTo>
                <a:lnTo>
                  <a:pt x="1322" y="1504"/>
                </a:lnTo>
                <a:lnTo>
                  <a:pt x="1339" y="1487"/>
                </a:lnTo>
                <a:lnTo>
                  <a:pt x="1356" y="1487"/>
                </a:lnTo>
                <a:lnTo>
                  <a:pt x="1356" y="1504"/>
                </a:lnTo>
                <a:lnTo>
                  <a:pt x="1373" y="1520"/>
                </a:lnTo>
                <a:lnTo>
                  <a:pt x="1373" y="1537"/>
                </a:lnTo>
                <a:lnTo>
                  <a:pt x="1390" y="1571"/>
                </a:lnTo>
                <a:lnTo>
                  <a:pt x="1390" y="1622"/>
                </a:lnTo>
                <a:lnTo>
                  <a:pt x="1407" y="1673"/>
                </a:lnTo>
                <a:lnTo>
                  <a:pt x="1407" y="1723"/>
                </a:lnTo>
                <a:lnTo>
                  <a:pt x="1423" y="1841"/>
                </a:lnTo>
                <a:lnTo>
                  <a:pt x="1440" y="1943"/>
                </a:lnTo>
                <a:lnTo>
                  <a:pt x="1457" y="2044"/>
                </a:lnTo>
                <a:lnTo>
                  <a:pt x="1474" y="211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680" y="1443355"/>
            <a:ext cx="966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45026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451376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忘记    记住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人民不会忘记革命前辈的历史功绩。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左窄右宽，竖弯钩笔画舒展。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记</a:t>
            </a:r>
          </a:p>
        </p:txBody>
      </p:sp>
      <p:sp>
        <p:nvSpPr>
          <p:cNvPr id="32804" name="Freeform 36"/>
          <p:cNvSpPr/>
          <p:nvPr/>
        </p:nvSpPr>
        <p:spPr>
          <a:xfrm>
            <a:off x="2271713" y="2889843"/>
            <a:ext cx="301625" cy="2889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75" h="456">
                <a:moveTo>
                  <a:pt x="0" y="34"/>
                </a:move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53" y="17"/>
                </a:lnTo>
                <a:lnTo>
                  <a:pt x="204" y="34"/>
                </a:lnTo>
                <a:lnTo>
                  <a:pt x="272" y="51"/>
                </a:lnTo>
                <a:lnTo>
                  <a:pt x="356" y="102"/>
                </a:lnTo>
                <a:lnTo>
                  <a:pt x="407" y="152"/>
                </a:lnTo>
                <a:lnTo>
                  <a:pt x="441" y="186"/>
                </a:lnTo>
                <a:lnTo>
                  <a:pt x="458" y="220"/>
                </a:lnTo>
                <a:lnTo>
                  <a:pt x="458" y="254"/>
                </a:lnTo>
                <a:lnTo>
                  <a:pt x="475" y="321"/>
                </a:lnTo>
                <a:lnTo>
                  <a:pt x="458" y="389"/>
                </a:lnTo>
                <a:lnTo>
                  <a:pt x="458" y="423"/>
                </a:lnTo>
                <a:lnTo>
                  <a:pt x="441" y="439"/>
                </a:lnTo>
                <a:lnTo>
                  <a:pt x="424" y="456"/>
                </a:lnTo>
                <a:lnTo>
                  <a:pt x="407" y="456"/>
                </a:lnTo>
                <a:lnTo>
                  <a:pt x="373" y="456"/>
                </a:lnTo>
                <a:lnTo>
                  <a:pt x="339" y="439"/>
                </a:lnTo>
                <a:lnTo>
                  <a:pt x="288" y="406"/>
                </a:lnTo>
                <a:lnTo>
                  <a:pt x="255" y="355"/>
                </a:lnTo>
                <a:lnTo>
                  <a:pt x="153" y="254"/>
                </a:lnTo>
                <a:lnTo>
                  <a:pt x="68" y="152"/>
                </a:lnTo>
                <a:lnTo>
                  <a:pt x="34" y="118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3796" name="Group 4"/>
          <p:cNvGrpSpPr/>
          <p:nvPr/>
        </p:nvGrpSpPr>
        <p:grpSpPr>
          <a:xfrm>
            <a:off x="1466851" y="2380256"/>
            <a:ext cx="2879725" cy="2879725"/>
            <a:chOff x="1474" y="663"/>
            <a:chExt cx="2948" cy="2835"/>
          </a:xfrm>
        </p:grpSpPr>
        <p:sp>
          <p:nvSpPr>
            <p:cNvPr id="3379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05" name="Freeform 37"/>
          <p:cNvSpPr/>
          <p:nvPr/>
        </p:nvSpPr>
        <p:spPr>
          <a:xfrm>
            <a:off x="1917701" y="3480393"/>
            <a:ext cx="774700" cy="1244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20" h="1960">
                <a:moveTo>
                  <a:pt x="1119" y="1166"/>
                </a:moveTo>
                <a:lnTo>
                  <a:pt x="1068" y="1234"/>
                </a:lnTo>
                <a:lnTo>
                  <a:pt x="1017" y="1318"/>
                </a:lnTo>
                <a:lnTo>
                  <a:pt x="881" y="1504"/>
                </a:lnTo>
                <a:lnTo>
                  <a:pt x="831" y="1589"/>
                </a:lnTo>
                <a:lnTo>
                  <a:pt x="780" y="1673"/>
                </a:lnTo>
                <a:lnTo>
                  <a:pt x="729" y="1758"/>
                </a:lnTo>
                <a:lnTo>
                  <a:pt x="695" y="1825"/>
                </a:lnTo>
                <a:lnTo>
                  <a:pt x="661" y="1893"/>
                </a:lnTo>
                <a:lnTo>
                  <a:pt x="644" y="1927"/>
                </a:lnTo>
                <a:lnTo>
                  <a:pt x="610" y="1960"/>
                </a:lnTo>
                <a:lnTo>
                  <a:pt x="593" y="1960"/>
                </a:lnTo>
                <a:lnTo>
                  <a:pt x="576" y="1960"/>
                </a:lnTo>
                <a:lnTo>
                  <a:pt x="543" y="1927"/>
                </a:lnTo>
                <a:lnTo>
                  <a:pt x="526" y="1893"/>
                </a:lnTo>
                <a:lnTo>
                  <a:pt x="509" y="1825"/>
                </a:lnTo>
                <a:lnTo>
                  <a:pt x="475" y="1707"/>
                </a:lnTo>
                <a:lnTo>
                  <a:pt x="475" y="1673"/>
                </a:lnTo>
                <a:lnTo>
                  <a:pt x="475" y="1622"/>
                </a:lnTo>
                <a:lnTo>
                  <a:pt x="492" y="1606"/>
                </a:lnTo>
                <a:lnTo>
                  <a:pt x="492" y="1572"/>
                </a:lnTo>
                <a:lnTo>
                  <a:pt x="509" y="1521"/>
                </a:lnTo>
                <a:lnTo>
                  <a:pt x="526" y="1470"/>
                </a:lnTo>
                <a:lnTo>
                  <a:pt x="543" y="1437"/>
                </a:lnTo>
                <a:lnTo>
                  <a:pt x="559" y="1386"/>
                </a:lnTo>
                <a:lnTo>
                  <a:pt x="576" y="1318"/>
                </a:lnTo>
                <a:lnTo>
                  <a:pt x="576" y="1251"/>
                </a:lnTo>
                <a:lnTo>
                  <a:pt x="593" y="1166"/>
                </a:lnTo>
                <a:lnTo>
                  <a:pt x="610" y="1065"/>
                </a:lnTo>
                <a:lnTo>
                  <a:pt x="610" y="963"/>
                </a:lnTo>
                <a:lnTo>
                  <a:pt x="627" y="845"/>
                </a:lnTo>
                <a:lnTo>
                  <a:pt x="627" y="727"/>
                </a:lnTo>
                <a:lnTo>
                  <a:pt x="627" y="626"/>
                </a:lnTo>
                <a:lnTo>
                  <a:pt x="644" y="541"/>
                </a:lnTo>
                <a:lnTo>
                  <a:pt x="644" y="457"/>
                </a:lnTo>
                <a:lnTo>
                  <a:pt x="644" y="406"/>
                </a:lnTo>
                <a:lnTo>
                  <a:pt x="644" y="355"/>
                </a:lnTo>
                <a:lnTo>
                  <a:pt x="644" y="321"/>
                </a:lnTo>
                <a:lnTo>
                  <a:pt x="627" y="321"/>
                </a:lnTo>
                <a:lnTo>
                  <a:pt x="610" y="305"/>
                </a:lnTo>
                <a:lnTo>
                  <a:pt x="576" y="321"/>
                </a:lnTo>
                <a:lnTo>
                  <a:pt x="509" y="338"/>
                </a:lnTo>
                <a:lnTo>
                  <a:pt x="441" y="372"/>
                </a:lnTo>
                <a:lnTo>
                  <a:pt x="339" y="423"/>
                </a:lnTo>
                <a:lnTo>
                  <a:pt x="271" y="457"/>
                </a:lnTo>
                <a:lnTo>
                  <a:pt x="221" y="474"/>
                </a:lnTo>
                <a:lnTo>
                  <a:pt x="187" y="474"/>
                </a:lnTo>
                <a:lnTo>
                  <a:pt x="136" y="457"/>
                </a:lnTo>
                <a:lnTo>
                  <a:pt x="85" y="423"/>
                </a:lnTo>
                <a:lnTo>
                  <a:pt x="51" y="389"/>
                </a:lnTo>
                <a:lnTo>
                  <a:pt x="17" y="355"/>
                </a:lnTo>
                <a:lnTo>
                  <a:pt x="0" y="305"/>
                </a:lnTo>
                <a:lnTo>
                  <a:pt x="17" y="288"/>
                </a:lnTo>
                <a:lnTo>
                  <a:pt x="51" y="271"/>
                </a:lnTo>
                <a:lnTo>
                  <a:pt x="85" y="288"/>
                </a:lnTo>
                <a:lnTo>
                  <a:pt x="136" y="288"/>
                </a:lnTo>
                <a:lnTo>
                  <a:pt x="187" y="271"/>
                </a:lnTo>
                <a:lnTo>
                  <a:pt x="254" y="254"/>
                </a:lnTo>
                <a:lnTo>
                  <a:pt x="356" y="220"/>
                </a:lnTo>
                <a:lnTo>
                  <a:pt x="458" y="186"/>
                </a:lnTo>
                <a:lnTo>
                  <a:pt x="526" y="136"/>
                </a:lnTo>
                <a:lnTo>
                  <a:pt x="576" y="102"/>
                </a:lnTo>
                <a:lnTo>
                  <a:pt x="627" y="68"/>
                </a:lnTo>
                <a:lnTo>
                  <a:pt x="644" y="34"/>
                </a:lnTo>
                <a:lnTo>
                  <a:pt x="678" y="17"/>
                </a:lnTo>
                <a:lnTo>
                  <a:pt x="695" y="0"/>
                </a:lnTo>
                <a:lnTo>
                  <a:pt x="712" y="0"/>
                </a:lnTo>
                <a:lnTo>
                  <a:pt x="729" y="0"/>
                </a:lnTo>
                <a:lnTo>
                  <a:pt x="746" y="0"/>
                </a:lnTo>
                <a:lnTo>
                  <a:pt x="797" y="17"/>
                </a:lnTo>
                <a:lnTo>
                  <a:pt x="831" y="51"/>
                </a:lnTo>
                <a:lnTo>
                  <a:pt x="881" y="68"/>
                </a:lnTo>
                <a:lnTo>
                  <a:pt x="898" y="85"/>
                </a:lnTo>
                <a:lnTo>
                  <a:pt x="915" y="102"/>
                </a:lnTo>
                <a:lnTo>
                  <a:pt x="932" y="119"/>
                </a:lnTo>
                <a:lnTo>
                  <a:pt x="932" y="136"/>
                </a:lnTo>
                <a:lnTo>
                  <a:pt x="932" y="169"/>
                </a:lnTo>
                <a:lnTo>
                  <a:pt x="915" y="203"/>
                </a:lnTo>
                <a:lnTo>
                  <a:pt x="881" y="254"/>
                </a:lnTo>
                <a:lnTo>
                  <a:pt x="864" y="288"/>
                </a:lnTo>
                <a:lnTo>
                  <a:pt x="864" y="321"/>
                </a:lnTo>
                <a:lnTo>
                  <a:pt x="831" y="406"/>
                </a:lnTo>
                <a:lnTo>
                  <a:pt x="814" y="524"/>
                </a:lnTo>
                <a:lnTo>
                  <a:pt x="780" y="676"/>
                </a:lnTo>
                <a:lnTo>
                  <a:pt x="763" y="811"/>
                </a:lnTo>
                <a:lnTo>
                  <a:pt x="763" y="947"/>
                </a:lnTo>
                <a:lnTo>
                  <a:pt x="746" y="1048"/>
                </a:lnTo>
                <a:lnTo>
                  <a:pt x="746" y="1149"/>
                </a:lnTo>
                <a:lnTo>
                  <a:pt x="746" y="1217"/>
                </a:lnTo>
                <a:lnTo>
                  <a:pt x="746" y="1284"/>
                </a:lnTo>
                <a:lnTo>
                  <a:pt x="746" y="1318"/>
                </a:lnTo>
                <a:lnTo>
                  <a:pt x="763" y="1335"/>
                </a:lnTo>
                <a:lnTo>
                  <a:pt x="780" y="1335"/>
                </a:lnTo>
                <a:lnTo>
                  <a:pt x="797" y="1318"/>
                </a:lnTo>
                <a:lnTo>
                  <a:pt x="831" y="1301"/>
                </a:lnTo>
                <a:lnTo>
                  <a:pt x="864" y="1284"/>
                </a:lnTo>
                <a:lnTo>
                  <a:pt x="898" y="1251"/>
                </a:lnTo>
                <a:lnTo>
                  <a:pt x="949" y="1200"/>
                </a:lnTo>
                <a:lnTo>
                  <a:pt x="1000" y="1149"/>
                </a:lnTo>
                <a:lnTo>
                  <a:pt x="1051" y="1099"/>
                </a:lnTo>
                <a:lnTo>
                  <a:pt x="1085" y="1065"/>
                </a:lnTo>
                <a:lnTo>
                  <a:pt x="1119" y="1031"/>
                </a:lnTo>
                <a:lnTo>
                  <a:pt x="1152" y="997"/>
                </a:lnTo>
                <a:lnTo>
                  <a:pt x="1186" y="980"/>
                </a:lnTo>
                <a:lnTo>
                  <a:pt x="1203" y="980"/>
                </a:lnTo>
                <a:lnTo>
                  <a:pt x="1220" y="980"/>
                </a:lnTo>
                <a:lnTo>
                  <a:pt x="1220" y="997"/>
                </a:lnTo>
                <a:lnTo>
                  <a:pt x="1203" y="1048"/>
                </a:lnTo>
                <a:lnTo>
                  <a:pt x="1169" y="1099"/>
                </a:lnTo>
                <a:lnTo>
                  <a:pt x="1119" y="116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6" name="Freeform 38"/>
          <p:cNvSpPr/>
          <p:nvPr/>
        </p:nvSpPr>
        <p:spPr>
          <a:xfrm>
            <a:off x="2767013" y="2997793"/>
            <a:ext cx="731838" cy="6540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2" h="1031">
                <a:moveTo>
                  <a:pt x="932" y="575"/>
                </a:moveTo>
                <a:lnTo>
                  <a:pt x="915" y="693"/>
                </a:lnTo>
                <a:lnTo>
                  <a:pt x="898" y="811"/>
                </a:lnTo>
                <a:lnTo>
                  <a:pt x="881" y="1031"/>
                </a:lnTo>
                <a:lnTo>
                  <a:pt x="711" y="1031"/>
                </a:lnTo>
                <a:lnTo>
                  <a:pt x="728" y="862"/>
                </a:lnTo>
                <a:lnTo>
                  <a:pt x="745" y="710"/>
                </a:lnTo>
                <a:lnTo>
                  <a:pt x="745" y="575"/>
                </a:lnTo>
                <a:lnTo>
                  <a:pt x="762" y="473"/>
                </a:lnTo>
                <a:lnTo>
                  <a:pt x="762" y="389"/>
                </a:lnTo>
                <a:lnTo>
                  <a:pt x="762" y="338"/>
                </a:lnTo>
                <a:lnTo>
                  <a:pt x="762" y="287"/>
                </a:lnTo>
                <a:lnTo>
                  <a:pt x="762" y="270"/>
                </a:lnTo>
                <a:lnTo>
                  <a:pt x="745" y="270"/>
                </a:lnTo>
                <a:lnTo>
                  <a:pt x="694" y="270"/>
                </a:lnTo>
                <a:lnTo>
                  <a:pt x="661" y="287"/>
                </a:lnTo>
                <a:lnTo>
                  <a:pt x="593" y="321"/>
                </a:lnTo>
                <a:lnTo>
                  <a:pt x="508" y="355"/>
                </a:lnTo>
                <a:lnTo>
                  <a:pt x="406" y="389"/>
                </a:lnTo>
                <a:lnTo>
                  <a:pt x="305" y="423"/>
                </a:lnTo>
                <a:lnTo>
                  <a:pt x="220" y="439"/>
                </a:lnTo>
                <a:lnTo>
                  <a:pt x="169" y="456"/>
                </a:lnTo>
                <a:lnTo>
                  <a:pt x="135" y="456"/>
                </a:lnTo>
                <a:lnTo>
                  <a:pt x="118" y="439"/>
                </a:lnTo>
                <a:lnTo>
                  <a:pt x="84" y="423"/>
                </a:lnTo>
                <a:lnTo>
                  <a:pt x="68" y="406"/>
                </a:lnTo>
                <a:lnTo>
                  <a:pt x="34" y="372"/>
                </a:lnTo>
                <a:lnTo>
                  <a:pt x="17" y="338"/>
                </a:lnTo>
                <a:lnTo>
                  <a:pt x="0" y="321"/>
                </a:lnTo>
                <a:lnTo>
                  <a:pt x="0" y="304"/>
                </a:lnTo>
                <a:lnTo>
                  <a:pt x="0" y="287"/>
                </a:lnTo>
                <a:lnTo>
                  <a:pt x="17" y="287"/>
                </a:lnTo>
                <a:lnTo>
                  <a:pt x="34" y="287"/>
                </a:lnTo>
                <a:lnTo>
                  <a:pt x="84" y="287"/>
                </a:lnTo>
                <a:lnTo>
                  <a:pt x="135" y="270"/>
                </a:lnTo>
                <a:lnTo>
                  <a:pt x="203" y="270"/>
                </a:lnTo>
                <a:lnTo>
                  <a:pt x="288" y="254"/>
                </a:lnTo>
                <a:lnTo>
                  <a:pt x="373" y="220"/>
                </a:lnTo>
                <a:lnTo>
                  <a:pt x="491" y="203"/>
                </a:lnTo>
                <a:lnTo>
                  <a:pt x="593" y="169"/>
                </a:lnTo>
                <a:lnTo>
                  <a:pt x="677" y="135"/>
                </a:lnTo>
                <a:lnTo>
                  <a:pt x="728" y="101"/>
                </a:lnTo>
                <a:lnTo>
                  <a:pt x="762" y="68"/>
                </a:lnTo>
                <a:lnTo>
                  <a:pt x="796" y="34"/>
                </a:lnTo>
                <a:lnTo>
                  <a:pt x="813" y="17"/>
                </a:lnTo>
                <a:lnTo>
                  <a:pt x="830" y="0"/>
                </a:lnTo>
                <a:lnTo>
                  <a:pt x="847" y="0"/>
                </a:lnTo>
                <a:lnTo>
                  <a:pt x="881" y="0"/>
                </a:lnTo>
                <a:lnTo>
                  <a:pt x="915" y="17"/>
                </a:lnTo>
                <a:lnTo>
                  <a:pt x="965" y="51"/>
                </a:lnTo>
                <a:lnTo>
                  <a:pt x="1016" y="85"/>
                </a:lnTo>
                <a:lnTo>
                  <a:pt x="1067" y="135"/>
                </a:lnTo>
                <a:lnTo>
                  <a:pt x="1118" y="169"/>
                </a:lnTo>
                <a:lnTo>
                  <a:pt x="1135" y="186"/>
                </a:lnTo>
                <a:lnTo>
                  <a:pt x="1152" y="203"/>
                </a:lnTo>
                <a:lnTo>
                  <a:pt x="1135" y="237"/>
                </a:lnTo>
                <a:lnTo>
                  <a:pt x="1118" y="254"/>
                </a:lnTo>
                <a:lnTo>
                  <a:pt x="1101" y="270"/>
                </a:lnTo>
                <a:lnTo>
                  <a:pt x="1067" y="287"/>
                </a:lnTo>
                <a:lnTo>
                  <a:pt x="1033" y="321"/>
                </a:lnTo>
                <a:lnTo>
                  <a:pt x="999" y="389"/>
                </a:lnTo>
                <a:lnTo>
                  <a:pt x="965" y="473"/>
                </a:lnTo>
                <a:lnTo>
                  <a:pt x="932" y="5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8" name="Freeform 40"/>
          <p:cNvSpPr/>
          <p:nvPr/>
        </p:nvSpPr>
        <p:spPr>
          <a:xfrm>
            <a:off x="2874963" y="3586756"/>
            <a:ext cx="51593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305">
                <a:moveTo>
                  <a:pt x="475" y="68"/>
                </a:moveTo>
                <a:lnTo>
                  <a:pt x="542" y="51"/>
                </a:lnTo>
                <a:lnTo>
                  <a:pt x="593" y="34"/>
                </a:lnTo>
                <a:lnTo>
                  <a:pt x="644" y="17"/>
                </a:lnTo>
                <a:lnTo>
                  <a:pt x="695" y="0"/>
                </a:lnTo>
                <a:lnTo>
                  <a:pt x="729" y="0"/>
                </a:lnTo>
                <a:lnTo>
                  <a:pt x="746" y="0"/>
                </a:lnTo>
                <a:lnTo>
                  <a:pt x="780" y="0"/>
                </a:lnTo>
                <a:lnTo>
                  <a:pt x="796" y="51"/>
                </a:lnTo>
                <a:lnTo>
                  <a:pt x="813" y="102"/>
                </a:lnTo>
                <a:lnTo>
                  <a:pt x="813" y="119"/>
                </a:lnTo>
                <a:lnTo>
                  <a:pt x="796" y="136"/>
                </a:lnTo>
                <a:lnTo>
                  <a:pt x="763" y="152"/>
                </a:lnTo>
                <a:lnTo>
                  <a:pt x="729" y="169"/>
                </a:lnTo>
                <a:lnTo>
                  <a:pt x="678" y="169"/>
                </a:lnTo>
                <a:lnTo>
                  <a:pt x="610" y="186"/>
                </a:lnTo>
                <a:lnTo>
                  <a:pt x="525" y="220"/>
                </a:lnTo>
                <a:lnTo>
                  <a:pt x="441" y="237"/>
                </a:lnTo>
                <a:lnTo>
                  <a:pt x="322" y="271"/>
                </a:lnTo>
                <a:lnTo>
                  <a:pt x="220" y="288"/>
                </a:lnTo>
                <a:lnTo>
                  <a:pt x="119" y="305"/>
                </a:lnTo>
                <a:lnTo>
                  <a:pt x="0" y="305"/>
                </a:lnTo>
                <a:lnTo>
                  <a:pt x="0" y="152"/>
                </a:lnTo>
                <a:lnTo>
                  <a:pt x="119" y="136"/>
                </a:lnTo>
                <a:lnTo>
                  <a:pt x="220" y="119"/>
                </a:lnTo>
                <a:lnTo>
                  <a:pt x="339" y="102"/>
                </a:lnTo>
                <a:lnTo>
                  <a:pt x="475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7" name="Freeform 39"/>
          <p:cNvSpPr/>
          <p:nvPr/>
        </p:nvSpPr>
        <p:spPr>
          <a:xfrm>
            <a:off x="2820988" y="3651843"/>
            <a:ext cx="1000125" cy="10826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576" h="1706">
                <a:moveTo>
                  <a:pt x="0" y="118"/>
                </a:moveTo>
                <a:lnTo>
                  <a:pt x="0" y="67"/>
                </a:lnTo>
                <a:lnTo>
                  <a:pt x="0" y="34"/>
                </a:lnTo>
                <a:lnTo>
                  <a:pt x="0" y="0"/>
                </a:lnTo>
                <a:lnTo>
                  <a:pt x="34" y="0"/>
                </a:lnTo>
                <a:lnTo>
                  <a:pt x="102" y="17"/>
                </a:lnTo>
                <a:lnTo>
                  <a:pt x="187" y="50"/>
                </a:lnTo>
                <a:lnTo>
                  <a:pt x="187" y="84"/>
                </a:lnTo>
                <a:lnTo>
                  <a:pt x="170" y="135"/>
                </a:lnTo>
                <a:lnTo>
                  <a:pt x="170" y="186"/>
                </a:lnTo>
                <a:lnTo>
                  <a:pt x="170" y="253"/>
                </a:lnTo>
                <a:lnTo>
                  <a:pt x="170" y="338"/>
                </a:lnTo>
                <a:lnTo>
                  <a:pt x="170" y="439"/>
                </a:lnTo>
                <a:lnTo>
                  <a:pt x="170" y="540"/>
                </a:lnTo>
                <a:lnTo>
                  <a:pt x="170" y="659"/>
                </a:lnTo>
                <a:lnTo>
                  <a:pt x="170" y="760"/>
                </a:lnTo>
                <a:lnTo>
                  <a:pt x="170" y="845"/>
                </a:lnTo>
                <a:lnTo>
                  <a:pt x="170" y="929"/>
                </a:lnTo>
                <a:lnTo>
                  <a:pt x="170" y="997"/>
                </a:lnTo>
                <a:lnTo>
                  <a:pt x="170" y="1047"/>
                </a:lnTo>
                <a:lnTo>
                  <a:pt x="170" y="1081"/>
                </a:lnTo>
                <a:lnTo>
                  <a:pt x="187" y="1115"/>
                </a:lnTo>
                <a:lnTo>
                  <a:pt x="204" y="1233"/>
                </a:lnTo>
                <a:lnTo>
                  <a:pt x="238" y="1267"/>
                </a:lnTo>
                <a:lnTo>
                  <a:pt x="272" y="1318"/>
                </a:lnTo>
                <a:lnTo>
                  <a:pt x="305" y="1351"/>
                </a:lnTo>
                <a:lnTo>
                  <a:pt x="356" y="1385"/>
                </a:lnTo>
                <a:lnTo>
                  <a:pt x="424" y="1402"/>
                </a:lnTo>
                <a:lnTo>
                  <a:pt x="509" y="1419"/>
                </a:lnTo>
                <a:lnTo>
                  <a:pt x="593" y="1436"/>
                </a:lnTo>
                <a:lnTo>
                  <a:pt x="695" y="1436"/>
                </a:lnTo>
                <a:lnTo>
                  <a:pt x="797" y="1419"/>
                </a:lnTo>
                <a:lnTo>
                  <a:pt x="915" y="1402"/>
                </a:lnTo>
                <a:lnTo>
                  <a:pt x="1034" y="1385"/>
                </a:lnTo>
                <a:lnTo>
                  <a:pt x="1119" y="1351"/>
                </a:lnTo>
                <a:lnTo>
                  <a:pt x="1186" y="1318"/>
                </a:lnTo>
                <a:lnTo>
                  <a:pt x="1237" y="1284"/>
                </a:lnTo>
                <a:lnTo>
                  <a:pt x="1254" y="1250"/>
                </a:lnTo>
                <a:lnTo>
                  <a:pt x="1271" y="1216"/>
                </a:lnTo>
                <a:lnTo>
                  <a:pt x="1288" y="1182"/>
                </a:lnTo>
                <a:lnTo>
                  <a:pt x="1305" y="1132"/>
                </a:lnTo>
                <a:lnTo>
                  <a:pt x="1305" y="1081"/>
                </a:lnTo>
                <a:lnTo>
                  <a:pt x="1322" y="1013"/>
                </a:lnTo>
                <a:lnTo>
                  <a:pt x="1339" y="878"/>
                </a:lnTo>
                <a:lnTo>
                  <a:pt x="1339" y="811"/>
                </a:lnTo>
                <a:lnTo>
                  <a:pt x="1356" y="743"/>
                </a:lnTo>
                <a:lnTo>
                  <a:pt x="1356" y="692"/>
                </a:lnTo>
                <a:lnTo>
                  <a:pt x="1356" y="642"/>
                </a:lnTo>
                <a:lnTo>
                  <a:pt x="1373" y="608"/>
                </a:lnTo>
                <a:lnTo>
                  <a:pt x="1373" y="574"/>
                </a:lnTo>
                <a:lnTo>
                  <a:pt x="1390" y="557"/>
                </a:lnTo>
                <a:lnTo>
                  <a:pt x="1407" y="557"/>
                </a:lnTo>
                <a:lnTo>
                  <a:pt x="1407" y="574"/>
                </a:lnTo>
                <a:lnTo>
                  <a:pt x="1424" y="591"/>
                </a:lnTo>
                <a:lnTo>
                  <a:pt x="1424" y="625"/>
                </a:lnTo>
                <a:lnTo>
                  <a:pt x="1441" y="659"/>
                </a:lnTo>
                <a:lnTo>
                  <a:pt x="1441" y="692"/>
                </a:lnTo>
                <a:lnTo>
                  <a:pt x="1458" y="760"/>
                </a:lnTo>
                <a:lnTo>
                  <a:pt x="1458" y="811"/>
                </a:lnTo>
                <a:lnTo>
                  <a:pt x="1474" y="929"/>
                </a:lnTo>
                <a:lnTo>
                  <a:pt x="1491" y="1047"/>
                </a:lnTo>
                <a:lnTo>
                  <a:pt x="1525" y="1132"/>
                </a:lnTo>
                <a:lnTo>
                  <a:pt x="1559" y="1199"/>
                </a:lnTo>
                <a:lnTo>
                  <a:pt x="1576" y="1250"/>
                </a:lnTo>
                <a:lnTo>
                  <a:pt x="1576" y="1301"/>
                </a:lnTo>
                <a:lnTo>
                  <a:pt x="1576" y="1351"/>
                </a:lnTo>
                <a:lnTo>
                  <a:pt x="1559" y="1368"/>
                </a:lnTo>
                <a:lnTo>
                  <a:pt x="1491" y="1436"/>
                </a:lnTo>
                <a:lnTo>
                  <a:pt x="1407" y="1503"/>
                </a:lnTo>
                <a:lnTo>
                  <a:pt x="1356" y="1537"/>
                </a:lnTo>
                <a:lnTo>
                  <a:pt x="1288" y="1571"/>
                </a:lnTo>
                <a:lnTo>
                  <a:pt x="1220" y="1605"/>
                </a:lnTo>
                <a:lnTo>
                  <a:pt x="1119" y="1639"/>
                </a:lnTo>
                <a:lnTo>
                  <a:pt x="1034" y="1672"/>
                </a:lnTo>
                <a:lnTo>
                  <a:pt x="932" y="1689"/>
                </a:lnTo>
                <a:lnTo>
                  <a:pt x="831" y="1706"/>
                </a:lnTo>
                <a:lnTo>
                  <a:pt x="712" y="1706"/>
                </a:lnTo>
                <a:lnTo>
                  <a:pt x="610" y="1706"/>
                </a:lnTo>
                <a:lnTo>
                  <a:pt x="509" y="1689"/>
                </a:lnTo>
                <a:lnTo>
                  <a:pt x="424" y="1656"/>
                </a:lnTo>
                <a:lnTo>
                  <a:pt x="322" y="1639"/>
                </a:lnTo>
                <a:lnTo>
                  <a:pt x="255" y="1588"/>
                </a:lnTo>
                <a:lnTo>
                  <a:pt x="187" y="1537"/>
                </a:lnTo>
                <a:lnTo>
                  <a:pt x="136" y="1470"/>
                </a:lnTo>
                <a:lnTo>
                  <a:pt x="85" y="1385"/>
                </a:lnTo>
                <a:lnTo>
                  <a:pt x="68" y="1301"/>
                </a:lnTo>
                <a:lnTo>
                  <a:pt x="51" y="1199"/>
                </a:lnTo>
                <a:lnTo>
                  <a:pt x="34" y="1064"/>
                </a:lnTo>
                <a:lnTo>
                  <a:pt x="34" y="980"/>
                </a:lnTo>
                <a:lnTo>
                  <a:pt x="34" y="895"/>
                </a:lnTo>
                <a:lnTo>
                  <a:pt x="34" y="743"/>
                </a:lnTo>
                <a:lnTo>
                  <a:pt x="34" y="608"/>
                </a:lnTo>
                <a:lnTo>
                  <a:pt x="34" y="490"/>
                </a:lnTo>
                <a:lnTo>
                  <a:pt x="34" y="405"/>
                </a:lnTo>
                <a:lnTo>
                  <a:pt x="34" y="321"/>
                </a:lnTo>
                <a:lnTo>
                  <a:pt x="34" y="253"/>
                </a:lnTo>
                <a:lnTo>
                  <a:pt x="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1022740" y="1684903"/>
            <a:ext cx="1014652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第一部分(第1自然段)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全文的中心句，点明了“海边的沙滩是孩子们的快乐天地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”。</a:t>
            </a: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第二部分(第2－19自然段)具体描写了孩子们快乐的游戏过程。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1022740" y="4602075"/>
            <a:ext cx="10146520" cy="1142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课文描述了一群孩子在海边的沙滩上修筑城堡，编制童话故事的情景，表现了孩子们纯真的童心，快乐的生活。</a:t>
            </a:r>
          </a:p>
        </p:txBody>
      </p:sp>
      <p:sp>
        <p:nvSpPr>
          <p:cNvPr id="45" name="矩形 5"/>
          <p:cNvSpPr/>
          <p:nvPr/>
        </p:nvSpPr>
        <p:spPr>
          <a:xfrm>
            <a:off x="1022740" y="3760286"/>
            <a:ext cx="5816632" cy="521823"/>
          </a:xfrm>
          <a:prstGeom prst="rect">
            <a:avLst/>
          </a:prstGeom>
          <a:noFill/>
          <a:ln w="9525">
            <a:solidFill>
              <a:srgbClr val="22A88F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 bwMode="auto">
          <a:xfrm>
            <a:off x="1282976" y="2207017"/>
            <a:ext cx="1572895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总起句</a:t>
            </a: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2855871" y="2161115"/>
            <a:ext cx="7066446" cy="650604"/>
          </a:xfrm>
          <a:prstGeom prst="wedgeRoundRectCallout">
            <a:avLst>
              <a:gd name="adj1" fmla="val -24460"/>
              <a:gd name="adj2" fmla="val -67950"/>
              <a:gd name="adj3" fmla="val 16667"/>
            </a:avLst>
          </a:prstGeom>
          <a:noFill/>
          <a:ln w="28575">
            <a:solidFill>
              <a:srgbClr val="22A88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总起部分，写沙滩是“我们”的快乐天地。</a:t>
            </a:r>
          </a:p>
        </p:txBody>
      </p:sp>
      <p:sp>
        <p:nvSpPr>
          <p:cNvPr id="10" name="矩形 2"/>
          <p:cNvSpPr/>
          <p:nvPr/>
        </p:nvSpPr>
        <p:spPr>
          <a:xfrm>
            <a:off x="1282976" y="1481687"/>
            <a:ext cx="5259705" cy="5727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海边的沙滩是我们的快乐天地。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282975" y="4733562"/>
            <a:ext cx="979915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“垒”“筑”“插”三个动词用得非常准确，用简洁的语言写出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“我们”建造城堡的过程。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542681" y="3194271"/>
            <a:ext cx="2597150" cy="1309348"/>
          </a:xfrm>
          <a:prstGeom prst="irregularSeal1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动作描写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82976" y="2964328"/>
            <a:ext cx="979915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在沙滩上，我们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起城堡，城堡周围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起围墙，围墙外再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上干树枝，那就是我们的树。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7" grpId="0"/>
      <p:bldP spid="4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2"/>
          <p:cNvSpPr/>
          <p:nvPr/>
        </p:nvSpPr>
        <p:spPr>
          <a:xfrm>
            <a:off x="1242419" y="1692496"/>
            <a:ext cx="5535930" cy="4260214"/>
          </a:xfrm>
          <a:prstGeom prst="bevel">
            <a:avLst>
              <a:gd name="adj" fmla="val 3194"/>
            </a:avLst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不知道谁说了一句：“这城堡里住着一个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凶狠的魔王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。”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有人接着补充：“他抢去了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美丽的公主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！”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第三个小伙伴说：“你们快听，公主在城堡里哭呢！”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就这样，我们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编织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着童话。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89936" y="233964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语言描写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89936" y="2945985"/>
            <a:ext cx="37172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写出了编织童话故事的过程，体会到小伙伴们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天真活泼，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善于幻想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845573" y="2285365"/>
            <a:ext cx="10392697" cy="2291337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金波，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原名王金波，生于1935年，汉族，祖籍河北冀县。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主要作品：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《回声》《我们去看海》《金波儿童诗选》等。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1580695" y="2778396"/>
            <a:ext cx="8994912" cy="650604"/>
          </a:xfrm>
          <a:prstGeom prst="roundRect">
            <a:avLst/>
          </a:prstGeom>
          <a:noFill/>
          <a:ln w="9525">
            <a:solidFill>
              <a:srgbClr val="22A88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这一句是过渡句，起到承上启下的作用，下文正是商量的内容。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3562" y="1552630"/>
            <a:ext cx="1004771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转眼间，我们亲手建造的城堡成了一座魔窟，我们也成了攻打魔窟的勇士。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18923" y="2037111"/>
            <a:ext cx="1185495" cy="6505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过渡句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73563" y="3519712"/>
            <a:ext cx="9948324" cy="1012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一个小伙伴说：“我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驾驶飞机去轰炸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。”有人反驳：“那时侯还没有飞机呢！”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33195" y="40721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语言描写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451769" y="5404135"/>
            <a:ext cx="8227364" cy="603150"/>
          </a:xfrm>
          <a:prstGeom prst="snip2DiagRect">
            <a:avLst/>
          </a:prstGeom>
          <a:noFill/>
          <a:ln w="38100">
            <a:solidFill>
              <a:srgbClr val="006F33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“驾驶飞机去轰炸”“挖地道”写出了攻打城堡的方法。 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580695" y="4653843"/>
            <a:ext cx="4282440" cy="613925"/>
          </a:xfrm>
          <a:prstGeom prst="doubleWave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还有什么攻打城堡的办法吗？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8" grpId="0"/>
      <p:bldP spid="8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缺角矩形 12"/>
          <p:cNvSpPr/>
          <p:nvPr/>
        </p:nvSpPr>
        <p:spPr>
          <a:xfrm>
            <a:off x="2007152" y="2795858"/>
            <a:ext cx="720090" cy="503555"/>
          </a:xfrm>
          <a:prstGeom prst="plaque">
            <a:avLst/>
          </a:prstGeom>
          <a:noFill/>
          <a:ln>
            <a:solidFill>
              <a:srgbClr val="22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缺角矩形 11"/>
          <p:cNvSpPr/>
          <p:nvPr/>
        </p:nvSpPr>
        <p:spPr>
          <a:xfrm>
            <a:off x="9481627" y="2246721"/>
            <a:ext cx="720090" cy="503555"/>
          </a:xfrm>
          <a:prstGeom prst="plaque">
            <a:avLst/>
          </a:prstGeom>
          <a:noFill/>
          <a:ln>
            <a:solidFill>
              <a:srgbClr val="22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3260" y="2147744"/>
            <a:ext cx="10267591" cy="114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挖呀，挖呀，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我们终于挖到了城堡下面，然后合力用手往上一抬，就把城堡给轰塌了。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4741" y="1469564"/>
            <a:ext cx="7090291" cy="600075"/>
          </a:xfrm>
          <a:prstGeom prst="plaque">
            <a:avLst/>
          </a:prstGeom>
          <a:noFill/>
          <a:ln w="28575">
            <a:solidFill>
              <a:srgbClr val="22A88F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“挖呀，挖呀”，写出大家挖地道的辛苦、认真。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21546" y="2811401"/>
            <a:ext cx="6489700" cy="510215"/>
          </a:xfrm>
          <a:prstGeom prst="wedgeRoundRectCallout">
            <a:avLst>
              <a:gd name="adj1" fmla="val -54944"/>
              <a:gd name="adj2" fmla="val -9148"/>
              <a:gd name="adj3" fmla="val 16667"/>
            </a:avLst>
          </a:prstGeom>
          <a:noFill/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“一抬”“轰塌”，极具创造性，富有童趣。 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7"/>
          <p:cNvSpPr>
            <a:spLocks noChangeArrowheads="1"/>
          </p:cNvSpPr>
          <p:nvPr/>
        </p:nvSpPr>
        <p:spPr bwMode="auto">
          <a:xfrm>
            <a:off x="1023260" y="4899275"/>
            <a:ext cx="10178140" cy="11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连用三个“欢呼”，写出了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孩子们战胜魔王，救出公主的无比快乐的心情。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也可以看出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孩子们都沉浸在自己编织的童话故事中。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49516" y="3413933"/>
            <a:ext cx="8679180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我们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着胜利，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着炸死了魔王，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着救出了公主。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34741" y="4224270"/>
            <a:ext cx="5579289" cy="564356"/>
          </a:xfrm>
          <a:prstGeom prst="hexagon">
            <a:avLst/>
          </a:prstGeom>
          <a:noFill/>
          <a:ln>
            <a:solidFill>
              <a:srgbClr val="22A88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连续三个“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欢呼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”写出了什么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64286" y="3858152"/>
            <a:ext cx="1758950" cy="1296591"/>
          </a:xfrm>
          <a:prstGeom prst="irregularSeal1">
            <a:avLst/>
          </a:prstGeom>
          <a:noFill/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排比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2" grpId="0"/>
      <p:bldP spid="10" grpId="0" bldLvl="0" animBg="1"/>
      <p:bldP spid="11" grpId="0" bldLvl="0" animBg="1"/>
      <p:bldP spid="47" grpId="0"/>
      <p:bldP spid="49" grpId="0" bldLvl="0" animBg="1"/>
      <p:bldP spid="5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013791" y="2840938"/>
            <a:ext cx="10227366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运用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反复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的修辞方法，生动的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神态描写、语言描写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孩子们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沉迷于故事情节，创造和想象的欢乐溢于言表。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3791" y="1577837"/>
            <a:ext cx="10316818" cy="1163464"/>
          </a:xfrm>
          <a:prstGeom prst="bevel">
            <a:avLst>
              <a:gd name="adj" fmla="val 8795"/>
            </a:avLst>
          </a:prstGeom>
          <a:noFill/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忽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然，我发现妈妈就站在我们身后，微笑着望着我们。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我大声说：“公主被我们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救出来了，救出来了！在这儿，在这儿！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”我抱住了妈妈。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82586" y="3907635"/>
            <a:ext cx="5913120" cy="505395"/>
          </a:xfrm>
          <a:prstGeom prst="rect">
            <a:avLst/>
          </a:prstGeom>
          <a:noFill/>
          <a:ln w="38100">
            <a:solidFill>
              <a:srgbClr val="22A88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为什么“连我也忘记了她是我的妈妈”？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11403" y="4564843"/>
            <a:ext cx="9658571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大家跟着一起叫喊着，欢呼着。 真的，那时侯，连我也忘记了她就是我的妈妈！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18388" y="5149695"/>
            <a:ext cx="10312221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孩子们无拘无束地在沙滩上玩耍着，他们非常投入地编织着他们的童话，以至于忘记了现实生活中的自我。这说明孩子们玩得很开心，也说明他们追求真善美，痛恨假恶丑。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92695" y="2986405"/>
            <a:ext cx="8664023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这篇课文主要写的是孩子们在沙滩上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堆了一个城堡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，并编织了一个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美丽童话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的故事，向我们展示了孩子们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丰富的想象力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，歌颂了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人间的善良、温情与正义。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9607" y="19011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991544" y="1640222"/>
            <a:ext cx="8208912" cy="6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根据开头编故事，试着用上下面的词语。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746591" y="2746632"/>
            <a:ext cx="4698818" cy="1168861"/>
          </a:xfrm>
          <a:prstGeom prst="roundRect">
            <a:avLst/>
          </a:prstGeom>
          <a:noFill/>
          <a:ln w="38100">
            <a:solidFill>
              <a:srgbClr val="22A88F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在一片沙漠里，有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从前，有一座大山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73020" y="4528984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城堡  堡垒</a:t>
            </a:r>
          </a:p>
        </p:txBody>
      </p:sp>
      <p:sp>
        <p:nvSpPr>
          <p:cNvPr id="10" name="矩形 9"/>
          <p:cNvSpPr/>
          <p:nvPr/>
        </p:nvSpPr>
        <p:spPr>
          <a:xfrm>
            <a:off x="5054523" y="4528984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凶狠  凶恶</a:t>
            </a:r>
          </a:p>
        </p:txBody>
      </p:sp>
      <p:sp>
        <p:nvSpPr>
          <p:cNvPr id="11" name="矩形 10"/>
          <p:cNvSpPr/>
          <p:nvPr/>
        </p:nvSpPr>
        <p:spPr>
          <a:xfrm>
            <a:off x="7936026" y="4528984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攻打  进攻</a:t>
            </a:r>
          </a:p>
        </p:txBody>
      </p:sp>
      <p:sp>
        <p:nvSpPr>
          <p:cNvPr id="14" name="矩形 13"/>
          <p:cNvSpPr/>
          <p:nvPr/>
        </p:nvSpPr>
        <p:spPr>
          <a:xfrm>
            <a:off x="2170045" y="5209525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火药  炸药</a:t>
            </a:r>
          </a:p>
        </p:txBody>
      </p:sp>
      <p:sp>
        <p:nvSpPr>
          <p:cNvPr id="15" name="矩形 14"/>
          <p:cNvSpPr/>
          <p:nvPr/>
        </p:nvSpPr>
        <p:spPr>
          <a:xfrm>
            <a:off x="5053036" y="5209525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赞赏  赞美</a:t>
            </a:r>
          </a:p>
        </p:txBody>
      </p:sp>
      <p:sp>
        <p:nvSpPr>
          <p:cNvPr id="4" name="矩形 3"/>
          <p:cNvSpPr/>
          <p:nvPr/>
        </p:nvSpPr>
        <p:spPr>
          <a:xfrm>
            <a:off x="7936026" y="5209525"/>
            <a:ext cx="1809518" cy="481863"/>
          </a:xfrm>
          <a:prstGeom prst="rect">
            <a:avLst/>
          </a:prstGeom>
          <a:noFill/>
          <a:ln>
            <a:solidFill>
              <a:srgbClr val="22A88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合力  合作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0613" y="1997434"/>
            <a:ext cx="9910970" cy="32559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示例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在一片沙漠里，有一座坚固的城堡，城堡里住着美丽的公主。有一天，来了一个可恶的巫婆，巫婆迷惑了公主，把公主带到了凶狠的魔王那里。公主城堡里的一位勇士知道后，凭着高超的武艺，和伙伴通力合作，救出了美丽的公主。 </a:t>
            </a:r>
          </a:p>
        </p:txBody>
      </p:sp>
      <p:sp>
        <p:nvSpPr>
          <p:cNvPr id="4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35240" y="1769690"/>
            <a:ext cx="9836343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示例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从前，有座大山，山里面住着一个凶恶的妖怪，隔三差五跑到村子吃村民的牛羊，甚至吃人，还将老百姓的粮食运到他的魔窟，国王派最得力的士兵去攻打魔窟，最后士兵们用炸药将魔窟彻底摧毁，活捉了妖怪，英勇的士兵们得到了村民们的赞赏。</a:t>
            </a:r>
          </a:p>
        </p:txBody>
      </p:sp>
      <p:sp>
        <p:nvSpPr>
          <p:cNvPr id="4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7070" y="2300246"/>
            <a:ext cx="9717860" cy="260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平时关心自己、爱护自己的妈妈也许早就成了孩子们心中的公主。沙滩上的童话编织结束了吗？不，童话还有继续，在一个个童话中，我们编织出了快乐、童真、童趣，愿美丽的童话陪伴着我们开心度过每一天。</a:t>
            </a:r>
          </a:p>
        </p:txBody>
      </p:sp>
      <p:sp>
        <p:nvSpPr>
          <p:cNvPr id="43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大括号 7"/>
          <p:cNvSpPr/>
          <p:nvPr/>
        </p:nvSpPr>
        <p:spPr>
          <a:xfrm>
            <a:off x="3521611" y="2790014"/>
            <a:ext cx="155883" cy="2191272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2651811" y="2692028"/>
            <a:ext cx="569387" cy="23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vert="eaVert"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沙滩上的童话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4070083" y="3350153"/>
            <a:ext cx="3698383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城堡里住着魔王</a:t>
            </a: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4070083" y="3934649"/>
            <a:ext cx="3691356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公主在城堡里哭泣</a:t>
            </a:r>
          </a:p>
        </p:txBody>
      </p: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4070083" y="2765657"/>
            <a:ext cx="3705199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沙滩是我们快乐的天地</a:t>
            </a:r>
          </a:p>
        </p:txBody>
      </p:sp>
      <p:sp>
        <p:nvSpPr>
          <p:cNvPr id="25" name="文本框 29"/>
          <p:cNvSpPr txBox="1">
            <a:spLocks noChangeArrowheads="1"/>
          </p:cNvSpPr>
          <p:nvPr/>
        </p:nvSpPr>
        <p:spPr bwMode="auto">
          <a:xfrm>
            <a:off x="4070083" y="4519145"/>
            <a:ext cx="366487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救出公主（妈妈）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858160" y="3143975"/>
            <a:ext cx="864208" cy="15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天真快乐想象丰富</a:t>
            </a:r>
          </a:p>
        </p:txBody>
      </p:sp>
      <p:sp>
        <p:nvSpPr>
          <p:cNvPr id="29" name="左大括号 28"/>
          <p:cNvSpPr/>
          <p:nvPr/>
        </p:nvSpPr>
        <p:spPr>
          <a:xfrm flipH="1">
            <a:off x="8376108" y="2790375"/>
            <a:ext cx="89463" cy="2237901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9" grpId="0" bldLvl="0" animBg="1"/>
      <p:bldP spid="24" grpId="0" bldLvl="0" animBg="1"/>
      <p:bldP spid="25" grpId="0" bldLvl="0" animBg="1"/>
      <p:bldP spid="28" grpId="0" bldLvl="0" animBg="1"/>
      <p:bldP spid="2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354317" y="1489627"/>
            <a:ext cx="1029144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rì jì              yào pǐn                qīn rén          chōnɡ mǎn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）    （            ）             （           ）    （      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sǐ wánɡ          zhà shānɡ          qiǎnɡ zǒu             bǔ qí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）       （                 ）       （                  ）      （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0877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44762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药品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0232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亲人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01157" y="349374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充满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0877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死亡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13062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抢走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8782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补齐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02287" y="51916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炸伤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2333" y="2331811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573338" y="1562735"/>
            <a:ext cx="874077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二、连词成句。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①里 城堡 一个 住着 魔王 凶恶的　　　　　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②我们 天地 沙滩 快乐的 是　　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1.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2.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2985" y="4385945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城堡里住着一个凶恶的魔王。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2985" y="525907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沙滩是我们快乐的天地。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沙滩, 自然, 水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/>
          <a:stretch>
            <a:fillRect/>
          </a:stretch>
        </p:blipFill>
        <p:spPr>
          <a:xfrm flipH="1">
            <a:off x="1002424" y="0"/>
            <a:ext cx="429513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009650" cy="5791200"/>
          </a:xfrm>
          <a:prstGeom prst="rect">
            <a:avLst/>
          </a:prstGeom>
          <a:solidFill>
            <a:srgbClr val="22A8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791200"/>
            <a:ext cx="1009650" cy="1066800"/>
          </a:xfrm>
          <a:prstGeom prst="rect">
            <a:avLst/>
          </a:prstGeom>
          <a:solidFill>
            <a:srgbClr val="76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76453" y="361950"/>
            <a:ext cx="145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072192" y="4685406"/>
            <a:ext cx="3480147" cy="276999"/>
            <a:chOff x="3484532" y="4842938"/>
            <a:chExt cx="5222936" cy="319807"/>
          </a:xfrm>
        </p:grpSpPr>
        <p:sp>
          <p:nvSpPr>
            <p:cNvPr id="13" name="矩形 12"/>
            <p:cNvSpPr/>
            <p:nvPr/>
          </p:nvSpPr>
          <p:spPr>
            <a:xfrm>
              <a:off x="3484532" y="4842938"/>
              <a:ext cx="2193317" cy="31980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90140" y="4842938"/>
              <a:ext cx="2217328" cy="319807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10878" y="1920549"/>
            <a:ext cx="6225420" cy="2583105"/>
            <a:chOff x="5910878" y="1920549"/>
            <a:chExt cx="6225420" cy="2583105"/>
          </a:xfrm>
        </p:grpSpPr>
        <p:sp>
          <p:nvSpPr>
            <p:cNvPr id="9" name="文本框 8"/>
            <p:cNvSpPr txBox="1"/>
            <p:nvPr/>
          </p:nvSpPr>
          <p:spPr>
            <a:xfrm>
              <a:off x="5910878" y="1920549"/>
              <a:ext cx="4853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二年级下册 </a:t>
              </a:r>
              <a:r>
                <a:rPr lang="en-US" altLang="zh-CN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25998" y="2812647"/>
              <a:ext cx="6210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22A88F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谢谢各位倾听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087747" y="4016643"/>
              <a:ext cx="541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976088" y="4134322"/>
              <a:ext cx="5521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语文精品课件 二年级下次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4.3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507152" y="6186100"/>
            <a:ext cx="1350398" cy="276999"/>
            <a:chOff x="6648452" y="5783358"/>
            <a:chExt cx="1185362" cy="276999"/>
          </a:xfrm>
        </p:grpSpPr>
        <p:sp>
          <p:nvSpPr>
            <p:cNvPr id="18" name="矩形 17"/>
            <p:cNvSpPr/>
            <p:nvPr/>
          </p:nvSpPr>
          <p:spPr>
            <a:xfrm>
              <a:off x="6648452" y="5783358"/>
              <a:ext cx="1185362" cy="276999"/>
            </a:xfrm>
            <a:prstGeom prst="rect">
              <a:avLst/>
            </a:prstGeom>
            <a:solidFill>
              <a:srgbClr val="22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00460" y="5791052"/>
              <a:ext cx="1081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2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某某实验小学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文本框 64"/>
          <p:cNvSpPr txBox="1"/>
          <p:nvPr/>
        </p:nvSpPr>
        <p:spPr>
          <a:xfrm>
            <a:off x="1586865" y="2813595"/>
            <a:ext cx="9018270" cy="28384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堡 插 凶 狠 补 充 攻 商 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 驾 轰 驳 药 赞 合 记</a:t>
            </a:r>
            <a:endParaRPr kumimoji="0" lang="en-US" altLang="zh-CN" sz="6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2964" y="4187735"/>
            <a:ext cx="868816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liánɡ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jià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hōnɡ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bó      yào      zàn     hé         jì </a:t>
            </a:r>
          </a:p>
        </p:txBody>
      </p:sp>
      <p:sp>
        <p:nvSpPr>
          <p:cNvPr id="177" name="矩形 176"/>
          <p:cNvSpPr/>
          <p:nvPr/>
        </p:nvSpPr>
        <p:spPr>
          <a:xfrm>
            <a:off x="1613152" y="2252890"/>
            <a:ext cx="920369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bǎo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chā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xiōnɡ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hěn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bǔ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chōnɡ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ɡōnɡ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shānɡ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931973" y="85553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44136" y="4030585"/>
            <a:ext cx="1377642" cy="5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liàn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84379" y="2158841"/>
            <a:ext cx="1364554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lián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24988" y="2652223"/>
            <a:ext cx="958293" cy="991870"/>
            <a:chOff x="893068" y="1201103"/>
            <a:chExt cx="674017" cy="810101"/>
          </a:xfrm>
        </p:grpSpPr>
        <p:sp>
          <p:nvSpPr>
            <p:cNvPr id="24" name="椭圆 23"/>
            <p:cNvSpPr/>
            <p:nvPr/>
          </p:nvSpPr>
          <p:spPr>
            <a:xfrm>
              <a:off x="893068" y="1201103"/>
              <a:ext cx="674017" cy="8101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A88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962149" y="1311472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量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664439" y="2867316"/>
            <a:ext cx="6294017" cy="561684"/>
          </a:xfrm>
          <a:prstGeom prst="rect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我们一起商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怎样攻下那座城堡。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653078" y="4741309"/>
            <a:ext cx="959223" cy="561684"/>
          </a:xfrm>
          <a:prstGeom prst="rect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</a:p>
        </p:txBody>
      </p:sp>
      <p:sp>
        <p:nvSpPr>
          <p:cNvPr id="61" name="矩形 60"/>
          <p:cNvSpPr/>
          <p:nvPr/>
        </p:nvSpPr>
        <p:spPr>
          <a:xfrm>
            <a:off x="6285760" y="4741302"/>
            <a:ext cx="1779960" cy="561684"/>
          </a:xfrm>
          <a:prstGeom prst="rect">
            <a:avLst/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力而行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966656" y="4030585"/>
            <a:ext cx="1377642" cy="5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liàn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</a:endParaRPr>
          </a:p>
        </p:txBody>
      </p:sp>
      <p:sp>
        <p:nvSpPr>
          <p:cNvPr id="5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931973" y="85553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 bldLvl="0" animBg="1"/>
      <p:bldP spid="60" grpId="0" bldLvl="0" animBg="1"/>
      <p:bldP spid="61" grpId="0" bldLvl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96721" y="1449705"/>
            <a:ext cx="6641465" cy="4414520"/>
            <a:chOff x="4647" y="985"/>
            <a:chExt cx="6059" cy="6952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773" y="2993"/>
              <a:ext cx="5330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城堡：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魔王：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补充：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商量：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欢呼：</a:t>
              </a:r>
            </a:p>
          </p:txBody>
        </p:sp>
      </p:grp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3901621" y="2724785"/>
            <a:ext cx="761111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堡垒式的小城。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比喻非常凶暴的恶人。  　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在主要事物之外追加一些。 　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交换意见。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欢乐地呼喊。 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31973" y="85553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2A88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300369" y="261460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110493" y="261460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901193" y="263111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673478" y="261460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291479" y="424401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101921" y="423258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911671" y="424401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673478" y="422369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309880" y="262161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周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111258" y="26196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围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911353" y="26361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补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7674086" y="26196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充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300292" y="424906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药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107367" y="42305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合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922137" y="425343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死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683637" y="423311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记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571176" y="26304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9585463" y="26196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句</a:t>
            </a: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zhōu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8522" y="2445026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0227" y="2445026"/>
            <a:ext cx="69107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周围    四周   周全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我们村周围都是山。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“土”末笔在横中线以上起笔。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周</a:t>
            </a:r>
          </a:p>
        </p:txBody>
      </p:sp>
      <p:grpSp>
        <p:nvGrpSpPr>
          <p:cNvPr id="25603" name="Group 4"/>
          <p:cNvGrpSpPr/>
          <p:nvPr/>
        </p:nvGrpSpPr>
        <p:grpSpPr>
          <a:xfrm>
            <a:off x="1428032" y="2426611"/>
            <a:ext cx="2879725" cy="2879725"/>
            <a:chOff x="1474" y="663"/>
            <a:chExt cx="2948" cy="2835"/>
          </a:xfrm>
        </p:grpSpPr>
        <p:sp>
          <p:nvSpPr>
            <p:cNvPr id="2560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Freeform 6"/>
          <p:cNvSpPr/>
          <p:nvPr/>
        </p:nvSpPr>
        <p:spPr>
          <a:xfrm>
            <a:off x="1782044" y="2948898"/>
            <a:ext cx="644525" cy="1998663"/>
          </a:xfrm>
          <a:custGeom>
            <a:avLst/>
            <a:gdLst/>
            <a:ahLst/>
            <a:cxnLst>
              <a:cxn ang="0">
                <a:pos x="78124844" y="1541706567"/>
              </a:cxn>
              <a:cxn ang="0">
                <a:pos x="42212419" y="1568167817"/>
              </a:cxn>
              <a:cxn ang="0">
                <a:pos x="16381413" y="1583918996"/>
              </a:cxn>
              <a:cxn ang="0">
                <a:pos x="3150394" y="1586439153"/>
              </a:cxn>
              <a:cxn ang="0">
                <a:pos x="630238" y="1576988763"/>
              </a:cxn>
              <a:cxn ang="0">
                <a:pos x="13231019" y="1551156957"/>
              </a:cxn>
              <a:cxn ang="0">
                <a:pos x="39692263" y="1511464684"/>
              </a:cxn>
              <a:cxn ang="0">
                <a:pos x="79385319" y="1456021233"/>
              </a:cxn>
              <a:cxn ang="0">
                <a:pos x="129158206" y="1387346760"/>
              </a:cxn>
              <a:cxn ang="0">
                <a:pos x="176410938" y="1309852134"/>
              </a:cxn>
              <a:cxn ang="0">
                <a:pos x="219883831" y="1222906325"/>
              </a:cxn>
              <a:cxn ang="0">
                <a:pos x="259576094" y="1127770601"/>
              </a:cxn>
              <a:cxn ang="0">
                <a:pos x="296118756" y="1022554250"/>
              </a:cxn>
              <a:cxn ang="0">
                <a:pos x="326360631" y="910406872"/>
              </a:cxn>
              <a:cxn ang="0">
                <a:pos x="351562194" y="789439341"/>
              </a:cxn>
              <a:cxn ang="0">
                <a:pos x="372352888" y="660281103"/>
              </a:cxn>
              <a:cxn ang="0">
                <a:pos x="381804069" y="577115926"/>
              </a:cxn>
              <a:cxn ang="0">
                <a:pos x="388104063" y="515372479"/>
              </a:cxn>
              <a:cxn ang="0">
                <a:pos x="392514138" y="458668552"/>
              </a:cxn>
              <a:cxn ang="0">
                <a:pos x="396294769" y="406375495"/>
              </a:cxn>
              <a:cxn ang="0">
                <a:pos x="398814925" y="359752196"/>
              </a:cxn>
              <a:cxn ang="0">
                <a:pos x="400074606" y="317539767"/>
              </a:cxn>
              <a:cxn ang="0">
                <a:pos x="400074606" y="280997889"/>
              </a:cxn>
              <a:cxn ang="0">
                <a:pos x="398814925" y="248235850"/>
              </a:cxn>
              <a:cxn ang="0">
                <a:pos x="395034294" y="200352869"/>
              </a:cxn>
              <a:cxn ang="0">
                <a:pos x="390624219" y="154359807"/>
              </a:cxn>
              <a:cxn ang="0">
                <a:pos x="381804069" y="115927217"/>
              </a:cxn>
              <a:cxn ang="0">
                <a:pos x="373613363" y="85685334"/>
              </a:cxn>
              <a:cxn ang="0">
                <a:pos x="362272263" y="47882981"/>
              </a:cxn>
              <a:cxn ang="0">
                <a:pos x="363532738" y="15751179"/>
              </a:cxn>
              <a:cxn ang="0">
                <a:pos x="377393200" y="1889919"/>
              </a:cxn>
              <a:cxn ang="0">
                <a:pos x="402594763" y="0"/>
              </a:cxn>
              <a:cxn ang="0">
                <a:pos x="441027344" y="5670551"/>
              </a:cxn>
              <a:cxn ang="0">
                <a:pos x="493320388" y="18901573"/>
              </a:cxn>
              <a:cxn ang="0">
                <a:pos x="510332038" y="91355885"/>
              </a:cxn>
              <a:cxn ang="0">
                <a:pos x="511591719" y="178300901"/>
              </a:cxn>
              <a:cxn ang="0">
                <a:pos x="511591719" y="260836634"/>
              </a:cxn>
              <a:cxn ang="0">
                <a:pos x="511591719" y="336441340"/>
              </a:cxn>
              <a:cxn ang="0">
                <a:pos x="509071563" y="407635177"/>
              </a:cxn>
              <a:cxn ang="0">
                <a:pos x="506551406" y="474419731"/>
              </a:cxn>
              <a:cxn ang="0">
                <a:pos x="504031250" y="536163178"/>
              </a:cxn>
              <a:cxn ang="0">
                <a:pos x="498990938" y="592867105"/>
              </a:cxn>
              <a:cxn ang="0">
                <a:pos x="489540550" y="682962515"/>
              </a:cxn>
              <a:cxn ang="0">
                <a:pos x="476309531" y="779988951"/>
              </a:cxn>
              <a:cxn ang="0">
                <a:pos x="459298675" y="866933967"/>
              </a:cxn>
              <a:cxn ang="0">
                <a:pos x="439767663" y="946319305"/>
              </a:cxn>
              <a:cxn ang="0">
                <a:pos x="417086256" y="1020034093"/>
              </a:cxn>
              <a:cxn ang="0">
                <a:pos x="388104063" y="1095008561"/>
              </a:cxn>
              <a:cxn ang="0">
                <a:pos x="352821875" y="1171872949"/>
              </a:cxn>
              <a:cxn ang="0">
                <a:pos x="311869138" y="1250628050"/>
              </a:cxn>
              <a:cxn ang="0">
                <a:pos x="267136563" y="1329383151"/>
              </a:cxn>
              <a:cxn ang="0">
                <a:pos x="219883831" y="1396797149"/>
              </a:cxn>
              <a:cxn ang="0">
                <a:pos x="172631100" y="1454760758"/>
              </a:cxn>
              <a:cxn ang="0">
                <a:pos x="124117894" y="1503273976"/>
              </a:cxn>
            </a:cxnLst>
            <a:rect l="0" t="0" r="0" b="0"/>
            <a:pathLst>
              <a:path w="812" h="2518">
                <a:moveTo>
                  <a:pt x="178" y="2403"/>
                </a:moveTo>
                <a:lnTo>
                  <a:pt x="159" y="2418"/>
                </a:lnTo>
                <a:lnTo>
                  <a:pt x="142" y="2434"/>
                </a:lnTo>
                <a:lnTo>
                  <a:pt x="124" y="2447"/>
                </a:lnTo>
                <a:lnTo>
                  <a:pt x="107" y="2460"/>
                </a:lnTo>
                <a:lnTo>
                  <a:pt x="94" y="2470"/>
                </a:lnTo>
                <a:lnTo>
                  <a:pt x="80" y="2481"/>
                </a:lnTo>
                <a:lnTo>
                  <a:pt x="67" y="2489"/>
                </a:lnTo>
                <a:lnTo>
                  <a:pt x="55" y="2497"/>
                </a:lnTo>
                <a:lnTo>
                  <a:pt x="46" y="2504"/>
                </a:lnTo>
                <a:lnTo>
                  <a:pt x="36" y="2510"/>
                </a:lnTo>
                <a:lnTo>
                  <a:pt x="26" y="2514"/>
                </a:lnTo>
                <a:lnTo>
                  <a:pt x="21" y="2516"/>
                </a:lnTo>
                <a:lnTo>
                  <a:pt x="13" y="2518"/>
                </a:lnTo>
                <a:lnTo>
                  <a:pt x="9" y="2518"/>
                </a:lnTo>
                <a:lnTo>
                  <a:pt x="5" y="2518"/>
                </a:lnTo>
                <a:lnTo>
                  <a:pt x="1" y="2516"/>
                </a:lnTo>
                <a:lnTo>
                  <a:pt x="0" y="2512"/>
                </a:lnTo>
                <a:lnTo>
                  <a:pt x="0" y="2508"/>
                </a:lnTo>
                <a:lnTo>
                  <a:pt x="1" y="2503"/>
                </a:lnTo>
                <a:lnTo>
                  <a:pt x="3" y="2495"/>
                </a:lnTo>
                <a:lnTo>
                  <a:pt x="7" y="2485"/>
                </a:lnTo>
                <a:lnTo>
                  <a:pt x="13" y="2476"/>
                </a:lnTo>
                <a:lnTo>
                  <a:pt x="21" y="2462"/>
                </a:lnTo>
                <a:lnTo>
                  <a:pt x="28" y="2449"/>
                </a:lnTo>
                <a:lnTo>
                  <a:pt x="38" y="2434"/>
                </a:lnTo>
                <a:lnTo>
                  <a:pt x="49" y="2416"/>
                </a:lnTo>
                <a:lnTo>
                  <a:pt x="63" y="2399"/>
                </a:lnTo>
                <a:lnTo>
                  <a:pt x="76" y="2380"/>
                </a:lnTo>
                <a:lnTo>
                  <a:pt x="92" y="2359"/>
                </a:lnTo>
                <a:lnTo>
                  <a:pt x="107" y="2336"/>
                </a:lnTo>
                <a:lnTo>
                  <a:pt x="126" y="2311"/>
                </a:lnTo>
                <a:lnTo>
                  <a:pt x="145" y="2286"/>
                </a:lnTo>
                <a:lnTo>
                  <a:pt x="167" y="2259"/>
                </a:lnTo>
                <a:lnTo>
                  <a:pt x="186" y="2230"/>
                </a:lnTo>
                <a:lnTo>
                  <a:pt x="205" y="2202"/>
                </a:lnTo>
                <a:lnTo>
                  <a:pt x="224" y="2173"/>
                </a:lnTo>
                <a:lnTo>
                  <a:pt x="243" y="2142"/>
                </a:lnTo>
                <a:lnTo>
                  <a:pt x="263" y="2112"/>
                </a:lnTo>
                <a:lnTo>
                  <a:pt x="280" y="2079"/>
                </a:lnTo>
                <a:lnTo>
                  <a:pt x="299" y="2046"/>
                </a:lnTo>
                <a:lnTo>
                  <a:pt x="316" y="2012"/>
                </a:lnTo>
                <a:lnTo>
                  <a:pt x="334" y="1977"/>
                </a:lnTo>
                <a:lnTo>
                  <a:pt x="349" y="1941"/>
                </a:lnTo>
                <a:lnTo>
                  <a:pt x="366" y="1905"/>
                </a:lnTo>
                <a:lnTo>
                  <a:pt x="382" y="1866"/>
                </a:lnTo>
                <a:lnTo>
                  <a:pt x="397" y="1828"/>
                </a:lnTo>
                <a:lnTo>
                  <a:pt x="412" y="1790"/>
                </a:lnTo>
                <a:lnTo>
                  <a:pt x="428" y="1749"/>
                </a:lnTo>
                <a:lnTo>
                  <a:pt x="443" y="1709"/>
                </a:lnTo>
                <a:lnTo>
                  <a:pt x="456" y="1667"/>
                </a:lnTo>
                <a:lnTo>
                  <a:pt x="470" y="1623"/>
                </a:lnTo>
                <a:lnTo>
                  <a:pt x="483" y="1581"/>
                </a:lnTo>
                <a:lnTo>
                  <a:pt x="495" y="1537"/>
                </a:lnTo>
                <a:lnTo>
                  <a:pt x="506" y="1491"/>
                </a:lnTo>
                <a:lnTo>
                  <a:pt x="518" y="1445"/>
                </a:lnTo>
                <a:lnTo>
                  <a:pt x="529" y="1399"/>
                </a:lnTo>
                <a:lnTo>
                  <a:pt x="539" y="1351"/>
                </a:lnTo>
                <a:lnTo>
                  <a:pt x="549" y="1301"/>
                </a:lnTo>
                <a:lnTo>
                  <a:pt x="558" y="1253"/>
                </a:lnTo>
                <a:lnTo>
                  <a:pt x="566" y="1203"/>
                </a:lnTo>
                <a:lnTo>
                  <a:pt x="575" y="1151"/>
                </a:lnTo>
                <a:lnTo>
                  <a:pt x="583" y="1100"/>
                </a:lnTo>
                <a:lnTo>
                  <a:pt x="591" y="1048"/>
                </a:lnTo>
                <a:lnTo>
                  <a:pt x="597" y="994"/>
                </a:lnTo>
                <a:lnTo>
                  <a:pt x="600" y="967"/>
                </a:lnTo>
                <a:lnTo>
                  <a:pt x="602" y="941"/>
                </a:lnTo>
                <a:lnTo>
                  <a:pt x="606" y="916"/>
                </a:lnTo>
                <a:lnTo>
                  <a:pt x="608" y="891"/>
                </a:lnTo>
                <a:lnTo>
                  <a:pt x="610" y="866"/>
                </a:lnTo>
                <a:lnTo>
                  <a:pt x="614" y="841"/>
                </a:lnTo>
                <a:lnTo>
                  <a:pt x="616" y="818"/>
                </a:lnTo>
                <a:lnTo>
                  <a:pt x="618" y="795"/>
                </a:lnTo>
                <a:lnTo>
                  <a:pt x="620" y="772"/>
                </a:lnTo>
                <a:lnTo>
                  <a:pt x="622" y="749"/>
                </a:lnTo>
                <a:lnTo>
                  <a:pt x="623" y="728"/>
                </a:lnTo>
                <a:lnTo>
                  <a:pt x="625" y="707"/>
                </a:lnTo>
                <a:lnTo>
                  <a:pt x="627" y="686"/>
                </a:lnTo>
                <a:lnTo>
                  <a:pt x="627" y="665"/>
                </a:lnTo>
                <a:lnTo>
                  <a:pt x="629" y="645"/>
                </a:lnTo>
                <a:lnTo>
                  <a:pt x="631" y="626"/>
                </a:lnTo>
                <a:lnTo>
                  <a:pt x="631" y="607"/>
                </a:lnTo>
                <a:lnTo>
                  <a:pt x="633" y="588"/>
                </a:lnTo>
                <a:lnTo>
                  <a:pt x="633" y="571"/>
                </a:lnTo>
                <a:lnTo>
                  <a:pt x="635" y="553"/>
                </a:lnTo>
                <a:lnTo>
                  <a:pt x="635" y="536"/>
                </a:lnTo>
                <a:lnTo>
                  <a:pt x="635" y="521"/>
                </a:lnTo>
                <a:lnTo>
                  <a:pt x="635" y="504"/>
                </a:lnTo>
                <a:lnTo>
                  <a:pt x="637" y="488"/>
                </a:lnTo>
                <a:lnTo>
                  <a:pt x="637" y="475"/>
                </a:lnTo>
                <a:lnTo>
                  <a:pt x="637" y="460"/>
                </a:lnTo>
                <a:lnTo>
                  <a:pt x="635" y="446"/>
                </a:lnTo>
                <a:lnTo>
                  <a:pt x="635" y="433"/>
                </a:lnTo>
                <a:lnTo>
                  <a:pt x="635" y="419"/>
                </a:lnTo>
                <a:lnTo>
                  <a:pt x="635" y="406"/>
                </a:lnTo>
                <a:lnTo>
                  <a:pt x="633" y="394"/>
                </a:lnTo>
                <a:lnTo>
                  <a:pt x="633" y="383"/>
                </a:lnTo>
                <a:lnTo>
                  <a:pt x="631" y="360"/>
                </a:lnTo>
                <a:lnTo>
                  <a:pt x="629" y="339"/>
                </a:lnTo>
                <a:lnTo>
                  <a:pt x="627" y="318"/>
                </a:lnTo>
                <a:lnTo>
                  <a:pt x="625" y="299"/>
                </a:lnTo>
                <a:lnTo>
                  <a:pt x="623" y="279"/>
                </a:lnTo>
                <a:lnTo>
                  <a:pt x="622" y="262"/>
                </a:lnTo>
                <a:lnTo>
                  <a:pt x="620" y="245"/>
                </a:lnTo>
                <a:lnTo>
                  <a:pt x="616" y="228"/>
                </a:lnTo>
                <a:lnTo>
                  <a:pt x="614" y="212"/>
                </a:lnTo>
                <a:lnTo>
                  <a:pt x="610" y="197"/>
                </a:lnTo>
                <a:lnTo>
                  <a:pt x="606" y="184"/>
                </a:lnTo>
                <a:lnTo>
                  <a:pt x="604" y="170"/>
                </a:lnTo>
                <a:lnTo>
                  <a:pt x="600" y="159"/>
                </a:lnTo>
                <a:lnTo>
                  <a:pt x="597" y="147"/>
                </a:lnTo>
                <a:lnTo>
                  <a:pt x="593" y="136"/>
                </a:lnTo>
                <a:lnTo>
                  <a:pt x="589" y="126"/>
                </a:lnTo>
                <a:lnTo>
                  <a:pt x="583" y="109"/>
                </a:lnTo>
                <a:lnTo>
                  <a:pt x="577" y="92"/>
                </a:lnTo>
                <a:lnTo>
                  <a:pt x="575" y="76"/>
                </a:lnTo>
                <a:lnTo>
                  <a:pt x="574" y="61"/>
                </a:lnTo>
                <a:lnTo>
                  <a:pt x="574" y="48"/>
                </a:lnTo>
                <a:lnTo>
                  <a:pt x="575" y="34"/>
                </a:lnTo>
                <a:lnTo>
                  <a:pt x="577" y="25"/>
                </a:lnTo>
                <a:lnTo>
                  <a:pt x="583" y="13"/>
                </a:lnTo>
                <a:lnTo>
                  <a:pt x="587" y="9"/>
                </a:lnTo>
                <a:lnTo>
                  <a:pt x="593" y="5"/>
                </a:lnTo>
                <a:lnTo>
                  <a:pt x="599" y="3"/>
                </a:lnTo>
                <a:lnTo>
                  <a:pt x="606" y="2"/>
                </a:lnTo>
                <a:lnTo>
                  <a:pt x="616" y="0"/>
                </a:lnTo>
                <a:lnTo>
                  <a:pt x="627" y="0"/>
                </a:lnTo>
                <a:lnTo>
                  <a:pt x="639" y="0"/>
                </a:lnTo>
                <a:lnTo>
                  <a:pt x="652" y="2"/>
                </a:lnTo>
                <a:lnTo>
                  <a:pt x="668" y="3"/>
                </a:lnTo>
                <a:lnTo>
                  <a:pt x="683" y="5"/>
                </a:lnTo>
                <a:lnTo>
                  <a:pt x="700" y="9"/>
                </a:lnTo>
                <a:lnTo>
                  <a:pt x="719" y="13"/>
                </a:lnTo>
                <a:lnTo>
                  <a:pt x="739" y="19"/>
                </a:lnTo>
                <a:lnTo>
                  <a:pt x="762" y="25"/>
                </a:lnTo>
                <a:lnTo>
                  <a:pt x="783" y="30"/>
                </a:lnTo>
                <a:lnTo>
                  <a:pt x="808" y="38"/>
                </a:lnTo>
                <a:lnTo>
                  <a:pt x="808" y="74"/>
                </a:lnTo>
                <a:lnTo>
                  <a:pt x="810" y="111"/>
                </a:lnTo>
                <a:lnTo>
                  <a:pt x="810" y="145"/>
                </a:lnTo>
                <a:lnTo>
                  <a:pt x="812" y="182"/>
                </a:lnTo>
                <a:lnTo>
                  <a:pt x="812" y="216"/>
                </a:lnTo>
                <a:lnTo>
                  <a:pt x="812" y="251"/>
                </a:lnTo>
                <a:lnTo>
                  <a:pt x="812" y="283"/>
                </a:lnTo>
                <a:lnTo>
                  <a:pt x="812" y="316"/>
                </a:lnTo>
                <a:lnTo>
                  <a:pt x="812" y="348"/>
                </a:lnTo>
                <a:lnTo>
                  <a:pt x="812" y="381"/>
                </a:lnTo>
                <a:lnTo>
                  <a:pt x="812" y="414"/>
                </a:lnTo>
                <a:lnTo>
                  <a:pt x="812" y="444"/>
                </a:lnTo>
                <a:lnTo>
                  <a:pt x="812" y="475"/>
                </a:lnTo>
                <a:lnTo>
                  <a:pt x="812" y="504"/>
                </a:lnTo>
                <a:lnTo>
                  <a:pt x="812" y="534"/>
                </a:lnTo>
                <a:lnTo>
                  <a:pt x="812" y="563"/>
                </a:lnTo>
                <a:lnTo>
                  <a:pt x="810" y="592"/>
                </a:lnTo>
                <a:lnTo>
                  <a:pt x="810" y="621"/>
                </a:lnTo>
                <a:lnTo>
                  <a:pt x="808" y="647"/>
                </a:lnTo>
                <a:lnTo>
                  <a:pt x="808" y="674"/>
                </a:lnTo>
                <a:lnTo>
                  <a:pt x="808" y="701"/>
                </a:lnTo>
                <a:lnTo>
                  <a:pt x="806" y="728"/>
                </a:lnTo>
                <a:lnTo>
                  <a:pt x="804" y="753"/>
                </a:lnTo>
                <a:lnTo>
                  <a:pt x="804" y="778"/>
                </a:lnTo>
                <a:lnTo>
                  <a:pt x="802" y="803"/>
                </a:lnTo>
                <a:lnTo>
                  <a:pt x="800" y="828"/>
                </a:lnTo>
                <a:lnTo>
                  <a:pt x="800" y="851"/>
                </a:lnTo>
                <a:lnTo>
                  <a:pt x="798" y="874"/>
                </a:lnTo>
                <a:lnTo>
                  <a:pt x="796" y="897"/>
                </a:lnTo>
                <a:lnTo>
                  <a:pt x="794" y="920"/>
                </a:lnTo>
                <a:lnTo>
                  <a:pt x="792" y="941"/>
                </a:lnTo>
                <a:lnTo>
                  <a:pt x="790" y="962"/>
                </a:lnTo>
                <a:lnTo>
                  <a:pt x="787" y="1004"/>
                </a:lnTo>
                <a:lnTo>
                  <a:pt x="783" y="1044"/>
                </a:lnTo>
                <a:lnTo>
                  <a:pt x="777" y="1084"/>
                </a:lnTo>
                <a:lnTo>
                  <a:pt x="771" y="1125"/>
                </a:lnTo>
                <a:lnTo>
                  <a:pt x="767" y="1163"/>
                </a:lnTo>
                <a:lnTo>
                  <a:pt x="762" y="1199"/>
                </a:lnTo>
                <a:lnTo>
                  <a:pt x="756" y="1238"/>
                </a:lnTo>
                <a:lnTo>
                  <a:pt x="750" y="1272"/>
                </a:lnTo>
                <a:lnTo>
                  <a:pt x="742" y="1309"/>
                </a:lnTo>
                <a:lnTo>
                  <a:pt x="737" y="1343"/>
                </a:lnTo>
                <a:lnTo>
                  <a:pt x="729" y="1376"/>
                </a:lnTo>
                <a:lnTo>
                  <a:pt x="721" y="1408"/>
                </a:lnTo>
                <a:lnTo>
                  <a:pt x="714" y="1441"/>
                </a:lnTo>
                <a:lnTo>
                  <a:pt x="706" y="1471"/>
                </a:lnTo>
                <a:lnTo>
                  <a:pt x="698" y="1502"/>
                </a:lnTo>
                <a:lnTo>
                  <a:pt x="691" y="1531"/>
                </a:lnTo>
                <a:lnTo>
                  <a:pt x="681" y="1560"/>
                </a:lnTo>
                <a:lnTo>
                  <a:pt x="671" y="1588"/>
                </a:lnTo>
                <a:lnTo>
                  <a:pt x="662" y="1619"/>
                </a:lnTo>
                <a:lnTo>
                  <a:pt x="652" y="1648"/>
                </a:lnTo>
                <a:lnTo>
                  <a:pt x="641" y="1677"/>
                </a:lnTo>
                <a:lnTo>
                  <a:pt x="629" y="1707"/>
                </a:lnTo>
                <a:lnTo>
                  <a:pt x="616" y="1738"/>
                </a:lnTo>
                <a:lnTo>
                  <a:pt x="602" y="1769"/>
                </a:lnTo>
                <a:lnTo>
                  <a:pt x="589" y="1799"/>
                </a:lnTo>
                <a:lnTo>
                  <a:pt x="575" y="1830"/>
                </a:lnTo>
                <a:lnTo>
                  <a:pt x="560" y="1860"/>
                </a:lnTo>
                <a:lnTo>
                  <a:pt x="545" y="1891"/>
                </a:lnTo>
                <a:lnTo>
                  <a:pt x="529" y="1922"/>
                </a:lnTo>
                <a:lnTo>
                  <a:pt x="512" y="1954"/>
                </a:lnTo>
                <a:lnTo>
                  <a:pt x="495" y="1985"/>
                </a:lnTo>
                <a:lnTo>
                  <a:pt x="478" y="2018"/>
                </a:lnTo>
                <a:lnTo>
                  <a:pt x="460" y="2048"/>
                </a:lnTo>
                <a:lnTo>
                  <a:pt x="441" y="2079"/>
                </a:lnTo>
                <a:lnTo>
                  <a:pt x="424" y="2110"/>
                </a:lnTo>
                <a:lnTo>
                  <a:pt x="405" y="2138"/>
                </a:lnTo>
                <a:lnTo>
                  <a:pt x="387" y="2165"/>
                </a:lnTo>
                <a:lnTo>
                  <a:pt x="368" y="2192"/>
                </a:lnTo>
                <a:lnTo>
                  <a:pt x="349" y="2217"/>
                </a:lnTo>
                <a:lnTo>
                  <a:pt x="332" y="2242"/>
                </a:lnTo>
                <a:lnTo>
                  <a:pt x="312" y="2265"/>
                </a:lnTo>
                <a:lnTo>
                  <a:pt x="293" y="2288"/>
                </a:lnTo>
                <a:lnTo>
                  <a:pt x="274" y="2309"/>
                </a:lnTo>
                <a:lnTo>
                  <a:pt x="255" y="2330"/>
                </a:lnTo>
                <a:lnTo>
                  <a:pt x="236" y="2349"/>
                </a:lnTo>
                <a:lnTo>
                  <a:pt x="216" y="2368"/>
                </a:lnTo>
                <a:lnTo>
                  <a:pt x="197" y="2386"/>
                </a:lnTo>
                <a:lnTo>
                  <a:pt x="178" y="240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7"/>
          <p:cNvSpPr/>
          <p:nvPr/>
        </p:nvSpPr>
        <p:spPr>
          <a:xfrm>
            <a:off x="2805982" y="3033036"/>
            <a:ext cx="207962" cy="679450"/>
          </a:xfrm>
          <a:custGeom>
            <a:avLst/>
            <a:gdLst/>
            <a:ahLst/>
            <a:cxnLst>
              <a:cxn ang="0">
                <a:pos x="141308202" y="30313006"/>
              </a:cxn>
              <a:cxn ang="0">
                <a:pos x="150061584" y="37259290"/>
              </a:cxn>
              <a:cxn ang="0">
                <a:pos x="155689209" y="43574599"/>
              </a:cxn>
              <a:cxn ang="0">
                <a:pos x="160691368" y="49889908"/>
              </a:cxn>
              <a:cxn ang="0">
                <a:pos x="163192447" y="56836191"/>
              </a:cxn>
              <a:cxn ang="0">
                <a:pos x="164442591" y="64414244"/>
              </a:cxn>
              <a:cxn ang="0">
                <a:pos x="164442591" y="71361322"/>
              </a:cxn>
              <a:cxn ang="0">
                <a:pos x="161941512" y="79570350"/>
              </a:cxn>
              <a:cxn ang="0">
                <a:pos x="158190288" y="87149197"/>
              </a:cxn>
              <a:cxn ang="0">
                <a:pos x="154438274" y="97884507"/>
              </a:cxn>
              <a:cxn ang="0">
                <a:pos x="151937195" y="108620612"/>
              </a:cxn>
              <a:cxn ang="0">
                <a:pos x="148811440" y="123144948"/>
              </a:cxn>
              <a:cxn ang="0">
                <a:pos x="146310360" y="140196362"/>
              </a:cxn>
              <a:cxn ang="0">
                <a:pos x="143809281" y="158509725"/>
              </a:cxn>
              <a:cxn ang="0">
                <a:pos x="142558346" y="179350165"/>
              </a:cxn>
              <a:cxn ang="0">
                <a:pos x="141308202" y="200821580"/>
              </a:cxn>
              <a:cxn ang="0">
                <a:pos x="140057267" y="226082021"/>
              </a:cxn>
              <a:cxn ang="0">
                <a:pos x="138807123" y="253868744"/>
              </a:cxn>
              <a:cxn ang="0">
                <a:pos x="137556188" y="286707238"/>
              </a:cxn>
              <a:cxn ang="0">
                <a:pos x="137556188" y="324598297"/>
              </a:cxn>
              <a:cxn ang="0">
                <a:pos x="137556188" y="365646614"/>
              </a:cxn>
              <a:cxn ang="0">
                <a:pos x="136306044" y="410483956"/>
              </a:cxn>
              <a:cxn ang="0">
                <a:pos x="136306044" y="458478556"/>
              </a:cxn>
              <a:cxn ang="0">
                <a:pos x="136306044" y="512157490"/>
              </a:cxn>
              <a:cxn ang="0">
                <a:pos x="50020791" y="539944213"/>
              </a:cxn>
              <a:cxn ang="0">
                <a:pos x="50020791" y="483108022"/>
              </a:cxn>
              <a:cxn ang="0">
                <a:pos x="50020791" y="430692627"/>
              </a:cxn>
              <a:cxn ang="0">
                <a:pos x="48769857" y="381434489"/>
              </a:cxn>
              <a:cxn ang="0">
                <a:pos x="48769857" y="335333607"/>
              </a:cxn>
              <a:cxn ang="0">
                <a:pos x="47519712" y="293022547"/>
              </a:cxn>
              <a:cxn ang="0">
                <a:pos x="46268777" y="253868744"/>
              </a:cxn>
              <a:cxn ang="0">
                <a:pos x="45644101" y="219134943"/>
              </a:cxn>
              <a:cxn ang="0">
                <a:pos x="44393166" y="186296449"/>
              </a:cxn>
              <a:cxn ang="0">
                <a:pos x="41892087" y="158509725"/>
              </a:cxn>
              <a:cxn ang="0">
                <a:pos x="40641942" y="133249284"/>
              </a:cxn>
              <a:cxn ang="0">
                <a:pos x="38140863" y="111146100"/>
              </a:cxn>
              <a:cxn ang="0">
                <a:pos x="35639784" y="93463712"/>
              </a:cxn>
              <a:cxn ang="0">
                <a:pos x="33138705" y="78939375"/>
              </a:cxn>
              <a:cxn ang="0">
                <a:pos x="30012159" y="67572296"/>
              </a:cxn>
              <a:cxn ang="0">
                <a:pos x="27511079" y="60625218"/>
              </a:cxn>
              <a:cxn ang="0">
                <a:pos x="23759856" y="55573447"/>
              </a:cxn>
              <a:cxn ang="0">
                <a:pos x="11879928" y="46100881"/>
              </a:cxn>
              <a:cxn ang="0">
                <a:pos x="3126547" y="35996546"/>
              </a:cxn>
              <a:cxn ang="0">
                <a:pos x="0" y="25260441"/>
              </a:cxn>
              <a:cxn ang="0">
                <a:pos x="0" y="15787875"/>
              </a:cxn>
              <a:cxn ang="0">
                <a:pos x="1250144" y="11998849"/>
              </a:cxn>
              <a:cxn ang="0">
                <a:pos x="4376691" y="6946284"/>
              </a:cxn>
              <a:cxn ang="0">
                <a:pos x="8128705" y="5051770"/>
              </a:cxn>
              <a:cxn ang="0">
                <a:pos x="14381007" y="2526283"/>
              </a:cxn>
              <a:cxn ang="0">
                <a:pos x="21258777" y="1262744"/>
              </a:cxn>
              <a:cxn ang="0">
                <a:pos x="30012159" y="0"/>
              </a:cxn>
              <a:cxn ang="0">
                <a:pos x="39391008" y="0"/>
              </a:cxn>
              <a:cxn ang="0">
                <a:pos x="50020791" y="0"/>
              </a:cxn>
              <a:cxn ang="0">
                <a:pos x="74405324" y="3789026"/>
              </a:cxn>
              <a:cxn ang="0">
                <a:pos x="95664101" y="9472566"/>
              </a:cxn>
              <a:cxn ang="0">
                <a:pos x="116297411" y="17050619"/>
              </a:cxn>
              <a:cxn ang="0">
                <a:pos x="136306044" y="27786724"/>
              </a:cxn>
              <a:cxn ang="0">
                <a:pos x="136306044" y="27786724"/>
              </a:cxn>
            </a:cxnLst>
            <a:rect l="0" t="0" r="0" b="0"/>
            <a:pathLst>
              <a:path w="263" h="855">
                <a:moveTo>
                  <a:pt x="218" y="44"/>
                </a:moveTo>
                <a:lnTo>
                  <a:pt x="226" y="48"/>
                </a:lnTo>
                <a:lnTo>
                  <a:pt x="234" y="54"/>
                </a:lnTo>
                <a:lnTo>
                  <a:pt x="240" y="59"/>
                </a:lnTo>
                <a:lnTo>
                  <a:pt x="245" y="63"/>
                </a:lnTo>
                <a:lnTo>
                  <a:pt x="249" y="69"/>
                </a:lnTo>
                <a:lnTo>
                  <a:pt x="253" y="75"/>
                </a:lnTo>
                <a:lnTo>
                  <a:pt x="257" y="79"/>
                </a:lnTo>
                <a:lnTo>
                  <a:pt x="259" y="84"/>
                </a:lnTo>
                <a:lnTo>
                  <a:pt x="261" y="90"/>
                </a:lnTo>
                <a:lnTo>
                  <a:pt x="263" y="96"/>
                </a:lnTo>
                <a:lnTo>
                  <a:pt x="263" y="102"/>
                </a:lnTo>
                <a:lnTo>
                  <a:pt x="263" y="107"/>
                </a:lnTo>
                <a:lnTo>
                  <a:pt x="263" y="113"/>
                </a:lnTo>
                <a:lnTo>
                  <a:pt x="261" y="119"/>
                </a:lnTo>
                <a:lnTo>
                  <a:pt x="259" y="126"/>
                </a:lnTo>
                <a:lnTo>
                  <a:pt x="257" y="132"/>
                </a:lnTo>
                <a:lnTo>
                  <a:pt x="253" y="138"/>
                </a:lnTo>
                <a:lnTo>
                  <a:pt x="251" y="146"/>
                </a:lnTo>
                <a:lnTo>
                  <a:pt x="247" y="155"/>
                </a:lnTo>
                <a:lnTo>
                  <a:pt x="245" y="163"/>
                </a:lnTo>
                <a:lnTo>
                  <a:pt x="243" y="172"/>
                </a:lnTo>
                <a:lnTo>
                  <a:pt x="240" y="184"/>
                </a:lnTo>
                <a:lnTo>
                  <a:pt x="238" y="195"/>
                </a:lnTo>
                <a:lnTo>
                  <a:pt x="236" y="209"/>
                </a:lnTo>
                <a:lnTo>
                  <a:pt x="234" y="222"/>
                </a:lnTo>
                <a:lnTo>
                  <a:pt x="232" y="236"/>
                </a:lnTo>
                <a:lnTo>
                  <a:pt x="230" y="251"/>
                </a:lnTo>
                <a:lnTo>
                  <a:pt x="230" y="266"/>
                </a:lnTo>
                <a:lnTo>
                  <a:pt x="228" y="284"/>
                </a:lnTo>
                <a:lnTo>
                  <a:pt x="226" y="301"/>
                </a:lnTo>
                <a:lnTo>
                  <a:pt x="226" y="318"/>
                </a:lnTo>
                <a:lnTo>
                  <a:pt x="224" y="337"/>
                </a:lnTo>
                <a:lnTo>
                  <a:pt x="224" y="358"/>
                </a:lnTo>
                <a:lnTo>
                  <a:pt x="222" y="379"/>
                </a:lnTo>
                <a:lnTo>
                  <a:pt x="222" y="402"/>
                </a:lnTo>
                <a:lnTo>
                  <a:pt x="222" y="427"/>
                </a:lnTo>
                <a:lnTo>
                  <a:pt x="220" y="454"/>
                </a:lnTo>
                <a:lnTo>
                  <a:pt x="220" y="483"/>
                </a:lnTo>
                <a:lnTo>
                  <a:pt x="220" y="514"/>
                </a:lnTo>
                <a:lnTo>
                  <a:pt x="220" y="544"/>
                </a:lnTo>
                <a:lnTo>
                  <a:pt x="220" y="579"/>
                </a:lnTo>
                <a:lnTo>
                  <a:pt x="218" y="613"/>
                </a:lnTo>
                <a:lnTo>
                  <a:pt x="218" y="650"/>
                </a:lnTo>
                <a:lnTo>
                  <a:pt x="218" y="688"/>
                </a:lnTo>
                <a:lnTo>
                  <a:pt x="218" y="726"/>
                </a:lnTo>
                <a:lnTo>
                  <a:pt x="218" y="768"/>
                </a:lnTo>
                <a:lnTo>
                  <a:pt x="218" y="811"/>
                </a:lnTo>
                <a:lnTo>
                  <a:pt x="218" y="855"/>
                </a:lnTo>
                <a:lnTo>
                  <a:pt x="80" y="855"/>
                </a:lnTo>
                <a:lnTo>
                  <a:pt x="80" y="809"/>
                </a:lnTo>
                <a:lnTo>
                  <a:pt x="80" y="765"/>
                </a:lnTo>
                <a:lnTo>
                  <a:pt x="80" y="722"/>
                </a:lnTo>
                <a:lnTo>
                  <a:pt x="80" y="682"/>
                </a:lnTo>
                <a:lnTo>
                  <a:pt x="80" y="642"/>
                </a:lnTo>
                <a:lnTo>
                  <a:pt x="78" y="604"/>
                </a:lnTo>
                <a:lnTo>
                  <a:pt x="78" y="567"/>
                </a:lnTo>
                <a:lnTo>
                  <a:pt x="78" y="531"/>
                </a:lnTo>
                <a:lnTo>
                  <a:pt x="76" y="496"/>
                </a:lnTo>
                <a:lnTo>
                  <a:pt x="76" y="464"/>
                </a:lnTo>
                <a:lnTo>
                  <a:pt x="74" y="433"/>
                </a:lnTo>
                <a:lnTo>
                  <a:pt x="74" y="402"/>
                </a:lnTo>
                <a:lnTo>
                  <a:pt x="73" y="374"/>
                </a:lnTo>
                <a:lnTo>
                  <a:pt x="73" y="347"/>
                </a:lnTo>
                <a:lnTo>
                  <a:pt x="71" y="320"/>
                </a:lnTo>
                <a:lnTo>
                  <a:pt x="71" y="295"/>
                </a:lnTo>
                <a:lnTo>
                  <a:pt x="69" y="272"/>
                </a:lnTo>
                <a:lnTo>
                  <a:pt x="67" y="251"/>
                </a:lnTo>
                <a:lnTo>
                  <a:pt x="65" y="230"/>
                </a:lnTo>
                <a:lnTo>
                  <a:pt x="65" y="211"/>
                </a:lnTo>
                <a:lnTo>
                  <a:pt x="63" y="194"/>
                </a:lnTo>
                <a:lnTo>
                  <a:pt x="61" y="176"/>
                </a:lnTo>
                <a:lnTo>
                  <a:pt x="59" y="161"/>
                </a:lnTo>
                <a:lnTo>
                  <a:pt x="57" y="148"/>
                </a:lnTo>
                <a:lnTo>
                  <a:pt x="55" y="136"/>
                </a:lnTo>
                <a:lnTo>
                  <a:pt x="53" y="125"/>
                </a:lnTo>
                <a:lnTo>
                  <a:pt x="50" y="115"/>
                </a:lnTo>
                <a:lnTo>
                  <a:pt x="48" y="107"/>
                </a:lnTo>
                <a:lnTo>
                  <a:pt x="46" y="100"/>
                </a:lnTo>
                <a:lnTo>
                  <a:pt x="44" y="96"/>
                </a:lnTo>
                <a:lnTo>
                  <a:pt x="40" y="90"/>
                </a:lnTo>
                <a:lnTo>
                  <a:pt x="38" y="88"/>
                </a:lnTo>
                <a:lnTo>
                  <a:pt x="26" y="80"/>
                </a:lnTo>
                <a:lnTo>
                  <a:pt x="19" y="73"/>
                </a:lnTo>
                <a:lnTo>
                  <a:pt x="11" y="65"/>
                </a:lnTo>
                <a:lnTo>
                  <a:pt x="5" y="57"/>
                </a:lnTo>
                <a:lnTo>
                  <a:pt x="2" y="48"/>
                </a:lnTo>
                <a:lnTo>
                  <a:pt x="0" y="40"/>
                </a:lnTo>
                <a:lnTo>
                  <a:pt x="0" y="33"/>
                </a:lnTo>
                <a:lnTo>
                  <a:pt x="0" y="25"/>
                </a:lnTo>
                <a:lnTo>
                  <a:pt x="2" y="21"/>
                </a:lnTo>
                <a:lnTo>
                  <a:pt x="2" y="19"/>
                </a:lnTo>
                <a:lnTo>
                  <a:pt x="3" y="15"/>
                </a:lnTo>
                <a:lnTo>
                  <a:pt x="7" y="11"/>
                </a:lnTo>
                <a:lnTo>
                  <a:pt x="9" y="10"/>
                </a:lnTo>
                <a:lnTo>
                  <a:pt x="13" y="8"/>
                </a:lnTo>
                <a:lnTo>
                  <a:pt x="19" y="6"/>
                </a:lnTo>
                <a:lnTo>
                  <a:pt x="23" y="4"/>
                </a:lnTo>
                <a:lnTo>
                  <a:pt x="28" y="2"/>
                </a:lnTo>
                <a:lnTo>
                  <a:pt x="34" y="2"/>
                </a:lnTo>
                <a:lnTo>
                  <a:pt x="40" y="0"/>
                </a:lnTo>
                <a:lnTo>
                  <a:pt x="48" y="0"/>
                </a:lnTo>
                <a:lnTo>
                  <a:pt x="55" y="0"/>
                </a:lnTo>
                <a:lnTo>
                  <a:pt x="63" y="0"/>
                </a:lnTo>
                <a:lnTo>
                  <a:pt x="71" y="0"/>
                </a:lnTo>
                <a:lnTo>
                  <a:pt x="80" y="0"/>
                </a:lnTo>
                <a:lnTo>
                  <a:pt x="99" y="2"/>
                </a:lnTo>
                <a:lnTo>
                  <a:pt x="119" y="6"/>
                </a:lnTo>
                <a:lnTo>
                  <a:pt x="136" y="10"/>
                </a:lnTo>
                <a:lnTo>
                  <a:pt x="153" y="15"/>
                </a:lnTo>
                <a:lnTo>
                  <a:pt x="170" y="21"/>
                </a:lnTo>
                <a:lnTo>
                  <a:pt x="186" y="27"/>
                </a:lnTo>
                <a:lnTo>
                  <a:pt x="203" y="34"/>
                </a:lnTo>
                <a:lnTo>
                  <a:pt x="218" y="4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8"/>
          <p:cNvSpPr/>
          <p:nvPr/>
        </p:nvSpPr>
        <p:spPr>
          <a:xfrm>
            <a:off x="2583732" y="3237823"/>
            <a:ext cx="684212" cy="188913"/>
          </a:xfrm>
          <a:custGeom>
            <a:avLst/>
            <a:gdLst/>
            <a:ahLst/>
            <a:cxnLst>
              <a:cxn ang="0">
                <a:pos x="260206141" y="45111149"/>
              </a:cxn>
              <a:cxn ang="0">
                <a:pos x="299898375" y="36216296"/>
              </a:cxn>
              <a:cxn ang="0">
                <a:pos x="336441010" y="29227312"/>
              </a:cxn>
              <a:cxn ang="0">
                <a:pos x="367942544" y="21602241"/>
              </a:cxn>
              <a:cxn ang="0">
                <a:pos x="396924716" y="15884634"/>
              </a:cxn>
              <a:cxn ang="0">
                <a:pos x="422126260" y="10801519"/>
              </a:cxn>
              <a:cxn ang="0">
                <a:pos x="444177413" y="6988984"/>
              </a:cxn>
              <a:cxn ang="0">
                <a:pos x="462448731" y="3812535"/>
              </a:cxn>
              <a:cxn ang="0">
                <a:pos x="476939420" y="1270579"/>
              </a:cxn>
              <a:cxn ang="0">
                <a:pos x="488909955" y="0"/>
              </a:cxn>
              <a:cxn ang="0">
                <a:pos x="495840975" y="0"/>
              </a:cxn>
              <a:cxn ang="0">
                <a:pos x="516631654" y="1270579"/>
              </a:cxn>
              <a:cxn ang="0">
                <a:pos x="529862663" y="6988984"/>
              </a:cxn>
              <a:cxn ang="0">
                <a:pos x="537423126" y="14613258"/>
              </a:cxn>
              <a:cxn ang="0">
                <a:pos x="540573517" y="25414777"/>
              </a:cxn>
              <a:cxn ang="0">
                <a:pos x="543093672" y="45111149"/>
              </a:cxn>
              <a:cxn ang="0">
                <a:pos x="539313043" y="48288395"/>
              </a:cxn>
              <a:cxn ang="0">
                <a:pos x="533643291" y="53371509"/>
              </a:cxn>
              <a:cxn ang="0">
                <a:pos x="522932437" y="58453827"/>
              </a:cxn>
              <a:cxn ang="0">
                <a:pos x="508441747" y="62901652"/>
              </a:cxn>
              <a:cxn ang="0">
                <a:pos x="491430110" y="69255346"/>
              </a:cxn>
              <a:cxn ang="0">
                <a:pos x="469378957" y="75609041"/>
              </a:cxn>
              <a:cxn ang="0">
                <a:pos x="444177413" y="82598024"/>
              </a:cxn>
              <a:cxn ang="0">
                <a:pos x="415196034" y="88951719"/>
              </a:cxn>
              <a:cxn ang="0">
                <a:pos x="382434027" y="95940703"/>
              </a:cxn>
              <a:cxn ang="0">
                <a:pos x="347151865" y="104836353"/>
              </a:cxn>
              <a:cxn ang="0">
                <a:pos x="308719312" y="111825337"/>
              </a:cxn>
              <a:cxn ang="0">
                <a:pos x="273437150" y="119449610"/>
              </a:cxn>
              <a:cxn ang="0">
                <a:pos x="240675143" y="126438594"/>
              </a:cxn>
              <a:cxn ang="0">
                <a:pos x="211692970" y="132792288"/>
              </a:cxn>
              <a:cxn ang="0">
                <a:pos x="185231746" y="137240113"/>
              </a:cxn>
              <a:cxn ang="0">
                <a:pos x="162550356" y="141051852"/>
              </a:cxn>
              <a:cxn ang="0">
                <a:pos x="143018564" y="144864387"/>
              </a:cxn>
              <a:cxn ang="0">
                <a:pos x="126007720" y="147405546"/>
              </a:cxn>
              <a:cxn ang="0">
                <a:pos x="112776711" y="149312212"/>
              </a:cxn>
              <a:cxn ang="0">
                <a:pos x="102066650" y="150582791"/>
              </a:cxn>
              <a:cxn ang="0">
                <a:pos x="94506187" y="150582791"/>
              </a:cxn>
              <a:cxn ang="0">
                <a:pos x="70564323" y="148676922"/>
              </a:cxn>
              <a:cxn ang="0">
                <a:pos x="47252697" y="143593808"/>
              </a:cxn>
              <a:cxn ang="0">
                <a:pos x="17010844" y="132792288"/>
              </a:cxn>
              <a:cxn ang="0">
                <a:pos x="5040309" y="123897435"/>
              </a:cxn>
              <a:cxn ang="0">
                <a:pos x="0" y="114366495"/>
              </a:cxn>
              <a:cxn ang="0">
                <a:pos x="2520154" y="111825337"/>
              </a:cxn>
              <a:cxn ang="0">
                <a:pos x="8820937" y="108012801"/>
              </a:cxn>
              <a:cxn ang="0">
                <a:pos x="18271318" y="104836353"/>
              </a:cxn>
              <a:cxn ang="0">
                <a:pos x="32762007" y="99753238"/>
              </a:cxn>
              <a:cxn ang="0">
                <a:pos x="51033325" y="94670123"/>
              </a:cxn>
              <a:cxn ang="0">
                <a:pos x="73714715" y="88951719"/>
              </a:cxn>
              <a:cxn ang="0">
                <a:pos x="100806176" y="81327445"/>
              </a:cxn>
              <a:cxn ang="0">
                <a:pos x="131048029" y="74338461"/>
              </a:cxn>
              <a:cxn ang="0">
                <a:pos x="165699954" y="65442811"/>
              </a:cxn>
              <a:cxn ang="0">
                <a:pos x="204762744" y="57183248"/>
              </a:cxn>
              <a:cxn ang="0">
                <a:pos x="232484443" y="50829554"/>
              </a:cxn>
            </a:cxnLst>
            <a:rect l="0" t="0" r="0" b="0"/>
            <a:pathLst>
              <a:path w="862" h="237">
                <a:moveTo>
                  <a:pt x="369" y="80"/>
                </a:moveTo>
                <a:lnTo>
                  <a:pt x="392" y="74"/>
                </a:lnTo>
                <a:lnTo>
                  <a:pt x="413" y="71"/>
                </a:lnTo>
                <a:lnTo>
                  <a:pt x="436" y="67"/>
                </a:lnTo>
                <a:lnTo>
                  <a:pt x="455" y="61"/>
                </a:lnTo>
                <a:lnTo>
                  <a:pt x="476" y="57"/>
                </a:lnTo>
                <a:lnTo>
                  <a:pt x="496" y="53"/>
                </a:lnTo>
                <a:lnTo>
                  <a:pt x="515" y="50"/>
                </a:lnTo>
                <a:lnTo>
                  <a:pt x="534" y="46"/>
                </a:lnTo>
                <a:lnTo>
                  <a:pt x="551" y="42"/>
                </a:lnTo>
                <a:lnTo>
                  <a:pt x="569" y="38"/>
                </a:lnTo>
                <a:lnTo>
                  <a:pt x="584" y="34"/>
                </a:lnTo>
                <a:lnTo>
                  <a:pt x="601" y="30"/>
                </a:lnTo>
                <a:lnTo>
                  <a:pt x="615" y="29"/>
                </a:lnTo>
                <a:lnTo>
                  <a:pt x="630" y="25"/>
                </a:lnTo>
                <a:lnTo>
                  <a:pt x="643" y="23"/>
                </a:lnTo>
                <a:lnTo>
                  <a:pt x="657" y="21"/>
                </a:lnTo>
                <a:lnTo>
                  <a:pt x="670" y="17"/>
                </a:lnTo>
                <a:lnTo>
                  <a:pt x="682" y="15"/>
                </a:lnTo>
                <a:lnTo>
                  <a:pt x="693" y="13"/>
                </a:lnTo>
                <a:lnTo>
                  <a:pt x="705" y="11"/>
                </a:lnTo>
                <a:lnTo>
                  <a:pt x="714" y="9"/>
                </a:lnTo>
                <a:lnTo>
                  <a:pt x="724" y="7"/>
                </a:lnTo>
                <a:lnTo>
                  <a:pt x="734" y="6"/>
                </a:lnTo>
                <a:lnTo>
                  <a:pt x="741" y="6"/>
                </a:lnTo>
                <a:lnTo>
                  <a:pt x="749" y="4"/>
                </a:lnTo>
                <a:lnTo>
                  <a:pt x="757" y="2"/>
                </a:lnTo>
                <a:lnTo>
                  <a:pt x="764" y="2"/>
                </a:lnTo>
                <a:lnTo>
                  <a:pt x="770" y="2"/>
                </a:lnTo>
                <a:lnTo>
                  <a:pt x="776" y="0"/>
                </a:lnTo>
                <a:lnTo>
                  <a:pt x="780" y="0"/>
                </a:lnTo>
                <a:lnTo>
                  <a:pt x="784" y="0"/>
                </a:lnTo>
                <a:lnTo>
                  <a:pt x="787" y="0"/>
                </a:lnTo>
                <a:lnTo>
                  <a:pt x="799" y="0"/>
                </a:lnTo>
                <a:lnTo>
                  <a:pt x="810" y="2"/>
                </a:lnTo>
                <a:lnTo>
                  <a:pt x="820" y="2"/>
                </a:lnTo>
                <a:lnTo>
                  <a:pt x="828" y="4"/>
                </a:lnTo>
                <a:lnTo>
                  <a:pt x="835" y="7"/>
                </a:lnTo>
                <a:lnTo>
                  <a:pt x="841" y="11"/>
                </a:lnTo>
                <a:lnTo>
                  <a:pt x="845" y="15"/>
                </a:lnTo>
                <a:lnTo>
                  <a:pt x="849" y="19"/>
                </a:lnTo>
                <a:lnTo>
                  <a:pt x="853" y="23"/>
                </a:lnTo>
                <a:lnTo>
                  <a:pt x="855" y="29"/>
                </a:lnTo>
                <a:lnTo>
                  <a:pt x="856" y="34"/>
                </a:lnTo>
                <a:lnTo>
                  <a:pt x="858" y="40"/>
                </a:lnTo>
                <a:lnTo>
                  <a:pt x="862" y="53"/>
                </a:lnTo>
                <a:lnTo>
                  <a:pt x="862" y="69"/>
                </a:lnTo>
                <a:lnTo>
                  <a:pt x="862" y="71"/>
                </a:lnTo>
                <a:lnTo>
                  <a:pt x="860" y="73"/>
                </a:lnTo>
                <a:lnTo>
                  <a:pt x="858" y="74"/>
                </a:lnTo>
                <a:lnTo>
                  <a:pt x="856" y="76"/>
                </a:lnTo>
                <a:lnTo>
                  <a:pt x="855" y="80"/>
                </a:lnTo>
                <a:lnTo>
                  <a:pt x="851" y="82"/>
                </a:lnTo>
                <a:lnTo>
                  <a:pt x="847" y="84"/>
                </a:lnTo>
                <a:lnTo>
                  <a:pt x="841" y="86"/>
                </a:lnTo>
                <a:lnTo>
                  <a:pt x="835" y="90"/>
                </a:lnTo>
                <a:lnTo>
                  <a:pt x="830" y="92"/>
                </a:lnTo>
                <a:lnTo>
                  <a:pt x="824" y="96"/>
                </a:lnTo>
                <a:lnTo>
                  <a:pt x="816" y="97"/>
                </a:lnTo>
                <a:lnTo>
                  <a:pt x="807" y="99"/>
                </a:lnTo>
                <a:lnTo>
                  <a:pt x="799" y="103"/>
                </a:lnTo>
                <a:lnTo>
                  <a:pt x="789" y="107"/>
                </a:lnTo>
                <a:lnTo>
                  <a:pt x="780" y="109"/>
                </a:lnTo>
                <a:lnTo>
                  <a:pt x="768" y="113"/>
                </a:lnTo>
                <a:lnTo>
                  <a:pt x="757" y="115"/>
                </a:lnTo>
                <a:lnTo>
                  <a:pt x="745" y="119"/>
                </a:lnTo>
                <a:lnTo>
                  <a:pt x="732" y="122"/>
                </a:lnTo>
                <a:lnTo>
                  <a:pt x="718" y="126"/>
                </a:lnTo>
                <a:lnTo>
                  <a:pt x="705" y="130"/>
                </a:lnTo>
                <a:lnTo>
                  <a:pt x="691" y="132"/>
                </a:lnTo>
                <a:lnTo>
                  <a:pt x="676" y="136"/>
                </a:lnTo>
                <a:lnTo>
                  <a:pt x="659" y="140"/>
                </a:lnTo>
                <a:lnTo>
                  <a:pt x="643" y="143"/>
                </a:lnTo>
                <a:lnTo>
                  <a:pt x="626" y="147"/>
                </a:lnTo>
                <a:lnTo>
                  <a:pt x="607" y="151"/>
                </a:lnTo>
                <a:lnTo>
                  <a:pt x="590" y="155"/>
                </a:lnTo>
                <a:lnTo>
                  <a:pt x="570" y="161"/>
                </a:lnTo>
                <a:lnTo>
                  <a:pt x="551" y="165"/>
                </a:lnTo>
                <a:lnTo>
                  <a:pt x="530" y="168"/>
                </a:lnTo>
                <a:lnTo>
                  <a:pt x="509" y="172"/>
                </a:lnTo>
                <a:lnTo>
                  <a:pt x="490" y="176"/>
                </a:lnTo>
                <a:lnTo>
                  <a:pt x="471" y="180"/>
                </a:lnTo>
                <a:lnTo>
                  <a:pt x="451" y="184"/>
                </a:lnTo>
                <a:lnTo>
                  <a:pt x="434" y="188"/>
                </a:lnTo>
                <a:lnTo>
                  <a:pt x="417" y="191"/>
                </a:lnTo>
                <a:lnTo>
                  <a:pt x="400" y="195"/>
                </a:lnTo>
                <a:lnTo>
                  <a:pt x="382" y="199"/>
                </a:lnTo>
                <a:lnTo>
                  <a:pt x="367" y="201"/>
                </a:lnTo>
                <a:lnTo>
                  <a:pt x="352" y="205"/>
                </a:lnTo>
                <a:lnTo>
                  <a:pt x="336" y="209"/>
                </a:lnTo>
                <a:lnTo>
                  <a:pt x="321" y="211"/>
                </a:lnTo>
                <a:lnTo>
                  <a:pt x="307" y="212"/>
                </a:lnTo>
                <a:lnTo>
                  <a:pt x="294" y="216"/>
                </a:lnTo>
                <a:lnTo>
                  <a:pt x="283" y="218"/>
                </a:lnTo>
                <a:lnTo>
                  <a:pt x="269" y="220"/>
                </a:lnTo>
                <a:lnTo>
                  <a:pt x="258" y="222"/>
                </a:lnTo>
                <a:lnTo>
                  <a:pt x="246" y="224"/>
                </a:lnTo>
                <a:lnTo>
                  <a:pt x="236" y="226"/>
                </a:lnTo>
                <a:lnTo>
                  <a:pt x="227" y="228"/>
                </a:lnTo>
                <a:lnTo>
                  <a:pt x="217" y="230"/>
                </a:lnTo>
                <a:lnTo>
                  <a:pt x="208" y="232"/>
                </a:lnTo>
                <a:lnTo>
                  <a:pt x="200" y="232"/>
                </a:lnTo>
                <a:lnTo>
                  <a:pt x="192" y="234"/>
                </a:lnTo>
                <a:lnTo>
                  <a:pt x="185" y="234"/>
                </a:lnTo>
                <a:lnTo>
                  <a:pt x="179" y="235"/>
                </a:lnTo>
                <a:lnTo>
                  <a:pt x="173" y="235"/>
                </a:lnTo>
                <a:lnTo>
                  <a:pt x="167" y="235"/>
                </a:lnTo>
                <a:lnTo>
                  <a:pt x="162" y="237"/>
                </a:lnTo>
                <a:lnTo>
                  <a:pt x="158" y="237"/>
                </a:lnTo>
                <a:lnTo>
                  <a:pt x="154" y="237"/>
                </a:lnTo>
                <a:lnTo>
                  <a:pt x="150" y="237"/>
                </a:lnTo>
                <a:lnTo>
                  <a:pt x="137" y="237"/>
                </a:lnTo>
                <a:lnTo>
                  <a:pt x="125" y="235"/>
                </a:lnTo>
                <a:lnTo>
                  <a:pt x="112" y="234"/>
                </a:lnTo>
                <a:lnTo>
                  <a:pt x="100" y="232"/>
                </a:lnTo>
                <a:lnTo>
                  <a:pt x="87" y="230"/>
                </a:lnTo>
                <a:lnTo>
                  <a:pt x="75" y="226"/>
                </a:lnTo>
                <a:lnTo>
                  <a:pt x="50" y="218"/>
                </a:lnTo>
                <a:lnTo>
                  <a:pt x="39" y="212"/>
                </a:lnTo>
                <a:lnTo>
                  <a:pt x="27" y="209"/>
                </a:lnTo>
                <a:lnTo>
                  <a:pt x="20" y="203"/>
                </a:lnTo>
                <a:lnTo>
                  <a:pt x="12" y="199"/>
                </a:lnTo>
                <a:lnTo>
                  <a:pt x="8" y="195"/>
                </a:lnTo>
                <a:lnTo>
                  <a:pt x="4" y="189"/>
                </a:lnTo>
                <a:lnTo>
                  <a:pt x="0" y="186"/>
                </a:lnTo>
                <a:lnTo>
                  <a:pt x="0" y="180"/>
                </a:lnTo>
                <a:lnTo>
                  <a:pt x="0" y="178"/>
                </a:lnTo>
                <a:lnTo>
                  <a:pt x="2" y="178"/>
                </a:lnTo>
                <a:lnTo>
                  <a:pt x="4" y="176"/>
                </a:lnTo>
                <a:lnTo>
                  <a:pt x="6" y="174"/>
                </a:lnTo>
                <a:lnTo>
                  <a:pt x="10" y="172"/>
                </a:lnTo>
                <a:lnTo>
                  <a:pt x="14" y="170"/>
                </a:lnTo>
                <a:lnTo>
                  <a:pt x="18" y="168"/>
                </a:lnTo>
                <a:lnTo>
                  <a:pt x="23" y="166"/>
                </a:lnTo>
                <a:lnTo>
                  <a:pt x="29" y="165"/>
                </a:lnTo>
                <a:lnTo>
                  <a:pt x="37" y="163"/>
                </a:lnTo>
                <a:lnTo>
                  <a:pt x="44" y="161"/>
                </a:lnTo>
                <a:lnTo>
                  <a:pt x="52" y="157"/>
                </a:lnTo>
                <a:lnTo>
                  <a:pt x="62" y="155"/>
                </a:lnTo>
                <a:lnTo>
                  <a:pt x="71" y="151"/>
                </a:lnTo>
                <a:lnTo>
                  <a:pt x="81" y="149"/>
                </a:lnTo>
                <a:lnTo>
                  <a:pt x="92" y="145"/>
                </a:lnTo>
                <a:lnTo>
                  <a:pt x="104" y="143"/>
                </a:lnTo>
                <a:lnTo>
                  <a:pt x="117" y="140"/>
                </a:lnTo>
                <a:lnTo>
                  <a:pt x="131" y="136"/>
                </a:lnTo>
                <a:lnTo>
                  <a:pt x="144" y="132"/>
                </a:lnTo>
                <a:lnTo>
                  <a:pt x="160" y="128"/>
                </a:lnTo>
                <a:lnTo>
                  <a:pt x="175" y="124"/>
                </a:lnTo>
                <a:lnTo>
                  <a:pt x="190" y="120"/>
                </a:lnTo>
                <a:lnTo>
                  <a:pt x="208" y="117"/>
                </a:lnTo>
                <a:lnTo>
                  <a:pt x="225" y="113"/>
                </a:lnTo>
                <a:lnTo>
                  <a:pt x="244" y="109"/>
                </a:lnTo>
                <a:lnTo>
                  <a:pt x="263" y="103"/>
                </a:lnTo>
                <a:lnTo>
                  <a:pt x="283" y="99"/>
                </a:lnTo>
                <a:lnTo>
                  <a:pt x="304" y="96"/>
                </a:lnTo>
                <a:lnTo>
                  <a:pt x="325" y="90"/>
                </a:lnTo>
                <a:lnTo>
                  <a:pt x="346" y="86"/>
                </a:lnTo>
                <a:lnTo>
                  <a:pt x="369" y="8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2423394" y="3583898"/>
            <a:ext cx="1062038" cy="209550"/>
          </a:xfrm>
          <a:custGeom>
            <a:avLst/>
            <a:gdLst/>
            <a:ahLst/>
            <a:cxnLst>
              <a:cxn ang="0">
                <a:pos x="223663774" y="84439852"/>
              </a:cxn>
              <a:cxn ang="0">
                <a:pos x="262096373" y="79321873"/>
              </a:cxn>
              <a:cxn ang="0">
                <a:pos x="309349127" y="71006257"/>
              </a:cxn>
              <a:cxn ang="0">
                <a:pos x="364163146" y="61410947"/>
              </a:cxn>
              <a:cxn ang="0">
                <a:pos x="424646925" y="48616400"/>
              </a:cxn>
              <a:cxn ang="0">
                <a:pos x="492060938" y="33903910"/>
              </a:cxn>
              <a:cxn ang="0">
                <a:pos x="553805192" y="21750010"/>
              </a:cxn>
              <a:cxn ang="0">
                <a:pos x="606098260" y="12153900"/>
              </a:cxn>
              <a:cxn ang="0">
                <a:pos x="648310699" y="5757026"/>
              </a:cxn>
              <a:cxn ang="0">
                <a:pos x="681072746" y="1279695"/>
              </a:cxn>
              <a:cxn ang="0">
                <a:pos x="705014638" y="0"/>
              </a:cxn>
              <a:cxn ang="0">
                <a:pos x="742186762" y="4478131"/>
              </a:cxn>
              <a:cxn ang="0">
                <a:pos x="777468966" y="17271879"/>
              </a:cxn>
              <a:cxn ang="0">
                <a:pos x="803930222" y="35183605"/>
              </a:cxn>
              <a:cxn ang="0">
                <a:pos x="818421723" y="46697658"/>
              </a:cxn>
              <a:cxn ang="0">
                <a:pos x="829762034" y="55014073"/>
              </a:cxn>
              <a:cxn ang="0">
                <a:pos x="836692269" y="63329689"/>
              </a:cxn>
              <a:cxn ang="0">
                <a:pos x="841732584" y="71006257"/>
              </a:cxn>
              <a:cxn ang="0">
                <a:pos x="842993059" y="76123436"/>
              </a:cxn>
              <a:cxn ang="0">
                <a:pos x="840472902" y="79321873"/>
              </a:cxn>
              <a:cxn ang="0">
                <a:pos x="834172111" y="83160157"/>
              </a:cxn>
              <a:cxn ang="0">
                <a:pos x="823462038" y="84439852"/>
              </a:cxn>
              <a:cxn ang="0">
                <a:pos x="807710855" y="85718747"/>
              </a:cxn>
              <a:cxn ang="0">
                <a:pos x="786919358" y="86998442"/>
              </a:cxn>
              <a:cxn ang="0">
                <a:pos x="745966601" y="88278136"/>
              </a:cxn>
              <a:cxn ang="0">
                <a:pos x="689263456" y="90836726"/>
              </a:cxn>
              <a:cxn ang="0">
                <a:pos x="622478887" y="95314857"/>
              </a:cxn>
              <a:cxn ang="0">
                <a:pos x="585306763" y="99152342"/>
              </a:cxn>
              <a:cxn ang="0">
                <a:pos x="541833849" y="104270320"/>
              </a:cxn>
              <a:cxn ang="0">
                <a:pos x="493321414" y="111307041"/>
              </a:cxn>
              <a:cxn ang="0">
                <a:pos x="439137632" y="120262505"/>
              </a:cxn>
              <a:cxn ang="0">
                <a:pos x="379913535" y="131137510"/>
              </a:cxn>
              <a:cxn ang="0">
                <a:pos x="318170075" y="142012515"/>
              </a:cxn>
              <a:cxn ang="0">
                <a:pos x="264616531" y="151607825"/>
              </a:cxn>
              <a:cxn ang="0">
                <a:pos x="221143617" y="159283594"/>
              </a:cxn>
              <a:cxn ang="0">
                <a:pos x="185861413" y="164401573"/>
              </a:cxn>
              <a:cxn ang="0">
                <a:pos x="159400156" y="167600010"/>
              </a:cxn>
              <a:cxn ang="0">
                <a:pos x="135458264" y="167600010"/>
              </a:cxn>
              <a:cxn ang="0">
                <a:pos x="101436535" y="163121878"/>
              </a:cxn>
              <a:cxn ang="0">
                <a:pos x="64264412" y="151607825"/>
              </a:cxn>
              <a:cxn ang="0">
                <a:pos x="39692281" y="142012515"/>
              </a:cxn>
              <a:cxn ang="0">
                <a:pos x="25201574" y="135615641"/>
              </a:cxn>
              <a:cxn ang="0">
                <a:pos x="13231025" y="129857815"/>
              </a:cxn>
              <a:cxn ang="0">
                <a:pos x="4410077" y="123460941"/>
              </a:cxn>
              <a:cxn ang="0">
                <a:pos x="1260476" y="118983610"/>
              </a:cxn>
              <a:cxn ang="0">
                <a:pos x="0" y="113865631"/>
              </a:cxn>
              <a:cxn ang="0">
                <a:pos x="3780633" y="110027347"/>
              </a:cxn>
              <a:cxn ang="0">
                <a:pos x="11970549" y="106189063"/>
              </a:cxn>
              <a:cxn ang="0">
                <a:pos x="22681417" y="102990626"/>
              </a:cxn>
              <a:cxn ang="0">
                <a:pos x="39692281" y="100432036"/>
              </a:cxn>
              <a:cxn ang="0">
                <a:pos x="59224097" y="99152342"/>
              </a:cxn>
              <a:cxn ang="0">
                <a:pos x="107736532" y="95314857"/>
              </a:cxn>
              <a:cxn ang="0">
                <a:pos x="160659838" y="90836726"/>
              </a:cxn>
              <a:cxn ang="0">
                <a:pos x="200352913" y="86998442"/>
              </a:cxn>
            </a:cxnLst>
            <a:rect l="0" t="0" r="0" b="0"/>
            <a:pathLst>
              <a:path w="1338" h="262">
                <a:moveTo>
                  <a:pt x="318" y="136"/>
                </a:moveTo>
                <a:lnTo>
                  <a:pt x="336" y="134"/>
                </a:lnTo>
                <a:lnTo>
                  <a:pt x="355" y="132"/>
                </a:lnTo>
                <a:lnTo>
                  <a:pt x="374" y="130"/>
                </a:lnTo>
                <a:lnTo>
                  <a:pt x="395" y="126"/>
                </a:lnTo>
                <a:lnTo>
                  <a:pt x="416" y="124"/>
                </a:lnTo>
                <a:lnTo>
                  <a:pt x="441" y="120"/>
                </a:lnTo>
                <a:lnTo>
                  <a:pt x="464" y="117"/>
                </a:lnTo>
                <a:lnTo>
                  <a:pt x="491" y="111"/>
                </a:lnTo>
                <a:lnTo>
                  <a:pt x="518" y="107"/>
                </a:lnTo>
                <a:lnTo>
                  <a:pt x="547" y="101"/>
                </a:lnTo>
                <a:lnTo>
                  <a:pt x="578" y="96"/>
                </a:lnTo>
                <a:lnTo>
                  <a:pt x="608" y="90"/>
                </a:lnTo>
                <a:lnTo>
                  <a:pt x="641" y="82"/>
                </a:lnTo>
                <a:lnTo>
                  <a:pt x="674" y="76"/>
                </a:lnTo>
                <a:lnTo>
                  <a:pt x="708" y="69"/>
                </a:lnTo>
                <a:lnTo>
                  <a:pt x="745" y="61"/>
                </a:lnTo>
                <a:lnTo>
                  <a:pt x="781" y="53"/>
                </a:lnTo>
                <a:lnTo>
                  <a:pt x="816" y="48"/>
                </a:lnTo>
                <a:lnTo>
                  <a:pt x="846" y="40"/>
                </a:lnTo>
                <a:lnTo>
                  <a:pt x="879" y="34"/>
                </a:lnTo>
                <a:lnTo>
                  <a:pt x="908" y="28"/>
                </a:lnTo>
                <a:lnTo>
                  <a:pt x="935" y="25"/>
                </a:lnTo>
                <a:lnTo>
                  <a:pt x="962" y="19"/>
                </a:lnTo>
                <a:lnTo>
                  <a:pt x="985" y="15"/>
                </a:lnTo>
                <a:lnTo>
                  <a:pt x="1008" y="11"/>
                </a:lnTo>
                <a:lnTo>
                  <a:pt x="1029" y="9"/>
                </a:lnTo>
                <a:lnTo>
                  <a:pt x="1048" y="5"/>
                </a:lnTo>
                <a:lnTo>
                  <a:pt x="1065" y="4"/>
                </a:lnTo>
                <a:lnTo>
                  <a:pt x="1081" y="2"/>
                </a:lnTo>
                <a:lnTo>
                  <a:pt x="1096" y="2"/>
                </a:lnTo>
                <a:lnTo>
                  <a:pt x="1107" y="0"/>
                </a:lnTo>
                <a:lnTo>
                  <a:pt x="1119" y="0"/>
                </a:lnTo>
                <a:lnTo>
                  <a:pt x="1138" y="0"/>
                </a:lnTo>
                <a:lnTo>
                  <a:pt x="1159" y="4"/>
                </a:lnTo>
                <a:lnTo>
                  <a:pt x="1178" y="7"/>
                </a:lnTo>
                <a:lnTo>
                  <a:pt x="1198" y="11"/>
                </a:lnTo>
                <a:lnTo>
                  <a:pt x="1215" y="19"/>
                </a:lnTo>
                <a:lnTo>
                  <a:pt x="1234" y="27"/>
                </a:lnTo>
                <a:lnTo>
                  <a:pt x="1251" y="38"/>
                </a:lnTo>
                <a:lnTo>
                  <a:pt x="1269" y="50"/>
                </a:lnTo>
                <a:lnTo>
                  <a:pt x="1276" y="55"/>
                </a:lnTo>
                <a:lnTo>
                  <a:pt x="1284" y="61"/>
                </a:lnTo>
                <a:lnTo>
                  <a:pt x="1292" y="67"/>
                </a:lnTo>
                <a:lnTo>
                  <a:pt x="1299" y="73"/>
                </a:lnTo>
                <a:lnTo>
                  <a:pt x="1305" y="76"/>
                </a:lnTo>
                <a:lnTo>
                  <a:pt x="1311" y="82"/>
                </a:lnTo>
                <a:lnTo>
                  <a:pt x="1317" y="86"/>
                </a:lnTo>
                <a:lnTo>
                  <a:pt x="1320" y="92"/>
                </a:lnTo>
                <a:lnTo>
                  <a:pt x="1324" y="96"/>
                </a:lnTo>
                <a:lnTo>
                  <a:pt x="1328" y="99"/>
                </a:lnTo>
                <a:lnTo>
                  <a:pt x="1332" y="103"/>
                </a:lnTo>
                <a:lnTo>
                  <a:pt x="1334" y="107"/>
                </a:lnTo>
                <a:lnTo>
                  <a:pt x="1336" y="111"/>
                </a:lnTo>
                <a:lnTo>
                  <a:pt x="1336" y="113"/>
                </a:lnTo>
                <a:lnTo>
                  <a:pt x="1338" y="117"/>
                </a:lnTo>
                <a:lnTo>
                  <a:pt x="1338" y="119"/>
                </a:lnTo>
                <a:lnTo>
                  <a:pt x="1338" y="120"/>
                </a:lnTo>
                <a:lnTo>
                  <a:pt x="1336" y="122"/>
                </a:lnTo>
                <a:lnTo>
                  <a:pt x="1334" y="124"/>
                </a:lnTo>
                <a:lnTo>
                  <a:pt x="1332" y="126"/>
                </a:lnTo>
                <a:lnTo>
                  <a:pt x="1328" y="128"/>
                </a:lnTo>
                <a:lnTo>
                  <a:pt x="1324" y="130"/>
                </a:lnTo>
                <a:lnTo>
                  <a:pt x="1319" y="130"/>
                </a:lnTo>
                <a:lnTo>
                  <a:pt x="1313" y="132"/>
                </a:lnTo>
                <a:lnTo>
                  <a:pt x="1307" y="132"/>
                </a:lnTo>
                <a:lnTo>
                  <a:pt x="1299" y="134"/>
                </a:lnTo>
                <a:lnTo>
                  <a:pt x="1292" y="134"/>
                </a:lnTo>
                <a:lnTo>
                  <a:pt x="1282" y="134"/>
                </a:lnTo>
                <a:lnTo>
                  <a:pt x="1273" y="136"/>
                </a:lnTo>
                <a:lnTo>
                  <a:pt x="1261" y="136"/>
                </a:lnTo>
                <a:lnTo>
                  <a:pt x="1249" y="136"/>
                </a:lnTo>
                <a:lnTo>
                  <a:pt x="1238" y="136"/>
                </a:lnTo>
                <a:lnTo>
                  <a:pt x="1213" y="136"/>
                </a:lnTo>
                <a:lnTo>
                  <a:pt x="1184" y="138"/>
                </a:lnTo>
                <a:lnTo>
                  <a:pt x="1155" y="138"/>
                </a:lnTo>
                <a:lnTo>
                  <a:pt x="1125" y="140"/>
                </a:lnTo>
                <a:lnTo>
                  <a:pt x="1094" y="142"/>
                </a:lnTo>
                <a:lnTo>
                  <a:pt x="1059" y="143"/>
                </a:lnTo>
                <a:lnTo>
                  <a:pt x="1025" y="147"/>
                </a:lnTo>
                <a:lnTo>
                  <a:pt x="988" y="149"/>
                </a:lnTo>
                <a:lnTo>
                  <a:pt x="969" y="151"/>
                </a:lnTo>
                <a:lnTo>
                  <a:pt x="950" y="153"/>
                </a:lnTo>
                <a:lnTo>
                  <a:pt x="929" y="155"/>
                </a:lnTo>
                <a:lnTo>
                  <a:pt x="906" y="157"/>
                </a:lnTo>
                <a:lnTo>
                  <a:pt x="883" y="161"/>
                </a:lnTo>
                <a:lnTo>
                  <a:pt x="860" y="163"/>
                </a:lnTo>
                <a:lnTo>
                  <a:pt x="835" y="166"/>
                </a:lnTo>
                <a:lnTo>
                  <a:pt x="808" y="170"/>
                </a:lnTo>
                <a:lnTo>
                  <a:pt x="783" y="174"/>
                </a:lnTo>
                <a:lnTo>
                  <a:pt x="754" y="178"/>
                </a:lnTo>
                <a:lnTo>
                  <a:pt x="725" y="184"/>
                </a:lnTo>
                <a:lnTo>
                  <a:pt x="697" y="188"/>
                </a:lnTo>
                <a:lnTo>
                  <a:pt x="666" y="193"/>
                </a:lnTo>
                <a:lnTo>
                  <a:pt x="635" y="199"/>
                </a:lnTo>
                <a:lnTo>
                  <a:pt x="603" y="205"/>
                </a:lnTo>
                <a:lnTo>
                  <a:pt x="570" y="211"/>
                </a:lnTo>
                <a:lnTo>
                  <a:pt x="537" y="216"/>
                </a:lnTo>
                <a:lnTo>
                  <a:pt x="505" y="222"/>
                </a:lnTo>
                <a:lnTo>
                  <a:pt x="476" y="228"/>
                </a:lnTo>
                <a:lnTo>
                  <a:pt x="447" y="234"/>
                </a:lnTo>
                <a:lnTo>
                  <a:pt x="420" y="237"/>
                </a:lnTo>
                <a:lnTo>
                  <a:pt x="395" y="241"/>
                </a:lnTo>
                <a:lnTo>
                  <a:pt x="372" y="245"/>
                </a:lnTo>
                <a:lnTo>
                  <a:pt x="351" y="249"/>
                </a:lnTo>
                <a:lnTo>
                  <a:pt x="330" y="253"/>
                </a:lnTo>
                <a:lnTo>
                  <a:pt x="311" y="255"/>
                </a:lnTo>
                <a:lnTo>
                  <a:pt x="295" y="257"/>
                </a:lnTo>
                <a:lnTo>
                  <a:pt x="278" y="258"/>
                </a:lnTo>
                <a:lnTo>
                  <a:pt x="265" y="260"/>
                </a:lnTo>
                <a:lnTo>
                  <a:pt x="253" y="262"/>
                </a:lnTo>
                <a:lnTo>
                  <a:pt x="242" y="262"/>
                </a:lnTo>
                <a:lnTo>
                  <a:pt x="232" y="262"/>
                </a:lnTo>
                <a:lnTo>
                  <a:pt x="215" y="262"/>
                </a:lnTo>
                <a:lnTo>
                  <a:pt x="197" y="260"/>
                </a:lnTo>
                <a:lnTo>
                  <a:pt x="178" y="258"/>
                </a:lnTo>
                <a:lnTo>
                  <a:pt x="161" y="255"/>
                </a:lnTo>
                <a:lnTo>
                  <a:pt x="142" y="249"/>
                </a:lnTo>
                <a:lnTo>
                  <a:pt x="123" y="243"/>
                </a:lnTo>
                <a:lnTo>
                  <a:pt x="102" y="237"/>
                </a:lnTo>
                <a:lnTo>
                  <a:pt x="82" y="230"/>
                </a:lnTo>
                <a:lnTo>
                  <a:pt x="73" y="226"/>
                </a:lnTo>
                <a:lnTo>
                  <a:pt x="63" y="222"/>
                </a:lnTo>
                <a:lnTo>
                  <a:pt x="55" y="218"/>
                </a:lnTo>
                <a:lnTo>
                  <a:pt x="46" y="214"/>
                </a:lnTo>
                <a:lnTo>
                  <a:pt x="40" y="212"/>
                </a:lnTo>
                <a:lnTo>
                  <a:pt x="32" y="209"/>
                </a:lnTo>
                <a:lnTo>
                  <a:pt x="27" y="205"/>
                </a:lnTo>
                <a:lnTo>
                  <a:pt x="21" y="203"/>
                </a:lnTo>
                <a:lnTo>
                  <a:pt x="15" y="199"/>
                </a:lnTo>
                <a:lnTo>
                  <a:pt x="11" y="195"/>
                </a:lnTo>
                <a:lnTo>
                  <a:pt x="7" y="193"/>
                </a:lnTo>
                <a:lnTo>
                  <a:pt x="6" y="189"/>
                </a:lnTo>
                <a:lnTo>
                  <a:pt x="4" y="188"/>
                </a:lnTo>
                <a:lnTo>
                  <a:pt x="2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8"/>
                </a:lnTo>
                <a:lnTo>
                  <a:pt x="2" y="176"/>
                </a:lnTo>
                <a:lnTo>
                  <a:pt x="4" y="174"/>
                </a:lnTo>
                <a:lnTo>
                  <a:pt x="6" y="172"/>
                </a:lnTo>
                <a:lnTo>
                  <a:pt x="9" y="170"/>
                </a:lnTo>
                <a:lnTo>
                  <a:pt x="13" y="168"/>
                </a:lnTo>
                <a:lnTo>
                  <a:pt x="19" y="166"/>
                </a:lnTo>
                <a:lnTo>
                  <a:pt x="25" y="165"/>
                </a:lnTo>
                <a:lnTo>
                  <a:pt x="30" y="163"/>
                </a:lnTo>
                <a:lnTo>
                  <a:pt x="36" y="161"/>
                </a:lnTo>
                <a:lnTo>
                  <a:pt x="44" y="161"/>
                </a:lnTo>
                <a:lnTo>
                  <a:pt x="54" y="159"/>
                </a:lnTo>
                <a:lnTo>
                  <a:pt x="63" y="157"/>
                </a:lnTo>
                <a:lnTo>
                  <a:pt x="73" y="157"/>
                </a:lnTo>
                <a:lnTo>
                  <a:pt x="82" y="155"/>
                </a:lnTo>
                <a:lnTo>
                  <a:pt x="94" y="155"/>
                </a:lnTo>
                <a:lnTo>
                  <a:pt x="119" y="153"/>
                </a:lnTo>
                <a:lnTo>
                  <a:pt x="144" y="151"/>
                </a:lnTo>
                <a:lnTo>
                  <a:pt x="171" y="149"/>
                </a:lnTo>
                <a:lnTo>
                  <a:pt x="197" y="147"/>
                </a:lnTo>
                <a:lnTo>
                  <a:pt x="226" y="145"/>
                </a:lnTo>
                <a:lnTo>
                  <a:pt x="255" y="142"/>
                </a:lnTo>
                <a:lnTo>
                  <a:pt x="286" y="140"/>
                </a:lnTo>
                <a:lnTo>
                  <a:pt x="318" y="13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10"/>
          <p:cNvSpPr/>
          <p:nvPr/>
        </p:nvSpPr>
        <p:spPr>
          <a:xfrm>
            <a:off x="2547219" y="3960136"/>
            <a:ext cx="182563" cy="563562"/>
          </a:xfrm>
          <a:custGeom>
            <a:avLst/>
            <a:gdLst/>
            <a:ahLst/>
            <a:cxnLst>
              <a:cxn ang="0">
                <a:pos x="88693215" y="399308715"/>
              </a:cxn>
              <a:cxn ang="0">
                <a:pos x="85569886" y="384145003"/>
              </a:cxn>
              <a:cxn ang="0">
                <a:pos x="81822208" y="365822481"/>
              </a:cxn>
              <a:cxn ang="0">
                <a:pos x="76825830" y="344972277"/>
              </a:cxn>
              <a:cxn ang="0">
                <a:pos x="73078151" y="322227106"/>
              </a:cxn>
              <a:cxn ang="0">
                <a:pos x="69954822" y="296954251"/>
              </a:cxn>
              <a:cxn ang="0">
                <a:pos x="66207144" y="269154509"/>
              </a:cxn>
              <a:cxn ang="0">
                <a:pos x="62460255" y="237563242"/>
              </a:cxn>
              <a:cxn ang="0">
                <a:pos x="57463087" y="204708929"/>
              </a:cxn>
              <a:cxn ang="0">
                <a:pos x="54339758" y="174381503"/>
              </a:cxn>
              <a:cxn ang="0">
                <a:pos x="49343381" y="147845602"/>
              </a:cxn>
              <a:cxn ang="0">
                <a:pos x="43097513" y="122572748"/>
              </a:cxn>
              <a:cxn ang="0">
                <a:pos x="38725485" y="101722544"/>
              </a:cxn>
              <a:cxn ang="0">
                <a:pos x="32478827" y="83400022"/>
              </a:cxn>
              <a:cxn ang="0">
                <a:pos x="26232960" y="68868230"/>
              </a:cxn>
              <a:cxn ang="0">
                <a:pos x="20611442" y="56863326"/>
              </a:cxn>
              <a:cxn ang="0">
                <a:pos x="13116875" y="47386105"/>
              </a:cxn>
              <a:cxn ang="0">
                <a:pos x="8744056" y="39804646"/>
              </a:cxn>
              <a:cxn ang="0">
                <a:pos x="4997168" y="31591267"/>
              </a:cxn>
              <a:cxn ang="0">
                <a:pos x="1249490" y="25272854"/>
              </a:cxn>
              <a:cxn ang="0">
                <a:pos x="0" y="19586363"/>
              </a:cxn>
              <a:cxn ang="0">
                <a:pos x="1249490" y="13267950"/>
              </a:cxn>
              <a:cxn ang="0">
                <a:pos x="2498189" y="9477221"/>
              </a:cxn>
              <a:cxn ang="0">
                <a:pos x="6245867" y="5054571"/>
              </a:cxn>
              <a:cxn ang="0">
                <a:pos x="11243036" y="2526888"/>
              </a:cxn>
              <a:cxn ang="0">
                <a:pos x="19362742" y="1263841"/>
              </a:cxn>
              <a:cxn ang="0">
                <a:pos x="29980638" y="0"/>
              </a:cxn>
              <a:cxn ang="0">
                <a:pos x="43097513" y="0"/>
              </a:cxn>
              <a:cxn ang="0">
                <a:pos x="58712577" y="2526888"/>
              </a:cxn>
              <a:cxn ang="0">
                <a:pos x="78075319" y="5054571"/>
              </a:cxn>
              <a:cxn ang="0">
                <a:pos x="99936251" y="8213380"/>
              </a:cxn>
              <a:cxn ang="0">
                <a:pos x="124919721" y="13267950"/>
              </a:cxn>
              <a:cxn ang="0">
                <a:pos x="139285295" y="41068488"/>
              </a:cxn>
              <a:cxn ang="0">
                <a:pos x="140534785" y="90981481"/>
              </a:cxn>
              <a:cxn ang="0">
                <a:pos x="141784274" y="137104540"/>
              </a:cxn>
              <a:cxn ang="0">
                <a:pos x="143032973" y="179436074"/>
              </a:cxn>
              <a:cxn ang="0">
                <a:pos x="143032973" y="219240721"/>
              </a:cxn>
              <a:cxn ang="0">
                <a:pos x="144282463" y="255254637"/>
              </a:cxn>
              <a:cxn ang="0">
                <a:pos x="144282463" y="288108951"/>
              </a:cxn>
              <a:cxn ang="0">
                <a:pos x="144282463" y="318436376"/>
              </a:cxn>
              <a:cxn ang="0">
                <a:pos x="143032973" y="344972277"/>
              </a:cxn>
              <a:cxn ang="0">
                <a:pos x="141784274" y="369613211"/>
              </a:cxn>
              <a:cxn ang="0">
                <a:pos x="141784274" y="389831494"/>
              </a:cxn>
              <a:cxn ang="0">
                <a:pos x="139285295" y="406890174"/>
              </a:cxn>
              <a:cxn ang="0">
                <a:pos x="138036596" y="421421966"/>
              </a:cxn>
              <a:cxn ang="0">
                <a:pos x="135538407" y="432163029"/>
              </a:cxn>
              <a:cxn ang="0">
                <a:pos x="133039427" y="439745282"/>
              </a:cxn>
              <a:cxn ang="0">
                <a:pos x="130541238" y="444167933"/>
              </a:cxn>
              <a:cxn ang="0">
                <a:pos x="127417910" y="446694821"/>
              </a:cxn>
              <a:cxn ang="0">
                <a:pos x="121172042" y="447958662"/>
              </a:cxn>
              <a:cxn ang="0">
                <a:pos x="115550524" y="446694821"/>
              </a:cxn>
              <a:cxn ang="0">
                <a:pos x="110554146" y="444167933"/>
              </a:cxn>
              <a:cxn ang="0">
                <a:pos x="105556978" y="439745282"/>
              </a:cxn>
              <a:cxn ang="0">
                <a:pos x="101184950" y="432163029"/>
              </a:cxn>
              <a:cxn ang="0">
                <a:pos x="97437271" y="422685808"/>
              </a:cxn>
              <a:cxn ang="0">
                <a:pos x="93689593" y="411944745"/>
              </a:cxn>
              <a:cxn ang="0">
                <a:pos x="91191404" y="405627128"/>
              </a:cxn>
            </a:cxnLst>
            <a:rect l="0" t="0" r="0" b="0"/>
            <a:pathLst>
              <a:path w="231" h="709">
                <a:moveTo>
                  <a:pt x="146" y="642"/>
                </a:moveTo>
                <a:lnTo>
                  <a:pt x="142" y="632"/>
                </a:lnTo>
                <a:lnTo>
                  <a:pt x="140" y="619"/>
                </a:lnTo>
                <a:lnTo>
                  <a:pt x="137" y="608"/>
                </a:lnTo>
                <a:lnTo>
                  <a:pt x="133" y="594"/>
                </a:lnTo>
                <a:lnTo>
                  <a:pt x="131" y="579"/>
                </a:lnTo>
                <a:lnTo>
                  <a:pt x="127" y="563"/>
                </a:lnTo>
                <a:lnTo>
                  <a:pt x="123" y="546"/>
                </a:lnTo>
                <a:lnTo>
                  <a:pt x="121" y="529"/>
                </a:lnTo>
                <a:lnTo>
                  <a:pt x="117" y="510"/>
                </a:lnTo>
                <a:lnTo>
                  <a:pt x="114" y="491"/>
                </a:lnTo>
                <a:lnTo>
                  <a:pt x="112" y="470"/>
                </a:lnTo>
                <a:lnTo>
                  <a:pt x="108" y="449"/>
                </a:lnTo>
                <a:lnTo>
                  <a:pt x="106" y="426"/>
                </a:lnTo>
                <a:lnTo>
                  <a:pt x="102" y="401"/>
                </a:lnTo>
                <a:lnTo>
                  <a:pt x="100" y="376"/>
                </a:lnTo>
                <a:lnTo>
                  <a:pt x="96" y="351"/>
                </a:lnTo>
                <a:lnTo>
                  <a:pt x="92" y="324"/>
                </a:lnTo>
                <a:lnTo>
                  <a:pt x="90" y="301"/>
                </a:lnTo>
                <a:lnTo>
                  <a:pt x="87" y="276"/>
                </a:lnTo>
                <a:lnTo>
                  <a:pt x="83" y="255"/>
                </a:lnTo>
                <a:lnTo>
                  <a:pt x="79" y="234"/>
                </a:lnTo>
                <a:lnTo>
                  <a:pt x="75" y="213"/>
                </a:lnTo>
                <a:lnTo>
                  <a:pt x="69" y="194"/>
                </a:lnTo>
                <a:lnTo>
                  <a:pt x="66" y="176"/>
                </a:lnTo>
                <a:lnTo>
                  <a:pt x="62" y="161"/>
                </a:lnTo>
                <a:lnTo>
                  <a:pt x="58" y="146"/>
                </a:lnTo>
                <a:lnTo>
                  <a:pt x="52" y="132"/>
                </a:lnTo>
                <a:lnTo>
                  <a:pt x="48" y="121"/>
                </a:lnTo>
                <a:lnTo>
                  <a:pt x="42" y="109"/>
                </a:lnTo>
                <a:lnTo>
                  <a:pt x="39" y="98"/>
                </a:lnTo>
                <a:lnTo>
                  <a:pt x="33" y="90"/>
                </a:lnTo>
                <a:lnTo>
                  <a:pt x="27" y="82"/>
                </a:lnTo>
                <a:lnTo>
                  <a:pt x="21" y="75"/>
                </a:lnTo>
                <a:lnTo>
                  <a:pt x="18" y="69"/>
                </a:lnTo>
                <a:lnTo>
                  <a:pt x="14" y="63"/>
                </a:lnTo>
                <a:lnTo>
                  <a:pt x="10" y="56"/>
                </a:lnTo>
                <a:lnTo>
                  <a:pt x="8" y="50"/>
                </a:lnTo>
                <a:lnTo>
                  <a:pt x="4" y="44"/>
                </a:lnTo>
                <a:lnTo>
                  <a:pt x="2" y="40"/>
                </a:lnTo>
                <a:lnTo>
                  <a:pt x="2" y="35"/>
                </a:lnTo>
                <a:lnTo>
                  <a:pt x="0" y="31"/>
                </a:lnTo>
                <a:lnTo>
                  <a:pt x="0" y="25"/>
                </a:lnTo>
                <a:lnTo>
                  <a:pt x="2" y="21"/>
                </a:lnTo>
                <a:lnTo>
                  <a:pt x="2" y="17"/>
                </a:lnTo>
                <a:lnTo>
                  <a:pt x="4" y="15"/>
                </a:lnTo>
                <a:lnTo>
                  <a:pt x="8" y="12"/>
                </a:lnTo>
                <a:lnTo>
                  <a:pt x="10" y="8"/>
                </a:lnTo>
                <a:lnTo>
                  <a:pt x="14" y="6"/>
                </a:lnTo>
                <a:lnTo>
                  <a:pt x="18" y="4"/>
                </a:lnTo>
                <a:lnTo>
                  <a:pt x="23" y="2"/>
                </a:lnTo>
                <a:lnTo>
                  <a:pt x="31" y="2"/>
                </a:lnTo>
                <a:lnTo>
                  <a:pt x="39" y="0"/>
                </a:lnTo>
                <a:lnTo>
                  <a:pt x="48" y="0"/>
                </a:lnTo>
                <a:lnTo>
                  <a:pt x="58" y="0"/>
                </a:lnTo>
                <a:lnTo>
                  <a:pt x="69" y="0"/>
                </a:lnTo>
                <a:lnTo>
                  <a:pt x="81" y="2"/>
                </a:lnTo>
                <a:lnTo>
                  <a:pt x="94" y="4"/>
                </a:lnTo>
                <a:lnTo>
                  <a:pt x="110" y="6"/>
                </a:lnTo>
                <a:lnTo>
                  <a:pt x="125" y="8"/>
                </a:lnTo>
                <a:lnTo>
                  <a:pt x="142" y="10"/>
                </a:lnTo>
                <a:lnTo>
                  <a:pt x="160" y="13"/>
                </a:lnTo>
                <a:lnTo>
                  <a:pt x="179" y="17"/>
                </a:lnTo>
                <a:lnTo>
                  <a:pt x="200" y="21"/>
                </a:lnTo>
                <a:lnTo>
                  <a:pt x="221" y="25"/>
                </a:lnTo>
                <a:lnTo>
                  <a:pt x="223" y="65"/>
                </a:lnTo>
                <a:lnTo>
                  <a:pt x="223" y="105"/>
                </a:lnTo>
                <a:lnTo>
                  <a:pt x="225" y="144"/>
                </a:lnTo>
                <a:lnTo>
                  <a:pt x="227" y="180"/>
                </a:lnTo>
                <a:lnTo>
                  <a:pt x="227" y="217"/>
                </a:lnTo>
                <a:lnTo>
                  <a:pt x="227" y="251"/>
                </a:lnTo>
                <a:lnTo>
                  <a:pt x="229" y="284"/>
                </a:lnTo>
                <a:lnTo>
                  <a:pt x="229" y="316"/>
                </a:lnTo>
                <a:lnTo>
                  <a:pt x="229" y="347"/>
                </a:lnTo>
                <a:lnTo>
                  <a:pt x="231" y="376"/>
                </a:lnTo>
                <a:lnTo>
                  <a:pt x="231" y="404"/>
                </a:lnTo>
                <a:lnTo>
                  <a:pt x="231" y="431"/>
                </a:lnTo>
                <a:lnTo>
                  <a:pt x="231" y="456"/>
                </a:lnTo>
                <a:lnTo>
                  <a:pt x="231" y="481"/>
                </a:lnTo>
                <a:lnTo>
                  <a:pt x="231" y="504"/>
                </a:lnTo>
                <a:lnTo>
                  <a:pt x="229" y="527"/>
                </a:lnTo>
                <a:lnTo>
                  <a:pt x="229" y="546"/>
                </a:lnTo>
                <a:lnTo>
                  <a:pt x="229" y="565"/>
                </a:lnTo>
                <a:lnTo>
                  <a:pt x="227" y="585"/>
                </a:lnTo>
                <a:lnTo>
                  <a:pt x="227" y="602"/>
                </a:lnTo>
                <a:lnTo>
                  <a:pt x="227" y="617"/>
                </a:lnTo>
                <a:lnTo>
                  <a:pt x="225" y="631"/>
                </a:lnTo>
                <a:lnTo>
                  <a:pt x="223" y="644"/>
                </a:lnTo>
                <a:lnTo>
                  <a:pt x="223" y="655"/>
                </a:lnTo>
                <a:lnTo>
                  <a:pt x="221" y="667"/>
                </a:lnTo>
                <a:lnTo>
                  <a:pt x="219" y="677"/>
                </a:lnTo>
                <a:lnTo>
                  <a:pt x="217" y="684"/>
                </a:lnTo>
                <a:lnTo>
                  <a:pt x="215" y="690"/>
                </a:lnTo>
                <a:lnTo>
                  <a:pt x="213" y="696"/>
                </a:lnTo>
                <a:lnTo>
                  <a:pt x="211" y="701"/>
                </a:lnTo>
                <a:lnTo>
                  <a:pt x="209" y="703"/>
                </a:lnTo>
                <a:lnTo>
                  <a:pt x="208" y="705"/>
                </a:lnTo>
                <a:lnTo>
                  <a:pt x="204" y="707"/>
                </a:lnTo>
                <a:lnTo>
                  <a:pt x="198" y="709"/>
                </a:lnTo>
                <a:lnTo>
                  <a:pt x="194" y="709"/>
                </a:lnTo>
                <a:lnTo>
                  <a:pt x="190" y="709"/>
                </a:lnTo>
                <a:lnTo>
                  <a:pt x="185" y="707"/>
                </a:lnTo>
                <a:lnTo>
                  <a:pt x="181" y="705"/>
                </a:lnTo>
                <a:lnTo>
                  <a:pt x="177" y="703"/>
                </a:lnTo>
                <a:lnTo>
                  <a:pt x="173" y="700"/>
                </a:lnTo>
                <a:lnTo>
                  <a:pt x="169" y="696"/>
                </a:lnTo>
                <a:lnTo>
                  <a:pt x="165" y="690"/>
                </a:lnTo>
                <a:lnTo>
                  <a:pt x="162" y="684"/>
                </a:lnTo>
                <a:lnTo>
                  <a:pt x="160" y="677"/>
                </a:lnTo>
                <a:lnTo>
                  <a:pt x="156" y="669"/>
                </a:lnTo>
                <a:lnTo>
                  <a:pt x="152" y="661"/>
                </a:lnTo>
                <a:lnTo>
                  <a:pt x="150" y="652"/>
                </a:lnTo>
                <a:lnTo>
                  <a:pt x="146" y="64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11"/>
          <p:cNvSpPr/>
          <p:nvPr/>
        </p:nvSpPr>
        <p:spPr>
          <a:xfrm>
            <a:off x="2612307" y="3880761"/>
            <a:ext cx="714375" cy="436562"/>
          </a:xfrm>
          <a:custGeom>
            <a:avLst/>
            <a:gdLst/>
            <a:ahLst/>
            <a:cxnLst>
              <a:cxn ang="0">
                <a:pos x="356602506" y="334550954"/>
              </a:cxn>
              <a:cxn ang="0">
                <a:pos x="365422656" y="298638570"/>
              </a:cxn>
              <a:cxn ang="0">
                <a:pos x="372352888" y="265876577"/>
              </a:cxn>
              <a:cxn ang="0">
                <a:pos x="378653675" y="236894416"/>
              </a:cxn>
              <a:cxn ang="0">
                <a:pos x="383063750" y="210433203"/>
              </a:cxn>
              <a:cxn ang="0">
                <a:pos x="386844381" y="187121586"/>
              </a:cxn>
              <a:cxn ang="0">
                <a:pos x="389364538" y="168220039"/>
              </a:cxn>
              <a:cxn ang="0">
                <a:pos x="391884694" y="151209202"/>
              </a:cxn>
              <a:cxn ang="0">
                <a:pos x="391884694" y="137978198"/>
              </a:cxn>
              <a:cxn ang="0">
                <a:pos x="391884694" y="127268142"/>
              </a:cxn>
              <a:cxn ang="0">
                <a:pos x="390624219" y="119707682"/>
              </a:cxn>
              <a:cxn ang="0">
                <a:pos x="384324225" y="114037138"/>
              </a:cxn>
              <a:cxn ang="0">
                <a:pos x="369832731" y="107736358"/>
              </a:cxn>
              <a:cxn ang="0">
                <a:pos x="347151325" y="105216204"/>
              </a:cxn>
              <a:cxn ang="0">
                <a:pos x="314389294" y="106476678"/>
              </a:cxn>
              <a:cxn ang="0">
                <a:pos x="273437350" y="110256511"/>
              </a:cxn>
              <a:cxn ang="0">
                <a:pos x="206652813" y="118447208"/>
              </a:cxn>
              <a:cxn ang="0">
                <a:pos x="110886875" y="129158058"/>
              </a:cxn>
              <a:cxn ang="0">
                <a:pos x="26462038" y="134198365"/>
              </a:cxn>
              <a:cxn ang="0">
                <a:pos x="23941881" y="77494517"/>
              </a:cxn>
              <a:cxn ang="0">
                <a:pos x="91986100" y="71194531"/>
              </a:cxn>
              <a:cxn ang="0">
                <a:pos x="151209375" y="65523987"/>
              </a:cxn>
              <a:cxn ang="0">
                <a:pos x="202872975" y="59224001"/>
              </a:cxn>
              <a:cxn ang="0">
                <a:pos x="247605550" y="53553457"/>
              </a:cxn>
              <a:cxn ang="0">
                <a:pos x="284147419" y="47252677"/>
              </a:cxn>
              <a:cxn ang="0">
                <a:pos x="314389294" y="41582927"/>
              </a:cxn>
              <a:cxn ang="0">
                <a:pos x="339590856" y="35282147"/>
              </a:cxn>
              <a:cxn ang="0">
                <a:pos x="361642819" y="28982161"/>
              </a:cxn>
              <a:cxn ang="0">
                <a:pos x="378653675" y="22051143"/>
              </a:cxn>
              <a:cxn ang="0">
                <a:pos x="390624219" y="14490683"/>
              </a:cxn>
              <a:cxn ang="0">
                <a:pos x="406375394" y="3780627"/>
              </a:cxn>
              <a:cxn ang="0">
                <a:pos x="426536644" y="0"/>
              </a:cxn>
              <a:cxn ang="0">
                <a:pos x="448587813" y="3780627"/>
              </a:cxn>
              <a:cxn ang="0">
                <a:pos x="473789375" y="17010837"/>
              </a:cxn>
              <a:cxn ang="0">
                <a:pos x="502771569" y="37802300"/>
              </a:cxn>
              <a:cxn ang="0">
                <a:pos x="528602575" y="60483681"/>
              </a:cxn>
              <a:cxn ang="0">
                <a:pos x="543094069" y="73714684"/>
              </a:cxn>
              <a:cxn ang="0">
                <a:pos x="553804138" y="85685214"/>
              </a:cxn>
              <a:cxn ang="0">
                <a:pos x="561364606" y="97026301"/>
              </a:cxn>
              <a:cxn ang="0">
                <a:pos x="565775475" y="106476678"/>
              </a:cxn>
              <a:cxn ang="0">
                <a:pos x="567035156" y="114037138"/>
              </a:cxn>
              <a:cxn ang="0">
                <a:pos x="563255319" y="127268142"/>
              </a:cxn>
              <a:cxn ang="0">
                <a:pos x="551283981" y="136718518"/>
              </a:cxn>
              <a:cxn ang="0">
                <a:pos x="538053756" y="143018505"/>
              </a:cxn>
              <a:cxn ang="0">
                <a:pos x="531752969" y="146168895"/>
              </a:cxn>
              <a:cxn ang="0">
                <a:pos x="524822738" y="154989829"/>
              </a:cxn>
              <a:cxn ang="0">
                <a:pos x="517262269" y="165699885"/>
              </a:cxn>
              <a:cxn ang="0">
                <a:pos x="510332038" y="178930889"/>
              </a:cxn>
              <a:cxn ang="0">
                <a:pos x="501511094" y="197202199"/>
              </a:cxn>
              <a:cxn ang="0">
                <a:pos x="492060706" y="217363426"/>
              </a:cxn>
              <a:cxn ang="0">
                <a:pos x="481349844" y="241934723"/>
              </a:cxn>
              <a:cxn ang="0">
                <a:pos x="470638981" y="269656410"/>
              </a:cxn>
              <a:cxn ang="0">
                <a:pos x="458038200" y="301158724"/>
              </a:cxn>
              <a:cxn ang="0">
                <a:pos x="446067656" y="334550954"/>
              </a:cxn>
              <a:cxn ang="0">
                <a:pos x="441027344" y="346521484"/>
              </a:cxn>
            </a:cxnLst>
            <a:rect l="0" t="0" r="0" b="0"/>
            <a:pathLst>
              <a:path w="900" h="550">
                <a:moveTo>
                  <a:pt x="700" y="550"/>
                </a:moveTo>
                <a:lnTo>
                  <a:pt x="562" y="550"/>
                </a:lnTo>
                <a:lnTo>
                  <a:pt x="566" y="531"/>
                </a:lnTo>
                <a:lnTo>
                  <a:pt x="572" y="510"/>
                </a:lnTo>
                <a:lnTo>
                  <a:pt x="576" y="493"/>
                </a:lnTo>
                <a:lnTo>
                  <a:pt x="580" y="474"/>
                </a:lnTo>
                <a:lnTo>
                  <a:pt x="583" y="457"/>
                </a:lnTo>
                <a:lnTo>
                  <a:pt x="587" y="439"/>
                </a:lnTo>
                <a:lnTo>
                  <a:pt x="591" y="422"/>
                </a:lnTo>
                <a:lnTo>
                  <a:pt x="595" y="407"/>
                </a:lnTo>
                <a:lnTo>
                  <a:pt x="597" y="391"/>
                </a:lnTo>
                <a:lnTo>
                  <a:pt x="601" y="376"/>
                </a:lnTo>
                <a:lnTo>
                  <a:pt x="603" y="361"/>
                </a:lnTo>
                <a:lnTo>
                  <a:pt x="604" y="347"/>
                </a:lnTo>
                <a:lnTo>
                  <a:pt x="608" y="334"/>
                </a:lnTo>
                <a:lnTo>
                  <a:pt x="610" y="320"/>
                </a:lnTo>
                <a:lnTo>
                  <a:pt x="612" y="309"/>
                </a:lnTo>
                <a:lnTo>
                  <a:pt x="614" y="297"/>
                </a:lnTo>
                <a:lnTo>
                  <a:pt x="616" y="286"/>
                </a:lnTo>
                <a:lnTo>
                  <a:pt x="618" y="276"/>
                </a:lnTo>
                <a:lnTo>
                  <a:pt x="618" y="267"/>
                </a:lnTo>
                <a:lnTo>
                  <a:pt x="620" y="257"/>
                </a:lnTo>
                <a:lnTo>
                  <a:pt x="620" y="248"/>
                </a:lnTo>
                <a:lnTo>
                  <a:pt x="622" y="240"/>
                </a:lnTo>
                <a:lnTo>
                  <a:pt x="622" y="232"/>
                </a:lnTo>
                <a:lnTo>
                  <a:pt x="622" y="225"/>
                </a:lnTo>
                <a:lnTo>
                  <a:pt x="622" y="219"/>
                </a:lnTo>
                <a:lnTo>
                  <a:pt x="622" y="213"/>
                </a:lnTo>
                <a:lnTo>
                  <a:pt x="622" y="207"/>
                </a:lnTo>
                <a:lnTo>
                  <a:pt x="622" y="202"/>
                </a:lnTo>
                <a:lnTo>
                  <a:pt x="622" y="198"/>
                </a:lnTo>
                <a:lnTo>
                  <a:pt x="620" y="194"/>
                </a:lnTo>
                <a:lnTo>
                  <a:pt x="620" y="190"/>
                </a:lnTo>
                <a:lnTo>
                  <a:pt x="618" y="188"/>
                </a:lnTo>
                <a:lnTo>
                  <a:pt x="614" y="184"/>
                </a:lnTo>
                <a:lnTo>
                  <a:pt x="610" y="181"/>
                </a:lnTo>
                <a:lnTo>
                  <a:pt x="604" y="177"/>
                </a:lnTo>
                <a:lnTo>
                  <a:pt x="597" y="175"/>
                </a:lnTo>
                <a:lnTo>
                  <a:pt x="587" y="171"/>
                </a:lnTo>
                <a:lnTo>
                  <a:pt x="578" y="169"/>
                </a:lnTo>
                <a:lnTo>
                  <a:pt x="564" y="169"/>
                </a:lnTo>
                <a:lnTo>
                  <a:pt x="551" y="167"/>
                </a:lnTo>
                <a:lnTo>
                  <a:pt x="535" y="167"/>
                </a:lnTo>
                <a:lnTo>
                  <a:pt x="518" y="167"/>
                </a:lnTo>
                <a:lnTo>
                  <a:pt x="499" y="169"/>
                </a:lnTo>
                <a:lnTo>
                  <a:pt x="478" y="171"/>
                </a:lnTo>
                <a:lnTo>
                  <a:pt x="457" y="173"/>
                </a:lnTo>
                <a:lnTo>
                  <a:pt x="434" y="175"/>
                </a:lnTo>
                <a:lnTo>
                  <a:pt x="409" y="177"/>
                </a:lnTo>
                <a:lnTo>
                  <a:pt x="382" y="181"/>
                </a:lnTo>
                <a:lnTo>
                  <a:pt x="328" y="188"/>
                </a:lnTo>
                <a:lnTo>
                  <a:pt x="276" y="194"/>
                </a:lnTo>
                <a:lnTo>
                  <a:pt x="226" y="200"/>
                </a:lnTo>
                <a:lnTo>
                  <a:pt x="176" y="205"/>
                </a:lnTo>
                <a:lnTo>
                  <a:pt x="130" y="209"/>
                </a:lnTo>
                <a:lnTo>
                  <a:pt x="84" y="211"/>
                </a:lnTo>
                <a:lnTo>
                  <a:pt x="42" y="213"/>
                </a:lnTo>
                <a:lnTo>
                  <a:pt x="0" y="213"/>
                </a:lnTo>
                <a:lnTo>
                  <a:pt x="0" y="125"/>
                </a:lnTo>
                <a:lnTo>
                  <a:pt x="38" y="123"/>
                </a:lnTo>
                <a:lnTo>
                  <a:pt x="75" y="119"/>
                </a:lnTo>
                <a:lnTo>
                  <a:pt x="111" y="115"/>
                </a:lnTo>
                <a:lnTo>
                  <a:pt x="146" y="113"/>
                </a:lnTo>
                <a:lnTo>
                  <a:pt x="178" y="110"/>
                </a:lnTo>
                <a:lnTo>
                  <a:pt x="211" y="108"/>
                </a:lnTo>
                <a:lnTo>
                  <a:pt x="240" y="104"/>
                </a:lnTo>
                <a:lnTo>
                  <a:pt x="269" y="100"/>
                </a:lnTo>
                <a:lnTo>
                  <a:pt x="297" y="98"/>
                </a:lnTo>
                <a:lnTo>
                  <a:pt x="322" y="94"/>
                </a:lnTo>
                <a:lnTo>
                  <a:pt x="347" y="90"/>
                </a:lnTo>
                <a:lnTo>
                  <a:pt x="370" y="89"/>
                </a:lnTo>
                <a:lnTo>
                  <a:pt x="393" y="85"/>
                </a:lnTo>
                <a:lnTo>
                  <a:pt x="414" y="81"/>
                </a:lnTo>
                <a:lnTo>
                  <a:pt x="434" y="79"/>
                </a:lnTo>
                <a:lnTo>
                  <a:pt x="451" y="75"/>
                </a:lnTo>
                <a:lnTo>
                  <a:pt x="468" y="71"/>
                </a:lnTo>
                <a:lnTo>
                  <a:pt x="484" y="69"/>
                </a:lnTo>
                <a:lnTo>
                  <a:pt x="499" y="66"/>
                </a:lnTo>
                <a:lnTo>
                  <a:pt x="512" y="64"/>
                </a:lnTo>
                <a:lnTo>
                  <a:pt x="526" y="60"/>
                </a:lnTo>
                <a:lnTo>
                  <a:pt x="539" y="56"/>
                </a:lnTo>
                <a:lnTo>
                  <a:pt x="551" y="52"/>
                </a:lnTo>
                <a:lnTo>
                  <a:pt x="562" y="50"/>
                </a:lnTo>
                <a:lnTo>
                  <a:pt x="574" y="46"/>
                </a:lnTo>
                <a:lnTo>
                  <a:pt x="583" y="43"/>
                </a:lnTo>
                <a:lnTo>
                  <a:pt x="593" y="39"/>
                </a:lnTo>
                <a:lnTo>
                  <a:pt x="601" y="35"/>
                </a:lnTo>
                <a:lnTo>
                  <a:pt x="608" y="31"/>
                </a:lnTo>
                <a:lnTo>
                  <a:pt x="614" y="27"/>
                </a:lnTo>
                <a:lnTo>
                  <a:pt x="620" y="23"/>
                </a:lnTo>
                <a:lnTo>
                  <a:pt x="626" y="20"/>
                </a:lnTo>
                <a:lnTo>
                  <a:pt x="635" y="12"/>
                </a:lnTo>
                <a:lnTo>
                  <a:pt x="645" y="6"/>
                </a:lnTo>
                <a:lnTo>
                  <a:pt x="654" y="2"/>
                </a:lnTo>
                <a:lnTo>
                  <a:pt x="666" y="0"/>
                </a:lnTo>
                <a:lnTo>
                  <a:pt x="677" y="0"/>
                </a:lnTo>
                <a:lnTo>
                  <a:pt x="689" y="0"/>
                </a:lnTo>
                <a:lnTo>
                  <a:pt x="700" y="2"/>
                </a:lnTo>
                <a:lnTo>
                  <a:pt x="712" y="6"/>
                </a:lnTo>
                <a:lnTo>
                  <a:pt x="725" y="12"/>
                </a:lnTo>
                <a:lnTo>
                  <a:pt x="739" y="20"/>
                </a:lnTo>
                <a:lnTo>
                  <a:pt x="752" y="27"/>
                </a:lnTo>
                <a:lnTo>
                  <a:pt x="768" y="37"/>
                </a:lnTo>
                <a:lnTo>
                  <a:pt x="783" y="48"/>
                </a:lnTo>
                <a:lnTo>
                  <a:pt x="798" y="60"/>
                </a:lnTo>
                <a:lnTo>
                  <a:pt x="814" y="73"/>
                </a:lnTo>
                <a:lnTo>
                  <a:pt x="831" y="89"/>
                </a:lnTo>
                <a:lnTo>
                  <a:pt x="839" y="96"/>
                </a:lnTo>
                <a:lnTo>
                  <a:pt x="846" y="104"/>
                </a:lnTo>
                <a:lnTo>
                  <a:pt x="854" y="110"/>
                </a:lnTo>
                <a:lnTo>
                  <a:pt x="862" y="117"/>
                </a:lnTo>
                <a:lnTo>
                  <a:pt x="867" y="123"/>
                </a:lnTo>
                <a:lnTo>
                  <a:pt x="873" y="131"/>
                </a:lnTo>
                <a:lnTo>
                  <a:pt x="879" y="136"/>
                </a:lnTo>
                <a:lnTo>
                  <a:pt x="883" y="142"/>
                </a:lnTo>
                <a:lnTo>
                  <a:pt x="887" y="148"/>
                </a:lnTo>
                <a:lnTo>
                  <a:pt x="891" y="154"/>
                </a:lnTo>
                <a:lnTo>
                  <a:pt x="894" y="159"/>
                </a:lnTo>
                <a:lnTo>
                  <a:pt x="896" y="163"/>
                </a:lnTo>
                <a:lnTo>
                  <a:pt x="898" y="169"/>
                </a:lnTo>
                <a:lnTo>
                  <a:pt x="898" y="173"/>
                </a:lnTo>
                <a:lnTo>
                  <a:pt x="900" y="177"/>
                </a:lnTo>
                <a:lnTo>
                  <a:pt x="900" y="181"/>
                </a:lnTo>
                <a:lnTo>
                  <a:pt x="900" y="188"/>
                </a:lnTo>
                <a:lnTo>
                  <a:pt x="898" y="196"/>
                </a:lnTo>
                <a:lnTo>
                  <a:pt x="894" y="202"/>
                </a:lnTo>
                <a:lnTo>
                  <a:pt x="889" y="207"/>
                </a:lnTo>
                <a:lnTo>
                  <a:pt x="883" y="213"/>
                </a:lnTo>
                <a:lnTo>
                  <a:pt x="875" y="217"/>
                </a:lnTo>
                <a:lnTo>
                  <a:pt x="866" y="221"/>
                </a:lnTo>
                <a:lnTo>
                  <a:pt x="856" y="225"/>
                </a:lnTo>
                <a:lnTo>
                  <a:pt x="854" y="227"/>
                </a:lnTo>
                <a:lnTo>
                  <a:pt x="850" y="228"/>
                </a:lnTo>
                <a:lnTo>
                  <a:pt x="846" y="230"/>
                </a:lnTo>
                <a:lnTo>
                  <a:pt x="844" y="232"/>
                </a:lnTo>
                <a:lnTo>
                  <a:pt x="841" y="236"/>
                </a:lnTo>
                <a:lnTo>
                  <a:pt x="837" y="240"/>
                </a:lnTo>
                <a:lnTo>
                  <a:pt x="833" y="246"/>
                </a:lnTo>
                <a:lnTo>
                  <a:pt x="831" y="250"/>
                </a:lnTo>
                <a:lnTo>
                  <a:pt x="827" y="255"/>
                </a:lnTo>
                <a:lnTo>
                  <a:pt x="821" y="263"/>
                </a:lnTo>
                <a:lnTo>
                  <a:pt x="818" y="269"/>
                </a:lnTo>
                <a:lnTo>
                  <a:pt x="814" y="276"/>
                </a:lnTo>
                <a:lnTo>
                  <a:pt x="810" y="284"/>
                </a:lnTo>
                <a:lnTo>
                  <a:pt x="804" y="294"/>
                </a:lnTo>
                <a:lnTo>
                  <a:pt x="800" y="303"/>
                </a:lnTo>
                <a:lnTo>
                  <a:pt x="796" y="313"/>
                </a:lnTo>
                <a:lnTo>
                  <a:pt x="791" y="322"/>
                </a:lnTo>
                <a:lnTo>
                  <a:pt x="785" y="334"/>
                </a:lnTo>
                <a:lnTo>
                  <a:pt x="781" y="345"/>
                </a:lnTo>
                <a:lnTo>
                  <a:pt x="775" y="359"/>
                </a:lnTo>
                <a:lnTo>
                  <a:pt x="770" y="370"/>
                </a:lnTo>
                <a:lnTo>
                  <a:pt x="764" y="384"/>
                </a:lnTo>
                <a:lnTo>
                  <a:pt x="758" y="399"/>
                </a:lnTo>
                <a:lnTo>
                  <a:pt x="752" y="412"/>
                </a:lnTo>
                <a:lnTo>
                  <a:pt x="747" y="428"/>
                </a:lnTo>
                <a:lnTo>
                  <a:pt x="741" y="443"/>
                </a:lnTo>
                <a:lnTo>
                  <a:pt x="733" y="460"/>
                </a:lnTo>
                <a:lnTo>
                  <a:pt x="727" y="478"/>
                </a:lnTo>
                <a:lnTo>
                  <a:pt x="722" y="495"/>
                </a:lnTo>
                <a:lnTo>
                  <a:pt x="714" y="512"/>
                </a:lnTo>
                <a:lnTo>
                  <a:pt x="708" y="531"/>
                </a:lnTo>
                <a:lnTo>
                  <a:pt x="700" y="55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2"/>
          <p:cNvSpPr/>
          <p:nvPr/>
        </p:nvSpPr>
        <p:spPr>
          <a:xfrm>
            <a:off x="2663107" y="4268111"/>
            <a:ext cx="554037" cy="147637"/>
          </a:xfrm>
          <a:custGeom>
            <a:avLst/>
            <a:gdLst/>
            <a:ahLst/>
            <a:cxnLst>
              <a:cxn ang="0">
                <a:pos x="25129818" y="38852090"/>
              </a:cxn>
              <a:cxn ang="0">
                <a:pos x="79786084" y="35768990"/>
              </a:cxn>
              <a:cxn ang="0">
                <a:pos x="136327184" y="28368292"/>
              </a:cxn>
              <a:cxn ang="0">
                <a:pos x="196638749" y="17884495"/>
              </a:cxn>
              <a:cxn ang="0">
                <a:pos x="243756465" y="8633623"/>
              </a:cxn>
              <a:cxn ang="0">
                <a:pos x="272655161" y="3700349"/>
              </a:cxn>
              <a:cxn ang="0">
                <a:pos x="297784980" y="1233711"/>
              </a:cxn>
              <a:cxn ang="0">
                <a:pos x="322286256" y="0"/>
              </a:cxn>
              <a:cxn ang="0">
                <a:pos x="342389318" y="0"/>
              </a:cxn>
              <a:cxn ang="0">
                <a:pos x="361864630" y="2466637"/>
              </a:cxn>
              <a:cxn ang="0">
                <a:pos x="377571064" y="6166986"/>
              </a:cxn>
              <a:cxn ang="0">
                <a:pos x="390764119" y="11717509"/>
              </a:cxn>
              <a:cxn ang="0">
                <a:pos x="401443797" y="19118206"/>
              </a:cxn>
              <a:cxn ang="0">
                <a:pos x="411495724" y="25901655"/>
              </a:cxn>
              <a:cxn ang="0">
                <a:pos x="418406523" y="32068641"/>
              </a:cxn>
              <a:cxn ang="0">
                <a:pos x="425945072" y="38235627"/>
              </a:cxn>
              <a:cxn ang="0">
                <a:pos x="430342493" y="43786150"/>
              </a:cxn>
              <a:cxn ang="0">
                <a:pos x="435368457" y="48719425"/>
              </a:cxn>
              <a:cxn ang="0">
                <a:pos x="437881835" y="53037022"/>
              </a:cxn>
              <a:cxn ang="0">
                <a:pos x="439138128" y="56736585"/>
              </a:cxn>
              <a:cxn ang="0">
                <a:pos x="439138128" y="60436934"/>
              </a:cxn>
              <a:cxn ang="0">
                <a:pos x="435368457" y="65370994"/>
              </a:cxn>
              <a:cxn ang="0">
                <a:pos x="427201365" y="67221168"/>
              </a:cxn>
              <a:cxn ang="0">
                <a:pos x="415265395" y="69687805"/>
              </a:cxn>
              <a:cxn ang="0">
                <a:pos x="405213467" y="69687805"/>
              </a:cxn>
              <a:cxn ang="0">
                <a:pos x="399558961" y="69687805"/>
              </a:cxn>
              <a:cxn ang="0">
                <a:pos x="389507034" y="70920731"/>
              </a:cxn>
              <a:cxn ang="0">
                <a:pos x="378827356" y="72154443"/>
              </a:cxn>
              <a:cxn ang="0">
                <a:pos x="364378008" y="73388154"/>
              </a:cxn>
              <a:cxn ang="0">
                <a:pos x="347415281" y="75854791"/>
              </a:cxn>
              <a:cxn ang="0">
                <a:pos x="327939969" y="77088502"/>
              </a:cxn>
              <a:cxn ang="0">
                <a:pos x="306579822" y="80788066"/>
              </a:cxn>
              <a:cxn ang="0">
                <a:pos x="280822253" y="82638240"/>
              </a:cxn>
              <a:cxn ang="0">
                <a:pos x="254436142" y="86338589"/>
              </a:cxn>
              <a:cxn ang="0">
                <a:pos x="224281153" y="90038937"/>
              </a:cxn>
              <a:cxn ang="0">
                <a:pos x="192869078" y="93739286"/>
              </a:cxn>
              <a:cxn ang="0">
                <a:pos x="158315875" y="98056098"/>
              </a:cxn>
              <a:cxn ang="0">
                <a:pos x="120621543" y="102990158"/>
              </a:cxn>
              <a:cxn ang="0">
                <a:pos x="81042376" y="107923432"/>
              </a:cxn>
              <a:cxn ang="0">
                <a:pos x="37694331" y="113473955"/>
              </a:cxn>
              <a:cxn ang="0">
                <a:pos x="0" y="38852090"/>
              </a:cxn>
            </a:cxnLst>
            <a:rect l="0" t="0" r="0" b="0"/>
            <a:pathLst>
              <a:path w="699" h="188">
                <a:moveTo>
                  <a:pt x="0" y="63"/>
                </a:moveTo>
                <a:lnTo>
                  <a:pt x="40" y="63"/>
                </a:lnTo>
                <a:lnTo>
                  <a:pt x="83" y="62"/>
                </a:lnTo>
                <a:lnTo>
                  <a:pt x="127" y="58"/>
                </a:lnTo>
                <a:lnTo>
                  <a:pt x="171" y="52"/>
                </a:lnTo>
                <a:lnTo>
                  <a:pt x="217" y="46"/>
                </a:lnTo>
                <a:lnTo>
                  <a:pt x="265" y="39"/>
                </a:lnTo>
                <a:lnTo>
                  <a:pt x="313" y="29"/>
                </a:lnTo>
                <a:lnTo>
                  <a:pt x="363" y="19"/>
                </a:lnTo>
                <a:lnTo>
                  <a:pt x="388" y="14"/>
                </a:lnTo>
                <a:lnTo>
                  <a:pt x="411" y="10"/>
                </a:lnTo>
                <a:lnTo>
                  <a:pt x="434" y="6"/>
                </a:lnTo>
                <a:lnTo>
                  <a:pt x="455" y="4"/>
                </a:lnTo>
                <a:lnTo>
                  <a:pt x="474" y="2"/>
                </a:lnTo>
                <a:lnTo>
                  <a:pt x="494" y="0"/>
                </a:lnTo>
                <a:lnTo>
                  <a:pt x="513" y="0"/>
                </a:lnTo>
                <a:lnTo>
                  <a:pt x="530" y="0"/>
                </a:lnTo>
                <a:lnTo>
                  <a:pt x="545" y="0"/>
                </a:lnTo>
                <a:lnTo>
                  <a:pt x="561" y="2"/>
                </a:lnTo>
                <a:lnTo>
                  <a:pt x="576" y="4"/>
                </a:lnTo>
                <a:lnTo>
                  <a:pt x="589" y="6"/>
                </a:lnTo>
                <a:lnTo>
                  <a:pt x="601" y="10"/>
                </a:lnTo>
                <a:lnTo>
                  <a:pt x="613" y="14"/>
                </a:lnTo>
                <a:lnTo>
                  <a:pt x="622" y="19"/>
                </a:lnTo>
                <a:lnTo>
                  <a:pt x="632" y="25"/>
                </a:lnTo>
                <a:lnTo>
                  <a:pt x="639" y="31"/>
                </a:lnTo>
                <a:lnTo>
                  <a:pt x="647" y="37"/>
                </a:lnTo>
                <a:lnTo>
                  <a:pt x="655" y="42"/>
                </a:lnTo>
                <a:lnTo>
                  <a:pt x="661" y="48"/>
                </a:lnTo>
                <a:lnTo>
                  <a:pt x="666" y="52"/>
                </a:lnTo>
                <a:lnTo>
                  <a:pt x="672" y="58"/>
                </a:lnTo>
                <a:lnTo>
                  <a:pt x="678" y="62"/>
                </a:lnTo>
                <a:lnTo>
                  <a:pt x="682" y="67"/>
                </a:lnTo>
                <a:lnTo>
                  <a:pt x="685" y="71"/>
                </a:lnTo>
                <a:lnTo>
                  <a:pt x="689" y="75"/>
                </a:lnTo>
                <a:lnTo>
                  <a:pt x="693" y="79"/>
                </a:lnTo>
                <a:lnTo>
                  <a:pt x="695" y="83"/>
                </a:lnTo>
                <a:lnTo>
                  <a:pt x="697" y="86"/>
                </a:lnTo>
                <a:lnTo>
                  <a:pt x="697" y="88"/>
                </a:lnTo>
                <a:lnTo>
                  <a:pt x="699" y="92"/>
                </a:lnTo>
                <a:lnTo>
                  <a:pt x="699" y="94"/>
                </a:lnTo>
                <a:lnTo>
                  <a:pt x="699" y="98"/>
                </a:lnTo>
                <a:lnTo>
                  <a:pt x="695" y="102"/>
                </a:lnTo>
                <a:lnTo>
                  <a:pt x="693" y="106"/>
                </a:lnTo>
                <a:lnTo>
                  <a:pt x="687" y="108"/>
                </a:lnTo>
                <a:lnTo>
                  <a:pt x="680" y="109"/>
                </a:lnTo>
                <a:lnTo>
                  <a:pt x="672" y="111"/>
                </a:lnTo>
                <a:lnTo>
                  <a:pt x="661" y="113"/>
                </a:lnTo>
                <a:lnTo>
                  <a:pt x="649" y="113"/>
                </a:lnTo>
                <a:lnTo>
                  <a:pt x="645" y="113"/>
                </a:lnTo>
                <a:lnTo>
                  <a:pt x="641" y="113"/>
                </a:lnTo>
                <a:lnTo>
                  <a:pt x="636" y="113"/>
                </a:lnTo>
                <a:lnTo>
                  <a:pt x="628" y="115"/>
                </a:lnTo>
                <a:lnTo>
                  <a:pt x="620" y="115"/>
                </a:lnTo>
                <a:lnTo>
                  <a:pt x="613" y="115"/>
                </a:lnTo>
                <a:lnTo>
                  <a:pt x="603" y="117"/>
                </a:lnTo>
                <a:lnTo>
                  <a:pt x="591" y="117"/>
                </a:lnTo>
                <a:lnTo>
                  <a:pt x="580" y="119"/>
                </a:lnTo>
                <a:lnTo>
                  <a:pt x="566" y="121"/>
                </a:lnTo>
                <a:lnTo>
                  <a:pt x="553" y="123"/>
                </a:lnTo>
                <a:lnTo>
                  <a:pt x="538" y="125"/>
                </a:lnTo>
                <a:lnTo>
                  <a:pt x="522" y="125"/>
                </a:lnTo>
                <a:lnTo>
                  <a:pt x="505" y="127"/>
                </a:lnTo>
                <a:lnTo>
                  <a:pt x="488" y="131"/>
                </a:lnTo>
                <a:lnTo>
                  <a:pt x="469" y="132"/>
                </a:lnTo>
                <a:lnTo>
                  <a:pt x="447" y="134"/>
                </a:lnTo>
                <a:lnTo>
                  <a:pt x="426" y="136"/>
                </a:lnTo>
                <a:lnTo>
                  <a:pt x="405" y="140"/>
                </a:lnTo>
                <a:lnTo>
                  <a:pt x="382" y="142"/>
                </a:lnTo>
                <a:lnTo>
                  <a:pt x="357" y="146"/>
                </a:lnTo>
                <a:lnTo>
                  <a:pt x="332" y="148"/>
                </a:lnTo>
                <a:lnTo>
                  <a:pt x="307" y="152"/>
                </a:lnTo>
                <a:lnTo>
                  <a:pt x="279" y="155"/>
                </a:lnTo>
                <a:lnTo>
                  <a:pt x="252" y="159"/>
                </a:lnTo>
                <a:lnTo>
                  <a:pt x="221" y="163"/>
                </a:lnTo>
                <a:lnTo>
                  <a:pt x="192" y="167"/>
                </a:lnTo>
                <a:lnTo>
                  <a:pt x="159" y="171"/>
                </a:lnTo>
                <a:lnTo>
                  <a:pt x="129" y="175"/>
                </a:lnTo>
                <a:lnTo>
                  <a:pt x="94" y="178"/>
                </a:lnTo>
                <a:lnTo>
                  <a:pt x="60" y="184"/>
                </a:lnTo>
                <a:lnTo>
                  <a:pt x="25" y="188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13"/>
          <p:cNvSpPr/>
          <p:nvPr/>
        </p:nvSpPr>
        <p:spPr>
          <a:xfrm>
            <a:off x="2323382" y="2786973"/>
            <a:ext cx="1460500" cy="2252663"/>
          </a:xfrm>
          <a:custGeom>
            <a:avLst/>
            <a:gdLst/>
            <a:ahLst/>
            <a:cxnLst>
              <a:cxn ang="0">
                <a:pos x="761284235" y="1524250652"/>
              </a:cxn>
              <a:cxn ang="0">
                <a:pos x="730378657" y="1491512056"/>
              </a:cxn>
              <a:cxn ang="0">
                <a:pos x="753085104" y="1483327407"/>
              </a:cxn>
              <a:cxn ang="0">
                <a:pos x="826879666" y="1494030531"/>
              </a:cxn>
              <a:cxn ang="0">
                <a:pos x="918965819" y="1507252132"/>
              </a:cxn>
              <a:cxn ang="0">
                <a:pos x="973207630" y="1496549007"/>
              </a:cxn>
              <a:cxn ang="0">
                <a:pos x="990237266" y="1471365044"/>
              </a:cxn>
              <a:cxn ang="0">
                <a:pos x="1001590092" y="1422886372"/>
              </a:cxn>
              <a:cxn ang="0">
                <a:pos x="1007266903" y="1349222943"/>
              </a:cxn>
              <a:cxn ang="0">
                <a:pos x="1009790018" y="1251636375"/>
              </a:cxn>
              <a:cxn ang="0">
                <a:pos x="1009790018" y="1045128513"/>
              </a:cxn>
              <a:cxn ang="0">
                <a:pos x="1009790018" y="844917634"/>
              </a:cxn>
              <a:cxn ang="0">
                <a:pos x="1007266903" y="642187486"/>
              </a:cxn>
              <a:cxn ang="0">
                <a:pos x="991499221" y="411755692"/>
              </a:cxn>
              <a:cxn ang="0">
                <a:pos x="978253860" y="287725131"/>
              </a:cxn>
              <a:cxn ang="0">
                <a:pos x="961224223" y="192027024"/>
              </a:cxn>
              <a:cxn ang="0">
                <a:pos x="941671472" y="136622146"/>
              </a:cxn>
              <a:cxn ang="0">
                <a:pos x="904458504" y="115845912"/>
              </a:cxn>
              <a:cxn ang="0">
                <a:pos x="845170463" y="115215897"/>
              </a:cxn>
              <a:cxn ang="0">
                <a:pos x="745516553" y="127178259"/>
              </a:cxn>
              <a:cxn ang="0">
                <a:pos x="623786777" y="144177573"/>
              </a:cxn>
              <a:cxn ang="0">
                <a:pos x="498903306" y="161806109"/>
              </a:cxn>
              <a:cxn ang="0">
                <a:pos x="330499476" y="186360057"/>
              </a:cxn>
              <a:cxn ang="0">
                <a:pos x="121099196" y="215321733"/>
              </a:cxn>
              <a:cxn ang="0">
                <a:pos x="19552751" y="152362222"/>
              </a:cxn>
              <a:cxn ang="0">
                <a:pos x="95870428" y="146066033"/>
              </a:cxn>
              <a:cxn ang="0">
                <a:pos x="210662234" y="131585195"/>
              </a:cxn>
              <a:cxn ang="0">
                <a:pos x="362035633" y="111438183"/>
              </a:cxn>
              <a:cxn ang="0">
                <a:pos x="547469100" y="83736538"/>
              </a:cxn>
              <a:cxn ang="0">
                <a:pos x="701996195" y="59181797"/>
              </a:cxn>
              <a:cxn ang="0">
                <a:pos x="809850030" y="40294023"/>
              </a:cxn>
              <a:cxn ang="0">
                <a:pos x="871661185" y="25813185"/>
              </a:cxn>
              <a:cxn ang="0">
                <a:pos x="903197343" y="10073903"/>
              </a:cxn>
              <a:cxn ang="0">
                <a:pos x="942933426" y="0"/>
              </a:cxn>
              <a:cxn ang="0">
                <a:pos x="1000328932" y="25813185"/>
              </a:cxn>
              <a:cxn ang="0">
                <a:pos x="1092415085" y="81218062"/>
              </a:cxn>
              <a:cxn ang="0">
                <a:pos x="1150441171" y="127178259"/>
              </a:cxn>
              <a:cxn ang="0">
                <a:pos x="1156117981" y="161806109"/>
              </a:cxn>
              <a:cxn ang="0">
                <a:pos x="1127104938" y="200840895"/>
              </a:cxn>
              <a:cxn ang="0">
                <a:pos x="1113859577" y="270725817"/>
              </a:cxn>
              <a:cxn ang="0">
                <a:pos x="1111336462" y="374609367"/>
              </a:cxn>
              <a:cxn ang="0">
                <a:pos x="1112597623" y="475974441"/>
              </a:cxn>
              <a:cxn ang="0">
                <a:pos x="1115120738" y="617003523"/>
              </a:cxn>
              <a:cxn ang="0">
                <a:pos x="1117643853" y="795178930"/>
              </a:cxn>
              <a:cxn ang="0">
                <a:pos x="1121428128" y="1006722950"/>
              </a:cxn>
              <a:cxn ang="0">
                <a:pos x="1123319869" y="1192453785"/>
              </a:cxn>
              <a:cxn ang="0">
                <a:pos x="1123319869" y="1334742898"/>
              </a:cxn>
              <a:cxn ang="0">
                <a:pos x="1122689288" y="1436107178"/>
              </a:cxn>
              <a:cxn ang="0">
                <a:pos x="1116381898" y="1514806765"/>
              </a:cxn>
              <a:cxn ang="0">
                <a:pos x="1105659652" y="1602950239"/>
              </a:cxn>
              <a:cxn ang="0">
                <a:pos x="1081061465" y="1689834475"/>
              </a:cxn>
              <a:cxn ang="0">
                <a:pos x="1031865090" y="1760978635"/>
              </a:cxn>
              <a:cxn ang="0">
                <a:pos x="997805817" y="1783644122"/>
              </a:cxn>
              <a:cxn ang="0">
                <a:pos x="967531614" y="1784903360"/>
              </a:cxn>
              <a:cxn ang="0">
                <a:pos x="949240023" y="1753424001"/>
              </a:cxn>
              <a:cxn ang="0">
                <a:pos x="942933426" y="1689834475"/>
              </a:cxn>
              <a:cxn ang="0">
                <a:pos x="894998212" y="1619319537"/>
              </a:cxn>
            </a:cxnLst>
            <a:rect l="0" t="0" r="0" b="0"/>
            <a:pathLst>
              <a:path w="1839" h="2839">
                <a:moveTo>
                  <a:pt x="1326" y="2501"/>
                </a:moveTo>
                <a:lnTo>
                  <a:pt x="1305" y="2488"/>
                </a:lnTo>
                <a:lnTo>
                  <a:pt x="1286" y="2475"/>
                </a:lnTo>
                <a:lnTo>
                  <a:pt x="1267" y="2463"/>
                </a:lnTo>
                <a:lnTo>
                  <a:pt x="1250" y="2452"/>
                </a:lnTo>
                <a:lnTo>
                  <a:pt x="1234" y="2440"/>
                </a:lnTo>
                <a:lnTo>
                  <a:pt x="1221" y="2431"/>
                </a:lnTo>
                <a:lnTo>
                  <a:pt x="1207" y="2421"/>
                </a:lnTo>
                <a:lnTo>
                  <a:pt x="1196" y="2411"/>
                </a:lnTo>
                <a:lnTo>
                  <a:pt x="1186" y="2404"/>
                </a:lnTo>
                <a:lnTo>
                  <a:pt x="1177" y="2396"/>
                </a:lnTo>
                <a:lnTo>
                  <a:pt x="1171" y="2388"/>
                </a:lnTo>
                <a:lnTo>
                  <a:pt x="1165" y="2383"/>
                </a:lnTo>
                <a:lnTo>
                  <a:pt x="1161" y="2377"/>
                </a:lnTo>
                <a:lnTo>
                  <a:pt x="1158" y="2373"/>
                </a:lnTo>
                <a:lnTo>
                  <a:pt x="1158" y="2369"/>
                </a:lnTo>
                <a:lnTo>
                  <a:pt x="1158" y="2365"/>
                </a:lnTo>
                <a:lnTo>
                  <a:pt x="1159" y="2362"/>
                </a:lnTo>
                <a:lnTo>
                  <a:pt x="1161" y="2360"/>
                </a:lnTo>
                <a:lnTo>
                  <a:pt x="1165" y="2358"/>
                </a:lnTo>
                <a:lnTo>
                  <a:pt x="1171" y="2356"/>
                </a:lnTo>
                <a:lnTo>
                  <a:pt x="1177" y="2356"/>
                </a:lnTo>
                <a:lnTo>
                  <a:pt x="1184" y="2356"/>
                </a:lnTo>
                <a:lnTo>
                  <a:pt x="1194" y="2356"/>
                </a:lnTo>
                <a:lnTo>
                  <a:pt x="1204" y="2356"/>
                </a:lnTo>
                <a:lnTo>
                  <a:pt x="1215" y="2356"/>
                </a:lnTo>
                <a:lnTo>
                  <a:pt x="1229" y="2358"/>
                </a:lnTo>
                <a:lnTo>
                  <a:pt x="1242" y="2360"/>
                </a:lnTo>
                <a:lnTo>
                  <a:pt x="1257" y="2362"/>
                </a:lnTo>
                <a:lnTo>
                  <a:pt x="1275" y="2365"/>
                </a:lnTo>
                <a:lnTo>
                  <a:pt x="1292" y="2369"/>
                </a:lnTo>
                <a:lnTo>
                  <a:pt x="1311" y="2373"/>
                </a:lnTo>
                <a:lnTo>
                  <a:pt x="1332" y="2377"/>
                </a:lnTo>
                <a:lnTo>
                  <a:pt x="1353" y="2381"/>
                </a:lnTo>
                <a:lnTo>
                  <a:pt x="1373" y="2385"/>
                </a:lnTo>
                <a:lnTo>
                  <a:pt x="1392" y="2388"/>
                </a:lnTo>
                <a:lnTo>
                  <a:pt x="1409" y="2390"/>
                </a:lnTo>
                <a:lnTo>
                  <a:pt x="1426" y="2392"/>
                </a:lnTo>
                <a:lnTo>
                  <a:pt x="1442" y="2394"/>
                </a:lnTo>
                <a:lnTo>
                  <a:pt x="1457" y="2394"/>
                </a:lnTo>
                <a:lnTo>
                  <a:pt x="1470" y="2394"/>
                </a:lnTo>
                <a:lnTo>
                  <a:pt x="1484" y="2394"/>
                </a:lnTo>
                <a:lnTo>
                  <a:pt x="1495" y="2392"/>
                </a:lnTo>
                <a:lnTo>
                  <a:pt x="1507" y="2390"/>
                </a:lnTo>
                <a:lnTo>
                  <a:pt x="1518" y="2388"/>
                </a:lnTo>
                <a:lnTo>
                  <a:pt x="1528" y="2385"/>
                </a:lnTo>
                <a:lnTo>
                  <a:pt x="1536" y="2381"/>
                </a:lnTo>
                <a:lnTo>
                  <a:pt x="1543" y="2377"/>
                </a:lnTo>
                <a:lnTo>
                  <a:pt x="1551" y="2371"/>
                </a:lnTo>
                <a:lnTo>
                  <a:pt x="1555" y="2367"/>
                </a:lnTo>
                <a:lnTo>
                  <a:pt x="1557" y="2365"/>
                </a:lnTo>
                <a:lnTo>
                  <a:pt x="1561" y="2360"/>
                </a:lnTo>
                <a:lnTo>
                  <a:pt x="1563" y="2356"/>
                </a:lnTo>
                <a:lnTo>
                  <a:pt x="1565" y="2350"/>
                </a:lnTo>
                <a:lnTo>
                  <a:pt x="1568" y="2344"/>
                </a:lnTo>
                <a:lnTo>
                  <a:pt x="1570" y="2337"/>
                </a:lnTo>
                <a:lnTo>
                  <a:pt x="1572" y="2329"/>
                </a:lnTo>
                <a:lnTo>
                  <a:pt x="1574" y="2321"/>
                </a:lnTo>
                <a:lnTo>
                  <a:pt x="1578" y="2314"/>
                </a:lnTo>
                <a:lnTo>
                  <a:pt x="1580" y="2304"/>
                </a:lnTo>
                <a:lnTo>
                  <a:pt x="1582" y="2294"/>
                </a:lnTo>
                <a:lnTo>
                  <a:pt x="1584" y="2283"/>
                </a:lnTo>
                <a:lnTo>
                  <a:pt x="1586" y="2271"/>
                </a:lnTo>
                <a:lnTo>
                  <a:pt x="1588" y="2260"/>
                </a:lnTo>
                <a:lnTo>
                  <a:pt x="1588" y="2248"/>
                </a:lnTo>
                <a:lnTo>
                  <a:pt x="1589" y="2235"/>
                </a:lnTo>
                <a:lnTo>
                  <a:pt x="1591" y="2222"/>
                </a:lnTo>
                <a:lnTo>
                  <a:pt x="1593" y="2206"/>
                </a:lnTo>
                <a:lnTo>
                  <a:pt x="1593" y="2193"/>
                </a:lnTo>
                <a:lnTo>
                  <a:pt x="1595" y="2176"/>
                </a:lnTo>
                <a:lnTo>
                  <a:pt x="1595" y="2160"/>
                </a:lnTo>
                <a:lnTo>
                  <a:pt x="1597" y="2143"/>
                </a:lnTo>
                <a:lnTo>
                  <a:pt x="1597" y="2126"/>
                </a:lnTo>
                <a:lnTo>
                  <a:pt x="1599" y="2109"/>
                </a:lnTo>
                <a:lnTo>
                  <a:pt x="1599" y="2089"/>
                </a:lnTo>
                <a:lnTo>
                  <a:pt x="1599" y="2070"/>
                </a:lnTo>
                <a:lnTo>
                  <a:pt x="1601" y="2051"/>
                </a:lnTo>
                <a:lnTo>
                  <a:pt x="1601" y="2030"/>
                </a:lnTo>
                <a:lnTo>
                  <a:pt x="1601" y="2009"/>
                </a:lnTo>
                <a:lnTo>
                  <a:pt x="1601" y="1988"/>
                </a:lnTo>
                <a:lnTo>
                  <a:pt x="1601" y="1965"/>
                </a:lnTo>
                <a:lnTo>
                  <a:pt x="1601" y="1921"/>
                </a:lnTo>
                <a:lnTo>
                  <a:pt x="1601" y="1875"/>
                </a:lnTo>
                <a:lnTo>
                  <a:pt x="1601" y="1831"/>
                </a:lnTo>
                <a:lnTo>
                  <a:pt x="1601" y="1789"/>
                </a:lnTo>
                <a:lnTo>
                  <a:pt x="1601" y="1744"/>
                </a:lnTo>
                <a:lnTo>
                  <a:pt x="1601" y="1702"/>
                </a:lnTo>
                <a:lnTo>
                  <a:pt x="1601" y="1660"/>
                </a:lnTo>
                <a:lnTo>
                  <a:pt x="1601" y="1618"/>
                </a:lnTo>
                <a:lnTo>
                  <a:pt x="1601" y="1578"/>
                </a:lnTo>
                <a:lnTo>
                  <a:pt x="1601" y="1537"/>
                </a:lnTo>
                <a:lnTo>
                  <a:pt x="1601" y="1497"/>
                </a:lnTo>
                <a:lnTo>
                  <a:pt x="1601" y="1457"/>
                </a:lnTo>
                <a:lnTo>
                  <a:pt x="1601" y="1419"/>
                </a:lnTo>
                <a:lnTo>
                  <a:pt x="1601" y="1380"/>
                </a:lnTo>
                <a:lnTo>
                  <a:pt x="1601" y="1342"/>
                </a:lnTo>
                <a:lnTo>
                  <a:pt x="1601" y="1304"/>
                </a:lnTo>
                <a:lnTo>
                  <a:pt x="1601" y="1267"/>
                </a:lnTo>
                <a:lnTo>
                  <a:pt x="1601" y="1231"/>
                </a:lnTo>
                <a:lnTo>
                  <a:pt x="1601" y="1194"/>
                </a:lnTo>
                <a:lnTo>
                  <a:pt x="1599" y="1158"/>
                </a:lnTo>
                <a:lnTo>
                  <a:pt x="1599" y="1124"/>
                </a:lnTo>
                <a:lnTo>
                  <a:pt x="1599" y="1089"/>
                </a:lnTo>
                <a:lnTo>
                  <a:pt x="1597" y="1020"/>
                </a:lnTo>
                <a:lnTo>
                  <a:pt x="1593" y="955"/>
                </a:lnTo>
                <a:lnTo>
                  <a:pt x="1591" y="890"/>
                </a:lnTo>
                <a:lnTo>
                  <a:pt x="1586" y="828"/>
                </a:lnTo>
                <a:lnTo>
                  <a:pt x="1582" y="767"/>
                </a:lnTo>
                <a:lnTo>
                  <a:pt x="1580" y="738"/>
                </a:lnTo>
                <a:lnTo>
                  <a:pt x="1578" y="710"/>
                </a:lnTo>
                <a:lnTo>
                  <a:pt x="1574" y="681"/>
                </a:lnTo>
                <a:lnTo>
                  <a:pt x="1572" y="654"/>
                </a:lnTo>
                <a:lnTo>
                  <a:pt x="1570" y="627"/>
                </a:lnTo>
                <a:lnTo>
                  <a:pt x="1566" y="600"/>
                </a:lnTo>
                <a:lnTo>
                  <a:pt x="1565" y="575"/>
                </a:lnTo>
                <a:lnTo>
                  <a:pt x="1563" y="551"/>
                </a:lnTo>
                <a:lnTo>
                  <a:pt x="1559" y="526"/>
                </a:lnTo>
                <a:lnTo>
                  <a:pt x="1557" y="503"/>
                </a:lnTo>
                <a:lnTo>
                  <a:pt x="1553" y="480"/>
                </a:lnTo>
                <a:lnTo>
                  <a:pt x="1551" y="457"/>
                </a:lnTo>
                <a:lnTo>
                  <a:pt x="1547" y="436"/>
                </a:lnTo>
                <a:lnTo>
                  <a:pt x="1543" y="414"/>
                </a:lnTo>
                <a:lnTo>
                  <a:pt x="1541" y="393"/>
                </a:lnTo>
                <a:lnTo>
                  <a:pt x="1538" y="374"/>
                </a:lnTo>
                <a:lnTo>
                  <a:pt x="1534" y="355"/>
                </a:lnTo>
                <a:lnTo>
                  <a:pt x="1532" y="338"/>
                </a:lnTo>
                <a:lnTo>
                  <a:pt x="1528" y="321"/>
                </a:lnTo>
                <a:lnTo>
                  <a:pt x="1524" y="305"/>
                </a:lnTo>
                <a:lnTo>
                  <a:pt x="1522" y="290"/>
                </a:lnTo>
                <a:lnTo>
                  <a:pt x="1518" y="276"/>
                </a:lnTo>
                <a:lnTo>
                  <a:pt x="1515" y="265"/>
                </a:lnTo>
                <a:lnTo>
                  <a:pt x="1511" y="253"/>
                </a:lnTo>
                <a:lnTo>
                  <a:pt x="1507" y="242"/>
                </a:lnTo>
                <a:lnTo>
                  <a:pt x="1503" y="232"/>
                </a:lnTo>
                <a:lnTo>
                  <a:pt x="1499" y="225"/>
                </a:lnTo>
                <a:lnTo>
                  <a:pt x="1493" y="217"/>
                </a:lnTo>
                <a:lnTo>
                  <a:pt x="1490" y="211"/>
                </a:lnTo>
                <a:lnTo>
                  <a:pt x="1486" y="206"/>
                </a:lnTo>
                <a:lnTo>
                  <a:pt x="1480" y="202"/>
                </a:lnTo>
                <a:lnTo>
                  <a:pt x="1476" y="200"/>
                </a:lnTo>
                <a:lnTo>
                  <a:pt x="1467" y="196"/>
                </a:lnTo>
                <a:lnTo>
                  <a:pt x="1457" y="192"/>
                </a:lnTo>
                <a:lnTo>
                  <a:pt x="1445" y="188"/>
                </a:lnTo>
                <a:lnTo>
                  <a:pt x="1434" y="184"/>
                </a:lnTo>
                <a:lnTo>
                  <a:pt x="1421" y="183"/>
                </a:lnTo>
                <a:lnTo>
                  <a:pt x="1409" y="183"/>
                </a:lnTo>
                <a:lnTo>
                  <a:pt x="1396" y="181"/>
                </a:lnTo>
                <a:lnTo>
                  <a:pt x="1382" y="181"/>
                </a:lnTo>
                <a:lnTo>
                  <a:pt x="1374" y="181"/>
                </a:lnTo>
                <a:lnTo>
                  <a:pt x="1365" y="181"/>
                </a:lnTo>
                <a:lnTo>
                  <a:pt x="1353" y="183"/>
                </a:lnTo>
                <a:lnTo>
                  <a:pt x="1340" y="183"/>
                </a:lnTo>
                <a:lnTo>
                  <a:pt x="1326" y="184"/>
                </a:lnTo>
                <a:lnTo>
                  <a:pt x="1311" y="186"/>
                </a:lnTo>
                <a:lnTo>
                  <a:pt x="1294" y="188"/>
                </a:lnTo>
                <a:lnTo>
                  <a:pt x="1275" y="190"/>
                </a:lnTo>
                <a:lnTo>
                  <a:pt x="1254" y="192"/>
                </a:lnTo>
                <a:lnTo>
                  <a:pt x="1230" y="194"/>
                </a:lnTo>
                <a:lnTo>
                  <a:pt x="1207" y="198"/>
                </a:lnTo>
                <a:lnTo>
                  <a:pt x="1182" y="202"/>
                </a:lnTo>
                <a:lnTo>
                  <a:pt x="1154" y="204"/>
                </a:lnTo>
                <a:lnTo>
                  <a:pt x="1125" y="207"/>
                </a:lnTo>
                <a:lnTo>
                  <a:pt x="1096" y="213"/>
                </a:lnTo>
                <a:lnTo>
                  <a:pt x="1063" y="217"/>
                </a:lnTo>
                <a:lnTo>
                  <a:pt x="1046" y="219"/>
                </a:lnTo>
                <a:lnTo>
                  <a:pt x="1029" y="223"/>
                </a:lnTo>
                <a:lnTo>
                  <a:pt x="1010" y="225"/>
                </a:lnTo>
                <a:lnTo>
                  <a:pt x="989" y="229"/>
                </a:lnTo>
                <a:lnTo>
                  <a:pt x="967" y="230"/>
                </a:lnTo>
                <a:lnTo>
                  <a:pt x="946" y="234"/>
                </a:lnTo>
                <a:lnTo>
                  <a:pt x="923" y="238"/>
                </a:lnTo>
                <a:lnTo>
                  <a:pt x="898" y="242"/>
                </a:lnTo>
                <a:lnTo>
                  <a:pt x="873" y="246"/>
                </a:lnTo>
                <a:lnTo>
                  <a:pt x="847" y="250"/>
                </a:lnTo>
                <a:lnTo>
                  <a:pt x="820" y="253"/>
                </a:lnTo>
                <a:lnTo>
                  <a:pt x="791" y="257"/>
                </a:lnTo>
                <a:lnTo>
                  <a:pt x="762" y="261"/>
                </a:lnTo>
                <a:lnTo>
                  <a:pt x="731" y="265"/>
                </a:lnTo>
                <a:lnTo>
                  <a:pt x="699" y="271"/>
                </a:lnTo>
                <a:lnTo>
                  <a:pt x="666" y="275"/>
                </a:lnTo>
                <a:lnTo>
                  <a:pt x="633" y="280"/>
                </a:lnTo>
                <a:lnTo>
                  <a:pt x="597" y="284"/>
                </a:lnTo>
                <a:lnTo>
                  <a:pt x="562" y="290"/>
                </a:lnTo>
                <a:lnTo>
                  <a:pt x="524" y="296"/>
                </a:lnTo>
                <a:lnTo>
                  <a:pt x="488" y="299"/>
                </a:lnTo>
                <a:lnTo>
                  <a:pt x="447" y="305"/>
                </a:lnTo>
                <a:lnTo>
                  <a:pt x="407" y="311"/>
                </a:lnTo>
                <a:lnTo>
                  <a:pt x="367" y="317"/>
                </a:lnTo>
                <a:lnTo>
                  <a:pt x="324" y="322"/>
                </a:lnTo>
                <a:lnTo>
                  <a:pt x="282" y="328"/>
                </a:lnTo>
                <a:lnTo>
                  <a:pt x="238" y="336"/>
                </a:lnTo>
                <a:lnTo>
                  <a:pt x="192" y="342"/>
                </a:lnTo>
                <a:lnTo>
                  <a:pt x="146" y="347"/>
                </a:lnTo>
                <a:lnTo>
                  <a:pt x="98" y="355"/>
                </a:lnTo>
                <a:lnTo>
                  <a:pt x="50" y="361"/>
                </a:lnTo>
                <a:lnTo>
                  <a:pt x="0" y="368"/>
                </a:lnTo>
                <a:lnTo>
                  <a:pt x="0" y="242"/>
                </a:lnTo>
                <a:lnTo>
                  <a:pt x="10" y="242"/>
                </a:lnTo>
                <a:lnTo>
                  <a:pt x="19" y="242"/>
                </a:lnTo>
                <a:lnTo>
                  <a:pt x="31" y="242"/>
                </a:lnTo>
                <a:lnTo>
                  <a:pt x="42" y="242"/>
                </a:lnTo>
                <a:lnTo>
                  <a:pt x="56" y="240"/>
                </a:lnTo>
                <a:lnTo>
                  <a:pt x="69" y="240"/>
                </a:lnTo>
                <a:lnTo>
                  <a:pt x="83" y="238"/>
                </a:lnTo>
                <a:lnTo>
                  <a:pt x="100" y="236"/>
                </a:lnTo>
                <a:lnTo>
                  <a:pt x="115" y="236"/>
                </a:lnTo>
                <a:lnTo>
                  <a:pt x="132" y="234"/>
                </a:lnTo>
                <a:lnTo>
                  <a:pt x="152" y="232"/>
                </a:lnTo>
                <a:lnTo>
                  <a:pt x="171" y="230"/>
                </a:lnTo>
                <a:lnTo>
                  <a:pt x="192" y="229"/>
                </a:lnTo>
                <a:lnTo>
                  <a:pt x="213" y="225"/>
                </a:lnTo>
                <a:lnTo>
                  <a:pt x="234" y="223"/>
                </a:lnTo>
                <a:lnTo>
                  <a:pt x="257" y="219"/>
                </a:lnTo>
                <a:lnTo>
                  <a:pt x="282" y="217"/>
                </a:lnTo>
                <a:lnTo>
                  <a:pt x="307" y="213"/>
                </a:lnTo>
                <a:lnTo>
                  <a:pt x="334" y="209"/>
                </a:lnTo>
                <a:lnTo>
                  <a:pt x="361" y="207"/>
                </a:lnTo>
                <a:lnTo>
                  <a:pt x="388" y="204"/>
                </a:lnTo>
                <a:lnTo>
                  <a:pt x="417" y="200"/>
                </a:lnTo>
                <a:lnTo>
                  <a:pt x="447" y="194"/>
                </a:lnTo>
                <a:lnTo>
                  <a:pt x="478" y="190"/>
                </a:lnTo>
                <a:lnTo>
                  <a:pt x="509" y="186"/>
                </a:lnTo>
                <a:lnTo>
                  <a:pt x="541" y="181"/>
                </a:lnTo>
                <a:lnTo>
                  <a:pt x="574" y="177"/>
                </a:lnTo>
                <a:lnTo>
                  <a:pt x="609" y="171"/>
                </a:lnTo>
                <a:lnTo>
                  <a:pt x="645" y="167"/>
                </a:lnTo>
                <a:lnTo>
                  <a:pt x="681" y="161"/>
                </a:lnTo>
                <a:lnTo>
                  <a:pt x="718" y="156"/>
                </a:lnTo>
                <a:lnTo>
                  <a:pt x="756" y="150"/>
                </a:lnTo>
                <a:lnTo>
                  <a:pt x="795" y="144"/>
                </a:lnTo>
                <a:lnTo>
                  <a:pt x="831" y="138"/>
                </a:lnTo>
                <a:lnTo>
                  <a:pt x="868" y="133"/>
                </a:lnTo>
                <a:lnTo>
                  <a:pt x="902" y="127"/>
                </a:lnTo>
                <a:lnTo>
                  <a:pt x="935" y="121"/>
                </a:lnTo>
                <a:lnTo>
                  <a:pt x="967" y="117"/>
                </a:lnTo>
                <a:lnTo>
                  <a:pt x="998" y="112"/>
                </a:lnTo>
                <a:lnTo>
                  <a:pt x="1029" y="108"/>
                </a:lnTo>
                <a:lnTo>
                  <a:pt x="1058" y="102"/>
                </a:lnTo>
                <a:lnTo>
                  <a:pt x="1087" y="98"/>
                </a:lnTo>
                <a:lnTo>
                  <a:pt x="1113" y="94"/>
                </a:lnTo>
                <a:lnTo>
                  <a:pt x="1138" y="89"/>
                </a:lnTo>
                <a:lnTo>
                  <a:pt x="1163" y="85"/>
                </a:lnTo>
                <a:lnTo>
                  <a:pt x="1186" y="81"/>
                </a:lnTo>
                <a:lnTo>
                  <a:pt x="1207" y="77"/>
                </a:lnTo>
                <a:lnTo>
                  <a:pt x="1229" y="73"/>
                </a:lnTo>
                <a:lnTo>
                  <a:pt x="1248" y="69"/>
                </a:lnTo>
                <a:lnTo>
                  <a:pt x="1267" y="66"/>
                </a:lnTo>
                <a:lnTo>
                  <a:pt x="1284" y="64"/>
                </a:lnTo>
                <a:lnTo>
                  <a:pt x="1302" y="60"/>
                </a:lnTo>
                <a:lnTo>
                  <a:pt x="1317" y="56"/>
                </a:lnTo>
                <a:lnTo>
                  <a:pt x="1330" y="54"/>
                </a:lnTo>
                <a:lnTo>
                  <a:pt x="1344" y="50"/>
                </a:lnTo>
                <a:lnTo>
                  <a:pt x="1355" y="48"/>
                </a:lnTo>
                <a:lnTo>
                  <a:pt x="1365" y="46"/>
                </a:lnTo>
                <a:lnTo>
                  <a:pt x="1374" y="43"/>
                </a:lnTo>
                <a:lnTo>
                  <a:pt x="1382" y="41"/>
                </a:lnTo>
                <a:lnTo>
                  <a:pt x="1390" y="39"/>
                </a:lnTo>
                <a:lnTo>
                  <a:pt x="1396" y="37"/>
                </a:lnTo>
                <a:lnTo>
                  <a:pt x="1401" y="35"/>
                </a:lnTo>
                <a:lnTo>
                  <a:pt x="1405" y="33"/>
                </a:lnTo>
                <a:lnTo>
                  <a:pt x="1407" y="31"/>
                </a:lnTo>
                <a:lnTo>
                  <a:pt x="1415" y="25"/>
                </a:lnTo>
                <a:lnTo>
                  <a:pt x="1422" y="20"/>
                </a:lnTo>
                <a:lnTo>
                  <a:pt x="1432" y="16"/>
                </a:lnTo>
                <a:lnTo>
                  <a:pt x="1440" y="10"/>
                </a:lnTo>
                <a:lnTo>
                  <a:pt x="1449" y="8"/>
                </a:lnTo>
                <a:lnTo>
                  <a:pt x="1457" y="4"/>
                </a:lnTo>
                <a:lnTo>
                  <a:pt x="1467" y="2"/>
                </a:lnTo>
                <a:lnTo>
                  <a:pt x="1476" y="0"/>
                </a:lnTo>
                <a:lnTo>
                  <a:pt x="1482" y="0"/>
                </a:lnTo>
                <a:lnTo>
                  <a:pt x="1488" y="0"/>
                </a:lnTo>
                <a:lnTo>
                  <a:pt x="1495" y="0"/>
                </a:lnTo>
                <a:lnTo>
                  <a:pt x="1503" y="2"/>
                </a:lnTo>
                <a:lnTo>
                  <a:pt x="1511" y="6"/>
                </a:lnTo>
                <a:lnTo>
                  <a:pt x="1522" y="10"/>
                </a:lnTo>
                <a:lnTo>
                  <a:pt x="1532" y="14"/>
                </a:lnTo>
                <a:lnTo>
                  <a:pt x="1545" y="20"/>
                </a:lnTo>
                <a:lnTo>
                  <a:pt x="1557" y="25"/>
                </a:lnTo>
                <a:lnTo>
                  <a:pt x="1570" y="33"/>
                </a:lnTo>
                <a:lnTo>
                  <a:pt x="1586" y="41"/>
                </a:lnTo>
                <a:lnTo>
                  <a:pt x="1603" y="50"/>
                </a:lnTo>
                <a:lnTo>
                  <a:pt x="1618" y="60"/>
                </a:lnTo>
                <a:lnTo>
                  <a:pt x="1637" y="69"/>
                </a:lnTo>
                <a:lnTo>
                  <a:pt x="1657" y="81"/>
                </a:lnTo>
                <a:lnTo>
                  <a:pt x="1676" y="92"/>
                </a:lnTo>
                <a:lnTo>
                  <a:pt x="1695" y="104"/>
                </a:lnTo>
                <a:lnTo>
                  <a:pt x="1714" y="117"/>
                </a:lnTo>
                <a:lnTo>
                  <a:pt x="1732" y="129"/>
                </a:lnTo>
                <a:lnTo>
                  <a:pt x="1747" y="138"/>
                </a:lnTo>
                <a:lnTo>
                  <a:pt x="1762" y="150"/>
                </a:lnTo>
                <a:lnTo>
                  <a:pt x="1776" y="160"/>
                </a:lnTo>
                <a:lnTo>
                  <a:pt x="1787" y="169"/>
                </a:lnTo>
                <a:lnTo>
                  <a:pt x="1799" y="177"/>
                </a:lnTo>
                <a:lnTo>
                  <a:pt x="1808" y="186"/>
                </a:lnTo>
                <a:lnTo>
                  <a:pt x="1816" y="194"/>
                </a:lnTo>
                <a:lnTo>
                  <a:pt x="1824" y="202"/>
                </a:lnTo>
                <a:lnTo>
                  <a:pt x="1829" y="207"/>
                </a:lnTo>
                <a:lnTo>
                  <a:pt x="1833" y="215"/>
                </a:lnTo>
                <a:lnTo>
                  <a:pt x="1837" y="221"/>
                </a:lnTo>
                <a:lnTo>
                  <a:pt x="1839" y="225"/>
                </a:lnTo>
                <a:lnTo>
                  <a:pt x="1839" y="230"/>
                </a:lnTo>
                <a:lnTo>
                  <a:pt x="1839" y="240"/>
                </a:lnTo>
                <a:lnTo>
                  <a:pt x="1837" y="250"/>
                </a:lnTo>
                <a:lnTo>
                  <a:pt x="1833" y="257"/>
                </a:lnTo>
                <a:lnTo>
                  <a:pt x="1829" y="267"/>
                </a:lnTo>
                <a:lnTo>
                  <a:pt x="1824" y="275"/>
                </a:lnTo>
                <a:lnTo>
                  <a:pt x="1818" y="284"/>
                </a:lnTo>
                <a:lnTo>
                  <a:pt x="1810" y="292"/>
                </a:lnTo>
                <a:lnTo>
                  <a:pt x="1801" y="299"/>
                </a:lnTo>
                <a:lnTo>
                  <a:pt x="1797" y="303"/>
                </a:lnTo>
                <a:lnTo>
                  <a:pt x="1791" y="311"/>
                </a:lnTo>
                <a:lnTo>
                  <a:pt x="1787" y="319"/>
                </a:lnTo>
                <a:lnTo>
                  <a:pt x="1783" y="326"/>
                </a:lnTo>
                <a:lnTo>
                  <a:pt x="1781" y="338"/>
                </a:lnTo>
                <a:lnTo>
                  <a:pt x="1778" y="349"/>
                </a:lnTo>
                <a:lnTo>
                  <a:pt x="1774" y="363"/>
                </a:lnTo>
                <a:lnTo>
                  <a:pt x="1772" y="378"/>
                </a:lnTo>
                <a:lnTo>
                  <a:pt x="1770" y="393"/>
                </a:lnTo>
                <a:lnTo>
                  <a:pt x="1768" y="411"/>
                </a:lnTo>
                <a:lnTo>
                  <a:pt x="1766" y="430"/>
                </a:lnTo>
                <a:lnTo>
                  <a:pt x="1764" y="451"/>
                </a:lnTo>
                <a:lnTo>
                  <a:pt x="1764" y="474"/>
                </a:lnTo>
                <a:lnTo>
                  <a:pt x="1762" y="497"/>
                </a:lnTo>
                <a:lnTo>
                  <a:pt x="1762" y="522"/>
                </a:lnTo>
                <a:lnTo>
                  <a:pt x="1762" y="549"/>
                </a:lnTo>
                <a:lnTo>
                  <a:pt x="1762" y="562"/>
                </a:lnTo>
                <a:lnTo>
                  <a:pt x="1762" y="577"/>
                </a:lnTo>
                <a:lnTo>
                  <a:pt x="1762" y="595"/>
                </a:lnTo>
                <a:lnTo>
                  <a:pt x="1762" y="612"/>
                </a:lnTo>
                <a:lnTo>
                  <a:pt x="1762" y="629"/>
                </a:lnTo>
                <a:lnTo>
                  <a:pt x="1762" y="648"/>
                </a:lnTo>
                <a:lnTo>
                  <a:pt x="1762" y="667"/>
                </a:lnTo>
                <a:lnTo>
                  <a:pt x="1764" y="688"/>
                </a:lnTo>
                <a:lnTo>
                  <a:pt x="1764" y="710"/>
                </a:lnTo>
                <a:lnTo>
                  <a:pt x="1764" y="733"/>
                </a:lnTo>
                <a:lnTo>
                  <a:pt x="1764" y="756"/>
                </a:lnTo>
                <a:lnTo>
                  <a:pt x="1764" y="780"/>
                </a:lnTo>
                <a:lnTo>
                  <a:pt x="1764" y="807"/>
                </a:lnTo>
                <a:lnTo>
                  <a:pt x="1766" y="832"/>
                </a:lnTo>
                <a:lnTo>
                  <a:pt x="1766" y="861"/>
                </a:lnTo>
                <a:lnTo>
                  <a:pt x="1766" y="890"/>
                </a:lnTo>
                <a:lnTo>
                  <a:pt x="1766" y="918"/>
                </a:lnTo>
                <a:lnTo>
                  <a:pt x="1768" y="949"/>
                </a:lnTo>
                <a:lnTo>
                  <a:pt x="1768" y="980"/>
                </a:lnTo>
                <a:lnTo>
                  <a:pt x="1768" y="1012"/>
                </a:lnTo>
                <a:lnTo>
                  <a:pt x="1768" y="1045"/>
                </a:lnTo>
                <a:lnTo>
                  <a:pt x="1770" y="1079"/>
                </a:lnTo>
                <a:lnTo>
                  <a:pt x="1770" y="1114"/>
                </a:lnTo>
                <a:lnTo>
                  <a:pt x="1770" y="1150"/>
                </a:lnTo>
                <a:lnTo>
                  <a:pt x="1772" y="1187"/>
                </a:lnTo>
                <a:lnTo>
                  <a:pt x="1772" y="1225"/>
                </a:lnTo>
                <a:lnTo>
                  <a:pt x="1772" y="1263"/>
                </a:lnTo>
                <a:lnTo>
                  <a:pt x="1774" y="1304"/>
                </a:lnTo>
                <a:lnTo>
                  <a:pt x="1774" y="1344"/>
                </a:lnTo>
                <a:lnTo>
                  <a:pt x="1774" y="1386"/>
                </a:lnTo>
                <a:lnTo>
                  <a:pt x="1776" y="1428"/>
                </a:lnTo>
                <a:lnTo>
                  <a:pt x="1776" y="1472"/>
                </a:lnTo>
                <a:lnTo>
                  <a:pt x="1776" y="1516"/>
                </a:lnTo>
                <a:lnTo>
                  <a:pt x="1778" y="1559"/>
                </a:lnTo>
                <a:lnTo>
                  <a:pt x="1778" y="1599"/>
                </a:lnTo>
                <a:lnTo>
                  <a:pt x="1778" y="1641"/>
                </a:lnTo>
                <a:lnTo>
                  <a:pt x="1780" y="1679"/>
                </a:lnTo>
                <a:lnTo>
                  <a:pt x="1780" y="1718"/>
                </a:lnTo>
                <a:lnTo>
                  <a:pt x="1780" y="1754"/>
                </a:lnTo>
                <a:lnTo>
                  <a:pt x="1780" y="1790"/>
                </a:lnTo>
                <a:lnTo>
                  <a:pt x="1780" y="1827"/>
                </a:lnTo>
                <a:lnTo>
                  <a:pt x="1781" y="1859"/>
                </a:lnTo>
                <a:lnTo>
                  <a:pt x="1781" y="1894"/>
                </a:lnTo>
                <a:lnTo>
                  <a:pt x="1781" y="1925"/>
                </a:lnTo>
                <a:lnTo>
                  <a:pt x="1781" y="1957"/>
                </a:lnTo>
                <a:lnTo>
                  <a:pt x="1781" y="1986"/>
                </a:lnTo>
                <a:lnTo>
                  <a:pt x="1781" y="2015"/>
                </a:lnTo>
                <a:lnTo>
                  <a:pt x="1781" y="2043"/>
                </a:lnTo>
                <a:lnTo>
                  <a:pt x="1781" y="2070"/>
                </a:lnTo>
                <a:lnTo>
                  <a:pt x="1781" y="2095"/>
                </a:lnTo>
                <a:lnTo>
                  <a:pt x="1781" y="2120"/>
                </a:lnTo>
                <a:lnTo>
                  <a:pt x="1781" y="2143"/>
                </a:lnTo>
                <a:lnTo>
                  <a:pt x="1781" y="2166"/>
                </a:lnTo>
                <a:lnTo>
                  <a:pt x="1781" y="2187"/>
                </a:lnTo>
                <a:lnTo>
                  <a:pt x="1780" y="2208"/>
                </a:lnTo>
                <a:lnTo>
                  <a:pt x="1780" y="2227"/>
                </a:lnTo>
                <a:lnTo>
                  <a:pt x="1780" y="2247"/>
                </a:lnTo>
                <a:lnTo>
                  <a:pt x="1780" y="2264"/>
                </a:lnTo>
                <a:lnTo>
                  <a:pt x="1780" y="2281"/>
                </a:lnTo>
                <a:lnTo>
                  <a:pt x="1778" y="2296"/>
                </a:lnTo>
                <a:lnTo>
                  <a:pt x="1778" y="2310"/>
                </a:lnTo>
                <a:lnTo>
                  <a:pt x="1778" y="2323"/>
                </a:lnTo>
                <a:lnTo>
                  <a:pt x="1776" y="2335"/>
                </a:lnTo>
                <a:lnTo>
                  <a:pt x="1776" y="2346"/>
                </a:lnTo>
                <a:lnTo>
                  <a:pt x="1774" y="2367"/>
                </a:lnTo>
                <a:lnTo>
                  <a:pt x="1772" y="2386"/>
                </a:lnTo>
                <a:lnTo>
                  <a:pt x="1770" y="2406"/>
                </a:lnTo>
                <a:lnTo>
                  <a:pt x="1768" y="2425"/>
                </a:lnTo>
                <a:lnTo>
                  <a:pt x="1766" y="2444"/>
                </a:lnTo>
                <a:lnTo>
                  <a:pt x="1764" y="2463"/>
                </a:lnTo>
                <a:lnTo>
                  <a:pt x="1762" y="2480"/>
                </a:lnTo>
                <a:lnTo>
                  <a:pt x="1760" y="2498"/>
                </a:lnTo>
                <a:lnTo>
                  <a:pt x="1758" y="2513"/>
                </a:lnTo>
                <a:lnTo>
                  <a:pt x="1755" y="2530"/>
                </a:lnTo>
                <a:lnTo>
                  <a:pt x="1753" y="2546"/>
                </a:lnTo>
                <a:lnTo>
                  <a:pt x="1749" y="2561"/>
                </a:lnTo>
                <a:lnTo>
                  <a:pt x="1747" y="2574"/>
                </a:lnTo>
                <a:lnTo>
                  <a:pt x="1743" y="2588"/>
                </a:lnTo>
                <a:lnTo>
                  <a:pt x="1741" y="2601"/>
                </a:lnTo>
                <a:lnTo>
                  <a:pt x="1737" y="2615"/>
                </a:lnTo>
                <a:lnTo>
                  <a:pt x="1732" y="2639"/>
                </a:lnTo>
                <a:lnTo>
                  <a:pt x="1724" y="2662"/>
                </a:lnTo>
                <a:lnTo>
                  <a:pt x="1714" y="2684"/>
                </a:lnTo>
                <a:lnTo>
                  <a:pt x="1707" y="2705"/>
                </a:lnTo>
                <a:lnTo>
                  <a:pt x="1695" y="2724"/>
                </a:lnTo>
                <a:lnTo>
                  <a:pt x="1684" y="2743"/>
                </a:lnTo>
                <a:lnTo>
                  <a:pt x="1670" y="2760"/>
                </a:lnTo>
                <a:lnTo>
                  <a:pt x="1657" y="2775"/>
                </a:lnTo>
                <a:lnTo>
                  <a:pt x="1649" y="2783"/>
                </a:lnTo>
                <a:lnTo>
                  <a:pt x="1643" y="2791"/>
                </a:lnTo>
                <a:lnTo>
                  <a:pt x="1636" y="2797"/>
                </a:lnTo>
                <a:lnTo>
                  <a:pt x="1630" y="2802"/>
                </a:lnTo>
                <a:lnTo>
                  <a:pt x="1622" y="2808"/>
                </a:lnTo>
                <a:lnTo>
                  <a:pt x="1616" y="2814"/>
                </a:lnTo>
                <a:lnTo>
                  <a:pt x="1609" y="2820"/>
                </a:lnTo>
                <a:lnTo>
                  <a:pt x="1603" y="2823"/>
                </a:lnTo>
                <a:lnTo>
                  <a:pt x="1595" y="2827"/>
                </a:lnTo>
                <a:lnTo>
                  <a:pt x="1589" y="2829"/>
                </a:lnTo>
                <a:lnTo>
                  <a:pt x="1582" y="2833"/>
                </a:lnTo>
                <a:lnTo>
                  <a:pt x="1576" y="2835"/>
                </a:lnTo>
                <a:lnTo>
                  <a:pt x="1570" y="2837"/>
                </a:lnTo>
                <a:lnTo>
                  <a:pt x="1563" y="2839"/>
                </a:lnTo>
                <a:lnTo>
                  <a:pt x="1557" y="2839"/>
                </a:lnTo>
                <a:lnTo>
                  <a:pt x="1551" y="2839"/>
                </a:lnTo>
                <a:lnTo>
                  <a:pt x="1545" y="2839"/>
                </a:lnTo>
                <a:lnTo>
                  <a:pt x="1540" y="2837"/>
                </a:lnTo>
                <a:lnTo>
                  <a:pt x="1534" y="2835"/>
                </a:lnTo>
                <a:lnTo>
                  <a:pt x="1528" y="2831"/>
                </a:lnTo>
                <a:lnTo>
                  <a:pt x="1524" y="2827"/>
                </a:lnTo>
                <a:lnTo>
                  <a:pt x="1520" y="2823"/>
                </a:lnTo>
                <a:lnTo>
                  <a:pt x="1517" y="2818"/>
                </a:lnTo>
                <a:lnTo>
                  <a:pt x="1513" y="2810"/>
                </a:lnTo>
                <a:lnTo>
                  <a:pt x="1511" y="2802"/>
                </a:lnTo>
                <a:lnTo>
                  <a:pt x="1509" y="2795"/>
                </a:lnTo>
                <a:lnTo>
                  <a:pt x="1505" y="2785"/>
                </a:lnTo>
                <a:lnTo>
                  <a:pt x="1505" y="2775"/>
                </a:lnTo>
                <a:lnTo>
                  <a:pt x="1503" y="2764"/>
                </a:lnTo>
                <a:lnTo>
                  <a:pt x="1501" y="2752"/>
                </a:lnTo>
                <a:lnTo>
                  <a:pt x="1501" y="2739"/>
                </a:lnTo>
                <a:lnTo>
                  <a:pt x="1501" y="2726"/>
                </a:lnTo>
                <a:lnTo>
                  <a:pt x="1501" y="2712"/>
                </a:lnTo>
                <a:lnTo>
                  <a:pt x="1499" y="2697"/>
                </a:lnTo>
                <a:lnTo>
                  <a:pt x="1495" y="2684"/>
                </a:lnTo>
                <a:lnTo>
                  <a:pt x="1490" y="2670"/>
                </a:lnTo>
                <a:lnTo>
                  <a:pt x="1484" y="2655"/>
                </a:lnTo>
                <a:lnTo>
                  <a:pt x="1476" y="2641"/>
                </a:lnTo>
                <a:lnTo>
                  <a:pt x="1467" y="2628"/>
                </a:lnTo>
                <a:lnTo>
                  <a:pt x="1457" y="2615"/>
                </a:lnTo>
                <a:lnTo>
                  <a:pt x="1445" y="2599"/>
                </a:lnTo>
                <a:lnTo>
                  <a:pt x="1432" y="2586"/>
                </a:lnTo>
                <a:lnTo>
                  <a:pt x="1419" y="2572"/>
                </a:lnTo>
                <a:lnTo>
                  <a:pt x="1403" y="2557"/>
                </a:lnTo>
                <a:lnTo>
                  <a:pt x="1386" y="2544"/>
                </a:lnTo>
                <a:lnTo>
                  <a:pt x="1367" y="2530"/>
                </a:lnTo>
                <a:lnTo>
                  <a:pt x="1348" y="2515"/>
                </a:lnTo>
                <a:lnTo>
                  <a:pt x="1326" y="250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25"/>
          <p:cNvSpPr/>
          <p:nvPr/>
        </p:nvSpPr>
        <p:spPr bwMode="auto">
          <a:xfrm>
            <a:off x="11317633" y="4214386"/>
            <a:ext cx="263698" cy="431009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wéi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围巾   包围   围绕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小红买了一条新围巾。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外框方正，第一横最短，第二横最长，第三横稍短，竖钩在竖中线上。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围</a:t>
            </a:r>
          </a:p>
        </p:txBody>
      </p:sp>
      <p:grpSp>
        <p:nvGrpSpPr>
          <p:cNvPr id="26627" name="Group 4"/>
          <p:cNvGrpSpPr/>
          <p:nvPr/>
        </p:nvGrpSpPr>
        <p:grpSpPr>
          <a:xfrm>
            <a:off x="1400466" y="2285683"/>
            <a:ext cx="2879725" cy="2879725"/>
            <a:chOff x="1474" y="663"/>
            <a:chExt cx="2948" cy="2835"/>
          </a:xfrm>
        </p:grpSpPr>
        <p:sp>
          <p:nvSpPr>
            <p:cNvPr id="2662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2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Freeform 14"/>
          <p:cNvSpPr/>
          <p:nvPr/>
        </p:nvSpPr>
        <p:spPr>
          <a:xfrm>
            <a:off x="2038641" y="2868295"/>
            <a:ext cx="180975" cy="1919288"/>
          </a:xfrm>
          <a:custGeom>
            <a:avLst/>
            <a:gdLst/>
            <a:ahLst/>
            <a:cxnLst>
              <a:cxn ang="0">
                <a:pos x="134198519" y="1315064559"/>
              </a:cxn>
              <a:cxn ang="0">
                <a:pos x="131678363" y="1367943760"/>
              </a:cxn>
              <a:cxn ang="0">
                <a:pos x="127897731" y="1413898767"/>
              </a:cxn>
              <a:cxn ang="0">
                <a:pos x="124748131" y="1451669625"/>
              </a:cxn>
              <a:cxn ang="0">
                <a:pos x="119707819" y="1480627944"/>
              </a:cxn>
              <a:cxn ang="0">
                <a:pos x="115927188" y="1502031298"/>
              </a:cxn>
              <a:cxn ang="0">
                <a:pos x="111517113" y="1516510457"/>
              </a:cxn>
              <a:cxn ang="0">
                <a:pos x="106476800" y="1522805468"/>
              </a:cxn>
              <a:cxn ang="0">
                <a:pos x="97655856" y="1520287146"/>
              </a:cxn>
              <a:cxn ang="0">
                <a:pos x="85685313" y="1509585469"/>
              </a:cxn>
              <a:cxn ang="0">
                <a:pos x="72454294" y="1490070460"/>
              </a:cxn>
              <a:cxn ang="0">
                <a:pos x="57963594" y="1463630463"/>
              </a:cxn>
              <a:cxn ang="0">
                <a:pos x="43472894" y="1430895455"/>
              </a:cxn>
              <a:cxn ang="0">
                <a:pos x="32762031" y="1404456251"/>
              </a:cxn>
              <a:cxn ang="0">
                <a:pos x="23941881" y="1381792943"/>
              </a:cxn>
              <a:cxn ang="0">
                <a:pos x="19531013" y="1364796255"/>
              </a:cxn>
              <a:cxn ang="0">
                <a:pos x="19531013" y="1349058728"/>
              </a:cxn>
              <a:cxn ang="0">
                <a:pos x="20791488" y="1324507076"/>
              </a:cxn>
              <a:cxn ang="0">
                <a:pos x="25201563" y="1291142884"/>
              </a:cxn>
              <a:cxn ang="0">
                <a:pos x="32762031" y="1251482888"/>
              </a:cxn>
              <a:cxn ang="0">
                <a:pos x="38432581" y="1220007041"/>
              </a:cxn>
              <a:cxn ang="0">
                <a:pos x="42212419" y="1189790355"/>
              </a:cxn>
              <a:cxn ang="0">
                <a:pos x="45993050" y="1153277864"/>
              </a:cxn>
              <a:cxn ang="0">
                <a:pos x="49772888" y="1111100340"/>
              </a:cxn>
              <a:cxn ang="0">
                <a:pos x="51033363" y="1064516150"/>
              </a:cxn>
              <a:cxn ang="0">
                <a:pos x="52923281" y="1009747811"/>
              </a:cxn>
              <a:cxn ang="0">
                <a:pos x="54183756" y="951831966"/>
              </a:cxn>
              <a:cxn ang="0">
                <a:pos x="54183756" y="886991927"/>
              </a:cxn>
              <a:cxn ang="0">
                <a:pos x="54183756" y="768641917"/>
              </a:cxn>
              <a:cxn ang="0">
                <a:pos x="52923281" y="639591023"/>
              </a:cxn>
              <a:cxn ang="0">
                <a:pos x="52923281" y="516205163"/>
              </a:cxn>
              <a:cxn ang="0">
                <a:pos x="51033363" y="399744290"/>
              </a:cxn>
              <a:cxn ang="0">
                <a:pos x="49772888" y="330497585"/>
              </a:cxn>
              <a:cxn ang="0">
                <a:pos x="48513206" y="281395073"/>
              </a:cxn>
              <a:cxn ang="0">
                <a:pos x="45993050" y="236699227"/>
              </a:cxn>
              <a:cxn ang="0">
                <a:pos x="42212419" y="197039232"/>
              </a:cxn>
              <a:cxn ang="0">
                <a:pos x="37172106" y="160527535"/>
              </a:cxn>
              <a:cxn ang="0">
                <a:pos x="32762031" y="130310055"/>
              </a:cxn>
              <a:cxn ang="0">
                <a:pos x="27721719" y="106388379"/>
              </a:cxn>
              <a:cxn ang="0">
                <a:pos x="20791488" y="85614209"/>
              </a:cxn>
              <a:cxn ang="0">
                <a:pos x="10710863" y="57915844"/>
              </a:cxn>
              <a:cxn ang="0">
                <a:pos x="2520156" y="32735008"/>
              </a:cxn>
              <a:cxn ang="0">
                <a:pos x="0" y="14479159"/>
              </a:cxn>
              <a:cxn ang="0">
                <a:pos x="2520156" y="3777483"/>
              </a:cxn>
              <a:cxn ang="0">
                <a:pos x="11970544" y="0"/>
              </a:cxn>
              <a:cxn ang="0">
                <a:pos x="35282188" y="1259161"/>
              </a:cxn>
              <a:cxn ang="0">
                <a:pos x="73714769" y="10072493"/>
              </a:cxn>
              <a:cxn ang="0">
                <a:pos x="126007813" y="24550859"/>
              </a:cxn>
              <a:cxn ang="0">
                <a:pos x="143018669" y="207740909"/>
              </a:cxn>
              <a:cxn ang="0">
                <a:pos x="143648906" y="427443448"/>
              </a:cxn>
              <a:cxn ang="0">
                <a:pos x="143648906" y="622593542"/>
              </a:cxn>
              <a:cxn ang="0">
                <a:pos x="143648906" y="795081914"/>
              </a:cxn>
              <a:cxn ang="0">
                <a:pos x="143648906" y="944907772"/>
              </a:cxn>
              <a:cxn ang="0">
                <a:pos x="143018669" y="1070181977"/>
              </a:cxn>
              <a:cxn ang="0">
                <a:pos x="140498513" y="1174052034"/>
              </a:cxn>
              <a:cxn ang="0">
                <a:pos x="137978356" y="1253371233"/>
              </a:cxn>
            </a:cxnLst>
            <a:rect l="0" t="0" r="0" b="0"/>
            <a:pathLst>
              <a:path w="228" h="2419">
                <a:moveTo>
                  <a:pt x="217" y="2018"/>
                </a:moveTo>
                <a:lnTo>
                  <a:pt x="215" y="2043"/>
                </a:lnTo>
                <a:lnTo>
                  <a:pt x="215" y="2066"/>
                </a:lnTo>
                <a:lnTo>
                  <a:pt x="213" y="2089"/>
                </a:lnTo>
                <a:lnTo>
                  <a:pt x="213" y="2112"/>
                </a:lnTo>
                <a:lnTo>
                  <a:pt x="211" y="2133"/>
                </a:lnTo>
                <a:lnTo>
                  <a:pt x="209" y="2154"/>
                </a:lnTo>
                <a:lnTo>
                  <a:pt x="209" y="2173"/>
                </a:lnTo>
                <a:lnTo>
                  <a:pt x="207" y="2193"/>
                </a:lnTo>
                <a:lnTo>
                  <a:pt x="205" y="2212"/>
                </a:lnTo>
                <a:lnTo>
                  <a:pt x="205" y="2229"/>
                </a:lnTo>
                <a:lnTo>
                  <a:pt x="203" y="2246"/>
                </a:lnTo>
                <a:lnTo>
                  <a:pt x="202" y="2262"/>
                </a:lnTo>
                <a:lnTo>
                  <a:pt x="200" y="2277"/>
                </a:lnTo>
                <a:lnTo>
                  <a:pt x="200" y="2292"/>
                </a:lnTo>
                <a:lnTo>
                  <a:pt x="198" y="2306"/>
                </a:lnTo>
                <a:lnTo>
                  <a:pt x="196" y="2319"/>
                </a:lnTo>
                <a:lnTo>
                  <a:pt x="194" y="2331"/>
                </a:lnTo>
                <a:lnTo>
                  <a:pt x="192" y="2342"/>
                </a:lnTo>
                <a:lnTo>
                  <a:pt x="190" y="2352"/>
                </a:lnTo>
                <a:lnTo>
                  <a:pt x="188" y="2363"/>
                </a:lnTo>
                <a:lnTo>
                  <a:pt x="188" y="2371"/>
                </a:lnTo>
                <a:lnTo>
                  <a:pt x="186" y="2380"/>
                </a:lnTo>
                <a:lnTo>
                  <a:pt x="184" y="2386"/>
                </a:lnTo>
                <a:lnTo>
                  <a:pt x="182" y="2394"/>
                </a:lnTo>
                <a:lnTo>
                  <a:pt x="180" y="2400"/>
                </a:lnTo>
                <a:lnTo>
                  <a:pt x="179" y="2405"/>
                </a:lnTo>
                <a:lnTo>
                  <a:pt x="177" y="2409"/>
                </a:lnTo>
                <a:lnTo>
                  <a:pt x="175" y="2413"/>
                </a:lnTo>
                <a:lnTo>
                  <a:pt x="173" y="2415"/>
                </a:lnTo>
                <a:lnTo>
                  <a:pt x="171" y="2417"/>
                </a:lnTo>
                <a:lnTo>
                  <a:pt x="169" y="2419"/>
                </a:lnTo>
                <a:lnTo>
                  <a:pt x="167" y="2419"/>
                </a:lnTo>
                <a:lnTo>
                  <a:pt x="163" y="2419"/>
                </a:lnTo>
                <a:lnTo>
                  <a:pt x="159" y="2417"/>
                </a:lnTo>
                <a:lnTo>
                  <a:pt x="155" y="2415"/>
                </a:lnTo>
                <a:lnTo>
                  <a:pt x="152" y="2411"/>
                </a:lnTo>
                <a:lnTo>
                  <a:pt x="146" y="2407"/>
                </a:lnTo>
                <a:lnTo>
                  <a:pt x="142" y="2403"/>
                </a:lnTo>
                <a:lnTo>
                  <a:pt x="136" y="2398"/>
                </a:lnTo>
                <a:lnTo>
                  <a:pt x="132" y="2392"/>
                </a:lnTo>
                <a:lnTo>
                  <a:pt x="127" y="2384"/>
                </a:lnTo>
                <a:lnTo>
                  <a:pt x="121" y="2377"/>
                </a:lnTo>
                <a:lnTo>
                  <a:pt x="115" y="2367"/>
                </a:lnTo>
                <a:lnTo>
                  <a:pt x="109" y="2357"/>
                </a:lnTo>
                <a:lnTo>
                  <a:pt x="104" y="2348"/>
                </a:lnTo>
                <a:lnTo>
                  <a:pt x="98" y="2336"/>
                </a:lnTo>
                <a:lnTo>
                  <a:pt x="92" y="2325"/>
                </a:lnTo>
                <a:lnTo>
                  <a:pt x="86" y="2311"/>
                </a:lnTo>
                <a:lnTo>
                  <a:pt x="81" y="2298"/>
                </a:lnTo>
                <a:lnTo>
                  <a:pt x="75" y="2287"/>
                </a:lnTo>
                <a:lnTo>
                  <a:pt x="69" y="2273"/>
                </a:lnTo>
                <a:lnTo>
                  <a:pt x="65" y="2262"/>
                </a:lnTo>
                <a:lnTo>
                  <a:pt x="59" y="2252"/>
                </a:lnTo>
                <a:lnTo>
                  <a:pt x="56" y="2241"/>
                </a:lnTo>
                <a:lnTo>
                  <a:pt x="52" y="2231"/>
                </a:lnTo>
                <a:lnTo>
                  <a:pt x="48" y="2221"/>
                </a:lnTo>
                <a:lnTo>
                  <a:pt x="44" y="2212"/>
                </a:lnTo>
                <a:lnTo>
                  <a:pt x="42" y="2204"/>
                </a:lnTo>
                <a:lnTo>
                  <a:pt x="38" y="2195"/>
                </a:lnTo>
                <a:lnTo>
                  <a:pt x="36" y="2187"/>
                </a:lnTo>
                <a:lnTo>
                  <a:pt x="35" y="2181"/>
                </a:lnTo>
                <a:lnTo>
                  <a:pt x="33" y="2173"/>
                </a:lnTo>
                <a:lnTo>
                  <a:pt x="31" y="2168"/>
                </a:lnTo>
                <a:lnTo>
                  <a:pt x="31" y="2162"/>
                </a:lnTo>
                <a:lnTo>
                  <a:pt x="31" y="2156"/>
                </a:lnTo>
                <a:lnTo>
                  <a:pt x="31" y="2150"/>
                </a:lnTo>
                <a:lnTo>
                  <a:pt x="31" y="2143"/>
                </a:lnTo>
                <a:lnTo>
                  <a:pt x="31" y="2133"/>
                </a:lnTo>
                <a:lnTo>
                  <a:pt x="31" y="2124"/>
                </a:lnTo>
                <a:lnTo>
                  <a:pt x="31" y="2114"/>
                </a:lnTo>
                <a:lnTo>
                  <a:pt x="33" y="2104"/>
                </a:lnTo>
                <a:lnTo>
                  <a:pt x="35" y="2091"/>
                </a:lnTo>
                <a:lnTo>
                  <a:pt x="36" y="2080"/>
                </a:lnTo>
                <a:lnTo>
                  <a:pt x="38" y="2066"/>
                </a:lnTo>
                <a:lnTo>
                  <a:pt x="40" y="2051"/>
                </a:lnTo>
                <a:lnTo>
                  <a:pt x="42" y="2037"/>
                </a:lnTo>
                <a:lnTo>
                  <a:pt x="46" y="2020"/>
                </a:lnTo>
                <a:lnTo>
                  <a:pt x="48" y="2005"/>
                </a:lnTo>
                <a:lnTo>
                  <a:pt x="52" y="1988"/>
                </a:lnTo>
                <a:lnTo>
                  <a:pt x="56" y="1968"/>
                </a:lnTo>
                <a:lnTo>
                  <a:pt x="58" y="1959"/>
                </a:lnTo>
                <a:lnTo>
                  <a:pt x="59" y="1949"/>
                </a:lnTo>
                <a:lnTo>
                  <a:pt x="61" y="1938"/>
                </a:lnTo>
                <a:lnTo>
                  <a:pt x="63" y="1926"/>
                </a:lnTo>
                <a:lnTo>
                  <a:pt x="65" y="1915"/>
                </a:lnTo>
                <a:lnTo>
                  <a:pt x="67" y="1901"/>
                </a:lnTo>
                <a:lnTo>
                  <a:pt x="67" y="1890"/>
                </a:lnTo>
                <a:lnTo>
                  <a:pt x="69" y="1876"/>
                </a:lnTo>
                <a:lnTo>
                  <a:pt x="71" y="1861"/>
                </a:lnTo>
                <a:lnTo>
                  <a:pt x="73" y="1848"/>
                </a:lnTo>
                <a:lnTo>
                  <a:pt x="73" y="1832"/>
                </a:lnTo>
                <a:lnTo>
                  <a:pt x="75" y="1815"/>
                </a:lnTo>
                <a:lnTo>
                  <a:pt x="77" y="1800"/>
                </a:lnTo>
                <a:lnTo>
                  <a:pt x="77" y="1783"/>
                </a:lnTo>
                <a:lnTo>
                  <a:pt x="79" y="1765"/>
                </a:lnTo>
                <a:lnTo>
                  <a:pt x="79" y="1748"/>
                </a:lnTo>
                <a:lnTo>
                  <a:pt x="81" y="1729"/>
                </a:lnTo>
                <a:lnTo>
                  <a:pt x="81" y="1710"/>
                </a:lnTo>
                <a:lnTo>
                  <a:pt x="81" y="1691"/>
                </a:lnTo>
                <a:lnTo>
                  <a:pt x="83" y="1669"/>
                </a:lnTo>
                <a:lnTo>
                  <a:pt x="83" y="1648"/>
                </a:lnTo>
                <a:lnTo>
                  <a:pt x="84" y="1627"/>
                </a:lnTo>
                <a:lnTo>
                  <a:pt x="84" y="1604"/>
                </a:lnTo>
                <a:lnTo>
                  <a:pt x="84" y="1583"/>
                </a:lnTo>
                <a:lnTo>
                  <a:pt x="84" y="1560"/>
                </a:lnTo>
                <a:lnTo>
                  <a:pt x="84" y="1535"/>
                </a:lnTo>
                <a:lnTo>
                  <a:pt x="86" y="1512"/>
                </a:lnTo>
                <a:lnTo>
                  <a:pt x="86" y="1487"/>
                </a:lnTo>
                <a:lnTo>
                  <a:pt x="86" y="1461"/>
                </a:lnTo>
                <a:lnTo>
                  <a:pt x="86" y="1436"/>
                </a:lnTo>
                <a:lnTo>
                  <a:pt x="86" y="1409"/>
                </a:lnTo>
                <a:lnTo>
                  <a:pt x="86" y="1382"/>
                </a:lnTo>
                <a:lnTo>
                  <a:pt x="86" y="1328"/>
                </a:lnTo>
                <a:lnTo>
                  <a:pt x="86" y="1275"/>
                </a:lnTo>
                <a:lnTo>
                  <a:pt x="86" y="1221"/>
                </a:lnTo>
                <a:lnTo>
                  <a:pt x="86" y="1169"/>
                </a:lnTo>
                <a:lnTo>
                  <a:pt x="86" y="1118"/>
                </a:lnTo>
                <a:lnTo>
                  <a:pt x="86" y="1066"/>
                </a:lnTo>
                <a:lnTo>
                  <a:pt x="84" y="1016"/>
                </a:lnTo>
                <a:lnTo>
                  <a:pt x="84" y="966"/>
                </a:lnTo>
                <a:lnTo>
                  <a:pt x="84" y="916"/>
                </a:lnTo>
                <a:lnTo>
                  <a:pt x="84" y="868"/>
                </a:lnTo>
                <a:lnTo>
                  <a:pt x="84" y="820"/>
                </a:lnTo>
                <a:lnTo>
                  <a:pt x="83" y="773"/>
                </a:lnTo>
                <a:lnTo>
                  <a:pt x="83" y="727"/>
                </a:lnTo>
                <a:lnTo>
                  <a:pt x="83" y="681"/>
                </a:lnTo>
                <a:lnTo>
                  <a:pt x="81" y="635"/>
                </a:lnTo>
                <a:lnTo>
                  <a:pt x="81" y="590"/>
                </a:lnTo>
                <a:lnTo>
                  <a:pt x="81" y="569"/>
                </a:lnTo>
                <a:lnTo>
                  <a:pt x="81" y="546"/>
                </a:lnTo>
                <a:lnTo>
                  <a:pt x="79" y="525"/>
                </a:lnTo>
                <a:lnTo>
                  <a:pt x="79" y="506"/>
                </a:lnTo>
                <a:lnTo>
                  <a:pt x="79" y="485"/>
                </a:lnTo>
                <a:lnTo>
                  <a:pt x="77" y="466"/>
                </a:lnTo>
                <a:lnTo>
                  <a:pt x="77" y="447"/>
                </a:lnTo>
                <a:lnTo>
                  <a:pt x="75" y="428"/>
                </a:lnTo>
                <a:lnTo>
                  <a:pt x="75" y="410"/>
                </a:lnTo>
                <a:lnTo>
                  <a:pt x="73" y="393"/>
                </a:lnTo>
                <a:lnTo>
                  <a:pt x="73" y="376"/>
                </a:lnTo>
                <a:lnTo>
                  <a:pt x="71" y="359"/>
                </a:lnTo>
                <a:lnTo>
                  <a:pt x="69" y="343"/>
                </a:lnTo>
                <a:lnTo>
                  <a:pt x="67" y="326"/>
                </a:lnTo>
                <a:lnTo>
                  <a:pt x="67" y="313"/>
                </a:lnTo>
                <a:lnTo>
                  <a:pt x="65" y="297"/>
                </a:lnTo>
                <a:lnTo>
                  <a:pt x="63" y="282"/>
                </a:lnTo>
                <a:lnTo>
                  <a:pt x="61" y="269"/>
                </a:lnTo>
                <a:lnTo>
                  <a:pt x="59" y="255"/>
                </a:lnTo>
                <a:lnTo>
                  <a:pt x="58" y="244"/>
                </a:lnTo>
                <a:lnTo>
                  <a:pt x="56" y="230"/>
                </a:lnTo>
                <a:lnTo>
                  <a:pt x="54" y="219"/>
                </a:lnTo>
                <a:lnTo>
                  <a:pt x="52" y="207"/>
                </a:lnTo>
                <a:lnTo>
                  <a:pt x="50" y="198"/>
                </a:lnTo>
                <a:lnTo>
                  <a:pt x="48" y="186"/>
                </a:lnTo>
                <a:lnTo>
                  <a:pt x="46" y="177"/>
                </a:lnTo>
                <a:lnTo>
                  <a:pt x="44" y="169"/>
                </a:lnTo>
                <a:lnTo>
                  <a:pt x="40" y="159"/>
                </a:lnTo>
                <a:lnTo>
                  <a:pt x="38" y="152"/>
                </a:lnTo>
                <a:lnTo>
                  <a:pt x="36" y="142"/>
                </a:lnTo>
                <a:lnTo>
                  <a:pt x="33" y="136"/>
                </a:lnTo>
                <a:lnTo>
                  <a:pt x="31" y="129"/>
                </a:lnTo>
                <a:lnTo>
                  <a:pt x="25" y="115"/>
                </a:lnTo>
                <a:lnTo>
                  <a:pt x="21" y="104"/>
                </a:lnTo>
                <a:lnTo>
                  <a:pt x="17" y="92"/>
                </a:lnTo>
                <a:lnTo>
                  <a:pt x="13" y="81"/>
                </a:lnTo>
                <a:lnTo>
                  <a:pt x="10" y="71"/>
                </a:lnTo>
                <a:lnTo>
                  <a:pt x="6" y="62"/>
                </a:lnTo>
                <a:lnTo>
                  <a:pt x="4" y="52"/>
                </a:lnTo>
                <a:lnTo>
                  <a:pt x="2" y="44"/>
                </a:lnTo>
                <a:lnTo>
                  <a:pt x="2" y="37"/>
                </a:lnTo>
                <a:lnTo>
                  <a:pt x="0" y="29"/>
                </a:lnTo>
                <a:lnTo>
                  <a:pt x="0" y="23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4" y="6"/>
                </a:lnTo>
                <a:lnTo>
                  <a:pt x="6" y="4"/>
                </a:lnTo>
                <a:lnTo>
                  <a:pt x="10" y="2"/>
                </a:lnTo>
                <a:lnTo>
                  <a:pt x="13" y="0"/>
                </a:lnTo>
                <a:lnTo>
                  <a:pt x="19" y="0"/>
                </a:lnTo>
                <a:lnTo>
                  <a:pt x="27" y="0"/>
                </a:lnTo>
                <a:lnTo>
                  <a:pt x="35" y="0"/>
                </a:lnTo>
                <a:lnTo>
                  <a:pt x="44" y="0"/>
                </a:lnTo>
                <a:lnTo>
                  <a:pt x="56" y="2"/>
                </a:lnTo>
                <a:lnTo>
                  <a:pt x="69" y="6"/>
                </a:lnTo>
                <a:lnTo>
                  <a:pt x="84" y="8"/>
                </a:lnTo>
                <a:lnTo>
                  <a:pt x="100" y="12"/>
                </a:lnTo>
                <a:lnTo>
                  <a:pt x="117" y="16"/>
                </a:lnTo>
                <a:lnTo>
                  <a:pt x="136" y="21"/>
                </a:lnTo>
                <a:lnTo>
                  <a:pt x="155" y="27"/>
                </a:lnTo>
                <a:lnTo>
                  <a:pt x="177" y="33"/>
                </a:lnTo>
                <a:lnTo>
                  <a:pt x="200" y="39"/>
                </a:lnTo>
                <a:lnTo>
                  <a:pt x="225" y="46"/>
                </a:lnTo>
                <a:lnTo>
                  <a:pt x="225" y="144"/>
                </a:lnTo>
                <a:lnTo>
                  <a:pt x="227" y="238"/>
                </a:lnTo>
                <a:lnTo>
                  <a:pt x="227" y="330"/>
                </a:lnTo>
                <a:lnTo>
                  <a:pt x="227" y="422"/>
                </a:lnTo>
                <a:lnTo>
                  <a:pt x="228" y="508"/>
                </a:lnTo>
                <a:lnTo>
                  <a:pt x="228" y="594"/>
                </a:lnTo>
                <a:lnTo>
                  <a:pt x="228" y="679"/>
                </a:lnTo>
                <a:lnTo>
                  <a:pt x="228" y="759"/>
                </a:lnTo>
                <a:lnTo>
                  <a:pt x="228" y="838"/>
                </a:lnTo>
                <a:lnTo>
                  <a:pt x="228" y="914"/>
                </a:lnTo>
                <a:lnTo>
                  <a:pt x="228" y="989"/>
                </a:lnTo>
                <a:lnTo>
                  <a:pt x="228" y="1060"/>
                </a:lnTo>
                <a:lnTo>
                  <a:pt x="228" y="1131"/>
                </a:lnTo>
                <a:lnTo>
                  <a:pt x="228" y="1198"/>
                </a:lnTo>
                <a:lnTo>
                  <a:pt x="228" y="1263"/>
                </a:lnTo>
                <a:lnTo>
                  <a:pt x="228" y="1326"/>
                </a:lnTo>
                <a:lnTo>
                  <a:pt x="228" y="1386"/>
                </a:lnTo>
                <a:lnTo>
                  <a:pt x="228" y="1443"/>
                </a:lnTo>
                <a:lnTo>
                  <a:pt x="228" y="1501"/>
                </a:lnTo>
                <a:lnTo>
                  <a:pt x="227" y="1554"/>
                </a:lnTo>
                <a:lnTo>
                  <a:pt x="227" y="1604"/>
                </a:lnTo>
                <a:lnTo>
                  <a:pt x="227" y="1654"/>
                </a:lnTo>
                <a:lnTo>
                  <a:pt x="227" y="1700"/>
                </a:lnTo>
                <a:lnTo>
                  <a:pt x="225" y="1746"/>
                </a:lnTo>
                <a:lnTo>
                  <a:pt x="225" y="1788"/>
                </a:lnTo>
                <a:lnTo>
                  <a:pt x="223" y="1827"/>
                </a:lnTo>
                <a:lnTo>
                  <a:pt x="223" y="1865"/>
                </a:lnTo>
                <a:lnTo>
                  <a:pt x="221" y="1899"/>
                </a:lnTo>
                <a:lnTo>
                  <a:pt x="221" y="1934"/>
                </a:lnTo>
                <a:lnTo>
                  <a:pt x="219" y="1965"/>
                </a:lnTo>
                <a:lnTo>
                  <a:pt x="219" y="1991"/>
                </a:lnTo>
                <a:lnTo>
                  <a:pt x="217" y="201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15"/>
          <p:cNvSpPr/>
          <p:nvPr/>
        </p:nvSpPr>
        <p:spPr>
          <a:xfrm>
            <a:off x="2137066" y="2746058"/>
            <a:ext cx="1622425" cy="2160587"/>
          </a:xfrm>
          <a:custGeom>
            <a:avLst/>
            <a:gdLst/>
            <a:ahLst/>
            <a:cxnLst>
              <a:cxn ang="0">
                <a:pos x="1179219329" y="1679658279"/>
              </a:cxn>
              <a:cxn ang="0">
                <a:pos x="1142605916" y="1712444254"/>
              </a:cxn>
              <a:cxn ang="0">
                <a:pos x="1119880048" y="1711183316"/>
              </a:cxn>
              <a:cxn ang="0">
                <a:pos x="1108516717" y="1678397341"/>
              </a:cxn>
              <a:cxn ang="0">
                <a:pos x="1105991709" y="1615346474"/>
              </a:cxn>
              <a:cxn ang="0">
                <a:pos x="1071271655" y="1510052597"/>
              </a:cxn>
              <a:cxn ang="0">
                <a:pos x="986049849" y="1361884447"/>
              </a:cxn>
              <a:cxn ang="0">
                <a:pos x="1095260027" y="1395301685"/>
              </a:cxn>
              <a:cxn ang="0">
                <a:pos x="1147655932" y="1400345437"/>
              </a:cxn>
              <a:cxn ang="0">
                <a:pos x="1155862606" y="1371342276"/>
              </a:cxn>
              <a:cxn ang="0">
                <a:pos x="1163437630" y="1292529684"/>
              </a:cxn>
              <a:cxn ang="0">
                <a:pos x="1171644304" y="1107792746"/>
              </a:cxn>
              <a:cxn ang="0">
                <a:pos x="1172906808" y="759754816"/>
              </a:cxn>
              <a:cxn ang="0">
                <a:pos x="1159650118" y="511337335"/>
              </a:cxn>
              <a:cxn ang="0">
                <a:pos x="1138817609" y="280573780"/>
              </a:cxn>
              <a:cxn ang="0">
                <a:pos x="1119880048" y="179062717"/>
              </a:cxn>
              <a:cxn ang="0">
                <a:pos x="1091472515" y="125469678"/>
              </a:cxn>
              <a:cxn ang="0">
                <a:pos x="1055489957" y="116012644"/>
              </a:cxn>
              <a:cxn ang="0">
                <a:pos x="979105679" y="114751706"/>
              </a:cxn>
              <a:cxn ang="0">
                <a:pos x="860426323" y="121056395"/>
              </a:cxn>
              <a:cxn ang="0">
                <a:pos x="700082744" y="135557976"/>
              </a:cxn>
              <a:cxn ang="0">
                <a:pos x="506281614" y="155733777"/>
              </a:cxn>
              <a:cxn ang="0">
                <a:pos x="333312200" y="172757233"/>
              </a:cxn>
              <a:cxn ang="0">
                <a:pos x="192538625" y="185997876"/>
              </a:cxn>
              <a:cxn ang="0">
                <a:pos x="83328447" y="193564298"/>
              </a:cxn>
              <a:cxn ang="0">
                <a:pos x="8206674" y="196716642"/>
              </a:cxn>
              <a:cxn ang="0">
                <a:pos x="53026760" y="124208740"/>
              </a:cxn>
              <a:cxn ang="0">
                <a:pos x="151506051" y="119795457"/>
              </a:cxn>
              <a:cxn ang="0">
                <a:pos x="275866278" y="110968098"/>
              </a:cxn>
              <a:cxn ang="0">
                <a:pos x="427372329" y="97727455"/>
              </a:cxn>
              <a:cxn ang="0">
                <a:pos x="606022615" y="80703999"/>
              </a:cxn>
              <a:cxn ang="0">
                <a:pos x="769522852" y="63050074"/>
              </a:cxn>
              <a:cxn ang="0">
                <a:pos x="893252224" y="47287555"/>
              </a:cxn>
              <a:cxn ang="0">
                <a:pos x="979105679" y="34677382"/>
              </a:cxn>
              <a:cxn ang="0">
                <a:pos x="1025189064" y="23959409"/>
              </a:cxn>
              <a:cxn ang="0">
                <a:pos x="1056752461" y="5043752"/>
              </a:cxn>
              <a:cxn ang="0">
                <a:pos x="1085790849" y="1260938"/>
              </a:cxn>
              <a:cxn ang="0">
                <a:pos x="1130611730" y="18284394"/>
              </a:cxn>
              <a:cxn ang="0">
                <a:pos x="1201945197" y="52962570"/>
              </a:cxn>
              <a:cxn ang="0">
                <a:pos x="1262547776" y="88270421"/>
              </a:cxn>
              <a:cxn ang="0">
                <a:pos x="1287798652" y="116012644"/>
              </a:cxn>
              <a:cxn ang="0">
                <a:pos x="1279591978" y="153211901"/>
              </a:cxn>
              <a:cxn ang="0">
                <a:pos x="1258760264" y="192303360"/>
              </a:cxn>
              <a:cxn ang="0">
                <a:pos x="1254341102" y="266072200"/>
              </a:cxn>
              <a:cxn ang="0">
                <a:pos x="1260022768" y="354973089"/>
              </a:cxn>
              <a:cxn ang="0">
                <a:pos x="1265072784" y="435046619"/>
              </a:cxn>
              <a:cxn ang="0">
                <a:pos x="1270122800" y="534035012"/>
              </a:cxn>
              <a:cxn ang="0">
                <a:pos x="1273279458" y="655092202"/>
              </a:cxn>
              <a:cxn ang="0">
                <a:pos x="1277066970" y="796324398"/>
              </a:cxn>
              <a:cxn ang="0">
                <a:pos x="1279591978" y="945123017"/>
              </a:cxn>
              <a:cxn ang="0">
                <a:pos x="1282116986" y="1076267709"/>
              </a:cxn>
              <a:cxn ang="0">
                <a:pos x="1283379490" y="1191649090"/>
              </a:cxn>
              <a:cxn ang="0">
                <a:pos x="1283379490" y="1290638277"/>
              </a:cxn>
              <a:cxn ang="0">
                <a:pos x="1280854482" y="1393410278"/>
              </a:cxn>
              <a:cxn ang="0">
                <a:pos x="1260022768" y="1523923708"/>
              </a:cxn>
              <a:cxn ang="0">
                <a:pos x="1218989399" y="1621651957"/>
              </a:cxn>
            </a:cxnLst>
            <a:rect l="0" t="0" r="0" b="0"/>
            <a:pathLst>
              <a:path w="2042" h="2721">
                <a:moveTo>
                  <a:pt x="1931" y="2572"/>
                </a:moveTo>
                <a:lnTo>
                  <a:pt x="1919" y="2589"/>
                </a:lnTo>
                <a:lnTo>
                  <a:pt x="1908" y="2606"/>
                </a:lnTo>
                <a:lnTo>
                  <a:pt x="1896" y="2624"/>
                </a:lnTo>
                <a:lnTo>
                  <a:pt x="1887" y="2637"/>
                </a:lnTo>
                <a:lnTo>
                  <a:pt x="1877" y="2650"/>
                </a:lnTo>
                <a:lnTo>
                  <a:pt x="1868" y="2664"/>
                </a:lnTo>
                <a:lnTo>
                  <a:pt x="1858" y="2673"/>
                </a:lnTo>
                <a:lnTo>
                  <a:pt x="1848" y="2685"/>
                </a:lnTo>
                <a:lnTo>
                  <a:pt x="1841" y="2693"/>
                </a:lnTo>
                <a:lnTo>
                  <a:pt x="1833" y="2700"/>
                </a:lnTo>
                <a:lnTo>
                  <a:pt x="1825" y="2706"/>
                </a:lnTo>
                <a:lnTo>
                  <a:pt x="1818" y="2712"/>
                </a:lnTo>
                <a:lnTo>
                  <a:pt x="1810" y="2716"/>
                </a:lnTo>
                <a:lnTo>
                  <a:pt x="1804" y="2719"/>
                </a:lnTo>
                <a:lnTo>
                  <a:pt x="1798" y="2721"/>
                </a:lnTo>
                <a:lnTo>
                  <a:pt x="1793" y="2721"/>
                </a:lnTo>
                <a:lnTo>
                  <a:pt x="1787" y="2721"/>
                </a:lnTo>
                <a:lnTo>
                  <a:pt x="1783" y="2719"/>
                </a:lnTo>
                <a:lnTo>
                  <a:pt x="1777" y="2717"/>
                </a:lnTo>
                <a:lnTo>
                  <a:pt x="1774" y="2714"/>
                </a:lnTo>
                <a:lnTo>
                  <a:pt x="1770" y="2710"/>
                </a:lnTo>
                <a:lnTo>
                  <a:pt x="1768" y="2704"/>
                </a:lnTo>
                <a:lnTo>
                  <a:pt x="1764" y="2696"/>
                </a:lnTo>
                <a:lnTo>
                  <a:pt x="1762" y="2691"/>
                </a:lnTo>
                <a:lnTo>
                  <a:pt x="1758" y="2681"/>
                </a:lnTo>
                <a:lnTo>
                  <a:pt x="1758" y="2671"/>
                </a:lnTo>
                <a:lnTo>
                  <a:pt x="1756" y="2662"/>
                </a:lnTo>
                <a:lnTo>
                  <a:pt x="1754" y="2650"/>
                </a:lnTo>
                <a:lnTo>
                  <a:pt x="1754" y="2639"/>
                </a:lnTo>
                <a:lnTo>
                  <a:pt x="1754" y="2625"/>
                </a:lnTo>
                <a:lnTo>
                  <a:pt x="1754" y="2612"/>
                </a:lnTo>
                <a:lnTo>
                  <a:pt x="1754" y="2597"/>
                </a:lnTo>
                <a:lnTo>
                  <a:pt x="1754" y="2579"/>
                </a:lnTo>
                <a:lnTo>
                  <a:pt x="1752" y="2562"/>
                </a:lnTo>
                <a:lnTo>
                  <a:pt x="1751" y="2543"/>
                </a:lnTo>
                <a:lnTo>
                  <a:pt x="1745" y="2522"/>
                </a:lnTo>
                <a:lnTo>
                  <a:pt x="1739" y="2499"/>
                </a:lnTo>
                <a:lnTo>
                  <a:pt x="1731" y="2476"/>
                </a:lnTo>
                <a:lnTo>
                  <a:pt x="1722" y="2451"/>
                </a:lnTo>
                <a:lnTo>
                  <a:pt x="1710" y="2424"/>
                </a:lnTo>
                <a:lnTo>
                  <a:pt x="1697" y="2395"/>
                </a:lnTo>
                <a:lnTo>
                  <a:pt x="1683" y="2367"/>
                </a:lnTo>
                <a:lnTo>
                  <a:pt x="1666" y="2336"/>
                </a:lnTo>
                <a:lnTo>
                  <a:pt x="1649" y="2303"/>
                </a:lnTo>
                <a:lnTo>
                  <a:pt x="1630" y="2269"/>
                </a:lnTo>
                <a:lnTo>
                  <a:pt x="1608" y="2234"/>
                </a:lnTo>
                <a:lnTo>
                  <a:pt x="1587" y="2198"/>
                </a:lnTo>
                <a:lnTo>
                  <a:pt x="1562" y="2160"/>
                </a:lnTo>
                <a:lnTo>
                  <a:pt x="1593" y="2169"/>
                </a:lnTo>
                <a:lnTo>
                  <a:pt x="1620" y="2179"/>
                </a:lnTo>
                <a:lnTo>
                  <a:pt x="1647" y="2188"/>
                </a:lnTo>
                <a:lnTo>
                  <a:pt x="1672" y="2196"/>
                </a:lnTo>
                <a:lnTo>
                  <a:pt x="1695" y="2202"/>
                </a:lnTo>
                <a:lnTo>
                  <a:pt x="1716" y="2208"/>
                </a:lnTo>
                <a:lnTo>
                  <a:pt x="1735" y="2213"/>
                </a:lnTo>
                <a:lnTo>
                  <a:pt x="1752" y="2217"/>
                </a:lnTo>
                <a:lnTo>
                  <a:pt x="1768" y="2219"/>
                </a:lnTo>
                <a:lnTo>
                  <a:pt x="1781" y="2223"/>
                </a:lnTo>
                <a:lnTo>
                  <a:pt x="1793" y="2223"/>
                </a:lnTo>
                <a:lnTo>
                  <a:pt x="1802" y="2223"/>
                </a:lnTo>
                <a:lnTo>
                  <a:pt x="1810" y="2223"/>
                </a:lnTo>
                <a:lnTo>
                  <a:pt x="1818" y="2221"/>
                </a:lnTo>
                <a:lnTo>
                  <a:pt x="1822" y="2219"/>
                </a:lnTo>
                <a:lnTo>
                  <a:pt x="1823" y="2215"/>
                </a:lnTo>
                <a:lnTo>
                  <a:pt x="1825" y="2211"/>
                </a:lnTo>
                <a:lnTo>
                  <a:pt x="1827" y="2204"/>
                </a:lnTo>
                <a:lnTo>
                  <a:pt x="1829" y="2196"/>
                </a:lnTo>
                <a:lnTo>
                  <a:pt x="1831" y="2187"/>
                </a:lnTo>
                <a:lnTo>
                  <a:pt x="1831" y="2175"/>
                </a:lnTo>
                <a:lnTo>
                  <a:pt x="1833" y="2162"/>
                </a:lnTo>
                <a:lnTo>
                  <a:pt x="1835" y="2148"/>
                </a:lnTo>
                <a:lnTo>
                  <a:pt x="1837" y="2131"/>
                </a:lnTo>
                <a:lnTo>
                  <a:pt x="1839" y="2114"/>
                </a:lnTo>
                <a:lnTo>
                  <a:pt x="1839" y="2095"/>
                </a:lnTo>
                <a:lnTo>
                  <a:pt x="1841" y="2073"/>
                </a:lnTo>
                <a:lnTo>
                  <a:pt x="1843" y="2050"/>
                </a:lnTo>
                <a:lnTo>
                  <a:pt x="1845" y="2026"/>
                </a:lnTo>
                <a:lnTo>
                  <a:pt x="1846" y="1999"/>
                </a:lnTo>
                <a:lnTo>
                  <a:pt x="1846" y="1972"/>
                </a:lnTo>
                <a:lnTo>
                  <a:pt x="1848" y="1941"/>
                </a:lnTo>
                <a:lnTo>
                  <a:pt x="1852" y="1880"/>
                </a:lnTo>
                <a:lnTo>
                  <a:pt x="1854" y="1819"/>
                </a:lnTo>
                <a:lnTo>
                  <a:pt x="1856" y="1757"/>
                </a:lnTo>
                <a:lnTo>
                  <a:pt x="1858" y="1696"/>
                </a:lnTo>
                <a:lnTo>
                  <a:pt x="1862" y="1573"/>
                </a:lnTo>
                <a:lnTo>
                  <a:pt x="1862" y="1449"/>
                </a:lnTo>
                <a:lnTo>
                  <a:pt x="1862" y="1387"/>
                </a:lnTo>
                <a:lnTo>
                  <a:pt x="1862" y="1326"/>
                </a:lnTo>
                <a:lnTo>
                  <a:pt x="1860" y="1265"/>
                </a:lnTo>
                <a:lnTo>
                  <a:pt x="1858" y="1205"/>
                </a:lnTo>
                <a:lnTo>
                  <a:pt x="1856" y="1148"/>
                </a:lnTo>
                <a:lnTo>
                  <a:pt x="1854" y="1090"/>
                </a:lnTo>
                <a:lnTo>
                  <a:pt x="1852" y="1035"/>
                </a:lnTo>
                <a:lnTo>
                  <a:pt x="1848" y="979"/>
                </a:lnTo>
                <a:lnTo>
                  <a:pt x="1845" y="924"/>
                </a:lnTo>
                <a:lnTo>
                  <a:pt x="1841" y="868"/>
                </a:lnTo>
                <a:lnTo>
                  <a:pt x="1837" y="811"/>
                </a:lnTo>
                <a:lnTo>
                  <a:pt x="1833" y="751"/>
                </a:lnTo>
                <a:lnTo>
                  <a:pt x="1827" y="692"/>
                </a:lnTo>
                <a:lnTo>
                  <a:pt x="1823" y="630"/>
                </a:lnTo>
                <a:lnTo>
                  <a:pt x="1818" y="569"/>
                </a:lnTo>
                <a:lnTo>
                  <a:pt x="1812" y="506"/>
                </a:lnTo>
                <a:lnTo>
                  <a:pt x="1808" y="475"/>
                </a:lnTo>
                <a:lnTo>
                  <a:pt x="1804" y="445"/>
                </a:lnTo>
                <a:lnTo>
                  <a:pt x="1800" y="418"/>
                </a:lnTo>
                <a:lnTo>
                  <a:pt x="1797" y="391"/>
                </a:lnTo>
                <a:lnTo>
                  <a:pt x="1793" y="366"/>
                </a:lnTo>
                <a:lnTo>
                  <a:pt x="1789" y="343"/>
                </a:lnTo>
                <a:lnTo>
                  <a:pt x="1783" y="322"/>
                </a:lnTo>
                <a:lnTo>
                  <a:pt x="1779" y="301"/>
                </a:lnTo>
                <a:lnTo>
                  <a:pt x="1774" y="284"/>
                </a:lnTo>
                <a:lnTo>
                  <a:pt x="1768" y="266"/>
                </a:lnTo>
                <a:lnTo>
                  <a:pt x="1762" y="251"/>
                </a:lnTo>
                <a:lnTo>
                  <a:pt x="1756" y="238"/>
                </a:lnTo>
                <a:lnTo>
                  <a:pt x="1751" y="226"/>
                </a:lnTo>
                <a:lnTo>
                  <a:pt x="1743" y="215"/>
                </a:lnTo>
                <a:lnTo>
                  <a:pt x="1737" y="207"/>
                </a:lnTo>
                <a:lnTo>
                  <a:pt x="1729" y="199"/>
                </a:lnTo>
                <a:lnTo>
                  <a:pt x="1726" y="195"/>
                </a:lnTo>
                <a:lnTo>
                  <a:pt x="1720" y="193"/>
                </a:lnTo>
                <a:lnTo>
                  <a:pt x="1714" y="192"/>
                </a:lnTo>
                <a:lnTo>
                  <a:pt x="1704" y="190"/>
                </a:lnTo>
                <a:lnTo>
                  <a:pt x="1695" y="188"/>
                </a:lnTo>
                <a:lnTo>
                  <a:pt x="1685" y="186"/>
                </a:lnTo>
                <a:lnTo>
                  <a:pt x="1672" y="184"/>
                </a:lnTo>
                <a:lnTo>
                  <a:pt x="1658" y="184"/>
                </a:lnTo>
                <a:lnTo>
                  <a:pt x="1645" y="182"/>
                </a:lnTo>
                <a:lnTo>
                  <a:pt x="1628" y="182"/>
                </a:lnTo>
                <a:lnTo>
                  <a:pt x="1610" y="182"/>
                </a:lnTo>
                <a:lnTo>
                  <a:pt x="1591" y="182"/>
                </a:lnTo>
                <a:lnTo>
                  <a:pt x="1572" y="182"/>
                </a:lnTo>
                <a:lnTo>
                  <a:pt x="1551" y="182"/>
                </a:lnTo>
                <a:lnTo>
                  <a:pt x="1528" y="182"/>
                </a:lnTo>
                <a:lnTo>
                  <a:pt x="1503" y="184"/>
                </a:lnTo>
                <a:lnTo>
                  <a:pt x="1478" y="184"/>
                </a:lnTo>
                <a:lnTo>
                  <a:pt x="1451" y="186"/>
                </a:lnTo>
                <a:lnTo>
                  <a:pt x="1424" y="188"/>
                </a:lnTo>
                <a:lnTo>
                  <a:pt x="1393" y="190"/>
                </a:lnTo>
                <a:lnTo>
                  <a:pt x="1363" y="192"/>
                </a:lnTo>
                <a:lnTo>
                  <a:pt x="1330" y="193"/>
                </a:lnTo>
                <a:lnTo>
                  <a:pt x="1297" y="197"/>
                </a:lnTo>
                <a:lnTo>
                  <a:pt x="1263" y="199"/>
                </a:lnTo>
                <a:lnTo>
                  <a:pt x="1226" y="203"/>
                </a:lnTo>
                <a:lnTo>
                  <a:pt x="1190" y="207"/>
                </a:lnTo>
                <a:lnTo>
                  <a:pt x="1150" y="211"/>
                </a:lnTo>
                <a:lnTo>
                  <a:pt x="1109" y="215"/>
                </a:lnTo>
                <a:lnTo>
                  <a:pt x="1069" y="218"/>
                </a:lnTo>
                <a:lnTo>
                  <a:pt x="1027" y="222"/>
                </a:lnTo>
                <a:lnTo>
                  <a:pt x="983" y="226"/>
                </a:lnTo>
                <a:lnTo>
                  <a:pt x="937" y="232"/>
                </a:lnTo>
                <a:lnTo>
                  <a:pt x="890" y="238"/>
                </a:lnTo>
                <a:lnTo>
                  <a:pt x="846" y="241"/>
                </a:lnTo>
                <a:lnTo>
                  <a:pt x="802" y="247"/>
                </a:lnTo>
                <a:lnTo>
                  <a:pt x="760" y="251"/>
                </a:lnTo>
                <a:lnTo>
                  <a:pt x="720" y="255"/>
                </a:lnTo>
                <a:lnTo>
                  <a:pt x="679" y="259"/>
                </a:lnTo>
                <a:lnTo>
                  <a:pt x="639" y="262"/>
                </a:lnTo>
                <a:lnTo>
                  <a:pt x="601" y="266"/>
                </a:lnTo>
                <a:lnTo>
                  <a:pt x="564" y="270"/>
                </a:lnTo>
                <a:lnTo>
                  <a:pt x="528" y="274"/>
                </a:lnTo>
                <a:lnTo>
                  <a:pt x="493" y="278"/>
                </a:lnTo>
                <a:lnTo>
                  <a:pt x="459" y="282"/>
                </a:lnTo>
                <a:lnTo>
                  <a:pt x="426" y="284"/>
                </a:lnTo>
                <a:lnTo>
                  <a:pt x="395" y="287"/>
                </a:lnTo>
                <a:lnTo>
                  <a:pt x="363" y="289"/>
                </a:lnTo>
                <a:lnTo>
                  <a:pt x="334" y="293"/>
                </a:lnTo>
                <a:lnTo>
                  <a:pt x="305" y="295"/>
                </a:lnTo>
                <a:lnTo>
                  <a:pt x="276" y="297"/>
                </a:lnTo>
                <a:lnTo>
                  <a:pt x="251" y="299"/>
                </a:lnTo>
                <a:lnTo>
                  <a:pt x="224" y="301"/>
                </a:lnTo>
                <a:lnTo>
                  <a:pt x="199" y="303"/>
                </a:lnTo>
                <a:lnTo>
                  <a:pt x="176" y="305"/>
                </a:lnTo>
                <a:lnTo>
                  <a:pt x="155" y="307"/>
                </a:lnTo>
                <a:lnTo>
                  <a:pt x="132" y="307"/>
                </a:lnTo>
                <a:lnTo>
                  <a:pt x="113" y="308"/>
                </a:lnTo>
                <a:lnTo>
                  <a:pt x="94" y="310"/>
                </a:lnTo>
                <a:lnTo>
                  <a:pt x="75" y="310"/>
                </a:lnTo>
                <a:lnTo>
                  <a:pt x="57" y="310"/>
                </a:lnTo>
                <a:lnTo>
                  <a:pt x="42" y="312"/>
                </a:lnTo>
                <a:lnTo>
                  <a:pt x="27" y="312"/>
                </a:lnTo>
                <a:lnTo>
                  <a:pt x="13" y="312"/>
                </a:lnTo>
                <a:lnTo>
                  <a:pt x="0" y="312"/>
                </a:lnTo>
                <a:lnTo>
                  <a:pt x="0" y="199"/>
                </a:lnTo>
                <a:lnTo>
                  <a:pt x="15" y="199"/>
                </a:lnTo>
                <a:lnTo>
                  <a:pt x="30" y="199"/>
                </a:lnTo>
                <a:lnTo>
                  <a:pt x="48" y="199"/>
                </a:lnTo>
                <a:lnTo>
                  <a:pt x="65" y="199"/>
                </a:lnTo>
                <a:lnTo>
                  <a:pt x="84" y="197"/>
                </a:lnTo>
                <a:lnTo>
                  <a:pt x="103" y="197"/>
                </a:lnTo>
                <a:lnTo>
                  <a:pt x="125" y="195"/>
                </a:lnTo>
                <a:lnTo>
                  <a:pt x="146" y="195"/>
                </a:lnTo>
                <a:lnTo>
                  <a:pt x="169" y="193"/>
                </a:lnTo>
                <a:lnTo>
                  <a:pt x="192" y="193"/>
                </a:lnTo>
                <a:lnTo>
                  <a:pt x="215" y="192"/>
                </a:lnTo>
                <a:lnTo>
                  <a:pt x="240" y="190"/>
                </a:lnTo>
                <a:lnTo>
                  <a:pt x="265" y="188"/>
                </a:lnTo>
                <a:lnTo>
                  <a:pt x="292" y="188"/>
                </a:lnTo>
                <a:lnTo>
                  <a:pt x="320" y="186"/>
                </a:lnTo>
                <a:lnTo>
                  <a:pt x="347" y="184"/>
                </a:lnTo>
                <a:lnTo>
                  <a:pt x="376" y="180"/>
                </a:lnTo>
                <a:lnTo>
                  <a:pt x="407" y="178"/>
                </a:lnTo>
                <a:lnTo>
                  <a:pt x="437" y="176"/>
                </a:lnTo>
                <a:lnTo>
                  <a:pt x="470" y="174"/>
                </a:lnTo>
                <a:lnTo>
                  <a:pt x="503" y="170"/>
                </a:lnTo>
                <a:lnTo>
                  <a:pt x="535" y="169"/>
                </a:lnTo>
                <a:lnTo>
                  <a:pt x="570" y="165"/>
                </a:lnTo>
                <a:lnTo>
                  <a:pt x="604" y="163"/>
                </a:lnTo>
                <a:lnTo>
                  <a:pt x="641" y="159"/>
                </a:lnTo>
                <a:lnTo>
                  <a:pt x="677" y="155"/>
                </a:lnTo>
                <a:lnTo>
                  <a:pt x="716" y="151"/>
                </a:lnTo>
                <a:lnTo>
                  <a:pt x="754" y="147"/>
                </a:lnTo>
                <a:lnTo>
                  <a:pt x="795" y="144"/>
                </a:lnTo>
                <a:lnTo>
                  <a:pt x="835" y="140"/>
                </a:lnTo>
                <a:lnTo>
                  <a:pt x="875" y="136"/>
                </a:lnTo>
                <a:lnTo>
                  <a:pt x="917" y="132"/>
                </a:lnTo>
                <a:lnTo>
                  <a:pt x="960" y="128"/>
                </a:lnTo>
                <a:lnTo>
                  <a:pt x="1000" y="124"/>
                </a:lnTo>
                <a:lnTo>
                  <a:pt x="1040" y="119"/>
                </a:lnTo>
                <a:lnTo>
                  <a:pt x="1079" y="115"/>
                </a:lnTo>
                <a:lnTo>
                  <a:pt x="1115" y="111"/>
                </a:lnTo>
                <a:lnTo>
                  <a:pt x="1152" y="107"/>
                </a:lnTo>
                <a:lnTo>
                  <a:pt x="1184" y="103"/>
                </a:lnTo>
                <a:lnTo>
                  <a:pt x="1219" y="100"/>
                </a:lnTo>
                <a:lnTo>
                  <a:pt x="1249" y="96"/>
                </a:lnTo>
                <a:lnTo>
                  <a:pt x="1280" y="92"/>
                </a:lnTo>
                <a:lnTo>
                  <a:pt x="1311" y="88"/>
                </a:lnTo>
                <a:lnTo>
                  <a:pt x="1338" y="86"/>
                </a:lnTo>
                <a:lnTo>
                  <a:pt x="1365" y="82"/>
                </a:lnTo>
                <a:lnTo>
                  <a:pt x="1392" y="78"/>
                </a:lnTo>
                <a:lnTo>
                  <a:pt x="1415" y="75"/>
                </a:lnTo>
                <a:lnTo>
                  <a:pt x="1440" y="73"/>
                </a:lnTo>
                <a:lnTo>
                  <a:pt x="1461" y="69"/>
                </a:lnTo>
                <a:lnTo>
                  <a:pt x="1482" y="67"/>
                </a:lnTo>
                <a:lnTo>
                  <a:pt x="1501" y="63"/>
                </a:lnTo>
                <a:lnTo>
                  <a:pt x="1518" y="61"/>
                </a:lnTo>
                <a:lnTo>
                  <a:pt x="1535" y="57"/>
                </a:lnTo>
                <a:lnTo>
                  <a:pt x="1551" y="55"/>
                </a:lnTo>
                <a:lnTo>
                  <a:pt x="1564" y="52"/>
                </a:lnTo>
                <a:lnTo>
                  <a:pt x="1578" y="50"/>
                </a:lnTo>
                <a:lnTo>
                  <a:pt x="1589" y="48"/>
                </a:lnTo>
                <a:lnTo>
                  <a:pt x="1601" y="44"/>
                </a:lnTo>
                <a:lnTo>
                  <a:pt x="1610" y="42"/>
                </a:lnTo>
                <a:lnTo>
                  <a:pt x="1618" y="40"/>
                </a:lnTo>
                <a:lnTo>
                  <a:pt x="1624" y="38"/>
                </a:lnTo>
                <a:lnTo>
                  <a:pt x="1630" y="36"/>
                </a:lnTo>
                <a:lnTo>
                  <a:pt x="1633" y="34"/>
                </a:lnTo>
                <a:lnTo>
                  <a:pt x="1637" y="32"/>
                </a:lnTo>
                <a:lnTo>
                  <a:pt x="1647" y="25"/>
                </a:lnTo>
                <a:lnTo>
                  <a:pt x="1656" y="19"/>
                </a:lnTo>
                <a:lnTo>
                  <a:pt x="1664" y="13"/>
                </a:lnTo>
                <a:lnTo>
                  <a:pt x="1674" y="8"/>
                </a:lnTo>
                <a:lnTo>
                  <a:pt x="1681" y="4"/>
                </a:lnTo>
                <a:lnTo>
                  <a:pt x="1689" y="2"/>
                </a:lnTo>
                <a:lnTo>
                  <a:pt x="1697" y="0"/>
                </a:lnTo>
                <a:lnTo>
                  <a:pt x="1704" y="0"/>
                </a:lnTo>
                <a:lnTo>
                  <a:pt x="1708" y="0"/>
                </a:lnTo>
                <a:lnTo>
                  <a:pt x="1714" y="2"/>
                </a:lnTo>
                <a:lnTo>
                  <a:pt x="1720" y="2"/>
                </a:lnTo>
                <a:lnTo>
                  <a:pt x="1727" y="4"/>
                </a:lnTo>
                <a:lnTo>
                  <a:pt x="1735" y="8"/>
                </a:lnTo>
                <a:lnTo>
                  <a:pt x="1745" y="11"/>
                </a:lnTo>
                <a:lnTo>
                  <a:pt x="1754" y="13"/>
                </a:lnTo>
                <a:lnTo>
                  <a:pt x="1766" y="19"/>
                </a:lnTo>
                <a:lnTo>
                  <a:pt x="1777" y="23"/>
                </a:lnTo>
                <a:lnTo>
                  <a:pt x="1791" y="29"/>
                </a:lnTo>
                <a:lnTo>
                  <a:pt x="1804" y="34"/>
                </a:lnTo>
                <a:lnTo>
                  <a:pt x="1820" y="42"/>
                </a:lnTo>
                <a:lnTo>
                  <a:pt x="1835" y="50"/>
                </a:lnTo>
                <a:lnTo>
                  <a:pt x="1850" y="57"/>
                </a:lnTo>
                <a:lnTo>
                  <a:pt x="1870" y="65"/>
                </a:lnTo>
                <a:lnTo>
                  <a:pt x="1887" y="75"/>
                </a:lnTo>
                <a:lnTo>
                  <a:pt x="1904" y="84"/>
                </a:lnTo>
                <a:lnTo>
                  <a:pt x="1921" y="92"/>
                </a:lnTo>
                <a:lnTo>
                  <a:pt x="1939" y="101"/>
                </a:lnTo>
                <a:lnTo>
                  <a:pt x="1952" y="109"/>
                </a:lnTo>
                <a:lnTo>
                  <a:pt x="1966" y="119"/>
                </a:lnTo>
                <a:lnTo>
                  <a:pt x="1979" y="126"/>
                </a:lnTo>
                <a:lnTo>
                  <a:pt x="1990" y="134"/>
                </a:lnTo>
                <a:lnTo>
                  <a:pt x="2000" y="140"/>
                </a:lnTo>
                <a:lnTo>
                  <a:pt x="2010" y="147"/>
                </a:lnTo>
                <a:lnTo>
                  <a:pt x="2017" y="153"/>
                </a:lnTo>
                <a:lnTo>
                  <a:pt x="2025" y="161"/>
                </a:lnTo>
                <a:lnTo>
                  <a:pt x="2031" y="167"/>
                </a:lnTo>
                <a:lnTo>
                  <a:pt x="2035" y="172"/>
                </a:lnTo>
                <a:lnTo>
                  <a:pt x="2038" y="178"/>
                </a:lnTo>
                <a:lnTo>
                  <a:pt x="2040" y="184"/>
                </a:lnTo>
                <a:lnTo>
                  <a:pt x="2042" y="188"/>
                </a:lnTo>
                <a:lnTo>
                  <a:pt x="2042" y="197"/>
                </a:lnTo>
                <a:lnTo>
                  <a:pt x="2042" y="207"/>
                </a:lnTo>
                <a:lnTo>
                  <a:pt x="2040" y="216"/>
                </a:lnTo>
                <a:lnTo>
                  <a:pt x="2038" y="226"/>
                </a:lnTo>
                <a:lnTo>
                  <a:pt x="2033" y="234"/>
                </a:lnTo>
                <a:lnTo>
                  <a:pt x="2027" y="243"/>
                </a:lnTo>
                <a:lnTo>
                  <a:pt x="2021" y="253"/>
                </a:lnTo>
                <a:lnTo>
                  <a:pt x="2012" y="262"/>
                </a:lnTo>
                <a:lnTo>
                  <a:pt x="2008" y="268"/>
                </a:lnTo>
                <a:lnTo>
                  <a:pt x="2004" y="274"/>
                </a:lnTo>
                <a:lnTo>
                  <a:pt x="2000" y="284"/>
                </a:lnTo>
                <a:lnTo>
                  <a:pt x="1996" y="293"/>
                </a:lnTo>
                <a:lnTo>
                  <a:pt x="1994" y="305"/>
                </a:lnTo>
                <a:lnTo>
                  <a:pt x="1992" y="316"/>
                </a:lnTo>
                <a:lnTo>
                  <a:pt x="1990" y="330"/>
                </a:lnTo>
                <a:lnTo>
                  <a:pt x="1989" y="345"/>
                </a:lnTo>
                <a:lnTo>
                  <a:pt x="1987" y="362"/>
                </a:lnTo>
                <a:lnTo>
                  <a:pt x="1987" y="381"/>
                </a:lnTo>
                <a:lnTo>
                  <a:pt x="1987" y="400"/>
                </a:lnTo>
                <a:lnTo>
                  <a:pt x="1987" y="422"/>
                </a:lnTo>
                <a:lnTo>
                  <a:pt x="1989" y="445"/>
                </a:lnTo>
                <a:lnTo>
                  <a:pt x="1989" y="468"/>
                </a:lnTo>
                <a:lnTo>
                  <a:pt x="1990" y="492"/>
                </a:lnTo>
                <a:lnTo>
                  <a:pt x="1992" y="519"/>
                </a:lnTo>
                <a:lnTo>
                  <a:pt x="1994" y="533"/>
                </a:lnTo>
                <a:lnTo>
                  <a:pt x="1994" y="548"/>
                </a:lnTo>
                <a:lnTo>
                  <a:pt x="1996" y="563"/>
                </a:lnTo>
                <a:lnTo>
                  <a:pt x="1998" y="579"/>
                </a:lnTo>
                <a:lnTo>
                  <a:pt x="1998" y="596"/>
                </a:lnTo>
                <a:lnTo>
                  <a:pt x="2000" y="613"/>
                </a:lnTo>
                <a:lnTo>
                  <a:pt x="2000" y="630"/>
                </a:lnTo>
                <a:lnTo>
                  <a:pt x="2002" y="650"/>
                </a:lnTo>
                <a:lnTo>
                  <a:pt x="2002" y="669"/>
                </a:lnTo>
                <a:lnTo>
                  <a:pt x="2004" y="690"/>
                </a:lnTo>
                <a:lnTo>
                  <a:pt x="2006" y="709"/>
                </a:lnTo>
                <a:lnTo>
                  <a:pt x="2006" y="730"/>
                </a:lnTo>
                <a:lnTo>
                  <a:pt x="2008" y="753"/>
                </a:lnTo>
                <a:lnTo>
                  <a:pt x="2008" y="776"/>
                </a:lnTo>
                <a:lnTo>
                  <a:pt x="2010" y="799"/>
                </a:lnTo>
                <a:lnTo>
                  <a:pt x="2010" y="822"/>
                </a:lnTo>
                <a:lnTo>
                  <a:pt x="2012" y="847"/>
                </a:lnTo>
                <a:lnTo>
                  <a:pt x="2012" y="872"/>
                </a:lnTo>
                <a:lnTo>
                  <a:pt x="2013" y="899"/>
                </a:lnTo>
                <a:lnTo>
                  <a:pt x="2013" y="926"/>
                </a:lnTo>
                <a:lnTo>
                  <a:pt x="2015" y="952"/>
                </a:lnTo>
                <a:lnTo>
                  <a:pt x="2015" y="981"/>
                </a:lnTo>
                <a:lnTo>
                  <a:pt x="2015" y="1010"/>
                </a:lnTo>
                <a:lnTo>
                  <a:pt x="2017" y="1039"/>
                </a:lnTo>
                <a:lnTo>
                  <a:pt x="2017" y="1069"/>
                </a:lnTo>
                <a:lnTo>
                  <a:pt x="2019" y="1100"/>
                </a:lnTo>
                <a:lnTo>
                  <a:pt x="2019" y="1131"/>
                </a:lnTo>
                <a:lnTo>
                  <a:pt x="2019" y="1163"/>
                </a:lnTo>
                <a:lnTo>
                  <a:pt x="2021" y="1196"/>
                </a:lnTo>
                <a:lnTo>
                  <a:pt x="2021" y="1228"/>
                </a:lnTo>
                <a:lnTo>
                  <a:pt x="2023" y="1263"/>
                </a:lnTo>
                <a:lnTo>
                  <a:pt x="2023" y="1297"/>
                </a:lnTo>
                <a:lnTo>
                  <a:pt x="2023" y="1332"/>
                </a:lnTo>
                <a:lnTo>
                  <a:pt x="2025" y="1366"/>
                </a:lnTo>
                <a:lnTo>
                  <a:pt x="2025" y="1401"/>
                </a:lnTo>
                <a:lnTo>
                  <a:pt x="2027" y="1433"/>
                </a:lnTo>
                <a:lnTo>
                  <a:pt x="2027" y="1466"/>
                </a:lnTo>
                <a:lnTo>
                  <a:pt x="2027" y="1499"/>
                </a:lnTo>
                <a:lnTo>
                  <a:pt x="2029" y="1529"/>
                </a:lnTo>
                <a:lnTo>
                  <a:pt x="2029" y="1562"/>
                </a:lnTo>
                <a:lnTo>
                  <a:pt x="2029" y="1592"/>
                </a:lnTo>
                <a:lnTo>
                  <a:pt x="2031" y="1621"/>
                </a:lnTo>
                <a:lnTo>
                  <a:pt x="2031" y="1652"/>
                </a:lnTo>
                <a:lnTo>
                  <a:pt x="2031" y="1681"/>
                </a:lnTo>
                <a:lnTo>
                  <a:pt x="2031" y="1707"/>
                </a:lnTo>
                <a:lnTo>
                  <a:pt x="2031" y="1736"/>
                </a:lnTo>
                <a:lnTo>
                  <a:pt x="2033" y="1763"/>
                </a:lnTo>
                <a:lnTo>
                  <a:pt x="2033" y="1790"/>
                </a:lnTo>
                <a:lnTo>
                  <a:pt x="2033" y="1815"/>
                </a:lnTo>
                <a:lnTo>
                  <a:pt x="2033" y="1842"/>
                </a:lnTo>
                <a:lnTo>
                  <a:pt x="2033" y="1867"/>
                </a:lnTo>
                <a:lnTo>
                  <a:pt x="2033" y="1890"/>
                </a:lnTo>
                <a:lnTo>
                  <a:pt x="2033" y="1914"/>
                </a:lnTo>
                <a:lnTo>
                  <a:pt x="2033" y="1937"/>
                </a:lnTo>
                <a:lnTo>
                  <a:pt x="2033" y="1960"/>
                </a:lnTo>
                <a:lnTo>
                  <a:pt x="2033" y="1982"/>
                </a:lnTo>
                <a:lnTo>
                  <a:pt x="2033" y="2005"/>
                </a:lnTo>
                <a:lnTo>
                  <a:pt x="2033" y="2026"/>
                </a:lnTo>
                <a:lnTo>
                  <a:pt x="2033" y="2047"/>
                </a:lnTo>
                <a:lnTo>
                  <a:pt x="2033" y="2066"/>
                </a:lnTo>
                <a:lnTo>
                  <a:pt x="2033" y="2085"/>
                </a:lnTo>
                <a:lnTo>
                  <a:pt x="2031" y="2104"/>
                </a:lnTo>
                <a:lnTo>
                  <a:pt x="2031" y="2123"/>
                </a:lnTo>
                <a:lnTo>
                  <a:pt x="2031" y="2141"/>
                </a:lnTo>
                <a:lnTo>
                  <a:pt x="2029" y="2175"/>
                </a:lnTo>
                <a:lnTo>
                  <a:pt x="2029" y="2210"/>
                </a:lnTo>
                <a:lnTo>
                  <a:pt x="2025" y="2242"/>
                </a:lnTo>
                <a:lnTo>
                  <a:pt x="2023" y="2273"/>
                </a:lnTo>
                <a:lnTo>
                  <a:pt x="2019" y="2303"/>
                </a:lnTo>
                <a:lnTo>
                  <a:pt x="2013" y="2334"/>
                </a:lnTo>
                <a:lnTo>
                  <a:pt x="2008" y="2361"/>
                </a:lnTo>
                <a:lnTo>
                  <a:pt x="2002" y="2390"/>
                </a:lnTo>
                <a:lnTo>
                  <a:pt x="1996" y="2417"/>
                </a:lnTo>
                <a:lnTo>
                  <a:pt x="1989" y="2441"/>
                </a:lnTo>
                <a:lnTo>
                  <a:pt x="1981" y="2466"/>
                </a:lnTo>
                <a:lnTo>
                  <a:pt x="1971" y="2489"/>
                </a:lnTo>
                <a:lnTo>
                  <a:pt x="1964" y="2510"/>
                </a:lnTo>
                <a:lnTo>
                  <a:pt x="1952" y="2532"/>
                </a:lnTo>
                <a:lnTo>
                  <a:pt x="1942" y="2553"/>
                </a:lnTo>
                <a:lnTo>
                  <a:pt x="1931" y="257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16"/>
          <p:cNvSpPr/>
          <p:nvPr/>
        </p:nvSpPr>
        <p:spPr>
          <a:xfrm>
            <a:off x="2424403" y="3131820"/>
            <a:ext cx="903288" cy="228600"/>
          </a:xfrm>
          <a:custGeom>
            <a:avLst/>
            <a:gdLst/>
            <a:ahLst/>
            <a:cxnLst>
              <a:cxn ang="0">
                <a:pos x="621219256" y="94531277"/>
              </a:cxn>
              <a:cxn ang="0">
                <a:pos x="581526972" y="102144374"/>
              </a:cxn>
              <a:cxn ang="0">
                <a:pos x="530493581" y="110392294"/>
              </a:cxn>
              <a:cxn ang="0">
                <a:pos x="470009798" y="119908267"/>
              </a:cxn>
              <a:cxn ang="0">
                <a:pos x="400075621" y="132597558"/>
              </a:cxn>
              <a:cxn ang="0">
                <a:pos x="333291047" y="144652026"/>
              </a:cxn>
              <a:cxn ang="0">
                <a:pos x="294858444" y="151630300"/>
              </a:cxn>
              <a:cxn ang="0">
                <a:pos x="259576237" y="157974548"/>
              </a:cxn>
              <a:cxn ang="0">
                <a:pos x="227444426" y="162415919"/>
              </a:cxn>
              <a:cxn ang="0">
                <a:pos x="199092454" y="167491317"/>
              </a:cxn>
              <a:cxn ang="0">
                <a:pos x="173890878" y="172566715"/>
              </a:cxn>
              <a:cxn ang="0">
                <a:pos x="152469934" y="176373263"/>
              </a:cxn>
              <a:cxn ang="0">
                <a:pos x="132938117" y="178276936"/>
              </a:cxn>
              <a:cxn ang="0">
                <a:pos x="118447409" y="179545785"/>
              </a:cxn>
              <a:cxn ang="0">
                <a:pos x="106476859" y="182083484"/>
              </a:cxn>
              <a:cxn ang="0">
                <a:pos x="97655910" y="182083484"/>
              </a:cxn>
              <a:cxn ang="0">
                <a:pos x="79385363" y="180814635"/>
              </a:cxn>
              <a:cxn ang="0">
                <a:pos x="55443468" y="176373263"/>
              </a:cxn>
              <a:cxn ang="0">
                <a:pos x="31502367" y="166222468"/>
              </a:cxn>
              <a:cxn ang="0">
                <a:pos x="11970550" y="155436849"/>
              </a:cxn>
              <a:cxn ang="0">
                <a:pos x="1889920" y="144652026"/>
              </a:cxn>
              <a:cxn ang="0">
                <a:pos x="1260476" y="137038133"/>
              </a:cxn>
              <a:cxn ang="0">
                <a:pos x="9450393" y="131328709"/>
              </a:cxn>
              <a:cxn ang="0">
                <a:pos x="27721734" y="124984461"/>
              </a:cxn>
              <a:cxn ang="0">
                <a:pos x="57963626" y="116736541"/>
              </a:cxn>
              <a:cxn ang="0">
                <a:pos x="96396228" y="106585746"/>
              </a:cxn>
              <a:cxn ang="0">
                <a:pos x="146169143" y="94531277"/>
              </a:cxn>
              <a:cxn ang="0">
                <a:pos x="367313572" y="46948227"/>
              </a:cxn>
              <a:cxn ang="0">
                <a:pos x="476309795" y="24108937"/>
              </a:cxn>
              <a:cxn ang="0">
                <a:pos x="522302870" y="14592167"/>
              </a:cxn>
              <a:cxn ang="0">
                <a:pos x="558845553" y="8247920"/>
              </a:cxn>
              <a:cxn ang="0">
                <a:pos x="585306811" y="3172522"/>
              </a:cxn>
              <a:cxn ang="0">
                <a:pos x="603578153" y="0"/>
              </a:cxn>
              <a:cxn ang="0">
                <a:pos x="615548703" y="0"/>
              </a:cxn>
              <a:cxn ang="0">
                <a:pos x="635709964" y="4441371"/>
              </a:cxn>
              <a:cxn ang="0">
                <a:pos x="662801461" y="14592167"/>
              </a:cxn>
              <a:cxn ang="0">
                <a:pos x="682962722" y="24108937"/>
              </a:cxn>
              <a:cxn ang="0">
                <a:pos x="696193748" y="31722033"/>
              </a:cxn>
              <a:cxn ang="0">
                <a:pos x="706274378" y="39969157"/>
              </a:cxn>
              <a:cxn ang="0">
                <a:pos x="713204614" y="46948227"/>
              </a:cxn>
              <a:cxn ang="0">
                <a:pos x="715724771" y="54561324"/>
              </a:cxn>
              <a:cxn ang="0">
                <a:pos x="716985247" y="61540394"/>
              </a:cxn>
              <a:cxn ang="0">
                <a:pos x="711944932" y="69153491"/>
              </a:cxn>
              <a:cxn ang="0">
                <a:pos x="702494539" y="75497739"/>
              </a:cxn>
              <a:cxn ang="0">
                <a:pos x="688003037" y="81207960"/>
              </a:cxn>
              <a:cxn ang="0">
                <a:pos x="667212332" y="86283357"/>
              </a:cxn>
              <a:cxn ang="0">
                <a:pos x="642010755" y="90724729"/>
              </a:cxn>
            </a:cxnLst>
            <a:rect l="0" t="0" r="0" b="0"/>
            <a:pathLst>
              <a:path w="1138" h="287">
                <a:moveTo>
                  <a:pt x="1019" y="143"/>
                </a:moveTo>
                <a:lnTo>
                  <a:pt x="1004" y="145"/>
                </a:lnTo>
                <a:lnTo>
                  <a:pt x="986" y="149"/>
                </a:lnTo>
                <a:lnTo>
                  <a:pt x="967" y="153"/>
                </a:lnTo>
                <a:lnTo>
                  <a:pt x="946" y="157"/>
                </a:lnTo>
                <a:lnTo>
                  <a:pt x="923" y="161"/>
                </a:lnTo>
                <a:lnTo>
                  <a:pt x="898" y="164"/>
                </a:lnTo>
                <a:lnTo>
                  <a:pt x="871" y="168"/>
                </a:lnTo>
                <a:lnTo>
                  <a:pt x="842" y="174"/>
                </a:lnTo>
                <a:lnTo>
                  <a:pt x="814" y="178"/>
                </a:lnTo>
                <a:lnTo>
                  <a:pt x="781" y="184"/>
                </a:lnTo>
                <a:lnTo>
                  <a:pt x="746" y="189"/>
                </a:lnTo>
                <a:lnTo>
                  <a:pt x="712" y="197"/>
                </a:lnTo>
                <a:lnTo>
                  <a:pt x="673" y="203"/>
                </a:lnTo>
                <a:lnTo>
                  <a:pt x="635" y="209"/>
                </a:lnTo>
                <a:lnTo>
                  <a:pt x="593" y="216"/>
                </a:lnTo>
                <a:lnTo>
                  <a:pt x="551" y="224"/>
                </a:lnTo>
                <a:lnTo>
                  <a:pt x="529" y="228"/>
                </a:lnTo>
                <a:lnTo>
                  <a:pt x="508" y="232"/>
                </a:lnTo>
                <a:lnTo>
                  <a:pt x="487" y="235"/>
                </a:lnTo>
                <a:lnTo>
                  <a:pt x="468" y="239"/>
                </a:lnTo>
                <a:lnTo>
                  <a:pt x="449" y="243"/>
                </a:lnTo>
                <a:lnTo>
                  <a:pt x="430" y="245"/>
                </a:lnTo>
                <a:lnTo>
                  <a:pt x="412" y="249"/>
                </a:lnTo>
                <a:lnTo>
                  <a:pt x="393" y="251"/>
                </a:lnTo>
                <a:lnTo>
                  <a:pt x="378" y="255"/>
                </a:lnTo>
                <a:lnTo>
                  <a:pt x="361" y="256"/>
                </a:lnTo>
                <a:lnTo>
                  <a:pt x="345" y="260"/>
                </a:lnTo>
                <a:lnTo>
                  <a:pt x="330" y="262"/>
                </a:lnTo>
                <a:lnTo>
                  <a:pt x="316" y="264"/>
                </a:lnTo>
                <a:lnTo>
                  <a:pt x="301" y="268"/>
                </a:lnTo>
                <a:lnTo>
                  <a:pt x="288" y="270"/>
                </a:lnTo>
                <a:lnTo>
                  <a:pt x="276" y="272"/>
                </a:lnTo>
                <a:lnTo>
                  <a:pt x="263" y="274"/>
                </a:lnTo>
                <a:lnTo>
                  <a:pt x="251" y="276"/>
                </a:lnTo>
                <a:lnTo>
                  <a:pt x="242" y="278"/>
                </a:lnTo>
                <a:lnTo>
                  <a:pt x="230" y="278"/>
                </a:lnTo>
                <a:lnTo>
                  <a:pt x="220" y="279"/>
                </a:lnTo>
                <a:lnTo>
                  <a:pt x="211" y="281"/>
                </a:lnTo>
                <a:lnTo>
                  <a:pt x="203" y="281"/>
                </a:lnTo>
                <a:lnTo>
                  <a:pt x="195" y="283"/>
                </a:lnTo>
                <a:lnTo>
                  <a:pt x="188" y="283"/>
                </a:lnTo>
                <a:lnTo>
                  <a:pt x="180" y="285"/>
                </a:lnTo>
                <a:lnTo>
                  <a:pt x="174" y="285"/>
                </a:lnTo>
                <a:lnTo>
                  <a:pt x="169" y="287"/>
                </a:lnTo>
                <a:lnTo>
                  <a:pt x="163" y="287"/>
                </a:lnTo>
                <a:lnTo>
                  <a:pt x="159" y="287"/>
                </a:lnTo>
                <a:lnTo>
                  <a:pt x="155" y="287"/>
                </a:lnTo>
                <a:lnTo>
                  <a:pt x="151" y="287"/>
                </a:lnTo>
                <a:lnTo>
                  <a:pt x="138" y="287"/>
                </a:lnTo>
                <a:lnTo>
                  <a:pt x="126" y="285"/>
                </a:lnTo>
                <a:lnTo>
                  <a:pt x="113" y="283"/>
                </a:lnTo>
                <a:lnTo>
                  <a:pt x="101" y="281"/>
                </a:lnTo>
                <a:lnTo>
                  <a:pt x="88" y="278"/>
                </a:lnTo>
                <a:lnTo>
                  <a:pt x="75" y="274"/>
                </a:lnTo>
                <a:lnTo>
                  <a:pt x="63" y="268"/>
                </a:lnTo>
                <a:lnTo>
                  <a:pt x="50" y="262"/>
                </a:lnTo>
                <a:lnTo>
                  <a:pt x="38" y="256"/>
                </a:lnTo>
                <a:lnTo>
                  <a:pt x="28" y="251"/>
                </a:lnTo>
                <a:lnTo>
                  <a:pt x="19" y="245"/>
                </a:lnTo>
                <a:lnTo>
                  <a:pt x="13" y="239"/>
                </a:lnTo>
                <a:lnTo>
                  <a:pt x="7" y="233"/>
                </a:lnTo>
                <a:lnTo>
                  <a:pt x="3" y="228"/>
                </a:lnTo>
                <a:lnTo>
                  <a:pt x="0" y="224"/>
                </a:lnTo>
                <a:lnTo>
                  <a:pt x="0" y="218"/>
                </a:lnTo>
                <a:lnTo>
                  <a:pt x="2" y="216"/>
                </a:lnTo>
                <a:lnTo>
                  <a:pt x="3" y="212"/>
                </a:lnTo>
                <a:lnTo>
                  <a:pt x="7" y="210"/>
                </a:lnTo>
                <a:lnTo>
                  <a:pt x="15" y="207"/>
                </a:lnTo>
                <a:lnTo>
                  <a:pt x="23" y="205"/>
                </a:lnTo>
                <a:lnTo>
                  <a:pt x="32" y="201"/>
                </a:lnTo>
                <a:lnTo>
                  <a:pt x="44" y="197"/>
                </a:lnTo>
                <a:lnTo>
                  <a:pt x="59" y="193"/>
                </a:lnTo>
                <a:lnTo>
                  <a:pt x="75" y="187"/>
                </a:lnTo>
                <a:lnTo>
                  <a:pt x="92" y="184"/>
                </a:lnTo>
                <a:lnTo>
                  <a:pt x="111" y="178"/>
                </a:lnTo>
                <a:lnTo>
                  <a:pt x="130" y="172"/>
                </a:lnTo>
                <a:lnTo>
                  <a:pt x="153" y="168"/>
                </a:lnTo>
                <a:lnTo>
                  <a:pt x="178" y="161"/>
                </a:lnTo>
                <a:lnTo>
                  <a:pt x="203" y="155"/>
                </a:lnTo>
                <a:lnTo>
                  <a:pt x="232" y="149"/>
                </a:lnTo>
                <a:lnTo>
                  <a:pt x="347" y="124"/>
                </a:lnTo>
                <a:lnTo>
                  <a:pt x="464" y="99"/>
                </a:lnTo>
                <a:lnTo>
                  <a:pt x="583" y="74"/>
                </a:lnTo>
                <a:lnTo>
                  <a:pt x="700" y="50"/>
                </a:lnTo>
                <a:lnTo>
                  <a:pt x="729" y="44"/>
                </a:lnTo>
                <a:lnTo>
                  <a:pt x="756" y="38"/>
                </a:lnTo>
                <a:lnTo>
                  <a:pt x="783" y="32"/>
                </a:lnTo>
                <a:lnTo>
                  <a:pt x="806" y="28"/>
                </a:lnTo>
                <a:lnTo>
                  <a:pt x="829" y="23"/>
                </a:lnTo>
                <a:lnTo>
                  <a:pt x="850" y="19"/>
                </a:lnTo>
                <a:lnTo>
                  <a:pt x="869" y="15"/>
                </a:lnTo>
                <a:lnTo>
                  <a:pt x="887" y="13"/>
                </a:lnTo>
                <a:lnTo>
                  <a:pt x="902" y="9"/>
                </a:lnTo>
                <a:lnTo>
                  <a:pt x="917" y="7"/>
                </a:lnTo>
                <a:lnTo>
                  <a:pt x="929" y="5"/>
                </a:lnTo>
                <a:lnTo>
                  <a:pt x="940" y="4"/>
                </a:lnTo>
                <a:lnTo>
                  <a:pt x="950" y="2"/>
                </a:lnTo>
                <a:lnTo>
                  <a:pt x="958" y="0"/>
                </a:lnTo>
                <a:lnTo>
                  <a:pt x="965" y="0"/>
                </a:lnTo>
                <a:lnTo>
                  <a:pt x="969" y="0"/>
                </a:lnTo>
                <a:lnTo>
                  <a:pt x="977" y="0"/>
                </a:lnTo>
                <a:lnTo>
                  <a:pt x="986" y="2"/>
                </a:lnTo>
                <a:lnTo>
                  <a:pt x="998" y="4"/>
                </a:lnTo>
                <a:lnTo>
                  <a:pt x="1009" y="7"/>
                </a:lnTo>
                <a:lnTo>
                  <a:pt x="1023" y="13"/>
                </a:lnTo>
                <a:lnTo>
                  <a:pt x="1036" y="17"/>
                </a:lnTo>
                <a:lnTo>
                  <a:pt x="1052" y="23"/>
                </a:lnTo>
                <a:lnTo>
                  <a:pt x="1069" y="30"/>
                </a:lnTo>
                <a:lnTo>
                  <a:pt x="1077" y="34"/>
                </a:lnTo>
                <a:lnTo>
                  <a:pt x="1084" y="38"/>
                </a:lnTo>
                <a:lnTo>
                  <a:pt x="1092" y="42"/>
                </a:lnTo>
                <a:lnTo>
                  <a:pt x="1100" y="46"/>
                </a:lnTo>
                <a:lnTo>
                  <a:pt x="1105" y="50"/>
                </a:lnTo>
                <a:lnTo>
                  <a:pt x="1111" y="53"/>
                </a:lnTo>
                <a:lnTo>
                  <a:pt x="1117" y="57"/>
                </a:lnTo>
                <a:lnTo>
                  <a:pt x="1121" y="63"/>
                </a:lnTo>
                <a:lnTo>
                  <a:pt x="1125" y="67"/>
                </a:lnTo>
                <a:lnTo>
                  <a:pt x="1128" y="71"/>
                </a:lnTo>
                <a:lnTo>
                  <a:pt x="1132" y="74"/>
                </a:lnTo>
                <a:lnTo>
                  <a:pt x="1134" y="78"/>
                </a:lnTo>
                <a:lnTo>
                  <a:pt x="1136" y="82"/>
                </a:lnTo>
                <a:lnTo>
                  <a:pt x="1136" y="86"/>
                </a:lnTo>
                <a:lnTo>
                  <a:pt x="1138" y="90"/>
                </a:lnTo>
                <a:lnTo>
                  <a:pt x="1138" y="94"/>
                </a:lnTo>
                <a:lnTo>
                  <a:pt x="1138" y="97"/>
                </a:lnTo>
                <a:lnTo>
                  <a:pt x="1136" y="101"/>
                </a:lnTo>
                <a:lnTo>
                  <a:pt x="1134" y="105"/>
                </a:lnTo>
                <a:lnTo>
                  <a:pt x="1130" y="109"/>
                </a:lnTo>
                <a:lnTo>
                  <a:pt x="1127" y="113"/>
                </a:lnTo>
                <a:lnTo>
                  <a:pt x="1121" y="115"/>
                </a:lnTo>
                <a:lnTo>
                  <a:pt x="1115" y="119"/>
                </a:lnTo>
                <a:lnTo>
                  <a:pt x="1107" y="122"/>
                </a:lnTo>
                <a:lnTo>
                  <a:pt x="1100" y="126"/>
                </a:lnTo>
                <a:lnTo>
                  <a:pt x="1092" y="128"/>
                </a:lnTo>
                <a:lnTo>
                  <a:pt x="1082" y="132"/>
                </a:lnTo>
                <a:lnTo>
                  <a:pt x="1071" y="134"/>
                </a:lnTo>
                <a:lnTo>
                  <a:pt x="1059" y="136"/>
                </a:lnTo>
                <a:lnTo>
                  <a:pt x="1046" y="140"/>
                </a:lnTo>
                <a:lnTo>
                  <a:pt x="1032" y="142"/>
                </a:lnTo>
                <a:lnTo>
                  <a:pt x="1019" y="14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17"/>
          <p:cNvSpPr/>
          <p:nvPr/>
        </p:nvSpPr>
        <p:spPr>
          <a:xfrm>
            <a:off x="2730791" y="2981008"/>
            <a:ext cx="190500" cy="1479550"/>
          </a:xfrm>
          <a:custGeom>
            <a:avLst/>
            <a:gdLst/>
            <a:ahLst/>
            <a:cxnLst>
              <a:cxn ang="0">
                <a:pos x="126429031" y="573951039"/>
              </a:cxn>
              <a:cxn ang="0">
                <a:pos x="123887969" y="654052430"/>
              </a:cxn>
              <a:cxn ang="0">
                <a:pos x="122617437" y="727845681"/>
              </a:cxn>
              <a:cxn ang="0">
                <a:pos x="120711640" y="795332380"/>
              </a:cxn>
              <a:cxn ang="0">
                <a:pos x="119440312" y="858404255"/>
              </a:cxn>
              <a:cxn ang="0">
                <a:pos x="116899249" y="913906837"/>
              </a:cxn>
              <a:cxn ang="0">
                <a:pos x="114358186" y="963102867"/>
              </a:cxn>
              <a:cxn ang="0">
                <a:pos x="111817123" y="1007883279"/>
              </a:cxn>
              <a:cxn ang="0">
                <a:pos x="108004732" y="1070955153"/>
              </a:cxn>
              <a:cxn ang="0">
                <a:pos x="104828404" y="1113213261"/>
              </a:cxn>
              <a:cxn ang="0">
                <a:pos x="102286544" y="1134657603"/>
              </a:cxn>
              <a:cxn ang="0">
                <a:pos x="98474950" y="1152948272"/>
              </a:cxn>
              <a:cxn ang="0">
                <a:pos x="94663356" y="1164931595"/>
              </a:cxn>
              <a:cxn ang="0">
                <a:pos x="90215699" y="1172500092"/>
              </a:cxn>
              <a:cxn ang="0">
                <a:pos x="85133573" y="1175023190"/>
              </a:cxn>
              <a:cxn ang="0">
                <a:pos x="75602994" y="1166193540"/>
              </a:cxn>
              <a:cxn ang="0">
                <a:pos x="65437946" y="1140964155"/>
              </a:cxn>
              <a:cxn ang="0">
                <a:pos x="57178695" y="1097444895"/>
              </a:cxn>
              <a:cxn ang="0">
                <a:pos x="48284178" y="1036896118"/>
              </a:cxn>
              <a:cxn ang="0">
                <a:pos x="45107849" y="998423053"/>
              </a:cxn>
              <a:cxn ang="0">
                <a:pos x="42566787" y="951118751"/>
              </a:cxn>
              <a:cxn ang="0">
                <a:pos x="40024927" y="894355017"/>
              </a:cxn>
              <a:cxn ang="0">
                <a:pos x="37483864" y="830652567"/>
              </a:cxn>
              <a:cxn ang="0">
                <a:pos x="36213333" y="756858521"/>
              </a:cxn>
              <a:cxn ang="0">
                <a:pos x="36213333" y="675496772"/>
              </a:cxn>
              <a:cxn ang="0">
                <a:pos x="36213333" y="585303785"/>
              </a:cxn>
              <a:cxn ang="0">
                <a:pos x="37483864" y="485651368"/>
              </a:cxn>
              <a:cxn ang="0">
                <a:pos x="37483864" y="389151829"/>
              </a:cxn>
              <a:cxn ang="0">
                <a:pos x="37483864" y="303374461"/>
              </a:cxn>
              <a:cxn ang="0">
                <a:pos x="36213333" y="230841567"/>
              </a:cxn>
              <a:cxn ang="0">
                <a:pos x="33672270" y="171554736"/>
              </a:cxn>
              <a:cxn ang="0">
                <a:pos x="31130410" y="122989281"/>
              </a:cxn>
              <a:cxn ang="0">
                <a:pos x="26683550" y="88300465"/>
              </a:cxn>
              <a:cxn ang="0">
                <a:pos x="22871956" y="64333026"/>
              </a:cxn>
              <a:cxn ang="0">
                <a:pos x="16518502" y="52980279"/>
              </a:cxn>
              <a:cxn ang="0">
                <a:pos x="635266" y="34059035"/>
              </a:cxn>
              <a:cxn ang="0">
                <a:pos x="635266" y="13245268"/>
              </a:cxn>
              <a:cxn ang="0">
                <a:pos x="8259251" y="5045401"/>
              </a:cxn>
              <a:cxn ang="0">
                <a:pos x="20330096" y="1261152"/>
              </a:cxn>
              <a:cxn ang="0">
                <a:pos x="37483864" y="0"/>
              </a:cxn>
              <a:cxn ang="0">
                <a:pos x="60355820" y="2523097"/>
              </a:cxn>
              <a:cxn ang="0">
                <a:pos x="106098935" y="14506420"/>
              </a:cxn>
              <a:cxn ang="0">
                <a:pos x="136594079" y="34059035"/>
              </a:cxn>
              <a:cxn ang="0">
                <a:pos x="151206785" y="64333026"/>
              </a:cxn>
              <a:cxn ang="0">
                <a:pos x="148665722" y="107852286"/>
              </a:cxn>
              <a:cxn ang="0">
                <a:pos x="144853331" y="125512379"/>
              </a:cxn>
              <a:cxn ang="0">
                <a:pos x="142312268" y="152002121"/>
              </a:cxn>
              <a:cxn ang="0">
                <a:pos x="139771205" y="188584253"/>
              </a:cxn>
              <a:cxn ang="0">
                <a:pos x="137229345" y="234625816"/>
              </a:cxn>
              <a:cxn ang="0">
                <a:pos x="135323548" y="288868041"/>
              </a:cxn>
              <a:cxn ang="0">
                <a:pos x="132782485" y="353201067"/>
              </a:cxn>
              <a:cxn ang="0">
                <a:pos x="130241423" y="426363742"/>
              </a:cxn>
              <a:cxn ang="0">
                <a:pos x="127699563" y="510248589"/>
              </a:cxn>
            </a:cxnLst>
            <a:rect l="0" t="0" r="0" b="0"/>
            <a:pathLst>
              <a:path w="239" h="1863">
                <a:moveTo>
                  <a:pt x="201" y="809"/>
                </a:moveTo>
                <a:lnTo>
                  <a:pt x="201" y="843"/>
                </a:lnTo>
                <a:lnTo>
                  <a:pt x="199" y="878"/>
                </a:lnTo>
                <a:lnTo>
                  <a:pt x="199" y="910"/>
                </a:lnTo>
                <a:lnTo>
                  <a:pt x="199" y="943"/>
                </a:lnTo>
                <a:lnTo>
                  <a:pt x="197" y="975"/>
                </a:lnTo>
                <a:lnTo>
                  <a:pt x="197" y="1006"/>
                </a:lnTo>
                <a:lnTo>
                  <a:pt x="195" y="1037"/>
                </a:lnTo>
                <a:lnTo>
                  <a:pt x="195" y="1067"/>
                </a:lnTo>
                <a:lnTo>
                  <a:pt x="195" y="1096"/>
                </a:lnTo>
                <a:lnTo>
                  <a:pt x="193" y="1125"/>
                </a:lnTo>
                <a:lnTo>
                  <a:pt x="193" y="1154"/>
                </a:lnTo>
                <a:lnTo>
                  <a:pt x="191" y="1182"/>
                </a:lnTo>
                <a:lnTo>
                  <a:pt x="191" y="1209"/>
                </a:lnTo>
                <a:lnTo>
                  <a:pt x="191" y="1236"/>
                </a:lnTo>
                <a:lnTo>
                  <a:pt x="190" y="1261"/>
                </a:lnTo>
                <a:lnTo>
                  <a:pt x="190" y="1288"/>
                </a:lnTo>
                <a:lnTo>
                  <a:pt x="188" y="1313"/>
                </a:lnTo>
                <a:lnTo>
                  <a:pt x="188" y="1336"/>
                </a:lnTo>
                <a:lnTo>
                  <a:pt x="188" y="1361"/>
                </a:lnTo>
                <a:lnTo>
                  <a:pt x="186" y="1384"/>
                </a:lnTo>
                <a:lnTo>
                  <a:pt x="186" y="1407"/>
                </a:lnTo>
                <a:lnTo>
                  <a:pt x="184" y="1428"/>
                </a:lnTo>
                <a:lnTo>
                  <a:pt x="184" y="1449"/>
                </a:lnTo>
                <a:lnTo>
                  <a:pt x="184" y="1470"/>
                </a:lnTo>
                <a:lnTo>
                  <a:pt x="182" y="1489"/>
                </a:lnTo>
                <a:lnTo>
                  <a:pt x="182" y="1508"/>
                </a:lnTo>
                <a:lnTo>
                  <a:pt x="180" y="1527"/>
                </a:lnTo>
                <a:lnTo>
                  <a:pt x="180" y="1547"/>
                </a:lnTo>
                <a:lnTo>
                  <a:pt x="178" y="1564"/>
                </a:lnTo>
                <a:lnTo>
                  <a:pt x="178" y="1581"/>
                </a:lnTo>
                <a:lnTo>
                  <a:pt x="176" y="1598"/>
                </a:lnTo>
                <a:lnTo>
                  <a:pt x="176" y="1614"/>
                </a:lnTo>
                <a:lnTo>
                  <a:pt x="174" y="1644"/>
                </a:lnTo>
                <a:lnTo>
                  <a:pt x="172" y="1671"/>
                </a:lnTo>
                <a:lnTo>
                  <a:pt x="170" y="1698"/>
                </a:lnTo>
                <a:lnTo>
                  <a:pt x="168" y="1723"/>
                </a:lnTo>
                <a:lnTo>
                  <a:pt x="167" y="1744"/>
                </a:lnTo>
                <a:lnTo>
                  <a:pt x="167" y="1755"/>
                </a:lnTo>
                <a:lnTo>
                  <a:pt x="165" y="1765"/>
                </a:lnTo>
                <a:lnTo>
                  <a:pt x="165" y="1775"/>
                </a:lnTo>
                <a:lnTo>
                  <a:pt x="163" y="1784"/>
                </a:lnTo>
                <a:lnTo>
                  <a:pt x="161" y="1792"/>
                </a:lnTo>
                <a:lnTo>
                  <a:pt x="161" y="1799"/>
                </a:lnTo>
                <a:lnTo>
                  <a:pt x="159" y="1807"/>
                </a:lnTo>
                <a:lnTo>
                  <a:pt x="157" y="1815"/>
                </a:lnTo>
                <a:lnTo>
                  <a:pt x="157" y="1821"/>
                </a:lnTo>
                <a:lnTo>
                  <a:pt x="155" y="1828"/>
                </a:lnTo>
                <a:lnTo>
                  <a:pt x="153" y="1834"/>
                </a:lnTo>
                <a:lnTo>
                  <a:pt x="151" y="1838"/>
                </a:lnTo>
                <a:lnTo>
                  <a:pt x="149" y="1844"/>
                </a:lnTo>
                <a:lnTo>
                  <a:pt x="149" y="1847"/>
                </a:lnTo>
                <a:lnTo>
                  <a:pt x="147" y="1851"/>
                </a:lnTo>
                <a:lnTo>
                  <a:pt x="145" y="1853"/>
                </a:lnTo>
                <a:lnTo>
                  <a:pt x="143" y="1857"/>
                </a:lnTo>
                <a:lnTo>
                  <a:pt x="142" y="1859"/>
                </a:lnTo>
                <a:lnTo>
                  <a:pt x="140" y="1861"/>
                </a:lnTo>
                <a:lnTo>
                  <a:pt x="138" y="1863"/>
                </a:lnTo>
                <a:lnTo>
                  <a:pt x="136" y="1863"/>
                </a:lnTo>
                <a:lnTo>
                  <a:pt x="134" y="1863"/>
                </a:lnTo>
                <a:lnTo>
                  <a:pt x="130" y="1863"/>
                </a:lnTo>
                <a:lnTo>
                  <a:pt x="126" y="1859"/>
                </a:lnTo>
                <a:lnTo>
                  <a:pt x="122" y="1855"/>
                </a:lnTo>
                <a:lnTo>
                  <a:pt x="119" y="1849"/>
                </a:lnTo>
                <a:lnTo>
                  <a:pt x="115" y="1842"/>
                </a:lnTo>
                <a:lnTo>
                  <a:pt x="111" y="1832"/>
                </a:lnTo>
                <a:lnTo>
                  <a:pt x="107" y="1821"/>
                </a:lnTo>
                <a:lnTo>
                  <a:pt x="103" y="1809"/>
                </a:lnTo>
                <a:lnTo>
                  <a:pt x="99" y="1794"/>
                </a:lnTo>
                <a:lnTo>
                  <a:pt x="97" y="1776"/>
                </a:lnTo>
                <a:lnTo>
                  <a:pt x="94" y="1759"/>
                </a:lnTo>
                <a:lnTo>
                  <a:pt x="90" y="1740"/>
                </a:lnTo>
                <a:lnTo>
                  <a:pt x="86" y="1719"/>
                </a:lnTo>
                <a:lnTo>
                  <a:pt x="82" y="1696"/>
                </a:lnTo>
                <a:lnTo>
                  <a:pt x="80" y="1671"/>
                </a:lnTo>
                <a:lnTo>
                  <a:pt x="76" y="1644"/>
                </a:lnTo>
                <a:lnTo>
                  <a:pt x="74" y="1631"/>
                </a:lnTo>
                <a:lnTo>
                  <a:pt x="74" y="1616"/>
                </a:lnTo>
                <a:lnTo>
                  <a:pt x="72" y="1600"/>
                </a:lnTo>
                <a:lnTo>
                  <a:pt x="71" y="1583"/>
                </a:lnTo>
                <a:lnTo>
                  <a:pt x="71" y="1566"/>
                </a:lnTo>
                <a:lnTo>
                  <a:pt x="69" y="1547"/>
                </a:lnTo>
                <a:lnTo>
                  <a:pt x="67" y="1527"/>
                </a:lnTo>
                <a:lnTo>
                  <a:pt x="67" y="1508"/>
                </a:lnTo>
                <a:lnTo>
                  <a:pt x="65" y="1487"/>
                </a:lnTo>
                <a:lnTo>
                  <a:pt x="65" y="1466"/>
                </a:lnTo>
                <a:lnTo>
                  <a:pt x="63" y="1443"/>
                </a:lnTo>
                <a:lnTo>
                  <a:pt x="63" y="1418"/>
                </a:lnTo>
                <a:lnTo>
                  <a:pt x="61" y="1395"/>
                </a:lnTo>
                <a:lnTo>
                  <a:pt x="61" y="1370"/>
                </a:lnTo>
                <a:lnTo>
                  <a:pt x="61" y="1343"/>
                </a:lnTo>
                <a:lnTo>
                  <a:pt x="59" y="1317"/>
                </a:lnTo>
                <a:lnTo>
                  <a:pt x="59" y="1290"/>
                </a:lnTo>
                <a:lnTo>
                  <a:pt x="59" y="1261"/>
                </a:lnTo>
                <a:lnTo>
                  <a:pt x="59" y="1230"/>
                </a:lnTo>
                <a:lnTo>
                  <a:pt x="57" y="1200"/>
                </a:lnTo>
                <a:lnTo>
                  <a:pt x="57" y="1169"/>
                </a:lnTo>
                <a:lnTo>
                  <a:pt x="57" y="1138"/>
                </a:lnTo>
                <a:lnTo>
                  <a:pt x="57" y="1104"/>
                </a:lnTo>
                <a:lnTo>
                  <a:pt x="57" y="1071"/>
                </a:lnTo>
                <a:lnTo>
                  <a:pt x="57" y="1037"/>
                </a:lnTo>
                <a:lnTo>
                  <a:pt x="57" y="1000"/>
                </a:lnTo>
                <a:lnTo>
                  <a:pt x="57" y="964"/>
                </a:lnTo>
                <a:lnTo>
                  <a:pt x="57" y="928"/>
                </a:lnTo>
                <a:lnTo>
                  <a:pt x="57" y="889"/>
                </a:lnTo>
                <a:lnTo>
                  <a:pt x="59" y="851"/>
                </a:lnTo>
                <a:lnTo>
                  <a:pt x="59" y="811"/>
                </a:lnTo>
                <a:lnTo>
                  <a:pt x="59" y="770"/>
                </a:lnTo>
                <a:lnTo>
                  <a:pt x="59" y="730"/>
                </a:lnTo>
                <a:lnTo>
                  <a:pt x="59" y="692"/>
                </a:lnTo>
                <a:lnTo>
                  <a:pt x="59" y="653"/>
                </a:lnTo>
                <a:lnTo>
                  <a:pt x="59" y="617"/>
                </a:lnTo>
                <a:lnTo>
                  <a:pt x="59" y="581"/>
                </a:lnTo>
                <a:lnTo>
                  <a:pt x="59" y="546"/>
                </a:lnTo>
                <a:lnTo>
                  <a:pt x="59" y="514"/>
                </a:lnTo>
                <a:lnTo>
                  <a:pt x="59" y="481"/>
                </a:lnTo>
                <a:lnTo>
                  <a:pt x="59" y="450"/>
                </a:lnTo>
                <a:lnTo>
                  <a:pt x="59" y="422"/>
                </a:lnTo>
                <a:lnTo>
                  <a:pt x="57" y="393"/>
                </a:lnTo>
                <a:lnTo>
                  <a:pt x="57" y="366"/>
                </a:lnTo>
                <a:lnTo>
                  <a:pt x="57" y="341"/>
                </a:lnTo>
                <a:lnTo>
                  <a:pt x="55" y="316"/>
                </a:lnTo>
                <a:lnTo>
                  <a:pt x="55" y="293"/>
                </a:lnTo>
                <a:lnTo>
                  <a:pt x="53" y="272"/>
                </a:lnTo>
                <a:lnTo>
                  <a:pt x="53" y="251"/>
                </a:lnTo>
                <a:lnTo>
                  <a:pt x="51" y="232"/>
                </a:lnTo>
                <a:lnTo>
                  <a:pt x="49" y="213"/>
                </a:lnTo>
                <a:lnTo>
                  <a:pt x="49" y="195"/>
                </a:lnTo>
                <a:lnTo>
                  <a:pt x="48" y="180"/>
                </a:lnTo>
                <a:lnTo>
                  <a:pt x="46" y="165"/>
                </a:lnTo>
                <a:lnTo>
                  <a:pt x="44" y="151"/>
                </a:lnTo>
                <a:lnTo>
                  <a:pt x="42" y="140"/>
                </a:lnTo>
                <a:lnTo>
                  <a:pt x="42" y="128"/>
                </a:lnTo>
                <a:lnTo>
                  <a:pt x="40" y="119"/>
                </a:lnTo>
                <a:lnTo>
                  <a:pt x="38" y="109"/>
                </a:lnTo>
                <a:lnTo>
                  <a:pt x="36" y="102"/>
                </a:lnTo>
                <a:lnTo>
                  <a:pt x="32" y="96"/>
                </a:lnTo>
                <a:lnTo>
                  <a:pt x="30" y="90"/>
                </a:lnTo>
                <a:lnTo>
                  <a:pt x="28" y="86"/>
                </a:lnTo>
                <a:lnTo>
                  <a:pt x="26" y="84"/>
                </a:lnTo>
                <a:lnTo>
                  <a:pt x="19" y="77"/>
                </a:lnTo>
                <a:lnTo>
                  <a:pt x="11" y="69"/>
                </a:lnTo>
                <a:lnTo>
                  <a:pt x="5" y="61"/>
                </a:lnTo>
                <a:lnTo>
                  <a:pt x="1" y="54"/>
                </a:lnTo>
                <a:lnTo>
                  <a:pt x="0" y="44"/>
                </a:lnTo>
                <a:lnTo>
                  <a:pt x="0" y="36"/>
                </a:lnTo>
                <a:lnTo>
                  <a:pt x="0" y="29"/>
                </a:lnTo>
                <a:lnTo>
                  <a:pt x="1" y="21"/>
                </a:lnTo>
                <a:lnTo>
                  <a:pt x="3" y="17"/>
                </a:lnTo>
                <a:lnTo>
                  <a:pt x="5" y="13"/>
                </a:lnTo>
                <a:lnTo>
                  <a:pt x="9" y="11"/>
                </a:lnTo>
                <a:lnTo>
                  <a:pt x="13" y="8"/>
                </a:lnTo>
                <a:lnTo>
                  <a:pt x="17" y="6"/>
                </a:lnTo>
                <a:lnTo>
                  <a:pt x="21" y="4"/>
                </a:lnTo>
                <a:lnTo>
                  <a:pt x="26" y="2"/>
                </a:lnTo>
                <a:lnTo>
                  <a:pt x="32" y="2"/>
                </a:lnTo>
                <a:lnTo>
                  <a:pt x="38" y="0"/>
                </a:lnTo>
                <a:lnTo>
                  <a:pt x="46" y="0"/>
                </a:lnTo>
                <a:lnTo>
                  <a:pt x="51" y="0"/>
                </a:lnTo>
                <a:lnTo>
                  <a:pt x="59" y="0"/>
                </a:lnTo>
                <a:lnTo>
                  <a:pt x="69" y="0"/>
                </a:lnTo>
                <a:lnTo>
                  <a:pt x="76" y="2"/>
                </a:lnTo>
                <a:lnTo>
                  <a:pt x="86" y="2"/>
                </a:lnTo>
                <a:lnTo>
                  <a:pt x="95" y="4"/>
                </a:lnTo>
                <a:lnTo>
                  <a:pt x="115" y="8"/>
                </a:lnTo>
                <a:lnTo>
                  <a:pt x="134" y="11"/>
                </a:lnTo>
                <a:lnTo>
                  <a:pt x="151" y="17"/>
                </a:lnTo>
                <a:lnTo>
                  <a:pt x="167" y="23"/>
                </a:lnTo>
                <a:lnTo>
                  <a:pt x="180" y="29"/>
                </a:lnTo>
                <a:lnTo>
                  <a:pt x="193" y="36"/>
                </a:lnTo>
                <a:lnTo>
                  <a:pt x="205" y="44"/>
                </a:lnTo>
                <a:lnTo>
                  <a:pt x="215" y="54"/>
                </a:lnTo>
                <a:lnTo>
                  <a:pt x="222" y="63"/>
                </a:lnTo>
                <a:lnTo>
                  <a:pt x="230" y="75"/>
                </a:lnTo>
                <a:lnTo>
                  <a:pt x="234" y="88"/>
                </a:lnTo>
                <a:lnTo>
                  <a:pt x="238" y="102"/>
                </a:lnTo>
                <a:lnTo>
                  <a:pt x="239" y="117"/>
                </a:lnTo>
                <a:lnTo>
                  <a:pt x="239" y="134"/>
                </a:lnTo>
                <a:lnTo>
                  <a:pt x="238" y="151"/>
                </a:lnTo>
                <a:lnTo>
                  <a:pt x="234" y="171"/>
                </a:lnTo>
                <a:lnTo>
                  <a:pt x="232" y="176"/>
                </a:lnTo>
                <a:lnTo>
                  <a:pt x="232" y="182"/>
                </a:lnTo>
                <a:lnTo>
                  <a:pt x="230" y="190"/>
                </a:lnTo>
                <a:lnTo>
                  <a:pt x="228" y="199"/>
                </a:lnTo>
                <a:lnTo>
                  <a:pt x="228" y="209"/>
                </a:lnTo>
                <a:lnTo>
                  <a:pt x="226" y="218"/>
                </a:lnTo>
                <a:lnTo>
                  <a:pt x="226" y="230"/>
                </a:lnTo>
                <a:lnTo>
                  <a:pt x="224" y="241"/>
                </a:lnTo>
                <a:lnTo>
                  <a:pt x="224" y="255"/>
                </a:lnTo>
                <a:lnTo>
                  <a:pt x="222" y="268"/>
                </a:lnTo>
                <a:lnTo>
                  <a:pt x="220" y="284"/>
                </a:lnTo>
                <a:lnTo>
                  <a:pt x="220" y="299"/>
                </a:lnTo>
                <a:lnTo>
                  <a:pt x="218" y="316"/>
                </a:lnTo>
                <a:lnTo>
                  <a:pt x="218" y="333"/>
                </a:lnTo>
                <a:lnTo>
                  <a:pt x="216" y="353"/>
                </a:lnTo>
                <a:lnTo>
                  <a:pt x="216" y="372"/>
                </a:lnTo>
                <a:lnTo>
                  <a:pt x="215" y="391"/>
                </a:lnTo>
                <a:lnTo>
                  <a:pt x="215" y="412"/>
                </a:lnTo>
                <a:lnTo>
                  <a:pt x="213" y="435"/>
                </a:lnTo>
                <a:lnTo>
                  <a:pt x="213" y="458"/>
                </a:lnTo>
                <a:lnTo>
                  <a:pt x="211" y="483"/>
                </a:lnTo>
                <a:lnTo>
                  <a:pt x="211" y="508"/>
                </a:lnTo>
                <a:lnTo>
                  <a:pt x="209" y="533"/>
                </a:lnTo>
                <a:lnTo>
                  <a:pt x="209" y="560"/>
                </a:lnTo>
                <a:lnTo>
                  <a:pt x="207" y="588"/>
                </a:lnTo>
                <a:lnTo>
                  <a:pt x="207" y="617"/>
                </a:lnTo>
                <a:lnTo>
                  <a:pt x="205" y="646"/>
                </a:lnTo>
                <a:lnTo>
                  <a:pt x="205" y="676"/>
                </a:lnTo>
                <a:lnTo>
                  <a:pt x="203" y="709"/>
                </a:lnTo>
                <a:lnTo>
                  <a:pt x="203" y="742"/>
                </a:lnTo>
                <a:lnTo>
                  <a:pt x="201" y="774"/>
                </a:lnTo>
                <a:lnTo>
                  <a:pt x="201" y="80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Freeform 18"/>
          <p:cNvSpPr/>
          <p:nvPr/>
        </p:nvSpPr>
        <p:spPr>
          <a:xfrm>
            <a:off x="2518066" y="3439795"/>
            <a:ext cx="671512" cy="177800"/>
          </a:xfrm>
          <a:custGeom>
            <a:avLst/>
            <a:gdLst/>
            <a:ahLst/>
            <a:cxnLst>
              <a:cxn ang="0">
                <a:pos x="31651766" y="131678363"/>
              </a:cxn>
              <a:cxn ang="0">
                <a:pos x="12027544" y="122857419"/>
              </a:cxn>
              <a:cxn ang="0">
                <a:pos x="0" y="114667506"/>
              </a:cxn>
              <a:cxn ang="0">
                <a:pos x="0" y="112147350"/>
              </a:cxn>
              <a:cxn ang="0">
                <a:pos x="3165017" y="108366719"/>
              </a:cxn>
              <a:cxn ang="0">
                <a:pos x="10761696" y="105216325"/>
              </a:cxn>
              <a:cxn ang="0">
                <a:pos x="21522596" y="100176013"/>
              </a:cxn>
              <a:cxn ang="0">
                <a:pos x="36082631" y="93876019"/>
              </a:cxn>
              <a:cxn ang="0">
                <a:pos x="54440210" y="88205469"/>
              </a:cxn>
              <a:cxn ang="0">
                <a:pos x="76596128" y="81905475"/>
              </a:cxn>
              <a:cxn ang="0">
                <a:pos x="103183706" y="74974450"/>
              </a:cxn>
              <a:cxn ang="0">
                <a:pos x="132302981" y="66154300"/>
              </a:cxn>
              <a:cxn ang="0">
                <a:pos x="166486443" y="56703913"/>
              </a:cxn>
              <a:cxn ang="0">
                <a:pos x="202569074" y="47252731"/>
              </a:cxn>
              <a:cxn ang="0">
                <a:pos x="238018383" y="38432581"/>
              </a:cxn>
              <a:cxn ang="0">
                <a:pos x="270935997" y="31502350"/>
              </a:cxn>
              <a:cxn ang="0">
                <a:pos x="300055271" y="23941881"/>
              </a:cxn>
              <a:cxn ang="0">
                <a:pos x="326642850" y="18271331"/>
              </a:cxn>
              <a:cxn ang="0">
                <a:pos x="350697938" y="13231019"/>
              </a:cxn>
              <a:cxn ang="0">
                <a:pos x="371588008" y="8190706"/>
              </a:cxn>
              <a:cxn ang="0">
                <a:pos x="391211434" y="4410075"/>
              </a:cxn>
              <a:cxn ang="0">
                <a:pos x="405771469" y="2520156"/>
              </a:cxn>
              <a:cxn ang="0">
                <a:pos x="419064861" y="1260475"/>
              </a:cxn>
              <a:cxn ang="0">
                <a:pos x="428560709" y="0"/>
              </a:cxn>
              <a:cxn ang="0">
                <a:pos x="450716627" y="1260475"/>
              </a:cxn>
              <a:cxn ang="0">
                <a:pos x="477303410" y="4410075"/>
              </a:cxn>
              <a:cxn ang="0">
                <a:pos x="502624345" y="11970544"/>
              </a:cxn>
              <a:cxn ang="0">
                <a:pos x="522248567" y="20161250"/>
              </a:cxn>
              <a:cxn ang="0">
                <a:pos x="531743620" y="27721719"/>
              </a:cxn>
              <a:cxn ang="0">
                <a:pos x="534276111" y="33392269"/>
              </a:cxn>
              <a:cxn ang="0">
                <a:pos x="526046906" y="43472894"/>
              </a:cxn>
              <a:cxn ang="0">
                <a:pos x="510221024" y="56703913"/>
              </a:cxn>
              <a:cxn ang="0">
                <a:pos x="486799258" y="73714769"/>
              </a:cxn>
              <a:cxn ang="0">
                <a:pos x="467808357" y="83165156"/>
              </a:cxn>
              <a:cxn ang="0">
                <a:pos x="450716627" y="86945788"/>
              </a:cxn>
              <a:cxn ang="0">
                <a:pos x="441854100" y="86945788"/>
              </a:cxn>
              <a:cxn ang="0">
                <a:pos x="428560709" y="88205469"/>
              </a:cxn>
              <a:cxn ang="0">
                <a:pos x="411468182" y="89465944"/>
              </a:cxn>
              <a:cxn ang="0">
                <a:pos x="391211434" y="90725625"/>
              </a:cxn>
              <a:cxn ang="0">
                <a:pos x="365257177" y="92615544"/>
              </a:cxn>
              <a:cxn ang="0">
                <a:pos x="317147002" y="98916331"/>
              </a:cxn>
              <a:cxn ang="0">
                <a:pos x="252578418" y="109627194"/>
              </a:cxn>
              <a:cxn ang="0">
                <a:pos x="182312325" y="125377575"/>
              </a:cxn>
              <a:cxn ang="0">
                <a:pos x="146863016" y="132938044"/>
              </a:cxn>
              <a:cxn ang="0">
                <a:pos x="116477098" y="138608594"/>
              </a:cxn>
              <a:cxn ang="0">
                <a:pos x="91156163" y="141128750"/>
              </a:cxn>
              <a:cxn ang="0">
                <a:pos x="69000245" y="141128750"/>
              </a:cxn>
              <a:cxn ang="0">
                <a:pos x="51908514" y="138608594"/>
              </a:cxn>
              <a:cxn ang="0">
                <a:pos x="47476853" y="137348913"/>
              </a:cxn>
            </a:cxnLst>
            <a:rect l="0" t="0" r="0" b="0"/>
            <a:pathLst>
              <a:path w="844" h="224">
                <a:moveTo>
                  <a:pt x="75" y="218"/>
                </a:moveTo>
                <a:lnTo>
                  <a:pt x="61" y="214"/>
                </a:lnTo>
                <a:lnTo>
                  <a:pt x="50" y="209"/>
                </a:lnTo>
                <a:lnTo>
                  <a:pt x="38" y="205"/>
                </a:lnTo>
                <a:lnTo>
                  <a:pt x="28" y="201"/>
                </a:lnTo>
                <a:lnTo>
                  <a:pt x="19" y="195"/>
                </a:lnTo>
                <a:lnTo>
                  <a:pt x="11" y="191"/>
                </a:lnTo>
                <a:lnTo>
                  <a:pt x="5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8"/>
                </a:lnTo>
                <a:lnTo>
                  <a:pt x="0" y="176"/>
                </a:lnTo>
                <a:lnTo>
                  <a:pt x="2" y="174"/>
                </a:lnTo>
                <a:lnTo>
                  <a:pt x="5" y="172"/>
                </a:lnTo>
                <a:lnTo>
                  <a:pt x="7" y="170"/>
                </a:lnTo>
                <a:lnTo>
                  <a:pt x="11" y="168"/>
                </a:lnTo>
                <a:lnTo>
                  <a:pt x="17" y="167"/>
                </a:lnTo>
                <a:lnTo>
                  <a:pt x="21" y="163"/>
                </a:lnTo>
                <a:lnTo>
                  <a:pt x="27" y="161"/>
                </a:lnTo>
                <a:lnTo>
                  <a:pt x="34" y="159"/>
                </a:lnTo>
                <a:lnTo>
                  <a:pt x="40" y="155"/>
                </a:lnTo>
                <a:lnTo>
                  <a:pt x="50" y="153"/>
                </a:lnTo>
                <a:lnTo>
                  <a:pt x="57" y="149"/>
                </a:lnTo>
                <a:lnTo>
                  <a:pt x="67" y="147"/>
                </a:lnTo>
                <a:lnTo>
                  <a:pt x="76" y="144"/>
                </a:lnTo>
                <a:lnTo>
                  <a:pt x="86" y="140"/>
                </a:lnTo>
                <a:lnTo>
                  <a:pt x="98" y="138"/>
                </a:lnTo>
                <a:lnTo>
                  <a:pt x="109" y="134"/>
                </a:lnTo>
                <a:lnTo>
                  <a:pt x="121" y="130"/>
                </a:lnTo>
                <a:lnTo>
                  <a:pt x="134" y="126"/>
                </a:lnTo>
                <a:lnTo>
                  <a:pt x="147" y="122"/>
                </a:lnTo>
                <a:lnTo>
                  <a:pt x="163" y="119"/>
                </a:lnTo>
                <a:lnTo>
                  <a:pt x="178" y="113"/>
                </a:lnTo>
                <a:lnTo>
                  <a:pt x="194" y="109"/>
                </a:lnTo>
                <a:lnTo>
                  <a:pt x="209" y="105"/>
                </a:lnTo>
                <a:lnTo>
                  <a:pt x="226" y="99"/>
                </a:lnTo>
                <a:lnTo>
                  <a:pt x="243" y="96"/>
                </a:lnTo>
                <a:lnTo>
                  <a:pt x="263" y="90"/>
                </a:lnTo>
                <a:lnTo>
                  <a:pt x="282" y="86"/>
                </a:lnTo>
                <a:lnTo>
                  <a:pt x="301" y="80"/>
                </a:lnTo>
                <a:lnTo>
                  <a:pt x="320" y="75"/>
                </a:lnTo>
                <a:lnTo>
                  <a:pt x="339" y="71"/>
                </a:lnTo>
                <a:lnTo>
                  <a:pt x="359" y="67"/>
                </a:lnTo>
                <a:lnTo>
                  <a:pt x="376" y="61"/>
                </a:lnTo>
                <a:lnTo>
                  <a:pt x="393" y="57"/>
                </a:lnTo>
                <a:lnTo>
                  <a:pt x="410" y="53"/>
                </a:lnTo>
                <a:lnTo>
                  <a:pt x="428" y="50"/>
                </a:lnTo>
                <a:lnTo>
                  <a:pt x="443" y="46"/>
                </a:lnTo>
                <a:lnTo>
                  <a:pt x="458" y="42"/>
                </a:lnTo>
                <a:lnTo>
                  <a:pt x="474" y="38"/>
                </a:lnTo>
                <a:lnTo>
                  <a:pt x="489" y="34"/>
                </a:lnTo>
                <a:lnTo>
                  <a:pt x="503" y="30"/>
                </a:lnTo>
                <a:lnTo>
                  <a:pt x="516" y="29"/>
                </a:lnTo>
                <a:lnTo>
                  <a:pt x="530" y="25"/>
                </a:lnTo>
                <a:lnTo>
                  <a:pt x="543" y="23"/>
                </a:lnTo>
                <a:lnTo>
                  <a:pt x="554" y="21"/>
                </a:lnTo>
                <a:lnTo>
                  <a:pt x="566" y="17"/>
                </a:lnTo>
                <a:lnTo>
                  <a:pt x="577" y="15"/>
                </a:lnTo>
                <a:lnTo>
                  <a:pt x="587" y="13"/>
                </a:lnTo>
                <a:lnTo>
                  <a:pt x="599" y="11"/>
                </a:lnTo>
                <a:lnTo>
                  <a:pt x="608" y="9"/>
                </a:lnTo>
                <a:lnTo>
                  <a:pt x="618" y="7"/>
                </a:lnTo>
                <a:lnTo>
                  <a:pt x="625" y="6"/>
                </a:lnTo>
                <a:lnTo>
                  <a:pt x="633" y="6"/>
                </a:lnTo>
                <a:lnTo>
                  <a:pt x="641" y="4"/>
                </a:lnTo>
                <a:lnTo>
                  <a:pt x="649" y="2"/>
                </a:lnTo>
                <a:lnTo>
                  <a:pt x="654" y="2"/>
                </a:lnTo>
                <a:lnTo>
                  <a:pt x="662" y="2"/>
                </a:lnTo>
                <a:lnTo>
                  <a:pt x="668" y="0"/>
                </a:lnTo>
                <a:lnTo>
                  <a:pt x="672" y="0"/>
                </a:lnTo>
                <a:lnTo>
                  <a:pt x="677" y="0"/>
                </a:lnTo>
                <a:lnTo>
                  <a:pt x="681" y="0"/>
                </a:lnTo>
                <a:lnTo>
                  <a:pt x="697" y="0"/>
                </a:lnTo>
                <a:lnTo>
                  <a:pt x="712" y="2"/>
                </a:lnTo>
                <a:lnTo>
                  <a:pt x="727" y="2"/>
                </a:lnTo>
                <a:lnTo>
                  <a:pt x="741" y="4"/>
                </a:lnTo>
                <a:lnTo>
                  <a:pt x="754" y="7"/>
                </a:lnTo>
                <a:lnTo>
                  <a:pt x="768" y="11"/>
                </a:lnTo>
                <a:lnTo>
                  <a:pt x="781" y="15"/>
                </a:lnTo>
                <a:lnTo>
                  <a:pt x="794" y="19"/>
                </a:lnTo>
                <a:lnTo>
                  <a:pt x="806" y="23"/>
                </a:lnTo>
                <a:lnTo>
                  <a:pt x="816" y="27"/>
                </a:lnTo>
                <a:lnTo>
                  <a:pt x="825" y="32"/>
                </a:lnTo>
                <a:lnTo>
                  <a:pt x="831" y="36"/>
                </a:lnTo>
                <a:lnTo>
                  <a:pt x="837" y="40"/>
                </a:lnTo>
                <a:lnTo>
                  <a:pt x="840" y="44"/>
                </a:lnTo>
                <a:lnTo>
                  <a:pt x="844" y="46"/>
                </a:lnTo>
                <a:lnTo>
                  <a:pt x="844" y="50"/>
                </a:lnTo>
                <a:lnTo>
                  <a:pt x="844" y="53"/>
                </a:lnTo>
                <a:lnTo>
                  <a:pt x="840" y="57"/>
                </a:lnTo>
                <a:lnTo>
                  <a:pt x="837" y="63"/>
                </a:lnTo>
                <a:lnTo>
                  <a:pt x="831" y="69"/>
                </a:lnTo>
                <a:lnTo>
                  <a:pt x="825" y="75"/>
                </a:lnTo>
                <a:lnTo>
                  <a:pt x="816" y="82"/>
                </a:lnTo>
                <a:lnTo>
                  <a:pt x="806" y="90"/>
                </a:lnTo>
                <a:lnTo>
                  <a:pt x="794" y="99"/>
                </a:lnTo>
                <a:lnTo>
                  <a:pt x="781" y="109"/>
                </a:lnTo>
                <a:lnTo>
                  <a:pt x="769" y="117"/>
                </a:lnTo>
                <a:lnTo>
                  <a:pt x="758" y="122"/>
                </a:lnTo>
                <a:lnTo>
                  <a:pt x="748" y="128"/>
                </a:lnTo>
                <a:lnTo>
                  <a:pt x="739" y="132"/>
                </a:lnTo>
                <a:lnTo>
                  <a:pt x="729" y="136"/>
                </a:lnTo>
                <a:lnTo>
                  <a:pt x="720" y="138"/>
                </a:lnTo>
                <a:lnTo>
                  <a:pt x="712" y="138"/>
                </a:lnTo>
                <a:lnTo>
                  <a:pt x="708" y="138"/>
                </a:lnTo>
                <a:lnTo>
                  <a:pt x="704" y="138"/>
                </a:lnTo>
                <a:lnTo>
                  <a:pt x="698" y="138"/>
                </a:lnTo>
                <a:lnTo>
                  <a:pt x="693" y="138"/>
                </a:lnTo>
                <a:lnTo>
                  <a:pt x="685" y="140"/>
                </a:lnTo>
                <a:lnTo>
                  <a:pt x="677" y="140"/>
                </a:lnTo>
                <a:lnTo>
                  <a:pt x="670" y="140"/>
                </a:lnTo>
                <a:lnTo>
                  <a:pt x="660" y="142"/>
                </a:lnTo>
                <a:lnTo>
                  <a:pt x="650" y="142"/>
                </a:lnTo>
                <a:lnTo>
                  <a:pt x="641" y="142"/>
                </a:lnTo>
                <a:lnTo>
                  <a:pt x="629" y="144"/>
                </a:lnTo>
                <a:lnTo>
                  <a:pt x="618" y="144"/>
                </a:lnTo>
                <a:lnTo>
                  <a:pt x="604" y="145"/>
                </a:lnTo>
                <a:lnTo>
                  <a:pt x="591" y="147"/>
                </a:lnTo>
                <a:lnTo>
                  <a:pt x="577" y="147"/>
                </a:lnTo>
                <a:lnTo>
                  <a:pt x="562" y="149"/>
                </a:lnTo>
                <a:lnTo>
                  <a:pt x="531" y="153"/>
                </a:lnTo>
                <a:lnTo>
                  <a:pt x="501" y="157"/>
                </a:lnTo>
                <a:lnTo>
                  <a:pt x="468" y="163"/>
                </a:lnTo>
                <a:lnTo>
                  <a:pt x="434" y="168"/>
                </a:lnTo>
                <a:lnTo>
                  <a:pt x="399" y="174"/>
                </a:lnTo>
                <a:lnTo>
                  <a:pt x="362" y="182"/>
                </a:lnTo>
                <a:lnTo>
                  <a:pt x="326" y="190"/>
                </a:lnTo>
                <a:lnTo>
                  <a:pt x="288" y="199"/>
                </a:lnTo>
                <a:lnTo>
                  <a:pt x="268" y="203"/>
                </a:lnTo>
                <a:lnTo>
                  <a:pt x="251" y="207"/>
                </a:lnTo>
                <a:lnTo>
                  <a:pt x="232" y="211"/>
                </a:lnTo>
                <a:lnTo>
                  <a:pt x="217" y="214"/>
                </a:lnTo>
                <a:lnTo>
                  <a:pt x="199" y="218"/>
                </a:lnTo>
                <a:lnTo>
                  <a:pt x="184" y="220"/>
                </a:lnTo>
                <a:lnTo>
                  <a:pt x="171" y="222"/>
                </a:lnTo>
                <a:lnTo>
                  <a:pt x="157" y="224"/>
                </a:lnTo>
                <a:lnTo>
                  <a:pt x="144" y="224"/>
                </a:lnTo>
                <a:lnTo>
                  <a:pt x="132" y="224"/>
                </a:lnTo>
                <a:lnTo>
                  <a:pt x="121" y="224"/>
                </a:lnTo>
                <a:lnTo>
                  <a:pt x="109" y="224"/>
                </a:lnTo>
                <a:lnTo>
                  <a:pt x="100" y="224"/>
                </a:lnTo>
                <a:lnTo>
                  <a:pt x="90" y="222"/>
                </a:lnTo>
                <a:lnTo>
                  <a:pt x="82" y="220"/>
                </a:lnTo>
                <a:lnTo>
                  <a:pt x="75" y="21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Freeform 19"/>
          <p:cNvSpPr/>
          <p:nvPr/>
        </p:nvSpPr>
        <p:spPr>
          <a:xfrm>
            <a:off x="2324391" y="3647758"/>
            <a:ext cx="1108075" cy="584200"/>
          </a:xfrm>
          <a:custGeom>
            <a:avLst/>
            <a:gdLst/>
            <a:ahLst/>
            <a:cxnLst>
              <a:cxn ang="0">
                <a:pos x="716750569" y="2520156"/>
              </a:cxn>
              <a:cxn ang="0">
                <a:pos x="738834226" y="1260475"/>
              </a:cxn>
              <a:cxn ang="0">
                <a:pos x="765333502" y="10080625"/>
              </a:cxn>
              <a:cxn ang="0">
                <a:pos x="805082813" y="27721719"/>
              </a:cxn>
              <a:cxn ang="0">
                <a:pos x="846724987" y="49772888"/>
              </a:cxn>
              <a:cxn ang="0">
                <a:pos x="870700711" y="66784538"/>
              </a:cxn>
              <a:cxn ang="0">
                <a:pos x="880165022" y="82534919"/>
              </a:cxn>
              <a:cxn ang="0">
                <a:pos x="868177160" y="106476800"/>
              </a:cxn>
              <a:cxn ang="0">
                <a:pos x="851141400" y="128527969"/>
              </a:cxn>
              <a:cxn ang="0">
                <a:pos x="839153538" y="170740388"/>
              </a:cxn>
              <a:cxn ang="0">
                <a:pos x="823379951" y="247605550"/>
              </a:cxn>
              <a:cxn ang="0">
                <a:pos x="798142848" y="326360631"/>
              </a:cxn>
              <a:cxn ang="0">
                <a:pos x="764071329" y="384324225"/>
              </a:cxn>
              <a:cxn ang="0">
                <a:pos x="725584191" y="430316481"/>
              </a:cxn>
              <a:cxn ang="0">
                <a:pos x="696560569" y="456778519"/>
              </a:cxn>
              <a:cxn ang="0">
                <a:pos x="675739879" y="463708750"/>
              </a:cxn>
              <a:cxn ang="0">
                <a:pos x="662489844" y="456778519"/>
              </a:cxn>
              <a:cxn ang="0">
                <a:pos x="658704120" y="437247506"/>
              </a:cxn>
              <a:cxn ang="0">
                <a:pos x="658704120" y="410785469"/>
              </a:cxn>
              <a:cxn ang="0">
                <a:pos x="646716258" y="385583906"/>
              </a:cxn>
              <a:cxn ang="0">
                <a:pos x="621478360" y="364792419"/>
              </a:cxn>
              <a:cxn ang="0">
                <a:pos x="589931187" y="347781563"/>
              </a:cxn>
              <a:cxn ang="0">
                <a:pos x="572896222" y="333290863"/>
              </a:cxn>
              <a:cxn ang="0">
                <a:pos x="567848324" y="320059844"/>
              </a:cxn>
              <a:cxn ang="0">
                <a:pos x="577943325" y="313129613"/>
              </a:cxn>
              <a:cxn ang="0">
                <a:pos x="601919049" y="309348981"/>
              </a:cxn>
              <a:cxn ang="0">
                <a:pos x="654287706" y="310609456"/>
              </a:cxn>
              <a:cxn ang="0">
                <a:pos x="696560569" y="292338125"/>
              </a:cxn>
              <a:cxn ang="0">
                <a:pos x="712334156" y="267136563"/>
              </a:cxn>
              <a:cxn ang="0">
                <a:pos x="725584191" y="227444300"/>
              </a:cxn>
              <a:cxn ang="0">
                <a:pos x="733786329" y="175151256"/>
              </a:cxn>
              <a:cxn ang="0">
                <a:pos x="735048502" y="136718675"/>
              </a:cxn>
              <a:cxn ang="0">
                <a:pos x="731262777" y="115927188"/>
              </a:cxn>
              <a:cxn ang="0">
                <a:pos x="718012742" y="108996956"/>
              </a:cxn>
              <a:cxn ang="0">
                <a:pos x="688989120" y="108996956"/>
              </a:cxn>
              <a:cxn ang="0">
                <a:pos x="651764155" y="114667506"/>
              </a:cxn>
              <a:cxn ang="0">
                <a:pos x="618954809" y="120967500"/>
              </a:cxn>
              <a:cxn ang="0">
                <a:pos x="574157600" y="130417888"/>
              </a:cxn>
              <a:cxn ang="0">
                <a:pos x="516111151" y="141758988"/>
              </a:cxn>
              <a:cxn ang="0">
                <a:pos x="445445356" y="156249688"/>
              </a:cxn>
              <a:cxn ang="0">
                <a:pos x="362161009" y="172631100"/>
              </a:cxn>
              <a:cxn ang="0">
                <a:pos x="276353111" y="190901638"/>
              </a:cxn>
              <a:cxn ang="0">
                <a:pos x="205687315" y="205393131"/>
              </a:cxn>
              <a:cxn ang="0">
                <a:pos x="151426591" y="216103200"/>
              </a:cxn>
              <a:cxn ang="0">
                <a:pos x="112307969" y="222403988"/>
              </a:cxn>
              <a:cxn ang="0">
                <a:pos x="89593623" y="223663669"/>
              </a:cxn>
              <a:cxn ang="0">
                <a:pos x="66248587" y="217363675"/>
              </a:cxn>
              <a:cxn ang="0">
                <a:pos x="23975725" y="185861325"/>
              </a:cxn>
              <a:cxn ang="0">
                <a:pos x="0" y="153729531"/>
              </a:cxn>
              <a:cxn ang="0">
                <a:pos x="118617244" y="144909381"/>
              </a:cxn>
              <a:cxn ang="0">
                <a:pos x="210735213" y="131678363"/>
              </a:cxn>
              <a:cxn ang="0">
                <a:pos x="307268800" y="114037269"/>
              </a:cxn>
              <a:cxn ang="0">
                <a:pos x="446707529" y="86945788"/>
              </a:cxn>
              <a:cxn ang="0">
                <a:pos x="537563324" y="69304694"/>
              </a:cxn>
              <a:cxn ang="0">
                <a:pos x="600657671" y="56073675"/>
              </a:cxn>
              <a:cxn ang="0">
                <a:pos x="649239809" y="43472894"/>
              </a:cxn>
              <a:cxn ang="0">
                <a:pos x="682049155" y="32762031"/>
              </a:cxn>
              <a:cxn ang="0">
                <a:pos x="699084120" y="23311644"/>
              </a:cxn>
            </a:cxnLst>
            <a:rect l="0" t="0" r="0" b="0"/>
            <a:pathLst>
              <a:path w="1395" h="736">
                <a:moveTo>
                  <a:pt x="1113" y="31"/>
                </a:moveTo>
                <a:lnTo>
                  <a:pt x="1117" y="23"/>
                </a:lnTo>
                <a:lnTo>
                  <a:pt x="1121" y="18"/>
                </a:lnTo>
                <a:lnTo>
                  <a:pt x="1125" y="12"/>
                </a:lnTo>
                <a:lnTo>
                  <a:pt x="1131" y="8"/>
                </a:lnTo>
                <a:lnTo>
                  <a:pt x="1136" y="4"/>
                </a:lnTo>
                <a:lnTo>
                  <a:pt x="1142" y="2"/>
                </a:lnTo>
                <a:lnTo>
                  <a:pt x="1150" y="0"/>
                </a:lnTo>
                <a:lnTo>
                  <a:pt x="1157" y="0"/>
                </a:lnTo>
                <a:lnTo>
                  <a:pt x="1161" y="0"/>
                </a:lnTo>
                <a:lnTo>
                  <a:pt x="1167" y="0"/>
                </a:lnTo>
                <a:lnTo>
                  <a:pt x="1171" y="2"/>
                </a:lnTo>
                <a:lnTo>
                  <a:pt x="1177" y="4"/>
                </a:lnTo>
                <a:lnTo>
                  <a:pt x="1184" y="6"/>
                </a:lnTo>
                <a:lnTo>
                  <a:pt x="1190" y="8"/>
                </a:lnTo>
                <a:lnTo>
                  <a:pt x="1198" y="10"/>
                </a:lnTo>
                <a:lnTo>
                  <a:pt x="1205" y="14"/>
                </a:lnTo>
                <a:lnTo>
                  <a:pt x="1213" y="16"/>
                </a:lnTo>
                <a:lnTo>
                  <a:pt x="1223" y="20"/>
                </a:lnTo>
                <a:lnTo>
                  <a:pt x="1232" y="23"/>
                </a:lnTo>
                <a:lnTo>
                  <a:pt x="1242" y="29"/>
                </a:lnTo>
                <a:lnTo>
                  <a:pt x="1253" y="33"/>
                </a:lnTo>
                <a:lnTo>
                  <a:pt x="1265" y="39"/>
                </a:lnTo>
                <a:lnTo>
                  <a:pt x="1276" y="44"/>
                </a:lnTo>
                <a:lnTo>
                  <a:pt x="1288" y="50"/>
                </a:lnTo>
                <a:lnTo>
                  <a:pt x="1299" y="56"/>
                </a:lnTo>
                <a:lnTo>
                  <a:pt x="1311" y="62"/>
                </a:lnTo>
                <a:lnTo>
                  <a:pt x="1323" y="67"/>
                </a:lnTo>
                <a:lnTo>
                  <a:pt x="1332" y="73"/>
                </a:lnTo>
                <a:lnTo>
                  <a:pt x="1342" y="79"/>
                </a:lnTo>
                <a:lnTo>
                  <a:pt x="1349" y="83"/>
                </a:lnTo>
                <a:lnTo>
                  <a:pt x="1357" y="89"/>
                </a:lnTo>
                <a:lnTo>
                  <a:pt x="1365" y="94"/>
                </a:lnTo>
                <a:lnTo>
                  <a:pt x="1371" y="98"/>
                </a:lnTo>
                <a:lnTo>
                  <a:pt x="1376" y="102"/>
                </a:lnTo>
                <a:lnTo>
                  <a:pt x="1380" y="106"/>
                </a:lnTo>
                <a:lnTo>
                  <a:pt x="1386" y="112"/>
                </a:lnTo>
                <a:lnTo>
                  <a:pt x="1388" y="115"/>
                </a:lnTo>
                <a:lnTo>
                  <a:pt x="1392" y="117"/>
                </a:lnTo>
                <a:lnTo>
                  <a:pt x="1392" y="121"/>
                </a:lnTo>
                <a:lnTo>
                  <a:pt x="1394" y="125"/>
                </a:lnTo>
                <a:lnTo>
                  <a:pt x="1395" y="131"/>
                </a:lnTo>
                <a:lnTo>
                  <a:pt x="1395" y="138"/>
                </a:lnTo>
                <a:lnTo>
                  <a:pt x="1394" y="144"/>
                </a:lnTo>
                <a:lnTo>
                  <a:pt x="1392" y="150"/>
                </a:lnTo>
                <a:lnTo>
                  <a:pt x="1388" y="156"/>
                </a:lnTo>
                <a:lnTo>
                  <a:pt x="1382" y="161"/>
                </a:lnTo>
                <a:lnTo>
                  <a:pt x="1376" y="169"/>
                </a:lnTo>
                <a:lnTo>
                  <a:pt x="1369" y="175"/>
                </a:lnTo>
                <a:lnTo>
                  <a:pt x="1365" y="179"/>
                </a:lnTo>
                <a:lnTo>
                  <a:pt x="1361" y="182"/>
                </a:lnTo>
                <a:lnTo>
                  <a:pt x="1357" y="188"/>
                </a:lnTo>
                <a:lnTo>
                  <a:pt x="1353" y="196"/>
                </a:lnTo>
                <a:lnTo>
                  <a:pt x="1349" y="204"/>
                </a:lnTo>
                <a:lnTo>
                  <a:pt x="1346" y="211"/>
                </a:lnTo>
                <a:lnTo>
                  <a:pt x="1344" y="223"/>
                </a:lnTo>
                <a:lnTo>
                  <a:pt x="1340" y="232"/>
                </a:lnTo>
                <a:lnTo>
                  <a:pt x="1336" y="244"/>
                </a:lnTo>
                <a:lnTo>
                  <a:pt x="1332" y="257"/>
                </a:lnTo>
                <a:lnTo>
                  <a:pt x="1330" y="271"/>
                </a:lnTo>
                <a:lnTo>
                  <a:pt x="1326" y="286"/>
                </a:lnTo>
                <a:lnTo>
                  <a:pt x="1323" y="301"/>
                </a:lnTo>
                <a:lnTo>
                  <a:pt x="1319" y="318"/>
                </a:lnTo>
                <a:lnTo>
                  <a:pt x="1317" y="336"/>
                </a:lnTo>
                <a:lnTo>
                  <a:pt x="1313" y="355"/>
                </a:lnTo>
                <a:lnTo>
                  <a:pt x="1305" y="393"/>
                </a:lnTo>
                <a:lnTo>
                  <a:pt x="1296" y="432"/>
                </a:lnTo>
                <a:lnTo>
                  <a:pt x="1292" y="449"/>
                </a:lnTo>
                <a:lnTo>
                  <a:pt x="1286" y="466"/>
                </a:lnTo>
                <a:lnTo>
                  <a:pt x="1278" y="483"/>
                </a:lnTo>
                <a:lnTo>
                  <a:pt x="1273" y="501"/>
                </a:lnTo>
                <a:lnTo>
                  <a:pt x="1265" y="518"/>
                </a:lnTo>
                <a:lnTo>
                  <a:pt x="1257" y="533"/>
                </a:lnTo>
                <a:lnTo>
                  <a:pt x="1250" y="548"/>
                </a:lnTo>
                <a:lnTo>
                  <a:pt x="1240" y="564"/>
                </a:lnTo>
                <a:lnTo>
                  <a:pt x="1230" y="579"/>
                </a:lnTo>
                <a:lnTo>
                  <a:pt x="1221" y="594"/>
                </a:lnTo>
                <a:lnTo>
                  <a:pt x="1211" y="610"/>
                </a:lnTo>
                <a:lnTo>
                  <a:pt x="1200" y="623"/>
                </a:lnTo>
                <a:lnTo>
                  <a:pt x="1188" y="637"/>
                </a:lnTo>
                <a:lnTo>
                  <a:pt x="1179" y="650"/>
                </a:lnTo>
                <a:lnTo>
                  <a:pt x="1169" y="662"/>
                </a:lnTo>
                <a:lnTo>
                  <a:pt x="1159" y="673"/>
                </a:lnTo>
                <a:lnTo>
                  <a:pt x="1150" y="683"/>
                </a:lnTo>
                <a:lnTo>
                  <a:pt x="1142" y="692"/>
                </a:lnTo>
                <a:lnTo>
                  <a:pt x="1132" y="702"/>
                </a:lnTo>
                <a:lnTo>
                  <a:pt x="1125" y="709"/>
                </a:lnTo>
                <a:lnTo>
                  <a:pt x="1117" y="715"/>
                </a:lnTo>
                <a:lnTo>
                  <a:pt x="1109" y="721"/>
                </a:lnTo>
                <a:lnTo>
                  <a:pt x="1104" y="725"/>
                </a:lnTo>
                <a:lnTo>
                  <a:pt x="1096" y="729"/>
                </a:lnTo>
                <a:lnTo>
                  <a:pt x="1090" y="732"/>
                </a:lnTo>
                <a:lnTo>
                  <a:pt x="1084" y="734"/>
                </a:lnTo>
                <a:lnTo>
                  <a:pt x="1081" y="736"/>
                </a:lnTo>
                <a:lnTo>
                  <a:pt x="1075" y="736"/>
                </a:lnTo>
                <a:lnTo>
                  <a:pt x="1071" y="736"/>
                </a:lnTo>
                <a:lnTo>
                  <a:pt x="1067" y="736"/>
                </a:lnTo>
                <a:lnTo>
                  <a:pt x="1063" y="734"/>
                </a:lnTo>
                <a:lnTo>
                  <a:pt x="1060" y="732"/>
                </a:lnTo>
                <a:lnTo>
                  <a:pt x="1056" y="731"/>
                </a:lnTo>
                <a:lnTo>
                  <a:pt x="1054" y="727"/>
                </a:lnTo>
                <a:lnTo>
                  <a:pt x="1050" y="725"/>
                </a:lnTo>
                <a:lnTo>
                  <a:pt x="1048" y="721"/>
                </a:lnTo>
                <a:lnTo>
                  <a:pt x="1046" y="717"/>
                </a:lnTo>
                <a:lnTo>
                  <a:pt x="1046" y="711"/>
                </a:lnTo>
                <a:lnTo>
                  <a:pt x="1044" y="706"/>
                </a:lnTo>
                <a:lnTo>
                  <a:pt x="1044" y="700"/>
                </a:lnTo>
                <a:lnTo>
                  <a:pt x="1044" y="694"/>
                </a:lnTo>
                <a:lnTo>
                  <a:pt x="1044" y="688"/>
                </a:lnTo>
                <a:lnTo>
                  <a:pt x="1044" y="681"/>
                </a:lnTo>
                <a:lnTo>
                  <a:pt x="1044" y="673"/>
                </a:lnTo>
                <a:lnTo>
                  <a:pt x="1044" y="665"/>
                </a:lnTo>
                <a:lnTo>
                  <a:pt x="1044" y="658"/>
                </a:lnTo>
                <a:lnTo>
                  <a:pt x="1044" y="652"/>
                </a:lnTo>
                <a:lnTo>
                  <a:pt x="1042" y="644"/>
                </a:lnTo>
                <a:lnTo>
                  <a:pt x="1040" y="637"/>
                </a:lnTo>
                <a:lnTo>
                  <a:pt x="1037" y="631"/>
                </a:lnTo>
                <a:lnTo>
                  <a:pt x="1035" y="623"/>
                </a:lnTo>
                <a:lnTo>
                  <a:pt x="1031" y="617"/>
                </a:lnTo>
                <a:lnTo>
                  <a:pt x="1025" y="612"/>
                </a:lnTo>
                <a:lnTo>
                  <a:pt x="1019" y="606"/>
                </a:lnTo>
                <a:lnTo>
                  <a:pt x="1013" y="600"/>
                </a:lnTo>
                <a:lnTo>
                  <a:pt x="1008" y="594"/>
                </a:lnTo>
                <a:lnTo>
                  <a:pt x="1000" y="589"/>
                </a:lnTo>
                <a:lnTo>
                  <a:pt x="992" y="583"/>
                </a:lnTo>
                <a:lnTo>
                  <a:pt x="985" y="579"/>
                </a:lnTo>
                <a:lnTo>
                  <a:pt x="975" y="573"/>
                </a:lnTo>
                <a:lnTo>
                  <a:pt x="965" y="570"/>
                </a:lnTo>
                <a:lnTo>
                  <a:pt x="958" y="564"/>
                </a:lnTo>
                <a:lnTo>
                  <a:pt x="950" y="560"/>
                </a:lnTo>
                <a:lnTo>
                  <a:pt x="942" y="556"/>
                </a:lnTo>
                <a:lnTo>
                  <a:pt x="935" y="552"/>
                </a:lnTo>
                <a:lnTo>
                  <a:pt x="929" y="548"/>
                </a:lnTo>
                <a:lnTo>
                  <a:pt x="923" y="545"/>
                </a:lnTo>
                <a:lnTo>
                  <a:pt x="919" y="541"/>
                </a:lnTo>
                <a:lnTo>
                  <a:pt x="914" y="537"/>
                </a:lnTo>
                <a:lnTo>
                  <a:pt x="912" y="533"/>
                </a:lnTo>
                <a:lnTo>
                  <a:pt x="908" y="529"/>
                </a:lnTo>
                <a:lnTo>
                  <a:pt x="904" y="525"/>
                </a:lnTo>
                <a:lnTo>
                  <a:pt x="902" y="522"/>
                </a:lnTo>
                <a:lnTo>
                  <a:pt x="902" y="518"/>
                </a:lnTo>
                <a:lnTo>
                  <a:pt x="900" y="516"/>
                </a:lnTo>
                <a:lnTo>
                  <a:pt x="900" y="512"/>
                </a:lnTo>
                <a:lnTo>
                  <a:pt x="900" y="508"/>
                </a:lnTo>
                <a:lnTo>
                  <a:pt x="902" y="506"/>
                </a:lnTo>
                <a:lnTo>
                  <a:pt x="902" y="504"/>
                </a:lnTo>
                <a:lnTo>
                  <a:pt x="906" y="501"/>
                </a:lnTo>
                <a:lnTo>
                  <a:pt x="908" y="499"/>
                </a:lnTo>
                <a:lnTo>
                  <a:pt x="912" y="497"/>
                </a:lnTo>
                <a:lnTo>
                  <a:pt x="916" y="497"/>
                </a:lnTo>
                <a:lnTo>
                  <a:pt x="921" y="495"/>
                </a:lnTo>
                <a:lnTo>
                  <a:pt x="925" y="493"/>
                </a:lnTo>
                <a:lnTo>
                  <a:pt x="931" y="493"/>
                </a:lnTo>
                <a:lnTo>
                  <a:pt x="939" y="493"/>
                </a:lnTo>
                <a:lnTo>
                  <a:pt x="946" y="491"/>
                </a:lnTo>
                <a:lnTo>
                  <a:pt x="954" y="491"/>
                </a:lnTo>
                <a:lnTo>
                  <a:pt x="962" y="493"/>
                </a:lnTo>
                <a:lnTo>
                  <a:pt x="971" y="493"/>
                </a:lnTo>
                <a:lnTo>
                  <a:pt x="981" y="493"/>
                </a:lnTo>
                <a:lnTo>
                  <a:pt x="1000" y="493"/>
                </a:lnTo>
                <a:lnTo>
                  <a:pt x="1019" y="493"/>
                </a:lnTo>
                <a:lnTo>
                  <a:pt x="1037" y="493"/>
                </a:lnTo>
                <a:lnTo>
                  <a:pt x="1052" y="489"/>
                </a:lnTo>
                <a:lnTo>
                  <a:pt x="1065" y="485"/>
                </a:lnTo>
                <a:lnTo>
                  <a:pt x="1079" y="481"/>
                </a:lnTo>
                <a:lnTo>
                  <a:pt x="1090" y="476"/>
                </a:lnTo>
                <a:lnTo>
                  <a:pt x="1100" y="468"/>
                </a:lnTo>
                <a:lnTo>
                  <a:pt x="1104" y="464"/>
                </a:lnTo>
                <a:lnTo>
                  <a:pt x="1109" y="458"/>
                </a:lnTo>
                <a:lnTo>
                  <a:pt x="1113" y="453"/>
                </a:lnTo>
                <a:lnTo>
                  <a:pt x="1117" y="447"/>
                </a:lnTo>
                <a:lnTo>
                  <a:pt x="1121" y="439"/>
                </a:lnTo>
                <a:lnTo>
                  <a:pt x="1125" y="432"/>
                </a:lnTo>
                <a:lnTo>
                  <a:pt x="1129" y="424"/>
                </a:lnTo>
                <a:lnTo>
                  <a:pt x="1132" y="414"/>
                </a:lnTo>
                <a:lnTo>
                  <a:pt x="1136" y="405"/>
                </a:lnTo>
                <a:lnTo>
                  <a:pt x="1140" y="395"/>
                </a:lnTo>
                <a:lnTo>
                  <a:pt x="1144" y="384"/>
                </a:lnTo>
                <a:lnTo>
                  <a:pt x="1146" y="372"/>
                </a:lnTo>
                <a:lnTo>
                  <a:pt x="1150" y="361"/>
                </a:lnTo>
                <a:lnTo>
                  <a:pt x="1152" y="347"/>
                </a:lnTo>
                <a:lnTo>
                  <a:pt x="1156" y="334"/>
                </a:lnTo>
                <a:lnTo>
                  <a:pt x="1157" y="318"/>
                </a:lnTo>
                <a:lnTo>
                  <a:pt x="1159" y="305"/>
                </a:lnTo>
                <a:lnTo>
                  <a:pt x="1161" y="290"/>
                </a:lnTo>
                <a:lnTo>
                  <a:pt x="1163" y="278"/>
                </a:lnTo>
                <a:lnTo>
                  <a:pt x="1163" y="265"/>
                </a:lnTo>
                <a:lnTo>
                  <a:pt x="1165" y="255"/>
                </a:lnTo>
                <a:lnTo>
                  <a:pt x="1165" y="244"/>
                </a:lnTo>
                <a:lnTo>
                  <a:pt x="1165" y="234"/>
                </a:lnTo>
                <a:lnTo>
                  <a:pt x="1167" y="225"/>
                </a:lnTo>
                <a:lnTo>
                  <a:pt x="1165" y="217"/>
                </a:lnTo>
                <a:lnTo>
                  <a:pt x="1165" y="209"/>
                </a:lnTo>
                <a:lnTo>
                  <a:pt x="1165" y="204"/>
                </a:lnTo>
                <a:lnTo>
                  <a:pt x="1163" y="196"/>
                </a:lnTo>
                <a:lnTo>
                  <a:pt x="1163" y="192"/>
                </a:lnTo>
                <a:lnTo>
                  <a:pt x="1161" y="186"/>
                </a:lnTo>
                <a:lnTo>
                  <a:pt x="1159" y="184"/>
                </a:lnTo>
                <a:lnTo>
                  <a:pt x="1157" y="181"/>
                </a:lnTo>
                <a:lnTo>
                  <a:pt x="1156" y="179"/>
                </a:lnTo>
                <a:lnTo>
                  <a:pt x="1152" y="177"/>
                </a:lnTo>
                <a:lnTo>
                  <a:pt x="1148" y="175"/>
                </a:lnTo>
                <a:lnTo>
                  <a:pt x="1142" y="175"/>
                </a:lnTo>
                <a:lnTo>
                  <a:pt x="1138" y="173"/>
                </a:lnTo>
                <a:lnTo>
                  <a:pt x="1132" y="173"/>
                </a:lnTo>
                <a:lnTo>
                  <a:pt x="1125" y="173"/>
                </a:lnTo>
                <a:lnTo>
                  <a:pt x="1119" y="173"/>
                </a:lnTo>
                <a:lnTo>
                  <a:pt x="1111" y="173"/>
                </a:lnTo>
                <a:lnTo>
                  <a:pt x="1102" y="173"/>
                </a:lnTo>
                <a:lnTo>
                  <a:pt x="1092" y="173"/>
                </a:lnTo>
                <a:lnTo>
                  <a:pt x="1083" y="175"/>
                </a:lnTo>
                <a:lnTo>
                  <a:pt x="1073" y="175"/>
                </a:lnTo>
                <a:lnTo>
                  <a:pt x="1061" y="177"/>
                </a:lnTo>
                <a:lnTo>
                  <a:pt x="1050" y="179"/>
                </a:lnTo>
                <a:lnTo>
                  <a:pt x="1038" y="181"/>
                </a:lnTo>
                <a:lnTo>
                  <a:pt x="1033" y="182"/>
                </a:lnTo>
                <a:lnTo>
                  <a:pt x="1025" y="182"/>
                </a:lnTo>
                <a:lnTo>
                  <a:pt x="1017" y="184"/>
                </a:lnTo>
                <a:lnTo>
                  <a:pt x="1010" y="186"/>
                </a:lnTo>
                <a:lnTo>
                  <a:pt x="1000" y="188"/>
                </a:lnTo>
                <a:lnTo>
                  <a:pt x="990" y="190"/>
                </a:lnTo>
                <a:lnTo>
                  <a:pt x="981" y="192"/>
                </a:lnTo>
                <a:lnTo>
                  <a:pt x="969" y="194"/>
                </a:lnTo>
                <a:lnTo>
                  <a:pt x="960" y="196"/>
                </a:lnTo>
                <a:lnTo>
                  <a:pt x="948" y="200"/>
                </a:lnTo>
                <a:lnTo>
                  <a:pt x="935" y="202"/>
                </a:lnTo>
                <a:lnTo>
                  <a:pt x="923" y="204"/>
                </a:lnTo>
                <a:lnTo>
                  <a:pt x="910" y="207"/>
                </a:lnTo>
                <a:lnTo>
                  <a:pt x="894" y="209"/>
                </a:lnTo>
                <a:lnTo>
                  <a:pt x="881" y="213"/>
                </a:lnTo>
                <a:lnTo>
                  <a:pt x="866" y="215"/>
                </a:lnTo>
                <a:lnTo>
                  <a:pt x="850" y="219"/>
                </a:lnTo>
                <a:lnTo>
                  <a:pt x="835" y="223"/>
                </a:lnTo>
                <a:lnTo>
                  <a:pt x="818" y="225"/>
                </a:lnTo>
                <a:lnTo>
                  <a:pt x="800" y="228"/>
                </a:lnTo>
                <a:lnTo>
                  <a:pt x="783" y="232"/>
                </a:lnTo>
                <a:lnTo>
                  <a:pt x="764" y="236"/>
                </a:lnTo>
                <a:lnTo>
                  <a:pt x="745" y="240"/>
                </a:lnTo>
                <a:lnTo>
                  <a:pt x="726" y="244"/>
                </a:lnTo>
                <a:lnTo>
                  <a:pt x="706" y="248"/>
                </a:lnTo>
                <a:lnTo>
                  <a:pt x="685" y="251"/>
                </a:lnTo>
                <a:lnTo>
                  <a:pt x="664" y="257"/>
                </a:lnTo>
                <a:lnTo>
                  <a:pt x="643" y="261"/>
                </a:lnTo>
                <a:lnTo>
                  <a:pt x="620" y="265"/>
                </a:lnTo>
                <a:lnTo>
                  <a:pt x="599" y="271"/>
                </a:lnTo>
                <a:lnTo>
                  <a:pt x="574" y="274"/>
                </a:lnTo>
                <a:lnTo>
                  <a:pt x="551" y="280"/>
                </a:lnTo>
                <a:lnTo>
                  <a:pt x="528" y="286"/>
                </a:lnTo>
                <a:lnTo>
                  <a:pt x="503" y="290"/>
                </a:lnTo>
                <a:lnTo>
                  <a:pt x="482" y="295"/>
                </a:lnTo>
                <a:lnTo>
                  <a:pt x="459" y="299"/>
                </a:lnTo>
                <a:lnTo>
                  <a:pt x="438" y="303"/>
                </a:lnTo>
                <a:lnTo>
                  <a:pt x="418" y="309"/>
                </a:lnTo>
                <a:lnTo>
                  <a:pt x="397" y="313"/>
                </a:lnTo>
                <a:lnTo>
                  <a:pt x="380" y="317"/>
                </a:lnTo>
                <a:lnTo>
                  <a:pt x="361" y="320"/>
                </a:lnTo>
                <a:lnTo>
                  <a:pt x="344" y="324"/>
                </a:lnTo>
                <a:lnTo>
                  <a:pt x="326" y="326"/>
                </a:lnTo>
                <a:lnTo>
                  <a:pt x="311" y="330"/>
                </a:lnTo>
                <a:lnTo>
                  <a:pt x="296" y="332"/>
                </a:lnTo>
                <a:lnTo>
                  <a:pt x="280" y="336"/>
                </a:lnTo>
                <a:lnTo>
                  <a:pt x="265" y="338"/>
                </a:lnTo>
                <a:lnTo>
                  <a:pt x="253" y="341"/>
                </a:lnTo>
                <a:lnTo>
                  <a:pt x="240" y="343"/>
                </a:lnTo>
                <a:lnTo>
                  <a:pt x="228" y="345"/>
                </a:lnTo>
                <a:lnTo>
                  <a:pt x="217" y="347"/>
                </a:lnTo>
                <a:lnTo>
                  <a:pt x="205" y="349"/>
                </a:lnTo>
                <a:lnTo>
                  <a:pt x="196" y="349"/>
                </a:lnTo>
                <a:lnTo>
                  <a:pt x="186" y="351"/>
                </a:lnTo>
                <a:lnTo>
                  <a:pt x="178" y="353"/>
                </a:lnTo>
                <a:lnTo>
                  <a:pt x="171" y="353"/>
                </a:lnTo>
                <a:lnTo>
                  <a:pt x="163" y="355"/>
                </a:lnTo>
                <a:lnTo>
                  <a:pt x="157" y="355"/>
                </a:lnTo>
                <a:lnTo>
                  <a:pt x="152" y="355"/>
                </a:lnTo>
                <a:lnTo>
                  <a:pt x="146" y="355"/>
                </a:lnTo>
                <a:lnTo>
                  <a:pt x="142" y="355"/>
                </a:lnTo>
                <a:lnTo>
                  <a:pt x="138" y="355"/>
                </a:lnTo>
                <a:lnTo>
                  <a:pt x="134" y="355"/>
                </a:lnTo>
                <a:lnTo>
                  <a:pt x="132" y="355"/>
                </a:lnTo>
                <a:lnTo>
                  <a:pt x="125" y="353"/>
                </a:lnTo>
                <a:lnTo>
                  <a:pt x="115" y="349"/>
                </a:lnTo>
                <a:lnTo>
                  <a:pt x="105" y="345"/>
                </a:lnTo>
                <a:lnTo>
                  <a:pt x="96" y="340"/>
                </a:lnTo>
                <a:lnTo>
                  <a:pt x="86" y="334"/>
                </a:lnTo>
                <a:lnTo>
                  <a:pt x="75" y="326"/>
                </a:lnTo>
                <a:lnTo>
                  <a:pt x="63" y="317"/>
                </a:lnTo>
                <a:lnTo>
                  <a:pt x="50" y="305"/>
                </a:lnTo>
                <a:lnTo>
                  <a:pt x="38" y="295"/>
                </a:lnTo>
                <a:lnTo>
                  <a:pt x="29" y="284"/>
                </a:lnTo>
                <a:lnTo>
                  <a:pt x="19" y="274"/>
                </a:lnTo>
                <a:lnTo>
                  <a:pt x="13" y="267"/>
                </a:lnTo>
                <a:lnTo>
                  <a:pt x="8" y="259"/>
                </a:lnTo>
                <a:lnTo>
                  <a:pt x="4" y="251"/>
                </a:lnTo>
                <a:lnTo>
                  <a:pt x="0" y="244"/>
                </a:lnTo>
                <a:lnTo>
                  <a:pt x="0" y="238"/>
                </a:lnTo>
                <a:lnTo>
                  <a:pt x="40" y="238"/>
                </a:lnTo>
                <a:lnTo>
                  <a:pt x="79" y="236"/>
                </a:lnTo>
                <a:lnTo>
                  <a:pt x="117" y="234"/>
                </a:lnTo>
                <a:lnTo>
                  <a:pt x="153" y="232"/>
                </a:lnTo>
                <a:lnTo>
                  <a:pt x="188" y="230"/>
                </a:lnTo>
                <a:lnTo>
                  <a:pt x="221" y="226"/>
                </a:lnTo>
                <a:lnTo>
                  <a:pt x="251" y="223"/>
                </a:lnTo>
                <a:lnTo>
                  <a:pt x="282" y="219"/>
                </a:lnTo>
                <a:lnTo>
                  <a:pt x="297" y="217"/>
                </a:lnTo>
                <a:lnTo>
                  <a:pt x="315" y="213"/>
                </a:lnTo>
                <a:lnTo>
                  <a:pt x="334" y="209"/>
                </a:lnTo>
                <a:lnTo>
                  <a:pt x="355" y="205"/>
                </a:lnTo>
                <a:lnTo>
                  <a:pt x="378" y="202"/>
                </a:lnTo>
                <a:lnTo>
                  <a:pt x="403" y="198"/>
                </a:lnTo>
                <a:lnTo>
                  <a:pt x="430" y="192"/>
                </a:lnTo>
                <a:lnTo>
                  <a:pt x="459" y="186"/>
                </a:lnTo>
                <a:lnTo>
                  <a:pt x="487" y="181"/>
                </a:lnTo>
                <a:lnTo>
                  <a:pt x="520" y="175"/>
                </a:lnTo>
                <a:lnTo>
                  <a:pt x="555" y="169"/>
                </a:lnTo>
                <a:lnTo>
                  <a:pt x="589" y="161"/>
                </a:lnTo>
                <a:lnTo>
                  <a:pt x="628" y="156"/>
                </a:lnTo>
                <a:lnTo>
                  <a:pt x="666" y="148"/>
                </a:lnTo>
                <a:lnTo>
                  <a:pt x="708" y="138"/>
                </a:lnTo>
                <a:lnTo>
                  <a:pt x="750" y="131"/>
                </a:lnTo>
                <a:lnTo>
                  <a:pt x="772" y="127"/>
                </a:lnTo>
                <a:lnTo>
                  <a:pt x="793" y="123"/>
                </a:lnTo>
                <a:lnTo>
                  <a:pt x="814" y="117"/>
                </a:lnTo>
                <a:lnTo>
                  <a:pt x="833" y="113"/>
                </a:lnTo>
                <a:lnTo>
                  <a:pt x="852" y="110"/>
                </a:lnTo>
                <a:lnTo>
                  <a:pt x="869" y="106"/>
                </a:lnTo>
                <a:lnTo>
                  <a:pt x="889" y="102"/>
                </a:lnTo>
                <a:lnTo>
                  <a:pt x="904" y="98"/>
                </a:lnTo>
                <a:lnTo>
                  <a:pt x="921" y="94"/>
                </a:lnTo>
                <a:lnTo>
                  <a:pt x="937" y="92"/>
                </a:lnTo>
                <a:lnTo>
                  <a:pt x="952" y="89"/>
                </a:lnTo>
                <a:lnTo>
                  <a:pt x="965" y="85"/>
                </a:lnTo>
                <a:lnTo>
                  <a:pt x="979" y="81"/>
                </a:lnTo>
                <a:lnTo>
                  <a:pt x="992" y="77"/>
                </a:lnTo>
                <a:lnTo>
                  <a:pt x="1006" y="75"/>
                </a:lnTo>
                <a:lnTo>
                  <a:pt x="1017" y="71"/>
                </a:lnTo>
                <a:lnTo>
                  <a:pt x="1029" y="69"/>
                </a:lnTo>
                <a:lnTo>
                  <a:pt x="1038" y="66"/>
                </a:lnTo>
                <a:lnTo>
                  <a:pt x="1048" y="62"/>
                </a:lnTo>
                <a:lnTo>
                  <a:pt x="1058" y="60"/>
                </a:lnTo>
                <a:lnTo>
                  <a:pt x="1065" y="58"/>
                </a:lnTo>
                <a:lnTo>
                  <a:pt x="1073" y="54"/>
                </a:lnTo>
                <a:lnTo>
                  <a:pt x="1081" y="52"/>
                </a:lnTo>
                <a:lnTo>
                  <a:pt x="1086" y="48"/>
                </a:lnTo>
                <a:lnTo>
                  <a:pt x="1092" y="46"/>
                </a:lnTo>
                <a:lnTo>
                  <a:pt x="1098" y="44"/>
                </a:lnTo>
                <a:lnTo>
                  <a:pt x="1102" y="43"/>
                </a:lnTo>
                <a:lnTo>
                  <a:pt x="1106" y="39"/>
                </a:lnTo>
                <a:lnTo>
                  <a:pt x="1108" y="37"/>
                </a:lnTo>
                <a:lnTo>
                  <a:pt x="1111" y="35"/>
                </a:lnTo>
                <a:lnTo>
                  <a:pt x="1111" y="33"/>
                </a:lnTo>
                <a:lnTo>
                  <a:pt x="1113" y="3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Freeform 20"/>
          <p:cNvSpPr/>
          <p:nvPr/>
        </p:nvSpPr>
        <p:spPr>
          <a:xfrm>
            <a:off x="2127541" y="4390708"/>
            <a:ext cx="1358900" cy="188912"/>
          </a:xfrm>
          <a:custGeom>
            <a:avLst/>
            <a:gdLst/>
            <a:ahLst/>
            <a:cxnLst>
              <a:cxn ang="0">
                <a:pos x="19508505" y="78785869"/>
              </a:cxn>
              <a:cxn ang="0">
                <a:pos x="52232372" y="77514499"/>
              </a:cxn>
              <a:cxn ang="0">
                <a:pos x="87473337" y="76243927"/>
              </a:cxn>
              <a:cxn ang="0">
                <a:pos x="127119423" y="73702781"/>
              </a:cxn>
              <a:cxn ang="0">
                <a:pos x="169282607" y="71796125"/>
              </a:cxn>
              <a:cxn ang="0">
                <a:pos x="215221836" y="67984407"/>
              </a:cxn>
              <a:cxn ang="0">
                <a:pos x="266195262" y="64171892"/>
              </a:cxn>
              <a:cxn ang="0">
                <a:pos x="319056710" y="59088804"/>
              </a:cxn>
              <a:cxn ang="0">
                <a:pos x="375694202" y="53371227"/>
              </a:cxn>
              <a:cxn ang="0">
                <a:pos x="436107739" y="47016769"/>
              </a:cxn>
              <a:cxn ang="0">
                <a:pos x="500296527" y="40027822"/>
              </a:cxn>
              <a:cxn ang="0">
                <a:pos x="563227162" y="32403589"/>
              </a:cxn>
              <a:cxn ang="0">
                <a:pos x="621122807" y="26685215"/>
              </a:cxn>
              <a:cxn ang="0">
                <a:pos x="673355179" y="20331554"/>
              </a:cxn>
              <a:cxn ang="0">
                <a:pos x="719923484" y="15248466"/>
              </a:cxn>
              <a:cxn ang="0">
                <a:pos x="762715745" y="10801462"/>
              </a:cxn>
              <a:cxn ang="0">
                <a:pos x="798586580" y="6988947"/>
              </a:cxn>
              <a:cxn ang="0">
                <a:pos x="830051501" y="4447802"/>
              </a:cxn>
              <a:cxn ang="0">
                <a:pos x="856482225" y="1905859"/>
              </a:cxn>
              <a:cxn ang="0">
                <a:pos x="877249675" y="635286"/>
              </a:cxn>
              <a:cxn ang="0">
                <a:pos x="894240288" y="0"/>
              </a:cxn>
              <a:cxn ang="0">
                <a:pos x="913748793" y="0"/>
              </a:cxn>
              <a:cxn ang="0">
                <a:pos x="947101736" y="1905859"/>
              </a:cxn>
              <a:cxn ang="0">
                <a:pos x="974791406" y="9530889"/>
              </a:cxn>
              <a:cxn ang="0">
                <a:pos x="991782813" y="15248466"/>
              </a:cxn>
              <a:cxn ang="0">
                <a:pos x="1006256327" y="26685215"/>
              </a:cxn>
              <a:cxn ang="0">
                <a:pos x="1021988788" y="41299192"/>
              </a:cxn>
              <a:cxn ang="0">
                <a:pos x="1041497293" y="60360174"/>
              </a:cxn>
              <a:cxn ang="0">
                <a:pos x="1062264743" y="83868160"/>
              </a:cxn>
              <a:cxn ang="0">
                <a:pos x="1066669864" y="102929142"/>
              </a:cxn>
              <a:cxn ang="0">
                <a:pos x="1033316921" y="102929142"/>
              </a:cxn>
              <a:cxn ang="0">
                <a:pos x="995558064" y="104200511"/>
              </a:cxn>
              <a:cxn ang="0">
                <a:pos x="953394879" y="105471084"/>
              </a:cxn>
              <a:cxn ang="0">
                <a:pos x="907455650" y="106741657"/>
              </a:cxn>
              <a:cxn ang="0">
                <a:pos x="857741170" y="109282802"/>
              </a:cxn>
              <a:cxn ang="0">
                <a:pos x="803620777" y="111824745"/>
              </a:cxn>
              <a:cxn ang="0">
                <a:pos x="746983284" y="114365890"/>
              </a:cxn>
              <a:cxn ang="0">
                <a:pos x="685311595" y="116907833"/>
              </a:cxn>
              <a:cxn ang="0">
                <a:pos x="619863861" y="120084264"/>
              </a:cxn>
              <a:cxn ang="0">
                <a:pos x="551269953" y="125167352"/>
              </a:cxn>
              <a:cxn ang="0">
                <a:pos x="479529076" y="128979867"/>
              </a:cxn>
              <a:cxn ang="0">
                <a:pos x="415969365" y="133426872"/>
              </a:cxn>
              <a:cxn ang="0">
                <a:pos x="356815567" y="137239387"/>
              </a:cxn>
              <a:cxn ang="0">
                <a:pos x="303324250" y="139780532"/>
              </a:cxn>
              <a:cxn ang="0">
                <a:pos x="257385021" y="143593047"/>
              </a:cxn>
              <a:cxn ang="0">
                <a:pos x="216480782" y="146134193"/>
              </a:cxn>
              <a:cxn ang="0">
                <a:pos x="182497969" y="146769479"/>
              </a:cxn>
              <a:cxn ang="0">
                <a:pos x="154809093" y="148040849"/>
              </a:cxn>
              <a:cxn ang="0">
                <a:pos x="132153620" y="149311422"/>
              </a:cxn>
              <a:cxn ang="0">
                <a:pos x="116421159" y="150581994"/>
              </a:cxn>
              <a:cxn ang="0">
                <a:pos x="106351972" y="150581994"/>
              </a:cxn>
              <a:cxn ang="0">
                <a:pos x="91878458" y="148040849"/>
              </a:cxn>
              <a:cxn ang="0">
                <a:pos x="74887051" y="141051105"/>
              </a:cxn>
              <a:cxn ang="0">
                <a:pos x="56008416" y="127708497"/>
              </a:cxn>
              <a:cxn ang="0">
                <a:pos x="32723867" y="110554172"/>
              </a:cxn>
              <a:cxn ang="0">
                <a:pos x="8810241" y="87680675"/>
              </a:cxn>
              <a:cxn ang="0">
                <a:pos x="0" y="78785869"/>
              </a:cxn>
            </a:cxnLst>
            <a:rect l="0" t="0" r="0" b="0"/>
            <a:pathLst>
              <a:path w="1713" h="237">
                <a:moveTo>
                  <a:pt x="0" y="124"/>
                </a:moveTo>
                <a:lnTo>
                  <a:pt x="16" y="124"/>
                </a:lnTo>
                <a:lnTo>
                  <a:pt x="31" y="124"/>
                </a:lnTo>
                <a:lnTo>
                  <a:pt x="48" y="124"/>
                </a:lnTo>
                <a:lnTo>
                  <a:pt x="66" y="124"/>
                </a:lnTo>
                <a:lnTo>
                  <a:pt x="83" y="122"/>
                </a:lnTo>
                <a:lnTo>
                  <a:pt x="100" y="122"/>
                </a:lnTo>
                <a:lnTo>
                  <a:pt x="119" y="122"/>
                </a:lnTo>
                <a:lnTo>
                  <a:pt x="139" y="120"/>
                </a:lnTo>
                <a:lnTo>
                  <a:pt x="160" y="120"/>
                </a:lnTo>
                <a:lnTo>
                  <a:pt x="181" y="118"/>
                </a:lnTo>
                <a:lnTo>
                  <a:pt x="202" y="116"/>
                </a:lnTo>
                <a:lnTo>
                  <a:pt x="223" y="116"/>
                </a:lnTo>
                <a:lnTo>
                  <a:pt x="246" y="115"/>
                </a:lnTo>
                <a:lnTo>
                  <a:pt x="269" y="113"/>
                </a:lnTo>
                <a:lnTo>
                  <a:pt x="294" y="111"/>
                </a:lnTo>
                <a:lnTo>
                  <a:pt x="317" y="109"/>
                </a:lnTo>
                <a:lnTo>
                  <a:pt x="342" y="107"/>
                </a:lnTo>
                <a:lnTo>
                  <a:pt x="369" y="105"/>
                </a:lnTo>
                <a:lnTo>
                  <a:pt x="396" y="103"/>
                </a:lnTo>
                <a:lnTo>
                  <a:pt x="423" y="101"/>
                </a:lnTo>
                <a:lnTo>
                  <a:pt x="450" y="99"/>
                </a:lnTo>
                <a:lnTo>
                  <a:pt x="478" y="95"/>
                </a:lnTo>
                <a:lnTo>
                  <a:pt x="507" y="93"/>
                </a:lnTo>
                <a:lnTo>
                  <a:pt x="536" y="90"/>
                </a:lnTo>
                <a:lnTo>
                  <a:pt x="567" y="88"/>
                </a:lnTo>
                <a:lnTo>
                  <a:pt x="597" y="84"/>
                </a:lnTo>
                <a:lnTo>
                  <a:pt x="628" y="80"/>
                </a:lnTo>
                <a:lnTo>
                  <a:pt x="661" y="78"/>
                </a:lnTo>
                <a:lnTo>
                  <a:pt x="693" y="74"/>
                </a:lnTo>
                <a:lnTo>
                  <a:pt x="726" y="70"/>
                </a:lnTo>
                <a:lnTo>
                  <a:pt x="761" y="67"/>
                </a:lnTo>
                <a:lnTo>
                  <a:pt x="795" y="63"/>
                </a:lnTo>
                <a:lnTo>
                  <a:pt x="830" y="59"/>
                </a:lnTo>
                <a:lnTo>
                  <a:pt x="862" y="55"/>
                </a:lnTo>
                <a:lnTo>
                  <a:pt x="895" y="51"/>
                </a:lnTo>
                <a:lnTo>
                  <a:pt x="928" y="47"/>
                </a:lnTo>
                <a:lnTo>
                  <a:pt x="956" y="46"/>
                </a:lnTo>
                <a:lnTo>
                  <a:pt x="987" y="42"/>
                </a:lnTo>
                <a:lnTo>
                  <a:pt x="1016" y="38"/>
                </a:lnTo>
                <a:lnTo>
                  <a:pt x="1043" y="36"/>
                </a:lnTo>
                <a:lnTo>
                  <a:pt x="1070" y="32"/>
                </a:lnTo>
                <a:lnTo>
                  <a:pt x="1096" y="30"/>
                </a:lnTo>
                <a:lnTo>
                  <a:pt x="1121" y="26"/>
                </a:lnTo>
                <a:lnTo>
                  <a:pt x="1144" y="24"/>
                </a:lnTo>
                <a:lnTo>
                  <a:pt x="1167" y="23"/>
                </a:lnTo>
                <a:lnTo>
                  <a:pt x="1191" y="19"/>
                </a:lnTo>
                <a:lnTo>
                  <a:pt x="1212" y="17"/>
                </a:lnTo>
                <a:lnTo>
                  <a:pt x="1233" y="15"/>
                </a:lnTo>
                <a:lnTo>
                  <a:pt x="1252" y="13"/>
                </a:lnTo>
                <a:lnTo>
                  <a:pt x="1269" y="11"/>
                </a:lnTo>
                <a:lnTo>
                  <a:pt x="1287" y="9"/>
                </a:lnTo>
                <a:lnTo>
                  <a:pt x="1304" y="9"/>
                </a:lnTo>
                <a:lnTo>
                  <a:pt x="1319" y="7"/>
                </a:lnTo>
                <a:lnTo>
                  <a:pt x="1334" y="5"/>
                </a:lnTo>
                <a:lnTo>
                  <a:pt x="1348" y="5"/>
                </a:lnTo>
                <a:lnTo>
                  <a:pt x="1361" y="3"/>
                </a:lnTo>
                <a:lnTo>
                  <a:pt x="1373" y="3"/>
                </a:lnTo>
                <a:lnTo>
                  <a:pt x="1384" y="1"/>
                </a:lnTo>
                <a:lnTo>
                  <a:pt x="1394" y="1"/>
                </a:lnTo>
                <a:lnTo>
                  <a:pt x="1404" y="1"/>
                </a:lnTo>
                <a:lnTo>
                  <a:pt x="1413" y="0"/>
                </a:lnTo>
                <a:lnTo>
                  <a:pt x="1421" y="0"/>
                </a:lnTo>
                <a:lnTo>
                  <a:pt x="1427" y="0"/>
                </a:lnTo>
                <a:lnTo>
                  <a:pt x="1432" y="0"/>
                </a:lnTo>
                <a:lnTo>
                  <a:pt x="1452" y="0"/>
                </a:lnTo>
                <a:lnTo>
                  <a:pt x="1471" y="1"/>
                </a:lnTo>
                <a:lnTo>
                  <a:pt x="1488" y="1"/>
                </a:lnTo>
                <a:lnTo>
                  <a:pt x="1505" y="3"/>
                </a:lnTo>
                <a:lnTo>
                  <a:pt x="1521" y="7"/>
                </a:lnTo>
                <a:lnTo>
                  <a:pt x="1536" y="11"/>
                </a:lnTo>
                <a:lnTo>
                  <a:pt x="1549" y="15"/>
                </a:lnTo>
                <a:lnTo>
                  <a:pt x="1563" y="19"/>
                </a:lnTo>
                <a:lnTo>
                  <a:pt x="1569" y="23"/>
                </a:lnTo>
                <a:lnTo>
                  <a:pt x="1576" y="24"/>
                </a:lnTo>
                <a:lnTo>
                  <a:pt x="1584" y="30"/>
                </a:lnTo>
                <a:lnTo>
                  <a:pt x="1590" y="36"/>
                </a:lnTo>
                <a:lnTo>
                  <a:pt x="1599" y="42"/>
                </a:lnTo>
                <a:lnTo>
                  <a:pt x="1607" y="47"/>
                </a:lnTo>
                <a:lnTo>
                  <a:pt x="1617" y="55"/>
                </a:lnTo>
                <a:lnTo>
                  <a:pt x="1624" y="65"/>
                </a:lnTo>
                <a:lnTo>
                  <a:pt x="1634" y="74"/>
                </a:lnTo>
                <a:lnTo>
                  <a:pt x="1644" y="84"/>
                </a:lnTo>
                <a:lnTo>
                  <a:pt x="1655" y="95"/>
                </a:lnTo>
                <a:lnTo>
                  <a:pt x="1665" y="107"/>
                </a:lnTo>
                <a:lnTo>
                  <a:pt x="1676" y="118"/>
                </a:lnTo>
                <a:lnTo>
                  <a:pt x="1688" y="132"/>
                </a:lnTo>
                <a:lnTo>
                  <a:pt x="1701" y="147"/>
                </a:lnTo>
                <a:lnTo>
                  <a:pt x="1713" y="162"/>
                </a:lnTo>
                <a:lnTo>
                  <a:pt x="1695" y="162"/>
                </a:lnTo>
                <a:lnTo>
                  <a:pt x="1678" y="162"/>
                </a:lnTo>
                <a:lnTo>
                  <a:pt x="1661" y="162"/>
                </a:lnTo>
                <a:lnTo>
                  <a:pt x="1642" y="162"/>
                </a:lnTo>
                <a:lnTo>
                  <a:pt x="1622" y="162"/>
                </a:lnTo>
                <a:lnTo>
                  <a:pt x="1601" y="164"/>
                </a:lnTo>
                <a:lnTo>
                  <a:pt x="1582" y="164"/>
                </a:lnTo>
                <a:lnTo>
                  <a:pt x="1559" y="164"/>
                </a:lnTo>
                <a:lnTo>
                  <a:pt x="1538" y="164"/>
                </a:lnTo>
                <a:lnTo>
                  <a:pt x="1515" y="166"/>
                </a:lnTo>
                <a:lnTo>
                  <a:pt x="1492" y="166"/>
                </a:lnTo>
                <a:lnTo>
                  <a:pt x="1467" y="168"/>
                </a:lnTo>
                <a:lnTo>
                  <a:pt x="1442" y="168"/>
                </a:lnTo>
                <a:lnTo>
                  <a:pt x="1417" y="170"/>
                </a:lnTo>
                <a:lnTo>
                  <a:pt x="1390" y="170"/>
                </a:lnTo>
                <a:lnTo>
                  <a:pt x="1363" y="172"/>
                </a:lnTo>
                <a:lnTo>
                  <a:pt x="1334" y="172"/>
                </a:lnTo>
                <a:lnTo>
                  <a:pt x="1308" y="174"/>
                </a:lnTo>
                <a:lnTo>
                  <a:pt x="1277" y="176"/>
                </a:lnTo>
                <a:lnTo>
                  <a:pt x="1248" y="176"/>
                </a:lnTo>
                <a:lnTo>
                  <a:pt x="1217" y="178"/>
                </a:lnTo>
                <a:lnTo>
                  <a:pt x="1187" y="180"/>
                </a:lnTo>
                <a:lnTo>
                  <a:pt x="1154" y="182"/>
                </a:lnTo>
                <a:lnTo>
                  <a:pt x="1121" y="184"/>
                </a:lnTo>
                <a:lnTo>
                  <a:pt x="1089" y="184"/>
                </a:lnTo>
                <a:lnTo>
                  <a:pt x="1054" y="185"/>
                </a:lnTo>
                <a:lnTo>
                  <a:pt x="1020" y="187"/>
                </a:lnTo>
                <a:lnTo>
                  <a:pt x="985" y="189"/>
                </a:lnTo>
                <a:lnTo>
                  <a:pt x="949" y="193"/>
                </a:lnTo>
                <a:lnTo>
                  <a:pt x="912" y="195"/>
                </a:lnTo>
                <a:lnTo>
                  <a:pt x="876" y="197"/>
                </a:lnTo>
                <a:lnTo>
                  <a:pt x="837" y="199"/>
                </a:lnTo>
                <a:lnTo>
                  <a:pt x="799" y="201"/>
                </a:lnTo>
                <a:lnTo>
                  <a:pt x="762" y="203"/>
                </a:lnTo>
                <a:lnTo>
                  <a:pt x="728" y="207"/>
                </a:lnTo>
                <a:lnTo>
                  <a:pt x="693" y="208"/>
                </a:lnTo>
                <a:lnTo>
                  <a:pt x="661" y="210"/>
                </a:lnTo>
                <a:lnTo>
                  <a:pt x="628" y="212"/>
                </a:lnTo>
                <a:lnTo>
                  <a:pt x="597" y="214"/>
                </a:lnTo>
                <a:lnTo>
                  <a:pt x="567" y="216"/>
                </a:lnTo>
                <a:lnTo>
                  <a:pt x="538" y="218"/>
                </a:lnTo>
                <a:lnTo>
                  <a:pt x="509" y="218"/>
                </a:lnTo>
                <a:lnTo>
                  <a:pt x="482" y="220"/>
                </a:lnTo>
                <a:lnTo>
                  <a:pt x="457" y="222"/>
                </a:lnTo>
                <a:lnTo>
                  <a:pt x="432" y="224"/>
                </a:lnTo>
                <a:lnTo>
                  <a:pt x="409" y="226"/>
                </a:lnTo>
                <a:lnTo>
                  <a:pt x="386" y="226"/>
                </a:lnTo>
                <a:lnTo>
                  <a:pt x="365" y="228"/>
                </a:lnTo>
                <a:lnTo>
                  <a:pt x="344" y="230"/>
                </a:lnTo>
                <a:lnTo>
                  <a:pt x="325" y="230"/>
                </a:lnTo>
                <a:lnTo>
                  <a:pt x="307" y="231"/>
                </a:lnTo>
                <a:lnTo>
                  <a:pt x="290" y="231"/>
                </a:lnTo>
                <a:lnTo>
                  <a:pt x="275" y="233"/>
                </a:lnTo>
                <a:lnTo>
                  <a:pt x="259" y="233"/>
                </a:lnTo>
                <a:lnTo>
                  <a:pt x="246" y="233"/>
                </a:lnTo>
                <a:lnTo>
                  <a:pt x="233" y="235"/>
                </a:lnTo>
                <a:lnTo>
                  <a:pt x="221" y="235"/>
                </a:lnTo>
                <a:lnTo>
                  <a:pt x="210" y="235"/>
                </a:lnTo>
                <a:lnTo>
                  <a:pt x="200" y="237"/>
                </a:lnTo>
                <a:lnTo>
                  <a:pt x="192" y="237"/>
                </a:lnTo>
                <a:lnTo>
                  <a:pt x="185" y="237"/>
                </a:lnTo>
                <a:lnTo>
                  <a:pt x="179" y="237"/>
                </a:lnTo>
                <a:lnTo>
                  <a:pt x="173" y="237"/>
                </a:lnTo>
                <a:lnTo>
                  <a:pt x="169" y="237"/>
                </a:lnTo>
                <a:lnTo>
                  <a:pt x="162" y="237"/>
                </a:lnTo>
                <a:lnTo>
                  <a:pt x="154" y="235"/>
                </a:lnTo>
                <a:lnTo>
                  <a:pt x="146" y="233"/>
                </a:lnTo>
                <a:lnTo>
                  <a:pt x="137" y="230"/>
                </a:lnTo>
                <a:lnTo>
                  <a:pt x="129" y="226"/>
                </a:lnTo>
                <a:lnTo>
                  <a:pt x="119" y="222"/>
                </a:lnTo>
                <a:lnTo>
                  <a:pt x="110" y="216"/>
                </a:lnTo>
                <a:lnTo>
                  <a:pt x="98" y="208"/>
                </a:lnTo>
                <a:lnTo>
                  <a:pt x="89" y="201"/>
                </a:lnTo>
                <a:lnTo>
                  <a:pt x="77" y="193"/>
                </a:lnTo>
                <a:lnTo>
                  <a:pt x="66" y="184"/>
                </a:lnTo>
                <a:lnTo>
                  <a:pt x="52" y="174"/>
                </a:lnTo>
                <a:lnTo>
                  <a:pt x="41" y="162"/>
                </a:lnTo>
                <a:lnTo>
                  <a:pt x="27" y="151"/>
                </a:lnTo>
                <a:lnTo>
                  <a:pt x="14" y="138"/>
                </a:lnTo>
                <a:lnTo>
                  <a:pt x="0" y="12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0200" y="254000"/>
            <a:ext cx="2243138" cy="5175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1788</Words>
  <Application>Microsoft Office PowerPoint</Application>
  <PresentationFormat>宽屏</PresentationFormat>
  <Paragraphs>306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锐字真言体免费商用</vt:lpstr>
      <vt:lpstr>思源黑体 CN Light</vt:lpstr>
      <vt:lpstr>Wingdings</vt:lpstr>
      <vt:lpstr>Arial</vt:lpstr>
      <vt:lpstr>FandolFang R</vt:lpstr>
      <vt:lpstr>思源黑体 CN Bold</vt:lpstr>
      <vt:lpstr>等线</vt:lpstr>
      <vt:lpstr>Office 主题​​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