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7" r:id="rId12"/>
    <p:sldId id="270" r:id="rId13"/>
    <p:sldId id="257" r:id="rId14"/>
  </p:sldIdLst>
  <p:sldSz cx="12192000" cy="6858000"/>
  <p:notesSz cx="6858000" cy="9144000"/>
  <p:embeddedFontLst>
    <p:embeddedFont>
      <p:font typeface="FandolFang R" panose="02010600030101010101" charset="-122"/>
      <p:regular r:id="rId16"/>
    </p:embeddedFont>
    <p:embeddedFont>
      <p:font typeface="思源黑体 CN Light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844" autoAdjust="0"/>
  </p:normalViewPr>
  <p:slideViewPr>
    <p:cSldViewPr snapToGrid="0">
      <p:cViewPr>
        <p:scale>
          <a:sx n="66" d="100"/>
          <a:sy n="66" d="100"/>
        </p:scale>
        <p:origin x="2172" y="762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CA2835B-A539-4CF5-AFCB-93B901F9A18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86F1623-6641-4BA9-AFD3-9F027D7294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3" t="7813" r="22500" b="7813"/>
          <a:stretch>
            <a:fillRect/>
          </a:stretch>
        </p:blipFill>
        <p:spPr>
          <a:xfrm>
            <a:off x="6374388" y="0"/>
            <a:ext cx="5817611" cy="6858000"/>
          </a:xfrm>
          <a:prstGeom prst="rect">
            <a:avLst/>
          </a:prstGeom>
        </p:spPr>
      </p:pic>
      <p:sp>
        <p:nvSpPr>
          <p:cNvPr id="8" name="PA-文本框 6"/>
          <p:cNvSpPr txBox="1"/>
          <p:nvPr/>
        </p:nvSpPr>
        <p:spPr>
          <a:xfrm>
            <a:off x="1090179" y="2743849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寒号鸟</a:t>
            </a:r>
          </a:p>
        </p:txBody>
      </p:sp>
      <p:sp>
        <p:nvSpPr>
          <p:cNvPr id="10" name="PA-文本框 7"/>
          <p:cNvSpPr txBox="1"/>
          <p:nvPr/>
        </p:nvSpPr>
        <p:spPr>
          <a:xfrm>
            <a:off x="2350554" y="4676998"/>
            <a:ext cx="2230056" cy="51935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PA-文本框 8"/>
          <p:cNvSpPr txBox="1"/>
          <p:nvPr/>
        </p:nvSpPr>
        <p:spPr>
          <a:xfrm>
            <a:off x="556778" y="4089653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4" name="PA-文本框 6"/>
          <p:cNvSpPr txBox="1"/>
          <p:nvPr/>
        </p:nvSpPr>
        <p:spPr>
          <a:xfrm>
            <a:off x="1583663" y="2397540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6" name="PA-smiling-tooth-with-hands_33918"/>
          <p:cNvSpPr>
            <a:spLocks noChangeAspect="1"/>
          </p:cNvSpPr>
          <p:nvPr/>
        </p:nvSpPr>
        <p:spPr bwMode="auto">
          <a:xfrm>
            <a:off x="3087387" y="1356851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348343" cy="10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77091" y="5457371"/>
            <a:ext cx="348343" cy="14006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4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63542" y="1197049"/>
            <a:ext cx="10955358" cy="367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、第二天喜鹊在枝头，却发现邻居寒号鸟已经在严寒的夜晚冻死了，喜鹊会说些什么、做些什么呢？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（喜鹊的话里可以用上如果、假如等词。）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、如果寒号鸟接受了喜鹊的第二次劝告，在那个晴天垒了巢，结果又会怎么样呢？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374676" cy="681343"/>
            <a:chOff x="305216" y="259882"/>
            <a:chExt cx="69911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5113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思考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74489" y="1054100"/>
            <a:ext cx="10340841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人活着不能目光短浅，要做长远打算。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古人云：人无远虑，必有近忧。活着，就要有远大的理想，还要有脚踏实地的精神，不能得过且过。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765121" y="2773126"/>
            <a:ext cx="3877985" cy="31393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明日歌</a:t>
            </a:r>
            <a:endParaRPr kumimoji="0" lang="en-US" altLang="zh-CN" b="0" i="0" u="none" strike="noStrike" kern="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明日复明日，明日何其多。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我生待明日，万事成蹉跎。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世人若被明日累，春去秋来老将至。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朝看水东流，暮看日西坠。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百年明日能几何？请君听我明日歌。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明日复明日，明日何其多！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日日待明日，万世成蹉跎。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世人皆被明日累，明日无穷老将至。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晨昏滚滚水东流，今古悠悠日西坠。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百年明日能几何？请君听我明日歌。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374676" cy="681343"/>
            <a:chOff x="305216" y="259882"/>
            <a:chExt cx="69911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5113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总结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2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3" t="7813" r="22500" b="7813"/>
          <a:stretch>
            <a:fillRect/>
          </a:stretch>
        </p:blipFill>
        <p:spPr>
          <a:xfrm>
            <a:off x="6374388" y="0"/>
            <a:ext cx="5817611" cy="6858000"/>
          </a:xfrm>
          <a:prstGeom prst="rect">
            <a:avLst/>
          </a:prstGeom>
        </p:spPr>
      </p:pic>
      <p:sp>
        <p:nvSpPr>
          <p:cNvPr id="8" name="PA-文本框 6"/>
          <p:cNvSpPr txBox="1"/>
          <p:nvPr/>
        </p:nvSpPr>
        <p:spPr>
          <a:xfrm>
            <a:off x="1090179" y="2743849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PA-文本框 7"/>
          <p:cNvSpPr txBox="1"/>
          <p:nvPr/>
        </p:nvSpPr>
        <p:spPr>
          <a:xfrm>
            <a:off x="2350554" y="4676998"/>
            <a:ext cx="2230056" cy="51935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PA-文本框 8"/>
          <p:cNvSpPr txBox="1"/>
          <p:nvPr/>
        </p:nvSpPr>
        <p:spPr>
          <a:xfrm>
            <a:off x="556778" y="4089653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4" name="PA-文本框 6"/>
          <p:cNvSpPr txBox="1"/>
          <p:nvPr/>
        </p:nvSpPr>
        <p:spPr>
          <a:xfrm>
            <a:off x="1583663" y="2397540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6" name="PA-smiling-tooth-with-hands_33918"/>
          <p:cNvSpPr>
            <a:spLocks noChangeAspect="1"/>
          </p:cNvSpPr>
          <p:nvPr/>
        </p:nvSpPr>
        <p:spPr bwMode="auto">
          <a:xfrm>
            <a:off x="3087387" y="1356851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348343" cy="10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77091" y="5457371"/>
            <a:ext cx="348343" cy="14006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400" y="1265943"/>
            <a:ext cx="198710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寒号鸟简介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660400" y="1890605"/>
            <a:ext cx="108585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寒号鸟是复齿鼯鼠（寒号鸟、飞鼠），体型似松鼠，前后肢间生有宽大多毛的飞膜，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耳基部有一束黑色常毛。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背毛棕黄、杂黑色常毛。有地方也叫“缝隙”鸟。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寒号鸟其实不是鸟，而是一种哺乳类啮齿动物，叫鼯鼠，又名催生子、飞鼠、寒号鸟。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属哺乳纲，啮齿目，鼯鼠科， 草食药用动物。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课题导入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1">
            <a:spLocks noChangeArrowheads="1"/>
          </p:cNvSpPr>
          <p:nvPr/>
        </p:nvSpPr>
        <p:spPr bwMode="auto">
          <a:xfrm>
            <a:off x="674489" y="1221010"/>
            <a:ext cx="1076614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、自由读课文，划出生字新词，用“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·”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点出你认为容易写错的字，用“ ？”注出不理解的词或句。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、读通课文，用“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~~~~~~~”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划出表示季节变化的句子。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、填空：这篇童话通过（    ）和（    ）作对比，写出了喜鹊是（    ）的，寒号鸟是（    ）的。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5216" y="259882"/>
            <a:ext cx="2195414" cy="1078086"/>
            <a:chOff x="305216" y="259882"/>
            <a:chExt cx="1116514" cy="548278"/>
          </a:xfrm>
        </p:grpSpPr>
        <p:sp>
          <p:nvSpPr>
            <p:cNvPr id="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3016" y="260323"/>
              <a:ext cx="928714" cy="5478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初读课文</a:t>
              </a:r>
            </a:p>
            <a:p>
              <a:pPr lvl="0">
                <a:defRPr/>
              </a:pPr>
              <a:endParaRPr lang="zh-CN" altLang="en-US" sz="320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660401" y="1197846"/>
            <a:ext cx="8545929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、“几阵秋风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……”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哪一个字告诉我们冬天快要到了？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（尽）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、“冬天说到就到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……”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从哪儿告诉我们天气冷了？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2068" y="3334530"/>
            <a:ext cx="3512980" cy="2027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400" y="2503083"/>
            <a:ext cx="6702425" cy="36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（写了寒风）用了两个词，一个模拟声音的“呼呼地”，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一个表示动作的“刮”，就不是秋风习习地吹着，“寒风腊月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……”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同样写风，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怎么写，告诉我们天气更冷了，打了一个比喻“像狮子一样狂吼”。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2181325" cy="681343"/>
            <a:chOff x="305216" y="259882"/>
            <a:chExt cx="1109349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5851" y="284437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660400" y="977496"/>
            <a:ext cx="7559732" cy="51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、冬天来了，寒风这么冷；寒冬腊月，北风这么大。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这些在冬天还没有来到的时候，喜鹊有没有想到，从哪儿知道？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、对，当冬天还没有到，喜鹊就想到冬天，它想得远，做得早，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从哪儿可以看出它这样想得远，很对，这样做很好？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、你们说喜鹊傻不傻？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3995" y="1704000"/>
            <a:ext cx="2577151" cy="172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0721" y="4271284"/>
            <a:ext cx="2550425" cy="1689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399" y="1172075"/>
            <a:ext cx="449353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请小朋友们根据课文内容填空！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60400" y="1633740"/>
            <a:ext cx="1101370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喜鹊热心帮助，语气诚恳，第一次劝寒号鸟：“寒号鸟，别睡觉，大好晴天，赶快垒巢。”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喜鹊第二次劝寒号鸟，讲出了现在不垒巢的危害，语气加重。“趁天晴，快垒巢，现在懒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惰，将来糟糕。”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如果用“今天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。”如果用“从小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。”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指点：从喜鹊说的话，更看出喜鹊看得远。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81324" cy="681343"/>
            <a:chOff x="305216" y="259882"/>
            <a:chExt cx="1109348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5850" y="259882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674489" y="1054100"/>
            <a:ext cx="1084441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、寒号鸟有没有接受劝告？为什么不垒窝？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在冬天来到的夜晚，冻得受不了，说第二天就垒窝，到了第二天为什么又不垒窝？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只看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，不看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。只顾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，不顾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这就可以用一个什么词来概括？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“得过且过”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（过得去就过去，过一天是一天。）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“得过且过”的人往往是目光短浅，鼠目寸光。读寒号鸟的话把它的糊涂、懒惰读出来。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5193" y="2102638"/>
            <a:ext cx="492443" cy="1169551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冬天快到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193" y="4127500"/>
            <a:ext cx="492443" cy="1169551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冬天到了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2153541" y="1492250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D7712B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喜鹊</a:t>
            </a: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4947541" y="147637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寒号鸟</a:t>
            </a: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1774128" y="1949450"/>
            <a:ext cx="1468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A3541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第一次劝告</a:t>
            </a: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1712216" y="372745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第二次劝告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4918966" y="20129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不听劝说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12216" y="2349500"/>
            <a:ext cx="2749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寒号鸟，别睡觉，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大好晴天，赶快垒巢。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90391" y="2354263"/>
            <a:ext cx="2749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傻喜鹊，不要吵，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太阳暖和，正好睡觉。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29678" y="4375150"/>
            <a:ext cx="2749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趁天晴，快垒巢，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现在懒惰，将来糟糕。</a:t>
            </a: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4923728" y="3744913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还是不听劝说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41191" y="4370388"/>
            <a:ext cx="2749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傻喜鹊，真啰嗦，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太阳暖和，得过且过。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3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5211" y="2717452"/>
            <a:ext cx="3288811" cy="217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组合 17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2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660400" y="1869601"/>
            <a:ext cx="6340197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悲哀地叫着：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哆啰啰，哆啰啰，寒风冻死我，明天就垒窝。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74489" y="3412457"/>
            <a:ext cx="6340197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最后的哀号：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哆啰啰，哆啰啰，寒风冻死我，明天就垒窝。</a:t>
            </a:r>
          </a:p>
        </p:txBody>
      </p:sp>
      <p:pic>
        <p:nvPicPr>
          <p:cNvPr id="14340" name="Picture 2" descr="C:\Users\mmwang4\Desktop\寒号鸟 多箩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71" y="2852687"/>
            <a:ext cx="3704028" cy="188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Office PowerPoint</Application>
  <PresentationFormat>宽屏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Calibri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2020-10-19T02:43:08Z</dcterms:created>
  <dcterms:modified xsi:type="dcterms:W3CDTF">2021-01-08T23:46:56Z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