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1053" r:id="rId3"/>
    <p:sldId id="1054" r:id="rId4"/>
    <p:sldId id="1055" r:id="rId5"/>
    <p:sldId id="1057" r:id="rId6"/>
    <p:sldId id="1058" r:id="rId7"/>
    <p:sldId id="1059" r:id="rId8"/>
    <p:sldId id="1060" r:id="rId9"/>
    <p:sldId id="1061" r:id="rId10"/>
    <p:sldId id="1062" r:id="rId11"/>
    <p:sldId id="1063" r:id="rId12"/>
    <p:sldId id="1064" r:id="rId13"/>
    <p:sldId id="1065" r:id="rId14"/>
    <p:sldId id="1066" r:id="rId15"/>
    <p:sldId id="1067" r:id="rId16"/>
    <p:sldId id="1068" r:id="rId17"/>
    <p:sldId id="1069" r:id="rId18"/>
    <p:sldId id="1070" r:id="rId19"/>
    <p:sldId id="1071" r:id="rId20"/>
    <p:sldId id="1072" r:id="rId21"/>
    <p:sldId id="287" r:id="rId22"/>
    <p:sldId id="257" r:id="rId23"/>
  </p:sldIdLst>
  <p:sldSz cx="12192000" cy="6858000"/>
  <p:notesSz cx="6858000" cy="9144000"/>
  <p:embeddedFontLst>
    <p:embeddedFont>
      <p:font typeface="FandolFang R" panose="02010600030101010101" charset="-122"/>
      <p:regular r:id="rId25"/>
    </p:embeddedFont>
    <p:embeddedFont>
      <p:font typeface="思源黑体 CN Light" panose="02010600030101010101" charset="-122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4">
          <p15:clr>
            <a:srgbClr val="A4A3A4"/>
          </p15:clr>
        </p15:guide>
        <p15:guide id="2" pos="3840">
          <p15:clr>
            <a:srgbClr val="A4A3A4"/>
          </p15:clr>
        </p15:guide>
        <p15:guide id="3" pos="416">
          <p15:clr>
            <a:srgbClr val="A4A3A4"/>
          </p15:clr>
        </p15:guide>
        <p15:guide id="4" orient="horz" pos="600">
          <p15:clr>
            <a:srgbClr val="A4A3A4"/>
          </p15:clr>
        </p15:guide>
        <p15:guide id="5" orient="horz" pos="664">
          <p15:clr>
            <a:srgbClr val="A4A3A4"/>
          </p15:clr>
        </p15:guide>
        <p15:guide id="6" orient="horz" pos="3929">
          <p15:clr>
            <a:srgbClr val="A4A3A4"/>
          </p15:clr>
        </p15:guide>
        <p15:guide id="7" orient="horz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3" autoAdjust="0"/>
    <p:restoredTop sz="94660"/>
  </p:normalViewPr>
  <p:slideViewPr>
    <p:cSldViewPr snapToGrid="0">
      <p:cViewPr>
        <p:scale>
          <a:sx n="75" d="100"/>
          <a:sy n="75" d="100"/>
        </p:scale>
        <p:origin x="2088" y="684"/>
      </p:cViewPr>
      <p:guideLst>
        <p:guide orient="horz" pos="2264"/>
        <p:guide pos="3840"/>
        <p:guide pos="416"/>
        <p:guide orient="horz" pos="600"/>
        <p:guide orient="horz" pos="664"/>
        <p:guide orient="horz" pos="3929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664EFD7-D221-412C-B9EC-D1394ECF21A0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0F802E1-4B75-42F8-88A5-B9B9273BEE1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02E1-4B75-42F8-88A5-B9B9273BEE1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02E1-4B75-42F8-88A5-B9B9273BEE1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02E1-4B75-42F8-88A5-B9B9273BEE1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02E1-4B75-42F8-88A5-B9B9273BEE1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02E1-4B75-42F8-88A5-B9B9273BEE1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02E1-4B75-42F8-88A5-B9B9273BEE1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02E1-4B75-42F8-88A5-B9B9273BEE1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02E1-4B75-42F8-88A5-B9B9273BEE1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02E1-4B75-42F8-88A5-B9B9273BEE1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02E1-4B75-42F8-88A5-B9B9273BEE1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02E1-4B75-42F8-88A5-B9B9273BEE1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02E1-4B75-42F8-88A5-B9B9273BEE1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02E1-4B75-42F8-88A5-B9B9273BEE1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02E1-4B75-42F8-88A5-B9B9273BEE1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02E1-4B75-42F8-88A5-B9B9273BEE1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02E1-4B75-42F8-88A5-B9B9273BEE1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02E1-4B75-42F8-88A5-B9B9273BEE1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02E1-4B75-42F8-88A5-B9B9273BEE1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02E1-4B75-42F8-88A5-B9B9273BEE1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02E1-4B75-42F8-88A5-B9B9273BEE1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02E1-4B75-42F8-88A5-B9B9273BEE1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F6DD4-A2E8-486C-908D-CDB191EDE8E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2" t="7813" r="12578" b="7813"/>
          <a:stretch>
            <a:fillRect/>
          </a:stretch>
        </p:blipFill>
        <p:spPr>
          <a:xfrm>
            <a:off x="0" y="0"/>
            <a:ext cx="5551104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57354" y="0"/>
            <a:ext cx="533400" cy="21526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816732" y="5391149"/>
            <a:ext cx="375268" cy="15144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PA-文本框 6"/>
          <p:cNvSpPr txBox="1"/>
          <p:nvPr/>
        </p:nvSpPr>
        <p:spPr>
          <a:xfrm>
            <a:off x="6101195" y="3073712"/>
            <a:ext cx="53043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660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纸船和风筝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0" name="PA-文本框 7"/>
          <p:cNvSpPr txBox="1"/>
          <p:nvPr/>
        </p:nvSpPr>
        <p:spPr>
          <a:xfrm>
            <a:off x="7638332" y="4691512"/>
            <a:ext cx="2230056" cy="519351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汇报人：</a:t>
            </a: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xippt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1" name="PA-文本框 8"/>
          <p:cNvSpPr txBox="1"/>
          <p:nvPr/>
        </p:nvSpPr>
        <p:spPr>
          <a:xfrm>
            <a:off x="5551104" y="4104167"/>
            <a:ext cx="6404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PEOPLE'S EDUCATION EDITION LANGUAGE SECOND GRADE FIRST VOLUME</a:t>
            </a:r>
          </a:p>
        </p:txBody>
      </p:sp>
      <p:sp>
        <p:nvSpPr>
          <p:cNvPr id="12" name="PA-文本框 6"/>
          <p:cNvSpPr txBox="1"/>
          <p:nvPr/>
        </p:nvSpPr>
        <p:spPr>
          <a:xfrm>
            <a:off x="6521024" y="2674902"/>
            <a:ext cx="4464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语文  二年级  上册   配人教版</a:t>
            </a:r>
          </a:p>
        </p:txBody>
      </p:sp>
      <p:sp>
        <p:nvSpPr>
          <p:cNvPr id="13" name="PA-smiling-tooth-with-hands_33918"/>
          <p:cNvSpPr>
            <a:spLocks noChangeAspect="1"/>
          </p:cNvSpPr>
          <p:nvPr/>
        </p:nvSpPr>
        <p:spPr bwMode="auto">
          <a:xfrm>
            <a:off x="8375165" y="1647137"/>
            <a:ext cx="756390" cy="753609"/>
          </a:xfrm>
          <a:custGeom>
            <a:avLst/>
            <a:gdLst>
              <a:gd name="T0" fmla="*/ 0 w 11335"/>
              <a:gd name="T1" fmla="*/ 11121 h 11292"/>
              <a:gd name="T2" fmla="*/ 3228 w 11335"/>
              <a:gd name="T3" fmla="*/ 170 h 11292"/>
              <a:gd name="T4" fmla="*/ 3242 w 11335"/>
              <a:gd name="T5" fmla="*/ 11121 h 11292"/>
              <a:gd name="T6" fmla="*/ 3100 w 11335"/>
              <a:gd name="T7" fmla="*/ 10993 h 11292"/>
              <a:gd name="T8" fmla="*/ 142 w 11335"/>
              <a:gd name="T9" fmla="*/ 298 h 11292"/>
              <a:gd name="T10" fmla="*/ 1621 w 11335"/>
              <a:gd name="T11" fmla="*/ 2460 h 11292"/>
              <a:gd name="T12" fmla="*/ 1621 w 11335"/>
              <a:gd name="T13" fmla="*/ 1294 h 11292"/>
              <a:gd name="T14" fmla="*/ 1621 w 11335"/>
              <a:gd name="T15" fmla="*/ 2460 h 11292"/>
              <a:gd name="T16" fmla="*/ 1166 w 11335"/>
              <a:gd name="T17" fmla="*/ 1891 h 11292"/>
              <a:gd name="T18" fmla="*/ 2076 w 11335"/>
              <a:gd name="T19" fmla="*/ 1891 h 11292"/>
              <a:gd name="T20" fmla="*/ 71 w 11335"/>
              <a:gd name="T21" fmla="*/ 7281 h 11292"/>
              <a:gd name="T22" fmla="*/ 3171 w 11335"/>
              <a:gd name="T23" fmla="*/ 7409 h 11292"/>
              <a:gd name="T24" fmla="*/ 71 w 11335"/>
              <a:gd name="T25" fmla="*/ 7281 h 11292"/>
              <a:gd name="T26" fmla="*/ 3171 w 11335"/>
              <a:gd name="T27" fmla="*/ 7779 h 11292"/>
              <a:gd name="T28" fmla="*/ 71 w 11335"/>
              <a:gd name="T29" fmla="*/ 7907 h 11292"/>
              <a:gd name="T30" fmla="*/ 6712 w 11335"/>
              <a:gd name="T31" fmla="*/ 11121 h 11292"/>
              <a:gd name="T32" fmla="*/ 3484 w 11335"/>
              <a:gd name="T33" fmla="*/ 170 h 11292"/>
              <a:gd name="T34" fmla="*/ 6712 w 11335"/>
              <a:gd name="T35" fmla="*/ 11121 h 11292"/>
              <a:gd name="T36" fmla="*/ 6570 w 11335"/>
              <a:gd name="T37" fmla="*/ 10993 h 11292"/>
              <a:gd name="T38" fmla="*/ 3612 w 11335"/>
              <a:gd name="T39" fmla="*/ 298 h 11292"/>
              <a:gd name="T40" fmla="*/ 5105 w 11335"/>
              <a:gd name="T41" fmla="*/ 2460 h 11292"/>
              <a:gd name="T42" fmla="*/ 5105 w 11335"/>
              <a:gd name="T43" fmla="*/ 1294 h 11292"/>
              <a:gd name="T44" fmla="*/ 5105 w 11335"/>
              <a:gd name="T45" fmla="*/ 2460 h 11292"/>
              <a:gd name="T46" fmla="*/ 4650 w 11335"/>
              <a:gd name="T47" fmla="*/ 1891 h 11292"/>
              <a:gd name="T48" fmla="*/ 5560 w 11335"/>
              <a:gd name="T49" fmla="*/ 1891 h 11292"/>
              <a:gd name="T50" fmla="*/ 3555 w 11335"/>
              <a:gd name="T51" fmla="*/ 7281 h 11292"/>
              <a:gd name="T52" fmla="*/ 6656 w 11335"/>
              <a:gd name="T53" fmla="*/ 7409 h 11292"/>
              <a:gd name="T54" fmla="*/ 3555 w 11335"/>
              <a:gd name="T55" fmla="*/ 7281 h 11292"/>
              <a:gd name="T56" fmla="*/ 6656 w 11335"/>
              <a:gd name="T57" fmla="*/ 7779 h 11292"/>
              <a:gd name="T58" fmla="*/ 3555 w 11335"/>
              <a:gd name="T59" fmla="*/ 7907 h 11292"/>
              <a:gd name="T60" fmla="*/ 8120 w 11335"/>
              <a:gd name="T61" fmla="*/ 11292 h 11292"/>
              <a:gd name="T62" fmla="*/ 9884 w 11335"/>
              <a:gd name="T63" fmla="*/ 0 h 11292"/>
              <a:gd name="T64" fmla="*/ 8120 w 11335"/>
              <a:gd name="T65" fmla="*/ 11292 h 11292"/>
              <a:gd name="T66" fmla="*/ 8234 w 11335"/>
              <a:gd name="T67" fmla="*/ 11136 h 11292"/>
              <a:gd name="T68" fmla="*/ 9770 w 11335"/>
              <a:gd name="T69" fmla="*/ 156 h 11292"/>
              <a:gd name="T70" fmla="*/ 8504 w 11335"/>
              <a:gd name="T71" fmla="*/ 2489 h 11292"/>
              <a:gd name="T72" fmla="*/ 7921 w 11335"/>
              <a:gd name="T73" fmla="*/ 1991 h 11292"/>
              <a:gd name="T74" fmla="*/ 8419 w 11335"/>
              <a:gd name="T75" fmla="*/ 1337 h 11292"/>
              <a:gd name="T76" fmla="*/ 8576 w 11335"/>
              <a:gd name="T77" fmla="*/ 2489 h 11292"/>
              <a:gd name="T78" fmla="*/ 8504 w 11335"/>
              <a:gd name="T79" fmla="*/ 1465 h 11292"/>
              <a:gd name="T80" fmla="*/ 8149 w 11335"/>
              <a:gd name="T81" fmla="*/ 1635 h 11292"/>
              <a:gd name="T82" fmla="*/ 8234 w 11335"/>
              <a:gd name="T83" fmla="*/ 2261 h 11292"/>
              <a:gd name="T84" fmla="*/ 8945 w 11335"/>
              <a:gd name="T85" fmla="*/ 1849 h 11292"/>
              <a:gd name="T86" fmla="*/ 10758 w 11335"/>
              <a:gd name="T87" fmla="*/ 7065 h 11292"/>
              <a:gd name="T88" fmla="*/ 7701 w 11335"/>
              <a:gd name="T89" fmla="*/ 7600 h 11292"/>
              <a:gd name="T90" fmla="*/ 10758 w 11335"/>
              <a:gd name="T91" fmla="*/ 7065 h 11292"/>
              <a:gd name="T92" fmla="*/ 10832 w 11335"/>
              <a:gd name="T93" fmla="*/ 7688 h 11292"/>
              <a:gd name="T94" fmla="*/ 7742 w 11335"/>
              <a:gd name="T95" fmla="*/ 7970 h 11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35" h="11292">
                <a:moveTo>
                  <a:pt x="3242" y="11121"/>
                </a:moveTo>
                <a:lnTo>
                  <a:pt x="0" y="11121"/>
                </a:lnTo>
                <a:lnTo>
                  <a:pt x="0" y="170"/>
                </a:lnTo>
                <a:lnTo>
                  <a:pt x="3228" y="170"/>
                </a:lnTo>
                <a:lnTo>
                  <a:pt x="3228" y="11121"/>
                </a:lnTo>
                <a:lnTo>
                  <a:pt x="3242" y="11121"/>
                </a:lnTo>
                <a:close/>
                <a:moveTo>
                  <a:pt x="142" y="10993"/>
                </a:moveTo>
                <a:lnTo>
                  <a:pt x="3100" y="10993"/>
                </a:lnTo>
                <a:lnTo>
                  <a:pt x="3100" y="298"/>
                </a:lnTo>
                <a:lnTo>
                  <a:pt x="142" y="298"/>
                </a:lnTo>
                <a:lnTo>
                  <a:pt x="142" y="10993"/>
                </a:lnTo>
                <a:close/>
                <a:moveTo>
                  <a:pt x="1621" y="2460"/>
                </a:moveTo>
                <a:cubicBezTo>
                  <a:pt x="1294" y="2460"/>
                  <a:pt x="1038" y="2204"/>
                  <a:pt x="1038" y="1877"/>
                </a:cubicBezTo>
                <a:cubicBezTo>
                  <a:pt x="1038" y="1550"/>
                  <a:pt x="1294" y="1294"/>
                  <a:pt x="1621" y="1294"/>
                </a:cubicBezTo>
                <a:cubicBezTo>
                  <a:pt x="1948" y="1294"/>
                  <a:pt x="2204" y="1550"/>
                  <a:pt x="2204" y="1877"/>
                </a:cubicBezTo>
                <a:cubicBezTo>
                  <a:pt x="2204" y="2204"/>
                  <a:pt x="1948" y="2460"/>
                  <a:pt x="1621" y="2460"/>
                </a:cubicBezTo>
                <a:close/>
                <a:moveTo>
                  <a:pt x="1621" y="1436"/>
                </a:moveTo>
                <a:cubicBezTo>
                  <a:pt x="1379" y="1436"/>
                  <a:pt x="1166" y="1635"/>
                  <a:pt x="1166" y="1891"/>
                </a:cubicBezTo>
                <a:cubicBezTo>
                  <a:pt x="1166" y="2133"/>
                  <a:pt x="1365" y="2346"/>
                  <a:pt x="1621" y="2346"/>
                </a:cubicBezTo>
                <a:cubicBezTo>
                  <a:pt x="1863" y="2346"/>
                  <a:pt x="2076" y="2147"/>
                  <a:pt x="2076" y="1891"/>
                </a:cubicBezTo>
                <a:cubicBezTo>
                  <a:pt x="2076" y="1635"/>
                  <a:pt x="1863" y="1436"/>
                  <a:pt x="1621" y="1436"/>
                </a:cubicBezTo>
                <a:close/>
                <a:moveTo>
                  <a:pt x="71" y="7281"/>
                </a:moveTo>
                <a:lnTo>
                  <a:pt x="3171" y="7281"/>
                </a:lnTo>
                <a:lnTo>
                  <a:pt x="3171" y="7409"/>
                </a:lnTo>
                <a:lnTo>
                  <a:pt x="71" y="7409"/>
                </a:lnTo>
                <a:lnTo>
                  <a:pt x="71" y="7281"/>
                </a:lnTo>
                <a:close/>
                <a:moveTo>
                  <a:pt x="71" y="7779"/>
                </a:moveTo>
                <a:lnTo>
                  <a:pt x="3171" y="7779"/>
                </a:lnTo>
                <a:lnTo>
                  <a:pt x="3171" y="7907"/>
                </a:lnTo>
                <a:lnTo>
                  <a:pt x="71" y="7907"/>
                </a:lnTo>
                <a:lnTo>
                  <a:pt x="71" y="7779"/>
                </a:lnTo>
                <a:close/>
                <a:moveTo>
                  <a:pt x="6712" y="11121"/>
                </a:moveTo>
                <a:lnTo>
                  <a:pt x="3484" y="11121"/>
                </a:lnTo>
                <a:lnTo>
                  <a:pt x="3484" y="170"/>
                </a:lnTo>
                <a:lnTo>
                  <a:pt x="6712" y="170"/>
                </a:lnTo>
                <a:lnTo>
                  <a:pt x="6712" y="11121"/>
                </a:lnTo>
                <a:close/>
                <a:moveTo>
                  <a:pt x="3612" y="10993"/>
                </a:moveTo>
                <a:lnTo>
                  <a:pt x="6570" y="10993"/>
                </a:lnTo>
                <a:lnTo>
                  <a:pt x="6570" y="298"/>
                </a:lnTo>
                <a:lnTo>
                  <a:pt x="3612" y="298"/>
                </a:lnTo>
                <a:lnTo>
                  <a:pt x="3612" y="10993"/>
                </a:lnTo>
                <a:close/>
                <a:moveTo>
                  <a:pt x="5105" y="2460"/>
                </a:moveTo>
                <a:cubicBezTo>
                  <a:pt x="4778" y="2460"/>
                  <a:pt x="4522" y="2204"/>
                  <a:pt x="4522" y="1877"/>
                </a:cubicBezTo>
                <a:cubicBezTo>
                  <a:pt x="4522" y="1550"/>
                  <a:pt x="4778" y="1294"/>
                  <a:pt x="5105" y="1294"/>
                </a:cubicBezTo>
                <a:cubicBezTo>
                  <a:pt x="5432" y="1294"/>
                  <a:pt x="5688" y="1550"/>
                  <a:pt x="5688" y="1877"/>
                </a:cubicBezTo>
                <a:cubicBezTo>
                  <a:pt x="5688" y="2204"/>
                  <a:pt x="5418" y="2460"/>
                  <a:pt x="5105" y="2460"/>
                </a:cubicBezTo>
                <a:close/>
                <a:moveTo>
                  <a:pt x="5105" y="1436"/>
                </a:moveTo>
                <a:cubicBezTo>
                  <a:pt x="4864" y="1436"/>
                  <a:pt x="4650" y="1635"/>
                  <a:pt x="4650" y="1891"/>
                </a:cubicBezTo>
                <a:cubicBezTo>
                  <a:pt x="4650" y="2133"/>
                  <a:pt x="4849" y="2346"/>
                  <a:pt x="5105" y="2346"/>
                </a:cubicBezTo>
                <a:cubicBezTo>
                  <a:pt x="5347" y="2346"/>
                  <a:pt x="5560" y="2147"/>
                  <a:pt x="5560" y="1891"/>
                </a:cubicBezTo>
                <a:cubicBezTo>
                  <a:pt x="5546" y="1635"/>
                  <a:pt x="5347" y="1436"/>
                  <a:pt x="5105" y="1436"/>
                </a:cubicBezTo>
                <a:close/>
                <a:moveTo>
                  <a:pt x="3555" y="7281"/>
                </a:moveTo>
                <a:lnTo>
                  <a:pt x="6656" y="7281"/>
                </a:lnTo>
                <a:lnTo>
                  <a:pt x="6656" y="7409"/>
                </a:lnTo>
                <a:lnTo>
                  <a:pt x="3555" y="7409"/>
                </a:lnTo>
                <a:lnTo>
                  <a:pt x="3555" y="7281"/>
                </a:lnTo>
                <a:close/>
                <a:moveTo>
                  <a:pt x="3555" y="7779"/>
                </a:moveTo>
                <a:lnTo>
                  <a:pt x="6656" y="7779"/>
                </a:lnTo>
                <a:lnTo>
                  <a:pt x="6656" y="7907"/>
                </a:lnTo>
                <a:lnTo>
                  <a:pt x="3555" y="7907"/>
                </a:lnTo>
                <a:lnTo>
                  <a:pt x="3555" y="7779"/>
                </a:lnTo>
                <a:close/>
                <a:moveTo>
                  <a:pt x="8120" y="11292"/>
                </a:moveTo>
                <a:lnTo>
                  <a:pt x="6684" y="426"/>
                </a:lnTo>
                <a:lnTo>
                  <a:pt x="9884" y="0"/>
                </a:lnTo>
                <a:lnTo>
                  <a:pt x="11335" y="10865"/>
                </a:lnTo>
                <a:lnTo>
                  <a:pt x="8120" y="11292"/>
                </a:lnTo>
                <a:close/>
                <a:moveTo>
                  <a:pt x="6826" y="540"/>
                </a:moveTo>
                <a:lnTo>
                  <a:pt x="8234" y="11136"/>
                </a:lnTo>
                <a:lnTo>
                  <a:pt x="11164" y="10752"/>
                </a:lnTo>
                <a:lnTo>
                  <a:pt x="9770" y="156"/>
                </a:lnTo>
                <a:lnTo>
                  <a:pt x="6826" y="540"/>
                </a:lnTo>
                <a:close/>
                <a:moveTo>
                  <a:pt x="8504" y="2489"/>
                </a:moveTo>
                <a:cubicBezTo>
                  <a:pt x="8376" y="2489"/>
                  <a:pt x="8248" y="2446"/>
                  <a:pt x="8149" y="2375"/>
                </a:cubicBezTo>
                <a:cubicBezTo>
                  <a:pt x="8021" y="2275"/>
                  <a:pt x="7950" y="2147"/>
                  <a:pt x="7921" y="1991"/>
                </a:cubicBezTo>
                <a:cubicBezTo>
                  <a:pt x="7907" y="1834"/>
                  <a:pt x="7936" y="1678"/>
                  <a:pt x="8035" y="1564"/>
                </a:cubicBezTo>
                <a:cubicBezTo>
                  <a:pt x="8135" y="1436"/>
                  <a:pt x="8263" y="1365"/>
                  <a:pt x="8419" y="1337"/>
                </a:cubicBezTo>
                <a:cubicBezTo>
                  <a:pt x="8732" y="1294"/>
                  <a:pt x="9031" y="1521"/>
                  <a:pt x="9073" y="1834"/>
                </a:cubicBezTo>
                <a:cubicBezTo>
                  <a:pt x="9116" y="2147"/>
                  <a:pt x="8888" y="2446"/>
                  <a:pt x="8576" y="2489"/>
                </a:cubicBezTo>
                <a:lnTo>
                  <a:pt x="8504" y="2489"/>
                </a:lnTo>
                <a:close/>
                <a:moveTo>
                  <a:pt x="8504" y="1465"/>
                </a:moveTo>
                <a:lnTo>
                  <a:pt x="8448" y="1465"/>
                </a:lnTo>
                <a:cubicBezTo>
                  <a:pt x="8334" y="1479"/>
                  <a:pt x="8220" y="1536"/>
                  <a:pt x="8149" y="1635"/>
                </a:cubicBezTo>
                <a:cubicBezTo>
                  <a:pt x="8078" y="1735"/>
                  <a:pt x="8049" y="1849"/>
                  <a:pt x="8064" y="1962"/>
                </a:cubicBezTo>
                <a:cubicBezTo>
                  <a:pt x="8078" y="2076"/>
                  <a:pt x="8135" y="2190"/>
                  <a:pt x="8234" y="2261"/>
                </a:cubicBezTo>
                <a:cubicBezTo>
                  <a:pt x="8334" y="2332"/>
                  <a:pt x="8448" y="2361"/>
                  <a:pt x="8561" y="2346"/>
                </a:cubicBezTo>
                <a:cubicBezTo>
                  <a:pt x="8803" y="2318"/>
                  <a:pt x="8974" y="2090"/>
                  <a:pt x="8945" y="1849"/>
                </a:cubicBezTo>
                <a:cubicBezTo>
                  <a:pt x="8917" y="1621"/>
                  <a:pt x="8732" y="1465"/>
                  <a:pt x="8504" y="1465"/>
                </a:cubicBezTo>
                <a:close/>
                <a:moveTo>
                  <a:pt x="10758" y="7065"/>
                </a:moveTo>
                <a:lnTo>
                  <a:pt x="10775" y="7192"/>
                </a:lnTo>
                <a:lnTo>
                  <a:pt x="7701" y="7600"/>
                </a:lnTo>
                <a:lnTo>
                  <a:pt x="7684" y="7474"/>
                </a:lnTo>
                <a:lnTo>
                  <a:pt x="10758" y="7065"/>
                </a:lnTo>
                <a:close/>
                <a:moveTo>
                  <a:pt x="10815" y="7561"/>
                </a:moveTo>
                <a:lnTo>
                  <a:pt x="10832" y="7688"/>
                </a:lnTo>
                <a:lnTo>
                  <a:pt x="7759" y="8097"/>
                </a:lnTo>
                <a:lnTo>
                  <a:pt x="7742" y="7970"/>
                </a:lnTo>
                <a:lnTo>
                  <a:pt x="10815" y="756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9025" y="2192030"/>
            <a:ext cx="4344400" cy="3258300"/>
          </a:xfrm>
          <a:prstGeom prst="rect">
            <a:avLst/>
          </a:prstGeom>
          <a:noFill/>
          <a:ln>
            <a:noFill/>
          </a:ln>
          <a:effectLst>
            <a:softEdge rad="647700"/>
          </a:effectLst>
        </p:spPr>
      </p:pic>
      <p:pic>
        <p:nvPicPr>
          <p:cNvPr id="4" name="Picture 4" descr="未标题-1 拷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4550">
            <a:off x="6839581" y="2513520"/>
            <a:ext cx="1014570" cy="98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307077"/>
            <a:ext cx="1134228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风筝乘着风，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飘呀飘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，飘到了松鼠家门口。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62559" y="284480"/>
            <a:ext cx="2761511" cy="638056"/>
            <a:chOff x="162559" y="284480"/>
            <a:chExt cx="2761511" cy="638056"/>
          </a:xfrm>
        </p:grpSpPr>
        <p:sp>
          <p:nvSpPr>
            <p:cNvPr id="8" name="矩形: 圆角 1"/>
            <p:cNvSpPr/>
            <p:nvPr/>
          </p:nvSpPr>
          <p:spPr>
            <a:xfrm>
              <a:off x="162559" y="284480"/>
              <a:ext cx="2761511" cy="638056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35052" y="325761"/>
              <a:ext cx="1874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课文理解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 -0.0703 C 0.08125 -0.10199 0.09184 -0.13298 0.11215 -0.142 C 0.13229 -0.15055 0.17083 -0.11216 0.19218 -0.1228 C 0.21406 -0.13298 0.22222 -0.1783 0.24149 -0.2049 C 0.26093 -0.23219 0.28541 -0.27359 0.30885 -0.28399 C 0.33264 -0.29463 0.36128 -0.26202 0.3842 -0.2685 C 0.40694 -0.27521 0.4309 -0.29926 0.44652 -0.32262 C 0.46215 -0.34574 0.46059 -0.38853 0.47743 -0.40865 C 0.49444 -0.42877 0.52847 -0.43039 0.54739 -0.44311 C 0.56632 -0.45629 0.57257 -0.47571 0.59149 -0.48543 C 0.61041 -0.49514 0.6401 -0.50023 0.66145 -0.50023 C 0.68316 -0.50023 0.7026 -0.48566 0.721 -0.48543 C 0.73941 -0.4852 0.76319 -0.49607 0.77187 -0.49884 " pathEditMode="relative" rAng="0" ptsTypes="aaaaaaa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-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7077" y="2366528"/>
            <a:ext cx="6047192" cy="2989243"/>
          </a:xfrm>
          <a:prstGeom prst="rect">
            <a:avLst/>
          </a:prstGeom>
          <a:noFill/>
          <a:ln>
            <a:noFill/>
          </a:ln>
          <a:effectLst>
            <a:softEdge rad="622300"/>
          </a:effec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241160" y="1322074"/>
            <a:ext cx="11153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  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松鼠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一把抓住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风筝的线一看，也乐坏了。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62559" y="284480"/>
            <a:ext cx="2761511" cy="638056"/>
            <a:chOff x="162559" y="284480"/>
            <a:chExt cx="2761511" cy="638056"/>
          </a:xfrm>
        </p:grpSpPr>
        <p:sp>
          <p:nvSpPr>
            <p:cNvPr id="8" name="矩形: 圆角 1"/>
            <p:cNvSpPr/>
            <p:nvPr/>
          </p:nvSpPr>
          <p:spPr>
            <a:xfrm>
              <a:off x="162559" y="284480"/>
              <a:ext cx="2761511" cy="638056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35052" y="325761"/>
              <a:ext cx="1874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课文理解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3314" y="2940477"/>
            <a:ext cx="3943791" cy="2522383"/>
          </a:xfrm>
          <a:prstGeom prst="rect">
            <a:avLst/>
          </a:prstGeom>
          <a:noFill/>
          <a:ln>
            <a:noFill/>
          </a:ln>
          <a:effectLst>
            <a:softEdge rad="368300"/>
          </a:effec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4813" y="2940477"/>
            <a:ext cx="4191877" cy="2453592"/>
          </a:xfrm>
          <a:prstGeom prst="rect">
            <a:avLst/>
          </a:prstGeom>
          <a:noFill/>
          <a:ln>
            <a:noFill/>
          </a:ln>
          <a:effectLst>
            <a:softEdge rad="444500"/>
          </a:effec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60400" y="1251377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小熊拿起纸船一看，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乐坏了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60400" y="2095927"/>
            <a:ext cx="10328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松鼠一把抓住风筝的线一看，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也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乐坏了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62559" y="284480"/>
            <a:ext cx="2761511" cy="638056"/>
            <a:chOff x="162559" y="284480"/>
            <a:chExt cx="2761511" cy="638056"/>
          </a:xfrm>
        </p:grpSpPr>
        <p:sp>
          <p:nvSpPr>
            <p:cNvPr id="9" name="矩形: 圆角 1"/>
            <p:cNvSpPr/>
            <p:nvPr/>
          </p:nvSpPr>
          <p:spPr>
            <a:xfrm>
              <a:off x="162559" y="284480"/>
              <a:ext cx="2761511" cy="638056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35052" y="325761"/>
              <a:ext cx="1874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课文理解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角圆角矩形 1"/>
          <p:cNvSpPr/>
          <p:nvPr/>
        </p:nvSpPr>
        <p:spPr>
          <a:xfrm>
            <a:off x="1669701" y="1414851"/>
            <a:ext cx="8852598" cy="442870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33" name="矩形 7"/>
          <p:cNvSpPr>
            <a:spLocks noChangeArrowheads="1"/>
          </p:cNvSpPr>
          <p:nvPr/>
        </p:nvSpPr>
        <p:spPr bwMode="auto">
          <a:xfrm>
            <a:off x="1772551" y="1892059"/>
            <a:ext cx="855715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小熊很难过。他还是每天扎一只风筝，但是不好意思把风筝放起来，就把风筝挂在高高的树上。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</a:p>
        </p:txBody>
      </p:sp>
      <p:sp>
        <p:nvSpPr>
          <p:cNvPr id="18434" name="矩形 8"/>
          <p:cNvSpPr>
            <a:spLocks noChangeArrowheads="1"/>
          </p:cNvSpPr>
          <p:nvPr/>
        </p:nvSpPr>
        <p:spPr bwMode="auto">
          <a:xfrm>
            <a:off x="1772551" y="3629204"/>
            <a:ext cx="863980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松鼠也很难过。他还是每天折一只纸船，他也不好意思把纸船放进小溪，就把纸船放到屋顶上。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62559" y="284480"/>
            <a:ext cx="2761511" cy="638056"/>
            <a:chOff x="162559" y="284480"/>
            <a:chExt cx="2761511" cy="638056"/>
          </a:xfrm>
        </p:grpSpPr>
        <p:sp>
          <p:nvSpPr>
            <p:cNvPr id="7" name="矩形: 圆角 1"/>
            <p:cNvSpPr/>
            <p:nvPr/>
          </p:nvSpPr>
          <p:spPr>
            <a:xfrm>
              <a:off x="162559" y="284480"/>
              <a:ext cx="2761511" cy="638056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35052" y="325761"/>
              <a:ext cx="1874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课文理解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433" grpId="0"/>
      <p:bldP spid="184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8764" y="2190540"/>
            <a:ext cx="4315231" cy="3236423"/>
          </a:xfrm>
          <a:prstGeom prst="rect">
            <a:avLst/>
          </a:prstGeom>
          <a:noFill/>
          <a:ln>
            <a:noFill/>
          </a:ln>
          <a:effectLst>
            <a:softEdge rad="495300"/>
          </a:effec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33220" y="1471212"/>
            <a:ext cx="5980113" cy="52322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如果你愿意和好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就放一只风筝吧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!</a:t>
            </a:r>
          </a:p>
        </p:txBody>
      </p:sp>
      <p:pic>
        <p:nvPicPr>
          <p:cNvPr id="6" name="Picture 4" descr="未标题-1 拷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4550">
            <a:off x="7737480" y="2668582"/>
            <a:ext cx="986439" cy="95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162559" y="284480"/>
            <a:ext cx="2761511" cy="638056"/>
            <a:chOff x="162559" y="284480"/>
            <a:chExt cx="2761511" cy="638056"/>
          </a:xfrm>
        </p:grpSpPr>
        <p:sp>
          <p:nvSpPr>
            <p:cNvPr id="9" name="矩形: 圆角 1"/>
            <p:cNvSpPr/>
            <p:nvPr/>
          </p:nvSpPr>
          <p:spPr>
            <a:xfrm>
              <a:off x="162559" y="284480"/>
              <a:ext cx="2761511" cy="638056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35052" y="325761"/>
              <a:ext cx="1874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课文理解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 -0.0703 C 0.08125 -0.10199 0.09184 -0.13298 0.11215 -0.142 C 0.13229 -0.15055 0.17083 -0.11216 0.19218 -0.1228 C 0.21406 -0.13298 0.22222 -0.1783 0.24149 -0.2049 C 0.26093 -0.23219 0.28541 -0.27359 0.30885 -0.28399 C 0.33264 -0.29463 0.36128 -0.26202 0.3842 -0.2685 C 0.40694 -0.27521 0.4309 -0.29926 0.44652 -0.32262 C 0.46215 -0.34574 0.46059 -0.38853 0.47743 -0.40865 C 0.49444 -0.42877 0.52847 -0.43039 0.54739 -0.44311 C 0.56632 -0.45629 0.57257 -0.47571 0.59149 -0.48543 C 0.61041 -0.49514 0.6401 -0.50023 0.66145 -0.50023 C 0.68316 -0.50023 0.7026 -0.48566 0.721 -0.48543 C 0.73941 -0.4852 0.76319 -0.49607 0.77187 -0.49884 " pathEditMode="relative" rAng="0" ptsTypes="aaaaaaaaaaaaA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-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960882" y="2959628"/>
            <a:ext cx="6270235" cy="303968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1981200" y="5486400"/>
            <a:ext cx="457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3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44210" y="1241842"/>
            <a:ext cx="1087468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傍晚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松鼠看见一只美丽的风筝向他飞来。松鼠高兴得哭了。他连忙爬上屋顶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把一只只纸船放到了小溪里。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i="0" u="none" strike="noStrike" kern="0" cap="none" spc="0" normalizeH="0" baseline="0" noProof="0" dirty="0">
              <a:ln>
                <a:noFill/>
              </a:ln>
              <a:solidFill>
                <a:schemeClr val="hlink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62559" y="284480"/>
            <a:ext cx="2761511" cy="638056"/>
            <a:chOff x="162559" y="284480"/>
            <a:chExt cx="2761511" cy="638056"/>
          </a:xfrm>
        </p:grpSpPr>
        <p:sp>
          <p:nvSpPr>
            <p:cNvPr id="8" name="矩形: 圆角 1"/>
            <p:cNvSpPr/>
            <p:nvPr/>
          </p:nvSpPr>
          <p:spPr>
            <a:xfrm>
              <a:off x="162559" y="284480"/>
              <a:ext cx="2761511" cy="638056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35052" y="325761"/>
              <a:ext cx="1874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课文理解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95263" y="1186104"/>
            <a:ext cx="6953088" cy="4815992"/>
          </a:xfrm>
          <a:prstGeom prst="rect">
            <a:avLst/>
          </a:prstGeom>
          <a:noFill/>
          <a:ln>
            <a:solidFill>
              <a:srgbClr val="FF00FF"/>
            </a:solidFill>
            <a:miter lim="800000"/>
            <a:headEnd/>
            <a:tailEnd/>
          </a:ln>
          <a:effectLst>
            <a:softEdge rad="838200"/>
          </a:effec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265249" y="1733046"/>
            <a:ext cx="3105027" cy="1694118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小熊看到一只只纸船向他漂来，他会怎样呢？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62559" y="284480"/>
            <a:ext cx="2761511" cy="638056"/>
            <a:chOff x="162559" y="284480"/>
            <a:chExt cx="2761511" cy="638056"/>
          </a:xfrm>
        </p:grpSpPr>
        <p:sp>
          <p:nvSpPr>
            <p:cNvPr id="8" name="矩形: 圆角 1"/>
            <p:cNvSpPr/>
            <p:nvPr/>
          </p:nvSpPr>
          <p:spPr>
            <a:xfrm>
              <a:off x="162559" y="284480"/>
              <a:ext cx="2761511" cy="638056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35052" y="325761"/>
              <a:ext cx="1874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交流讨论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906213" y="1243094"/>
            <a:ext cx="6421438" cy="45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小小纸船顺水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漂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美丽风筝风中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飘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水中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漂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用到水，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风中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飘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用到风。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漂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飘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，仔细瞧，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小小汉字真奇妙，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真呀真奇妙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!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62559" y="284480"/>
            <a:ext cx="2761511" cy="638056"/>
            <a:chOff x="162559" y="284480"/>
            <a:chExt cx="2761511" cy="638056"/>
          </a:xfrm>
        </p:grpSpPr>
        <p:sp>
          <p:nvSpPr>
            <p:cNvPr id="7" name="矩形: 圆角 1"/>
            <p:cNvSpPr/>
            <p:nvPr/>
          </p:nvSpPr>
          <p:spPr>
            <a:xfrm>
              <a:off x="162559" y="284480"/>
              <a:ext cx="2761511" cy="638056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35052" y="325761"/>
              <a:ext cx="1874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字词学习</a:t>
              </a:r>
            </a:p>
          </p:txBody>
        </p:sp>
      </p:grp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33934" y="1172029"/>
            <a:ext cx="185691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527" y="4638675"/>
            <a:ext cx="294181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对角圆角矩形 12"/>
          <p:cNvSpPr/>
          <p:nvPr/>
        </p:nvSpPr>
        <p:spPr>
          <a:xfrm>
            <a:off x="1669701" y="1414851"/>
            <a:ext cx="8852598" cy="442870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710050" y="2643665"/>
            <a:ext cx="99155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、彩旗（      ）扬 在操场四周。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、小小竹排顺水（      ）流 。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、空中（      ）荡着各种各样的风筝。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5053742" y="1690541"/>
            <a:ext cx="7772400" cy="1143000"/>
          </a:xfrm>
          <a:prstGeom prst="rect">
            <a:avLst/>
          </a:prstGeom>
        </p:spPr>
        <p:txBody>
          <a:bodyPr/>
          <a:lstStyle>
            <a:lvl1pPr marL="914400" indent="-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defRPr>
            </a:lvl1pPr>
            <a:lvl2pPr marL="914400" indent="-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2pPr>
            <a:lvl3pPr marL="914400" indent="-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3pPr>
            <a:lvl4pPr marL="914400" indent="-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4pPr>
            <a:lvl5pPr marL="914400" indent="-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5pPr>
            <a:lvl6pPr marL="13716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6pPr>
            <a:lvl7pPr marL="18288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7pPr>
            <a:lvl8pPr marL="22860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8pPr>
            <a:lvl9pPr marL="27432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9pPr>
          </a:lstStyle>
          <a:p>
            <a:pPr marL="914400" marR="0" lvl="0" indent="-9144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漂      飘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445187" y="2643665"/>
            <a:ext cx="815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飘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900741" y="3536216"/>
            <a:ext cx="815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漂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446775" y="4373196"/>
            <a:ext cx="815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飘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62559" y="284480"/>
            <a:ext cx="2761511" cy="638056"/>
            <a:chOff x="162559" y="284480"/>
            <a:chExt cx="2761511" cy="638056"/>
          </a:xfrm>
        </p:grpSpPr>
        <p:sp>
          <p:nvSpPr>
            <p:cNvPr id="15" name="矩形: 圆角 1"/>
            <p:cNvSpPr/>
            <p:nvPr/>
          </p:nvSpPr>
          <p:spPr>
            <a:xfrm>
              <a:off x="162559" y="284480"/>
              <a:ext cx="2761511" cy="638056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35052" y="325761"/>
              <a:ext cx="1874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随堂练习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对角圆角矩形 9"/>
          <p:cNvSpPr/>
          <p:nvPr/>
        </p:nvSpPr>
        <p:spPr>
          <a:xfrm>
            <a:off x="1669701" y="1414851"/>
            <a:ext cx="8852598" cy="442870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398765" y="1707159"/>
            <a:ext cx="9296400" cy="363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、有感情地读课文。</a:t>
            </a:r>
          </a:p>
          <a:p>
            <a:pPr marL="0" marR="0" lvl="0" indent="0" defTabSz="914400" eaLnBrk="0" fontAlgn="auto" latinLnBrk="0" hangingPunct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、如果你是聪聪，你会主动放这只纸船吗？</a:t>
            </a:r>
          </a:p>
          <a:p>
            <a:pPr marL="0" marR="0" lvl="0" indent="0" defTabSz="914400" eaLnBrk="0" fontAlgn="auto" latinLnBrk="0" hangingPunct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、可可会在风筝上谢谢什么呢？</a:t>
            </a:r>
          </a:p>
          <a:p>
            <a:pPr marL="0" marR="0" lvl="0" indent="0" defTabSz="914400" eaLnBrk="0" fontAlgn="auto" latinLnBrk="0" hangingPunct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、在你准备的风筝或纸船上对你的好朋友协商一些话吧！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62559" y="284480"/>
            <a:ext cx="2761511" cy="638056"/>
            <a:chOff x="162559" y="284480"/>
            <a:chExt cx="2761511" cy="638056"/>
          </a:xfrm>
        </p:grpSpPr>
        <p:sp>
          <p:nvSpPr>
            <p:cNvPr id="7" name="矩形: 圆角 1"/>
            <p:cNvSpPr/>
            <p:nvPr/>
          </p:nvSpPr>
          <p:spPr>
            <a:xfrm>
              <a:off x="162559" y="284480"/>
              <a:ext cx="2761511" cy="638056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35052" y="325761"/>
              <a:ext cx="1874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扩展升华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222297" y="1499577"/>
            <a:ext cx="6705600" cy="35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坏  扎  抓  莓 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幸  福  吵  受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62559" y="284480"/>
            <a:ext cx="2761511" cy="638056"/>
            <a:chOff x="162559" y="284480"/>
            <a:chExt cx="2761511" cy="638056"/>
          </a:xfrm>
        </p:grpSpPr>
        <p:sp>
          <p:nvSpPr>
            <p:cNvPr id="7" name="矩形: 圆角 1"/>
            <p:cNvSpPr/>
            <p:nvPr/>
          </p:nvSpPr>
          <p:spPr>
            <a:xfrm>
              <a:off x="162559" y="284480"/>
              <a:ext cx="2761511" cy="638056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35052" y="325761"/>
              <a:ext cx="15154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我会读</a:t>
              </a:r>
            </a:p>
          </p:txBody>
        </p:sp>
      </p:grp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33934" y="1172029"/>
            <a:ext cx="185691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527" y="4638675"/>
            <a:ext cx="294181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对角圆角矩形 10"/>
          <p:cNvSpPr/>
          <p:nvPr/>
        </p:nvSpPr>
        <p:spPr>
          <a:xfrm>
            <a:off x="1669701" y="1414851"/>
            <a:ext cx="8852598" cy="442870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090420" y="1938647"/>
            <a:ext cx="942848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、把这个故事读熟，用自己的话讲给爸爸妈妈听。</a:t>
            </a:r>
          </a:p>
          <a:p>
            <a:pPr marL="0" marR="0" lvl="0" indent="0" defTabSz="914400" eaLnBrk="0" fontAlgn="auto" latinLnBrk="0" hangingPunct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、用自己喜欢的方式向你的好朋友表达心意。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62559" y="284480"/>
            <a:ext cx="2761511" cy="638056"/>
            <a:chOff x="162559" y="284480"/>
            <a:chExt cx="2761511" cy="638056"/>
          </a:xfrm>
        </p:grpSpPr>
        <p:sp>
          <p:nvSpPr>
            <p:cNvPr id="8" name="矩形: 圆角 1"/>
            <p:cNvSpPr/>
            <p:nvPr/>
          </p:nvSpPr>
          <p:spPr>
            <a:xfrm>
              <a:off x="162559" y="284480"/>
              <a:ext cx="2761511" cy="638056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35052" y="325761"/>
              <a:ext cx="1874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课后作业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2" t="7813" r="12578" b="7813"/>
          <a:stretch>
            <a:fillRect/>
          </a:stretch>
        </p:blipFill>
        <p:spPr>
          <a:xfrm>
            <a:off x="0" y="0"/>
            <a:ext cx="5551104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57354" y="0"/>
            <a:ext cx="533400" cy="21526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816732" y="5391149"/>
            <a:ext cx="375268" cy="15144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PA-文本框 6"/>
          <p:cNvSpPr txBox="1"/>
          <p:nvPr/>
        </p:nvSpPr>
        <p:spPr>
          <a:xfrm>
            <a:off x="6101195" y="3073712"/>
            <a:ext cx="53043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660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感谢聆听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0" name="PA-文本框 7"/>
          <p:cNvSpPr txBox="1"/>
          <p:nvPr/>
        </p:nvSpPr>
        <p:spPr>
          <a:xfrm>
            <a:off x="7638332" y="4691512"/>
            <a:ext cx="2230056" cy="519351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汇报人：</a:t>
            </a: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xippt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1" name="PA-文本框 8"/>
          <p:cNvSpPr txBox="1"/>
          <p:nvPr/>
        </p:nvSpPr>
        <p:spPr>
          <a:xfrm>
            <a:off x="5551104" y="4104167"/>
            <a:ext cx="6404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PEOPLE'S EDUCATION EDITION LANGUAGE SECOND GRADE FIRST VOLUME</a:t>
            </a:r>
          </a:p>
        </p:txBody>
      </p:sp>
      <p:sp>
        <p:nvSpPr>
          <p:cNvPr id="12" name="PA-文本框 6"/>
          <p:cNvSpPr txBox="1"/>
          <p:nvPr/>
        </p:nvSpPr>
        <p:spPr>
          <a:xfrm>
            <a:off x="6521024" y="2674902"/>
            <a:ext cx="4464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语文  二年级  上册   配人教版</a:t>
            </a:r>
          </a:p>
        </p:txBody>
      </p:sp>
      <p:sp>
        <p:nvSpPr>
          <p:cNvPr id="13" name="PA-smiling-tooth-with-hands_33918"/>
          <p:cNvSpPr>
            <a:spLocks noChangeAspect="1"/>
          </p:cNvSpPr>
          <p:nvPr/>
        </p:nvSpPr>
        <p:spPr bwMode="auto">
          <a:xfrm>
            <a:off x="8375165" y="1647137"/>
            <a:ext cx="756390" cy="753609"/>
          </a:xfrm>
          <a:custGeom>
            <a:avLst/>
            <a:gdLst>
              <a:gd name="T0" fmla="*/ 0 w 11335"/>
              <a:gd name="T1" fmla="*/ 11121 h 11292"/>
              <a:gd name="T2" fmla="*/ 3228 w 11335"/>
              <a:gd name="T3" fmla="*/ 170 h 11292"/>
              <a:gd name="T4" fmla="*/ 3242 w 11335"/>
              <a:gd name="T5" fmla="*/ 11121 h 11292"/>
              <a:gd name="T6" fmla="*/ 3100 w 11335"/>
              <a:gd name="T7" fmla="*/ 10993 h 11292"/>
              <a:gd name="T8" fmla="*/ 142 w 11335"/>
              <a:gd name="T9" fmla="*/ 298 h 11292"/>
              <a:gd name="T10" fmla="*/ 1621 w 11335"/>
              <a:gd name="T11" fmla="*/ 2460 h 11292"/>
              <a:gd name="T12" fmla="*/ 1621 w 11335"/>
              <a:gd name="T13" fmla="*/ 1294 h 11292"/>
              <a:gd name="T14" fmla="*/ 1621 w 11335"/>
              <a:gd name="T15" fmla="*/ 2460 h 11292"/>
              <a:gd name="T16" fmla="*/ 1166 w 11335"/>
              <a:gd name="T17" fmla="*/ 1891 h 11292"/>
              <a:gd name="T18" fmla="*/ 2076 w 11335"/>
              <a:gd name="T19" fmla="*/ 1891 h 11292"/>
              <a:gd name="T20" fmla="*/ 71 w 11335"/>
              <a:gd name="T21" fmla="*/ 7281 h 11292"/>
              <a:gd name="T22" fmla="*/ 3171 w 11335"/>
              <a:gd name="T23" fmla="*/ 7409 h 11292"/>
              <a:gd name="T24" fmla="*/ 71 w 11335"/>
              <a:gd name="T25" fmla="*/ 7281 h 11292"/>
              <a:gd name="T26" fmla="*/ 3171 w 11335"/>
              <a:gd name="T27" fmla="*/ 7779 h 11292"/>
              <a:gd name="T28" fmla="*/ 71 w 11335"/>
              <a:gd name="T29" fmla="*/ 7907 h 11292"/>
              <a:gd name="T30" fmla="*/ 6712 w 11335"/>
              <a:gd name="T31" fmla="*/ 11121 h 11292"/>
              <a:gd name="T32" fmla="*/ 3484 w 11335"/>
              <a:gd name="T33" fmla="*/ 170 h 11292"/>
              <a:gd name="T34" fmla="*/ 6712 w 11335"/>
              <a:gd name="T35" fmla="*/ 11121 h 11292"/>
              <a:gd name="T36" fmla="*/ 6570 w 11335"/>
              <a:gd name="T37" fmla="*/ 10993 h 11292"/>
              <a:gd name="T38" fmla="*/ 3612 w 11335"/>
              <a:gd name="T39" fmla="*/ 298 h 11292"/>
              <a:gd name="T40" fmla="*/ 5105 w 11335"/>
              <a:gd name="T41" fmla="*/ 2460 h 11292"/>
              <a:gd name="T42" fmla="*/ 5105 w 11335"/>
              <a:gd name="T43" fmla="*/ 1294 h 11292"/>
              <a:gd name="T44" fmla="*/ 5105 w 11335"/>
              <a:gd name="T45" fmla="*/ 2460 h 11292"/>
              <a:gd name="T46" fmla="*/ 4650 w 11335"/>
              <a:gd name="T47" fmla="*/ 1891 h 11292"/>
              <a:gd name="T48" fmla="*/ 5560 w 11335"/>
              <a:gd name="T49" fmla="*/ 1891 h 11292"/>
              <a:gd name="T50" fmla="*/ 3555 w 11335"/>
              <a:gd name="T51" fmla="*/ 7281 h 11292"/>
              <a:gd name="T52" fmla="*/ 6656 w 11335"/>
              <a:gd name="T53" fmla="*/ 7409 h 11292"/>
              <a:gd name="T54" fmla="*/ 3555 w 11335"/>
              <a:gd name="T55" fmla="*/ 7281 h 11292"/>
              <a:gd name="T56" fmla="*/ 6656 w 11335"/>
              <a:gd name="T57" fmla="*/ 7779 h 11292"/>
              <a:gd name="T58" fmla="*/ 3555 w 11335"/>
              <a:gd name="T59" fmla="*/ 7907 h 11292"/>
              <a:gd name="T60" fmla="*/ 8120 w 11335"/>
              <a:gd name="T61" fmla="*/ 11292 h 11292"/>
              <a:gd name="T62" fmla="*/ 9884 w 11335"/>
              <a:gd name="T63" fmla="*/ 0 h 11292"/>
              <a:gd name="T64" fmla="*/ 8120 w 11335"/>
              <a:gd name="T65" fmla="*/ 11292 h 11292"/>
              <a:gd name="T66" fmla="*/ 8234 w 11335"/>
              <a:gd name="T67" fmla="*/ 11136 h 11292"/>
              <a:gd name="T68" fmla="*/ 9770 w 11335"/>
              <a:gd name="T69" fmla="*/ 156 h 11292"/>
              <a:gd name="T70" fmla="*/ 8504 w 11335"/>
              <a:gd name="T71" fmla="*/ 2489 h 11292"/>
              <a:gd name="T72" fmla="*/ 7921 w 11335"/>
              <a:gd name="T73" fmla="*/ 1991 h 11292"/>
              <a:gd name="T74" fmla="*/ 8419 w 11335"/>
              <a:gd name="T75" fmla="*/ 1337 h 11292"/>
              <a:gd name="T76" fmla="*/ 8576 w 11335"/>
              <a:gd name="T77" fmla="*/ 2489 h 11292"/>
              <a:gd name="T78" fmla="*/ 8504 w 11335"/>
              <a:gd name="T79" fmla="*/ 1465 h 11292"/>
              <a:gd name="T80" fmla="*/ 8149 w 11335"/>
              <a:gd name="T81" fmla="*/ 1635 h 11292"/>
              <a:gd name="T82" fmla="*/ 8234 w 11335"/>
              <a:gd name="T83" fmla="*/ 2261 h 11292"/>
              <a:gd name="T84" fmla="*/ 8945 w 11335"/>
              <a:gd name="T85" fmla="*/ 1849 h 11292"/>
              <a:gd name="T86" fmla="*/ 10758 w 11335"/>
              <a:gd name="T87" fmla="*/ 7065 h 11292"/>
              <a:gd name="T88" fmla="*/ 7701 w 11335"/>
              <a:gd name="T89" fmla="*/ 7600 h 11292"/>
              <a:gd name="T90" fmla="*/ 10758 w 11335"/>
              <a:gd name="T91" fmla="*/ 7065 h 11292"/>
              <a:gd name="T92" fmla="*/ 10832 w 11335"/>
              <a:gd name="T93" fmla="*/ 7688 h 11292"/>
              <a:gd name="T94" fmla="*/ 7742 w 11335"/>
              <a:gd name="T95" fmla="*/ 7970 h 11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35" h="11292">
                <a:moveTo>
                  <a:pt x="3242" y="11121"/>
                </a:moveTo>
                <a:lnTo>
                  <a:pt x="0" y="11121"/>
                </a:lnTo>
                <a:lnTo>
                  <a:pt x="0" y="170"/>
                </a:lnTo>
                <a:lnTo>
                  <a:pt x="3228" y="170"/>
                </a:lnTo>
                <a:lnTo>
                  <a:pt x="3228" y="11121"/>
                </a:lnTo>
                <a:lnTo>
                  <a:pt x="3242" y="11121"/>
                </a:lnTo>
                <a:close/>
                <a:moveTo>
                  <a:pt x="142" y="10993"/>
                </a:moveTo>
                <a:lnTo>
                  <a:pt x="3100" y="10993"/>
                </a:lnTo>
                <a:lnTo>
                  <a:pt x="3100" y="298"/>
                </a:lnTo>
                <a:lnTo>
                  <a:pt x="142" y="298"/>
                </a:lnTo>
                <a:lnTo>
                  <a:pt x="142" y="10993"/>
                </a:lnTo>
                <a:close/>
                <a:moveTo>
                  <a:pt x="1621" y="2460"/>
                </a:moveTo>
                <a:cubicBezTo>
                  <a:pt x="1294" y="2460"/>
                  <a:pt x="1038" y="2204"/>
                  <a:pt x="1038" y="1877"/>
                </a:cubicBezTo>
                <a:cubicBezTo>
                  <a:pt x="1038" y="1550"/>
                  <a:pt x="1294" y="1294"/>
                  <a:pt x="1621" y="1294"/>
                </a:cubicBezTo>
                <a:cubicBezTo>
                  <a:pt x="1948" y="1294"/>
                  <a:pt x="2204" y="1550"/>
                  <a:pt x="2204" y="1877"/>
                </a:cubicBezTo>
                <a:cubicBezTo>
                  <a:pt x="2204" y="2204"/>
                  <a:pt x="1948" y="2460"/>
                  <a:pt x="1621" y="2460"/>
                </a:cubicBezTo>
                <a:close/>
                <a:moveTo>
                  <a:pt x="1621" y="1436"/>
                </a:moveTo>
                <a:cubicBezTo>
                  <a:pt x="1379" y="1436"/>
                  <a:pt x="1166" y="1635"/>
                  <a:pt x="1166" y="1891"/>
                </a:cubicBezTo>
                <a:cubicBezTo>
                  <a:pt x="1166" y="2133"/>
                  <a:pt x="1365" y="2346"/>
                  <a:pt x="1621" y="2346"/>
                </a:cubicBezTo>
                <a:cubicBezTo>
                  <a:pt x="1863" y="2346"/>
                  <a:pt x="2076" y="2147"/>
                  <a:pt x="2076" y="1891"/>
                </a:cubicBezTo>
                <a:cubicBezTo>
                  <a:pt x="2076" y="1635"/>
                  <a:pt x="1863" y="1436"/>
                  <a:pt x="1621" y="1436"/>
                </a:cubicBezTo>
                <a:close/>
                <a:moveTo>
                  <a:pt x="71" y="7281"/>
                </a:moveTo>
                <a:lnTo>
                  <a:pt x="3171" y="7281"/>
                </a:lnTo>
                <a:lnTo>
                  <a:pt x="3171" y="7409"/>
                </a:lnTo>
                <a:lnTo>
                  <a:pt x="71" y="7409"/>
                </a:lnTo>
                <a:lnTo>
                  <a:pt x="71" y="7281"/>
                </a:lnTo>
                <a:close/>
                <a:moveTo>
                  <a:pt x="71" y="7779"/>
                </a:moveTo>
                <a:lnTo>
                  <a:pt x="3171" y="7779"/>
                </a:lnTo>
                <a:lnTo>
                  <a:pt x="3171" y="7907"/>
                </a:lnTo>
                <a:lnTo>
                  <a:pt x="71" y="7907"/>
                </a:lnTo>
                <a:lnTo>
                  <a:pt x="71" y="7779"/>
                </a:lnTo>
                <a:close/>
                <a:moveTo>
                  <a:pt x="6712" y="11121"/>
                </a:moveTo>
                <a:lnTo>
                  <a:pt x="3484" y="11121"/>
                </a:lnTo>
                <a:lnTo>
                  <a:pt x="3484" y="170"/>
                </a:lnTo>
                <a:lnTo>
                  <a:pt x="6712" y="170"/>
                </a:lnTo>
                <a:lnTo>
                  <a:pt x="6712" y="11121"/>
                </a:lnTo>
                <a:close/>
                <a:moveTo>
                  <a:pt x="3612" y="10993"/>
                </a:moveTo>
                <a:lnTo>
                  <a:pt x="6570" y="10993"/>
                </a:lnTo>
                <a:lnTo>
                  <a:pt x="6570" y="298"/>
                </a:lnTo>
                <a:lnTo>
                  <a:pt x="3612" y="298"/>
                </a:lnTo>
                <a:lnTo>
                  <a:pt x="3612" y="10993"/>
                </a:lnTo>
                <a:close/>
                <a:moveTo>
                  <a:pt x="5105" y="2460"/>
                </a:moveTo>
                <a:cubicBezTo>
                  <a:pt x="4778" y="2460"/>
                  <a:pt x="4522" y="2204"/>
                  <a:pt x="4522" y="1877"/>
                </a:cubicBezTo>
                <a:cubicBezTo>
                  <a:pt x="4522" y="1550"/>
                  <a:pt x="4778" y="1294"/>
                  <a:pt x="5105" y="1294"/>
                </a:cubicBezTo>
                <a:cubicBezTo>
                  <a:pt x="5432" y="1294"/>
                  <a:pt x="5688" y="1550"/>
                  <a:pt x="5688" y="1877"/>
                </a:cubicBezTo>
                <a:cubicBezTo>
                  <a:pt x="5688" y="2204"/>
                  <a:pt x="5418" y="2460"/>
                  <a:pt x="5105" y="2460"/>
                </a:cubicBezTo>
                <a:close/>
                <a:moveTo>
                  <a:pt x="5105" y="1436"/>
                </a:moveTo>
                <a:cubicBezTo>
                  <a:pt x="4864" y="1436"/>
                  <a:pt x="4650" y="1635"/>
                  <a:pt x="4650" y="1891"/>
                </a:cubicBezTo>
                <a:cubicBezTo>
                  <a:pt x="4650" y="2133"/>
                  <a:pt x="4849" y="2346"/>
                  <a:pt x="5105" y="2346"/>
                </a:cubicBezTo>
                <a:cubicBezTo>
                  <a:pt x="5347" y="2346"/>
                  <a:pt x="5560" y="2147"/>
                  <a:pt x="5560" y="1891"/>
                </a:cubicBezTo>
                <a:cubicBezTo>
                  <a:pt x="5546" y="1635"/>
                  <a:pt x="5347" y="1436"/>
                  <a:pt x="5105" y="1436"/>
                </a:cubicBezTo>
                <a:close/>
                <a:moveTo>
                  <a:pt x="3555" y="7281"/>
                </a:moveTo>
                <a:lnTo>
                  <a:pt x="6656" y="7281"/>
                </a:lnTo>
                <a:lnTo>
                  <a:pt x="6656" y="7409"/>
                </a:lnTo>
                <a:lnTo>
                  <a:pt x="3555" y="7409"/>
                </a:lnTo>
                <a:lnTo>
                  <a:pt x="3555" y="7281"/>
                </a:lnTo>
                <a:close/>
                <a:moveTo>
                  <a:pt x="3555" y="7779"/>
                </a:moveTo>
                <a:lnTo>
                  <a:pt x="6656" y="7779"/>
                </a:lnTo>
                <a:lnTo>
                  <a:pt x="6656" y="7907"/>
                </a:lnTo>
                <a:lnTo>
                  <a:pt x="3555" y="7907"/>
                </a:lnTo>
                <a:lnTo>
                  <a:pt x="3555" y="7779"/>
                </a:lnTo>
                <a:close/>
                <a:moveTo>
                  <a:pt x="8120" y="11292"/>
                </a:moveTo>
                <a:lnTo>
                  <a:pt x="6684" y="426"/>
                </a:lnTo>
                <a:lnTo>
                  <a:pt x="9884" y="0"/>
                </a:lnTo>
                <a:lnTo>
                  <a:pt x="11335" y="10865"/>
                </a:lnTo>
                <a:lnTo>
                  <a:pt x="8120" y="11292"/>
                </a:lnTo>
                <a:close/>
                <a:moveTo>
                  <a:pt x="6826" y="540"/>
                </a:moveTo>
                <a:lnTo>
                  <a:pt x="8234" y="11136"/>
                </a:lnTo>
                <a:lnTo>
                  <a:pt x="11164" y="10752"/>
                </a:lnTo>
                <a:lnTo>
                  <a:pt x="9770" y="156"/>
                </a:lnTo>
                <a:lnTo>
                  <a:pt x="6826" y="540"/>
                </a:lnTo>
                <a:close/>
                <a:moveTo>
                  <a:pt x="8504" y="2489"/>
                </a:moveTo>
                <a:cubicBezTo>
                  <a:pt x="8376" y="2489"/>
                  <a:pt x="8248" y="2446"/>
                  <a:pt x="8149" y="2375"/>
                </a:cubicBezTo>
                <a:cubicBezTo>
                  <a:pt x="8021" y="2275"/>
                  <a:pt x="7950" y="2147"/>
                  <a:pt x="7921" y="1991"/>
                </a:cubicBezTo>
                <a:cubicBezTo>
                  <a:pt x="7907" y="1834"/>
                  <a:pt x="7936" y="1678"/>
                  <a:pt x="8035" y="1564"/>
                </a:cubicBezTo>
                <a:cubicBezTo>
                  <a:pt x="8135" y="1436"/>
                  <a:pt x="8263" y="1365"/>
                  <a:pt x="8419" y="1337"/>
                </a:cubicBezTo>
                <a:cubicBezTo>
                  <a:pt x="8732" y="1294"/>
                  <a:pt x="9031" y="1521"/>
                  <a:pt x="9073" y="1834"/>
                </a:cubicBezTo>
                <a:cubicBezTo>
                  <a:pt x="9116" y="2147"/>
                  <a:pt x="8888" y="2446"/>
                  <a:pt x="8576" y="2489"/>
                </a:cubicBezTo>
                <a:lnTo>
                  <a:pt x="8504" y="2489"/>
                </a:lnTo>
                <a:close/>
                <a:moveTo>
                  <a:pt x="8504" y="1465"/>
                </a:moveTo>
                <a:lnTo>
                  <a:pt x="8448" y="1465"/>
                </a:lnTo>
                <a:cubicBezTo>
                  <a:pt x="8334" y="1479"/>
                  <a:pt x="8220" y="1536"/>
                  <a:pt x="8149" y="1635"/>
                </a:cubicBezTo>
                <a:cubicBezTo>
                  <a:pt x="8078" y="1735"/>
                  <a:pt x="8049" y="1849"/>
                  <a:pt x="8064" y="1962"/>
                </a:cubicBezTo>
                <a:cubicBezTo>
                  <a:pt x="8078" y="2076"/>
                  <a:pt x="8135" y="2190"/>
                  <a:pt x="8234" y="2261"/>
                </a:cubicBezTo>
                <a:cubicBezTo>
                  <a:pt x="8334" y="2332"/>
                  <a:pt x="8448" y="2361"/>
                  <a:pt x="8561" y="2346"/>
                </a:cubicBezTo>
                <a:cubicBezTo>
                  <a:pt x="8803" y="2318"/>
                  <a:pt x="8974" y="2090"/>
                  <a:pt x="8945" y="1849"/>
                </a:cubicBezTo>
                <a:cubicBezTo>
                  <a:pt x="8917" y="1621"/>
                  <a:pt x="8732" y="1465"/>
                  <a:pt x="8504" y="1465"/>
                </a:cubicBezTo>
                <a:close/>
                <a:moveTo>
                  <a:pt x="10758" y="7065"/>
                </a:moveTo>
                <a:lnTo>
                  <a:pt x="10775" y="7192"/>
                </a:lnTo>
                <a:lnTo>
                  <a:pt x="7701" y="7600"/>
                </a:lnTo>
                <a:lnTo>
                  <a:pt x="7684" y="7474"/>
                </a:lnTo>
                <a:lnTo>
                  <a:pt x="10758" y="7065"/>
                </a:lnTo>
                <a:close/>
                <a:moveTo>
                  <a:pt x="10815" y="7561"/>
                </a:moveTo>
                <a:lnTo>
                  <a:pt x="10832" y="7688"/>
                </a:lnTo>
                <a:lnTo>
                  <a:pt x="7759" y="8097"/>
                </a:lnTo>
                <a:lnTo>
                  <a:pt x="7742" y="7970"/>
                </a:lnTo>
                <a:lnTo>
                  <a:pt x="10815" y="756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062693" y="2018218"/>
            <a:ext cx="4227197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草莓     吵架   祝你幸福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扎风筝 折纸船  一把抓住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乐坏了  受不了  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62559" y="284480"/>
            <a:ext cx="2761511" cy="638056"/>
            <a:chOff x="162559" y="284480"/>
            <a:chExt cx="2761511" cy="638056"/>
          </a:xfrm>
        </p:grpSpPr>
        <p:sp>
          <p:nvSpPr>
            <p:cNvPr id="8" name="矩形: 圆角 1"/>
            <p:cNvSpPr/>
            <p:nvPr/>
          </p:nvSpPr>
          <p:spPr>
            <a:xfrm>
              <a:off x="162559" y="284480"/>
              <a:ext cx="2761511" cy="638056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35052" y="325761"/>
              <a:ext cx="15154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我会读</a:t>
              </a:r>
            </a:p>
          </p:txBody>
        </p:sp>
      </p:grp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33934" y="1172029"/>
            <a:ext cx="185691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527" y="4638675"/>
            <a:ext cx="294181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2"/>
          <p:cNvGrpSpPr/>
          <p:nvPr/>
        </p:nvGrpSpPr>
        <p:grpSpPr bwMode="auto">
          <a:xfrm>
            <a:off x="2853732" y="2226622"/>
            <a:ext cx="2819400" cy="2739078"/>
            <a:chOff x="1008" y="1200"/>
            <a:chExt cx="1776" cy="1776"/>
          </a:xfrm>
        </p:grpSpPr>
        <p:sp>
          <p:nvSpPr>
            <p:cNvPr id="8194" name="Rectangle 3"/>
            <p:cNvSpPr>
              <a:spLocks noChangeArrowheads="1"/>
            </p:cNvSpPr>
            <p:nvPr/>
          </p:nvSpPr>
          <p:spPr bwMode="auto">
            <a:xfrm>
              <a:off x="1008" y="1200"/>
              <a:ext cx="1776" cy="17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95" name="Line 4"/>
            <p:cNvSpPr>
              <a:spLocks noChangeShapeType="1"/>
            </p:cNvSpPr>
            <p:nvPr/>
          </p:nvSpPr>
          <p:spPr bwMode="auto">
            <a:xfrm>
              <a:off x="1872" y="1200"/>
              <a:ext cx="0" cy="17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96" name="Line 5"/>
            <p:cNvSpPr>
              <a:spLocks noChangeShapeType="1"/>
            </p:cNvSpPr>
            <p:nvPr/>
          </p:nvSpPr>
          <p:spPr bwMode="auto">
            <a:xfrm>
              <a:off x="1008" y="2112"/>
              <a:ext cx="17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197" name="Group 6"/>
          <p:cNvGrpSpPr/>
          <p:nvPr/>
        </p:nvGrpSpPr>
        <p:grpSpPr bwMode="auto">
          <a:xfrm>
            <a:off x="6511332" y="2226622"/>
            <a:ext cx="2819400" cy="2739078"/>
            <a:chOff x="1008" y="1200"/>
            <a:chExt cx="1776" cy="1776"/>
          </a:xfrm>
        </p:grpSpPr>
        <p:sp>
          <p:nvSpPr>
            <p:cNvPr id="8198" name="Rectangle 7"/>
            <p:cNvSpPr>
              <a:spLocks noChangeArrowheads="1"/>
            </p:cNvSpPr>
            <p:nvPr/>
          </p:nvSpPr>
          <p:spPr bwMode="auto">
            <a:xfrm>
              <a:off x="1008" y="1200"/>
              <a:ext cx="1776" cy="17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99" name="Line 8"/>
            <p:cNvSpPr>
              <a:spLocks noChangeShapeType="1"/>
            </p:cNvSpPr>
            <p:nvPr/>
          </p:nvSpPr>
          <p:spPr bwMode="auto">
            <a:xfrm>
              <a:off x="1872" y="1200"/>
              <a:ext cx="0" cy="17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00" name="Line 9"/>
            <p:cNvSpPr>
              <a:spLocks noChangeShapeType="1"/>
            </p:cNvSpPr>
            <p:nvPr/>
          </p:nvSpPr>
          <p:spPr bwMode="auto">
            <a:xfrm>
              <a:off x="1008" y="2112"/>
              <a:ext cx="17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3044232" y="2024062"/>
            <a:ext cx="27241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祝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6606582" y="2024062"/>
            <a:ext cx="27241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福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62559" y="284480"/>
            <a:ext cx="2761511" cy="638056"/>
            <a:chOff x="162559" y="284480"/>
            <a:chExt cx="2761511" cy="638056"/>
          </a:xfrm>
        </p:grpSpPr>
        <p:sp>
          <p:nvSpPr>
            <p:cNvPr id="14" name="矩形: 圆角 1"/>
            <p:cNvSpPr/>
            <p:nvPr/>
          </p:nvSpPr>
          <p:spPr>
            <a:xfrm>
              <a:off x="162559" y="284480"/>
              <a:ext cx="2761511" cy="638056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35052" y="325761"/>
              <a:ext cx="15154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我会读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854676" y="1729886"/>
            <a:ext cx="7775575" cy="341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折纸船，放松果。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扎风筝，挂草莓。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乐坏了松鼠和小熊，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抓住幸福不放手。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62559" y="284480"/>
            <a:ext cx="2761511" cy="638056"/>
            <a:chOff x="162559" y="284480"/>
            <a:chExt cx="2761511" cy="638056"/>
          </a:xfrm>
        </p:grpSpPr>
        <p:sp>
          <p:nvSpPr>
            <p:cNvPr id="11" name="矩形: 圆角 1"/>
            <p:cNvSpPr/>
            <p:nvPr/>
          </p:nvSpPr>
          <p:spPr>
            <a:xfrm>
              <a:off x="162559" y="284480"/>
              <a:ext cx="2761511" cy="638056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35052" y="325761"/>
              <a:ext cx="1874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课文理解</a:t>
              </a:r>
            </a:p>
          </p:txBody>
        </p:sp>
      </p:grp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33934" y="1172029"/>
            <a:ext cx="185691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527" y="4638675"/>
            <a:ext cx="294181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0413" y="1643073"/>
            <a:ext cx="4829683" cy="3622263"/>
          </a:xfrm>
          <a:prstGeom prst="rect">
            <a:avLst/>
          </a:prstGeom>
          <a:noFill/>
          <a:ln>
            <a:noFill/>
          </a:ln>
          <a:effectLst>
            <a:softEdge rad="482600"/>
          </a:effec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5138" y="3265488"/>
            <a:ext cx="3368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62559" y="1479510"/>
            <a:ext cx="56932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纸船漂到小熊的家门口。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2659" y="2407304"/>
            <a:ext cx="62477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纸船</a:t>
            </a:r>
            <a:r>
              <a:rPr kumimoji="0" lang="zh-CN" altLang="en-US" sz="28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漂呀漂</a:t>
            </a:r>
            <a:r>
              <a:rPr kumimoji="0" lang="zh-CN" altLang="en-US" sz="2800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，漂到小熊的家门口。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62559" y="284480"/>
            <a:ext cx="2761511" cy="638056"/>
            <a:chOff x="162559" y="284480"/>
            <a:chExt cx="2761511" cy="638056"/>
          </a:xfrm>
        </p:grpSpPr>
        <p:sp>
          <p:nvSpPr>
            <p:cNvPr id="10" name="矩形: 圆角 1"/>
            <p:cNvSpPr/>
            <p:nvPr/>
          </p:nvSpPr>
          <p:spPr>
            <a:xfrm>
              <a:off x="162559" y="284480"/>
              <a:ext cx="2761511" cy="638056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35052" y="325761"/>
              <a:ext cx="1874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课文理解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14959" y="436880"/>
            <a:ext cx="2761511" cy="638056"/>
            <a:chOff x="162559" y="284480"/>
            <a:chExt cx="2761511" cy="638056"/>
          </a:xfrm>
        </p:grpSpPr>
        <p:sp>
          <p:nvSpPr>
            <p:cNvPr id="14" name="矩形: 圆角 1"/>
            <p:cNvSpPr/>
            <p:nvPr/>
          </p:nvSpPr>
          <p:spPr>
            <a:xfrm>
              <a:off x="162559" y="284480"/>
              <a:ext cx="2761511" cy="638056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35052" y="325761"/>
              <a:ext cx="1874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课文理解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9818" y="1977216"/>
            <a:ext cx="4345557" cy="3259168"/>
          </a:xfrm>
          <a:prstGeom prst="rect">
            <a:avLst/>
          </a:prstGeom>
          <a:noFill/>
          <a:ln>
            <a:noFill/>
          </a:ln>
          <a:effectLst>
            <a:softEdge rad="381000"/>
          </a:effec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62559" y="1334709"/>
            <a:ext cx="111618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纸船</a:t>
            </a:r>
            <a:r>
              <a:rPr kumimoji="0" lang="zh-CN" altLang="en-US" sz="28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漂呀漂</a:t>
            </a:r>
            <a:r>
              <a:rPr kumimoji="0" lang="zh-CN" altLang="en-US" sz="2800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，漂到小熊的家门口。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8CFF29"/>
              </a:clrFrom>
              <a:clrTo>
                <a:srgbClr val="8CFF2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289" y="3960220"/>
            <a:ext cx="582612" cy="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162559" y="284480"/>
            <a:ext cx="2761511" cy="638056"/>
            <a:chOff x="162559" y="284480"/>
            <a:chExt cx="2761511" cy="638056"/>
          </a:xfrm>
        </p:grpSpPr>
        <p:sp>
          <p:nvSpPr>
            <p:cNvPr id="8" name="矩形: 圆角 1"/>
            <p:cNvSpPr/>
            <p:nvPr/>
          </p:nvSpPr>
          <p:spPr>
            <a:xfrm>
              <a:off x="162559" y="284480"/>
              <a:ext cx="2761511" cy="638056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35052" y="325761"/>
              <a:ext cx="1874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课文理解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37 0.07169 C -0.05868 0.11332 -0.07882 0.15518 -0.08003 0.18154 C -0.08108 0.20814 -0.05121 0.213 -0.04618 0.23011 C -0.04132 0.24676 -0.0441 0.26781 -0.04983 0.28307 C -0.0559 0.29833 -0.06927 0.30712 -0.08177 0.32262 C -0.09444 0.33811 -0.11823 0.36563 -0.125 0.37581 " pathEditMode="relative" rAng="0" ptsTypes="aaaaaA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" y="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4902" y="2371410"/>
            <a:ext cx="4304037" cy="3228028"/>
          </a:xfrm>
          <a:prstGeom prst="rect">
            <a:avLst/>
          </a:prstGeom>
          <a:noFill/>
          <a:ln>
            <a:noFill/>
          </a:ln>
          <a:effectLst>
            <a:softEdge rad="29210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8CFF29"/>
              </a:clrFrom>
              <a:clrTo>
                <a:srgbClr val="8CFF2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299930"/>
            <a:ext cx="641682" cy="2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2559" y="1198264"/>
            <a:ext cx="1155952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松鼠折了一只纸船，放在小溪里。纸船漂呀漂，漂到小熊的家门口。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62559" y="284480"/>
            <a:ext cx="2761511" cy="638056"/>
            <a:chOff x="162559" y="284480"/>
            <a:chExt cx="2761511" cy="638056"/>
          </a:xfrm>
        </p:grpSpPr>
        <p:sp>
          <p:nvSpPr>
            <p:cNvPr id="8" name="矩形: 圆角 1"/>
            <p:cNvSpPr/>
            <p:nvPr/>
          </p:nvSpPr>
          <p:spPr>
            <a:xfrm>
              <a:off x="162559" y="284480"/>
              <a:ext cx="2761511" cy="638056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35052" y="325761"/>
              <a:ext cx="1874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课文理解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37 0.07169 C -0.05868 0.11332 -0.07882 0.15518 -0.08003 0.18154 C -0.08108 0.20814 -0.05121 0.213 -0.04618 0.23011 C -0.04132 0.24676 -0.0441 0.26781 -0.04983 0.28307 C -0.0559 0.29833 -0.06927 0.30712 -0.08177 0.32262 C -0.09444 0.33811 -0.11823 0.36563 -0.125 0.37581 " pathEditMode="relative" rAng="0" ptsTypes="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" y="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9978" y="2123952"/>
            <a:ext cx="4573084" cy="3507371"/>
          </a:xfrm>
          <a:prstGeom prst="rect">
            <a:avLst/>
          </a:prstGeom>
          <a:noFill/>
          <a:ln>
            <a:noFill/>
          </a:ln>
          <a:effectLst>
            <a:softEdge rad="406400"/>
          </a:effectLst>
        </p:spPr>
      </p:pic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-800448" y="1244171"/>
            <a:ext cx="11019623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28600" marR="0" lvl="0" indent="-2286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小熊拿起纸船一看，乐坏了。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62559" y="284480"/>
            <a:ext cx="2761511" cy="638056"/>
            <a:chOff x="162559" y="284480"/>
            <a:chExt cx="2761511" cy="638056"/>
          </a:xfrm>
        </p:grpSpPr>
        <p:sp>
          <p:nvSpPr>
            <p:cNvPr id="7" name="矩形: 圆角 1"/>
            <p:cNvSpPr/>
            <p:nvPr/>
          </p:nvSpPr>
          <p:spPr>
            <a:xfrm>
              <a:off x="162559" y="284480"/>
              <a:ext cx="2761511" cy="638056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35052" y="325761"/>
              <a:ext cx="1874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课文理解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741</Words>
  <Application>Microsoft Office PowerPoint</Application>
  <PresentationFormat>宽屏</PresentationFormat>
  <Paragraphs>103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Calibri</vt:lpstr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2020-10-19T02:44:20Z</dcterms:created>
  <dcterms:modified xsi:type="dcterms:W3CDTF">2021-01-08T23:48:18Z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