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5" r:id="rId4"/>
    <p:sldId id="261" r:id="rId5"/>
    <p:sldId id="271" r:id="rId6"/>
    <p:sldId id="272" r:id="rId7"/>
    <p:sldId id="273" r:id="rId8"/>
    <p:sldId id="275" r:id="rId9"/>
    <p:sldId id="276" r:id="rId10"/>
    <p:sldId id="277" r:id="rId11"/>
    <p:sldId id="274" r:id="rId12"/>
    <p:sldId id="278" r:id="rId13"/>
    <p:sldId id="279" r:id="rId14"/>
    <p:sldId id="267" r:id="rId15"/>
    <p:sldId id="26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69" r:id="rId36"/>
    <p:sldId id="270" r:id="rId37"/>
    <p:sldId id="299" r:id="rId38"/>
    <p:sldId id="300" r:id="rId39"/>
    <p:sldId id="302" r:id="rId40"/>
    <p:sldId id="301" r:id="rId41"/>
    <p:sldId id="26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2FB"/>
    <a:srgbClr val="FC5C7D"/>
    <a:srgbClr val="13907A"/>
    <a:srgbClr val="F5AD14"/>
    <a:srgbClr val="F2570C"/>
    <a:srgbClr val="2D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03AF21B-7AE7-47F4-BA41-C0B6FA8A6EA4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0E82062-98D2-470E-9FB2-DD4E2BF4F7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89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&#31867;&#22411;1.TIF" TargetMode="External"/><Relationship Id="rId7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&#31867;&#22411;2.TIF" TargetMode="External"/><Relationship Id="rId7" Type="http://schemas.openxmlformats.org/officeDocument/2006/relationships/image" Target="../media/image3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F:/1.2018-2019&#35838;&#22530;&#26032;&#22352;&#26631;&#20840;&#24180;&#20135;&#21697;/&#21046;&#20316;&#20013;/&#21271;&#24072;&#25968;&#23398;&#24517;&#20462;1/&#21271;&#24072;&#25968;&#23398;&#24517;&#20462;1/&#21271;&#24072;&#25968;&#23398;&#24517;&#20462;1&#35838;&#20214;/&#31867;&#22411;3.TIF" TargetMode="External"/><Relationship Id="rId7" Type="http://schemas.openxmlformats.org/officeDocument/2006/relationships/image" Target="../media/image4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7EEAD0A-EE21-4EB9-8E6D-DE9316F36A77}"/>
              </a:ext>
            </a:extLst>
          </p:cNvPr>
          <p:cNvSpPr/>
          <p:nvPr/>
        </p:nvSpPr>
        <p:spPr>
          <a:xfrm>
            <a:off x="4615338" y="1897920"/>
            <a:ext cx="296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第二章 数列</a:t>
            </a:r>
          </a:p>
        </p:txBody>
      </p:sp>
      <p:sp>
        <p:nvSpPr>
          <p:cNvPr id="21" name="Shape 40">
            <a:extLst>
              <a:ext uri="{FF2B5EF4-FFF2-40B4-BE49-F238E27FC236}">
                <a16:creationId xmlns:a16="http://schemas.microsoft.com/office/drawing/2014/main" id="{6DBEAF3C-9A15-44F6-91AF-C1F68A1F9C1D}"/>
              </a:ext>
            </a:extLst>
          </p:cNvPr>
          <p:cNvSpPr/>
          <p:nvPr/>
        </p:nvSpPr>
        <p:spPr>
          <a:xfrm>
            <a:off x="4096080" y="4642970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ctr"/>
            <a:r>
              <a:rPr lang="zh-CN" altLang="en-US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</a:t>
            </a:r>
            <a:endParaRPr lang="zh-CN" altLang="en-US" sz="14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232BE8-751A-434B-AAD9-636E39B1AF26}"/>
              </a:ext>
            </a:extLst>
          </p:cNvPr>
          <p:cNvSpPr/>
          <p:nvPr/>
        </p:nvSpPr>
        <p:spPr>
          <a:xfrm>
            <a:off x="3230594" y="3662830"/>
            <a:ext cx="573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2.1.1   </a:t>
            </a:r>
            <a:r>
              <a:rPr lang="zh-CN" altLang="en-US" sz="3200" dirty="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第</a:t>
            </a:r>
            <a:r>
              <a:rPr lang="en-US" altLang="zh-CN" sz="3200" dirty="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en-US" sz="3200" dirty="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课时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D8D0E86-206F-4F9F-9E0F-5AE723C5692D}"/>
              </a:ext>
            </a:extLst>
          </p:cNvPr>
          <p:cNvCxnSpPr>
            <a:cxnSpLocks/>
          </p:cNvCxnSpPr>
          <p:nvPr/>
        </p:nvCxnSpPr>
        <p:spPr>
          <a:xfrm>
            <a:off x="3146120" y="4401794"/>
            <a:ext cx="5899761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C43BCAE-C0D1-42F5-BA64-A7146FFC9D7F}"/>
              </a:ext>
            </a:extLst>
          </p:cNvPr>
          <p:cNvSpPr/>
          <p:nvPr/>
        </p:nvSpPr>
        <p:spPr>
          <a:xfrm>
            <a:off x="1282699" y="2593420"/>
            <a:ext cx="9626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dirty="0">
                <a:solidFill>
                  <a:srgbClr val="6A82F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数列的概念及简单表示法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48D10E0-869D-49EB-B7C5-BF6E7C8843EB}"/>
              </a:ext>
            </a:extLst>
          </p:cNvPr>
          <p:cNvSpPr/>
          <p:nvPr/>
        </p:nvSpPr>
        <p:spPr>
          <a:xfrm>
            <a:off x="936033" y="1676400"/>
            <a:ext cx="10319934" cy="3524754"/>
          </a:xfrm>
          <a:prstGeom prst="roundRect">
            <a:avLst>
              <a:gd name="adj" fmla="val 9821"/>
            </a:avLst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任意多边形 7">
            <a:extLst>
              <a:ext uri="{FF2B5EF4-FFF2-40B4-BE49-F238E27FC236}">
                <a16:creationId xmlns:a16="http://schemas.microsoft.com/office/drawing/2014/main" id="{C906FA04-3E02-401F-8310-8AD9AE50EF3B}"/>
              </a:ext>
            </a:extLst>
          </p:cNvPr>
          <p:cNvSpPr/>
          <p:nvPr/>
        </p:nvSpPr>
        <p:spPr>
          <a:xfrm flipH="1" flipV="1">
            <a:off x="9027268" y="-18858"/>
            <a:ext cx="3164732" cy="3492931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FC5C7D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sp>
        <p:nvSpPr>
          <p:cNvPr id="30" name="任意多边形 3">
            <a:extLst>
              <a:ext uri="{FF2B5EF4-FFF2-40B4-BE49-F238E27FC236}">
                <a16:creationId xmlns:a16="http://schemas.microsoft.com/office/drawing/2014/main" id="{F0D4C835-10FB-47C8-A576-FD5AF3820627}"/>
              </a:ext>
            </a:extLst>
          </p:cNvPr>
          <p:cNvSpPr/>
          <p:nvPr/>
        </p:nvSpPr>
        <p:spPr>
          <a:xfrm>
            <a:off x="-18854" y="2003898"/>
            <a:ext cx="3820306" cy="4849388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FC5C7D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sp>
        <p:nvSpPr>
          <p:cNvPr id="32" name="任意多边形 6">
            <a:extLst>
              <a:ext uri="{FF2B5EF4-FFF2-40B4-BE49-F238E27FC236}">
                <a16:creationId xmlns:a16="http://schemas.microsoft.com/office/drawing/2014/main" id="{C6A6D709-CA57-4ED2-A69D-5A602AAC5AC5}"/>
              </a:ext>
            </a:extLst>
          </p:cNvPr>
          <p:cNvSpPr/>
          <p:nvPr/>
        </p:nvSpPr>
        <p:spPr>
          <a:xfrm flipH="1" flipV="1">
            <a:off x="9963999" y="-18857"/>
            <a:ext cx="2228001" cy="3492931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6A82FB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E96BAA0F-361F-480C-991E-6639311FE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r="64202"/>
          <a:stretch>
            <a:fillRect/>
          </a:stretch>
        </p:blipFill>
        <p:spPr>
          <a:xfrm>
            <a:off x="-19048" y="2022389"/>
            <a:ext cx="3098018" cy="4849380"/>
          </a:xfrm>
          <a:custGeom>
            <a:avLst/>
            <a:gdLst>
              <a:gd name="connsiteX0" fmla="*/ 0 w 3074377"/>
              <a:gd name="connsiteY0" fmla="*/ 0 h 4812375"/>
              <a:gd name="connsiteX1" fmla="*/ 3074377 w 3074377"/>
              <a:gd name="connsiteY1" fmla="*/ 3014873 h 4812375"/>
              <a:gd name="connsiteX2" fmla="*/ 1421729 w 3074377"/>
              <a:gd name="connsiteY2" fmla="*/ 4812375 h 4812375"/>
              <a:gd name="connsiteX3" fmla="*/ 0 w 3074377"/>
              <a:gd name="connsiteY3" fmla="*/ 4812375 h 481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377" h="4812375">
                <a:moveTo>
                  <a:pt x="0" y="0"/>
                </a:moveTo>
                <a:lnTo>
                  <a:pt x="3074377" y="3014873"/>
                </a:lnTo>
                <a:lnTo>
                  <a:pt x="1421729" y="4812375"/>
                </a:lnTo>
                <a:lnTo>
                  <a:pt x="0" y="4812375"/>
                </a:lnTo>
                <a:close/>
              </a:path>
            </a:pathLst>
          </a:custGeom>
          <a:solidFill>
            <a:srgbClr val="6A82FB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902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5" grpId="0"/>
          <p:bldP spid="29" grpId="0" animBg="1"/>
          <p:bldP spid="30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5" grpId="0"/>
          <p:bldP spid="29" grpId="0" animBg="1"/>
          <p:bldP spid="30" grpId="0" animBg="1"/>
          <p:bldP spid="3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2129">
            <a:extLst>
              <a:ext uri="{FF2B5EF4-FFF2-40B4-BE49-F238E27FC236}">
                <a16:creationId xmlns:a16="http://schemas.microsoft.com/office/drawing/2014/main" id="{DB6C0A22-A56A-4766-B373-FFE5055A7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821877"/>
              </p:ext>
            </p:extLst>
          </p:nvPr>
        </p:nvGraphicFramePr>
        <p:xfrm>
          <a:off x="723900" y="1204913"/>
          <a:ext cx="10075863" cy="390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4303842" progId="Word.Document.8">
                  <p:embed/>
                </p:oleObj>
              </mc:Choice>
              <mc:Fallback>
                <p:oleObj name="Document" r:id="rId2" imgW="10076773" imgH="4303842" progId="Word.Document.8">
                  <p:embed/>
                  <p:pic>
                    <p:nvPicPr>
                      <p:cNvPr id="10242" name="对象 432129">
                        <a:extLst>
                          <a:ext uri="{FF2B5EF4-FFF2-40B4-BE49-F238E27FC236}">
                            <a16:creationId xmlns:a16="http://schemas.microsoft.com/office/drawing/2014/main" id="{3DFF72BA-9870-4A55-AF8E-77128B6CD8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204913"/>
                        <a:ext cx="10075863" cy="3903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4AB65A3-5F58-4A65-BCEA-304810054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24174"/>
              </p:ext>
            </p:extLst>
          </p:nvPr>
        </p:nvGraphicFramePr>
        <p:xfrm>
          <a:off x="735013" y="5108846"/>
          <a:ext cx="5273675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4753" imgH="859711" progId="Word.Document.8">
                  <p:embed/>
                </p:oleObj>
              </mc:Choice>
              <mc:Fallback>
                <p:oleObj name="Document" r:id="rId4" imgW="5274753" imgH="859711" progId="Word.Document.8">
                  <p:embed/>
                  <p:pic>
                    <p:nvPicPr>
                      <p:cNvPr id="432131" name="对象 432130">
                        <a:extLst>
                          <a:ext uri="{FF2B5EF4-FFF2-40B4-BE49-F238E27FC236}">
                            <a16:creationId xmlns:a16="http://schemas.microsoft.com/office/drawing/2014/main" id="{8D4003A1-9194-49AC-A98A-188FA5C3439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5108846"/>
                        <a:ext cx="5273675" cy="822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76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1105">
            <a:extLst>
              <a:ext uri="{FF2B5EF4-FFF2-40B4-BE49-F238E27FC236}">
                <a16:creationId xmlns:a16="http://schemas.microsoft.com/office/drawing/2014/main" id="{C6E223D3-535D-4C51-8086-DDFA47DCC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638708"/>
              </p:ext>
            </p:extLst>
          </p:nvPr>
        </p:nvGraphicFramePr>
        <p:xfrm>
          <a:off x="1164431" y="1301930"/>
          <a:ext cx="10066338" cy="482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67057" imgH="5164754" progId="Word.Document.8">
                  <p:embed/>
                </p:oleObj>
              </mc:Choice>
              <mc:Fallback>
                <p:oleObj name="Document" r:id="rId2" imgW="10067057" imgH="5164754" progId="Word.Document.8">
                  <p:embed/>
                  <p:pic>
                    <p:nvPicPr>
                      <p:cNvPr id="11266" name="对象 431105">
                        <a:extLst>
                          <a:ext uri="{FF2B5EF4-FFF2-40B4-BE49-F238E27FC236}">
                            <a16:creationId xmlns:a16="http://schemas.microsoft.com/office/drawing/2014/main" id="{76C503B6-27F6-49BE-ACBE-93A5833C15D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431" y="1301930"/>
                        <a:ext cx="10066338" cy="4826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53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0081">
            <a:extLst>
              <a:ext uri="{FF2B5EF4-FFF2-40B4-BE49-F238E27FC236}">
                <a16:creationId xmlns:a16="http://schemas.microsoft.com/office/drawing/2014/main" id="{B9828BF7-DC94-4B0B-A666-8806C7DC5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054973"/>
              </p:ext>
            </p:extLst>
          </p:nvPr>
        </p:nvGraphicFramePr>
        <p:xfrm>
          <a:off x="736426" y="1460500"/>
          <a:ext cx="100758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860913" progId="Word.Document.8">
                  <p:embed/>
                </p:oleObj>
              </mc:Choice>
              <mc:Fallback>
                <p:oleObj name="Document" r:id="rId2" imgW="10076773" imgH="860913" progId="Word.Document.8">
                  <p:embed/>
                  <p:pic>
                    <p:nvPicPr>
                      <p:cNvPr id="12290" name="对象 430081">
                        <a:extLst>
                          <a:ext uri="{FF2B5EF4-FFF2-40B4-BE49-F238E27FC236}">
                            <a16:creationId xmlns:a16="http://schemas.microsoft.com/office/drawing/2014/main" id="{2C869030-5A0D-406A-BABC-65C7B89A6FE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26" y="1460500"/>
                        <a:ext cx="100758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CA59C2-C9D4-41CA-9D25-81EE9C194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675521"/>
              </p:ext>
            </p:extLst>
          </p:nvPr>
        </p:nvGraphicFramePr>
        <p:xfrm>
          <a:off x="695151" y="2119313"/>
          <a:ext cx="100758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860913" progId="Word.Document.8">
                  <p:embed/>
                </p:oleObj>
              </mc:Choice>
              <mc:Fallback>
                <p:oleObj name="Document" r:id="rId4" imgW="10076773" imgH="860913" progId="Word.Document.8">
                  <p:embed/>
                  <p:pic>
                    <p:nvPicPr>
                      <p:cNvPr id="430083" name="对象 430082">
                        <a:extLst>
                          <a:ext uri="{FF2B5EF4-FFF2-40B4-BE49-F238E27FC236}">
                            <a16:creationId xmlns:a16="http://schemas.microsoft.com/office/drawing/2014/main" id="{AA74EF77-3DCF-481E-9973-1A641DA4573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51" y="2119313"/>
                        <a:ext cx="100758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0511398-60E2-45C5-AD8B-DCFAB1E76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16456"/>
              </p:ext>
            </p:extLst>
          </p:nvPr>
        </p:nvGraphicFramePr>
        <p:xfrm>
          <a:off x="690388" y="3082925"/>
          <a:ext cx="10101263" cy="189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6773" imgH="1721465" progId="Word.Document.8">
                  <p:embed/>
                </p:oleObj>
              </mc:Choice>
              <mc:Fallback>
                <p:oleObj name="Document" r:id="rId6" imgW="10076773" imgH="1721465" progId="Word.Document.8">
                  <p:embed/>
                  <p:pic>
                    <p:nvPicPr>
                      <p:cNvPr id="430084" name="对象 430083">
                        <a:extLst>
                          <a:ext uri="{FF2B5EF4-FFF2-40B4-BE49-F238E27FC236}">
                            <a16:creationId xmlns:a16="http://schemas.microsoft.com/office/drawing/2014/main" id="{46110AFE-9960-4082-ACCD-EAC6978D17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3082925"/>
                        <a:ext cx="10101263" cy="1894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F5F9623B-7C3A-40E5-8F8C-541420760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738923"/>
              </p:ext>
            </p:extLst>
          </p:nvPr>
        </p:nvGraphicFramePr>
        <p:xfrm>
          <a:off x="690388" y="4977602"/>
          <a:ext cx="10075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076773" imgH="860913" progId="Word.Document.8">
                  <p:embed/>
                </p:oleObj>
              </mc:Choice>
              <mc:Fallback>
                <p:oleObj name="Document" r:id="rId8" imgW="10076773" imgH="860913" progId="Word.Document.8">
                  <p:embed/>
                  <p:pic>
                    <p:nvPicPr>
                      <p:cNvPr id="430085" name="对象 430084">
                        <a:extLst>
                          <a:ext uri="{FF2B5EF4-FFF2-40B4-BE49-F238E27FC236}">
                            <a16:creationId xmlns:a16="http://schemas.microsoft.com/office/drawing/2014/main" id="{5F50DA15-8B2F-4BB1-8C04-B7AF9B5CBBF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4977602"/>
                        <a:ext cx="100758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29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644097">
            <a:extLst>
              <a:ext uri="{FF2B5EF4-FFF2-40B4-BE49-F238E27FC236}">
                <a16:creationId xmlns:a16="http://schemas.microsoft.com/office/drawing/2014/main" id="{D7DAE267-688C-4FAC-B169-F9C2492FD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276545"/>
              </p:ext>
            </p:extLst>
          </p:nvPr>
        </p:nvGraphicFramePr>
        <p:xfrm>
          <a:off x="803797" y="2232025"/>
          <a:ext cx="10075862" cy="82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884707" progId="Word.Document.8">
                  <p:embed/>
                </p:oleObj>
              </mc:Choice>
              <mc:Fallback>
                <p:oleObj name="Document" r:id="rId2" imgW="10076773" imgH="884707" progId="Word.Document.8">
                  <p:embed/>
                  <p:pic>
                    <p:nvPicPr>
                      <p:cNvPr id="13314" name="对象 644097">
                        <a:extLst>
                          <a:ext uri="{FF2B5EF4-FFF2-40B4-BE49-F238E27FC236}">
                            <a16:creationId xmlns:a16="http://schemas.microsoft.com/office/drawing/2014/main" id="{04D7E416-98D5-4FB2-9951-C810EBA096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2232025"/>
                        <a:ext cx="10075862" cy="824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6F0F2BF-EEE7-4939-A368-FD1A69134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359960"/>
              </p:ext>
            </p:extLst>
          </p:nvPr>
        </p:nvGraphicFramePr>
        <p:xfrm>
          <a:off x="859146" y="3088208"/>
          <a:ext cx="1007586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2654120" progId="Word.Document.8">
                  <p:embed/>
                </p:oleObj>
              </mc:Choice>
              <mc:Fallback>
                <p:oleObj name="Document" r:id="rId4" imgW="10076773" imgH="2654120" progId="Word.Document.8">
                  <p:embed/>
                  <p:pic>
                    <p:nvPicPr>
                      <p:cNvPr id="644099" name="对象 644098">
                        <a:extLst>
                          <a:ext uri="{FF2B5EF4-FFF2-40B4-BE49-F238E27FC236}">
                            <a16:creationId xmlns:a16="http://schemas.microsoft.com/office/drawing/2014/main" id="{ED011D8F-6716-45FB-8F2D-972B15C5DF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46" y="3088208"/>
                        <a:ext cx="10075862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19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731DAD3-158E-4876-B972-0D99DB9E8376}"/>
              </a:ext>
            </a:extLst>
          </p:cNvPr>
          <p:cNvSpPr/>
          <p:nvPr/>
        </p:nvSpPr>
        <p:spPr>
          <a:xfrm>
            <a:off x="2552700" y="2164081"/>
            <a:ext cx="7086600" cy="2529838"/>
          </a:xfrm>
          <a:prstGeom prst="roundRect">
            <a:avLst/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4B191DC-AE9A-4477-BFA7-B73907A50E56}"/>
              </a:ext>
            </a:extLst>
          </p:cNvPr>
          <p:cNvGrpSpPr/>
          <p:nvPr/>
        </p:nvGrpSpPr>
        <p:grpSpPr>
          <a:xfrm>
            <a:off x="5664807" y="1712836"/>
            <a:ext cx="862387" cy="826939"/>
            <a:chOff x="5336063" y="2804432"/>
            <a:chExt cx="862387" cy="82693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23D917-0320-4373-9A16-F1BA4581DA6C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rgbClr val="6A82FB"/>
            </a:solidFill>
            <a:ln>
              <a:solidFill>
                <a:srgbClr val="6A8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805B7D-6B42-4A72-95F8-63761A0E995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155D1BE-1AFF-42E3-B463-7940C671D048}"/>
              </a:ext>
            </a:extLst>
          </p:cNvPr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A3A1BB0-D06D-4FEC-97BA-5D4EF0025E2E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合作探究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A78362D-1E4D-4509-9D36-1526FC12D23B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COOPERATIVE INQUIRY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0FAAF31-25BF-4A86-B59E-5BAC85C377FE}"/>
              </a:ext>
            </a:extLst>
          </p:cNvPr>
          <p:cNvGrpSpPr/>
          <p:nvPr/>
        </p:nvGrpSpPr>
        <p:grpSpPr>
          <a:xfrm>
            <a:off x="0" y="188"/>
            <a:ext cx="5214025" cy="6858899"/>
            <a:chOff x="0" y="188"/>
            <a:chExt cx="5214025" cy="6858899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885ACAA-29F7-4D57-9C67-EB80AA51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"/>
              <a:ext cx="5214025" cy="6858898"/>
            </a:xfrm>
            <a:custGeom>
              <a:avLst/>
              <a:gdLst>
                <a:gd name="T0" fmla="*/ 0 w 2314"/>
                <a:gd name="T1" fmla="*/ 0 h 3044"/>
                <a:gd name="T2" fmla="*/ 2314 w 2314"/>
                <a:gd name="T3" fmla="*/ 0 h 3044"/>
                <a:gd name="T4" fmla="*/ 0 w 2314"/>
                <a:gd name="T5" fmla="*/ 3044 h 3044"/>
                <a:gd name="T6" fmla="*/ 0 w 2314"/>
                <a:gd name="T7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3044">
                  <a:moveTo>
                    <a:pt x="0" y="0"/>
                  </a:moveTo>
                  <a:lnTo>
                    <a:pt x="2314" y="0"/>
                  </a:lnTo>
                  <a:lnTo>
                    <a:pt x="0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7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38FD66D-0706-4DDC-963E-04BCBBBB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88"/>
              <a:ext cx="3104982" cy="4082892"/>
            </a:xfrm>
            <a:custGeom>
              <a:avLst/>
              <a:gdLst>
                <a:gd name="T0" fmla="*/ 0 w 1378"/>
                <a:gd name="T1" fmla="*/ 0 h 1812"/>
                <a:gd name="T2" fmla="*/ 1378 w 1378"/>
                <a:gd name="T3" fmla="*/ 0 h 1812"/>
                <a:gd name="T4" fmla="*/ 0 w 1378"/>
                <a:gd name="T5" fmla="*/ 1812 h 1812"/>
                <a:gd name="T6" fmla="*/ 0 w 1378"/>
                <a:gd name="T7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812">
                  <a:moveTo>
                    <a:pt x="0" y="0"/>
                  </a:moveTo>
                  <a:lnTo>
                    <a:pt x="1378" y="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975F750-166A-4DE5-95B5-CE07BA24A046}"/>
              </a:ext>
            </a:extLst>
          </p:cNvPr>
          <p:cNvGrpSpPr/>
          <p:nvPr/>
        </p:nvGrpSpPr>
        <p:grpSpPr>
          <a:xfrm rot="10800000">
            <a:off x="9341016" y="3108700"/>
            <a:ext cx="2850983" cy="3750386"/>
            <a:chOff x="2991017" y="188"/>
            <a:chExt cx="5214025" cy="685889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06B6FE9-D452-4114-BEF8-3E5A41A4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17" y="189"/>
              <a:ext cx="5214025" cy="6858898"/>
            </a:xfrm>
            <a:custGeom>
              <a:avLst/>
              <a:gdLst>
                <a:gd name="T0" fmla="*/ 0 w 2314"/>
                <a:gd name="T1" fmla="*/ 0 h 3044"/>
                <a:gd name="T2" fmla="*/ 2314 w 2314"/>
                <a:gd name="T3" fmla="*/ 0 h 3044"/>
                <a:gd name="T4" fmla="*/ 0 w 2314"/>
                <a:gd name="T5" fmla="*/ 3044 h 3044"/>
                <a:gd name="T6" fmla="*/ 0 w 2314"/>
                <a:gd name="T7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3044">
                  <a:moveTo>
                    <a:pt x="0" y="0"/>
                  </a:moveTo>
                  <a:lnTo>
                    <a:pt x="2314" y="0"/>
                  </a:lnTo>
                  <a:lnTo>
                    <a:pt x="0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7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E2D5ABC-40C0-4250-AE57-60C0230D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18" y="188"/>
              <a:ext cx="3104982" cy="4082892"/>
            </a:xfrm>
            <a:custGeom>
              <a:avLst/>
              <a:gdLst>
                <a:gd name="T0" fmla="*/ 0 w 1378"/>
                <a:gd name="T1" fmla="*/ 0 h 1812"/>
                <a:gd name="T2" fmla="*/ 1378 w 1378"/>
                <a:gd name="T3" fmla="*/ 0 h 1812"/>
                <a:gd name="T4" fmla="*/ 0 w 1378"/>
                <a:gd name="T5" fmla="*/ 1812 h 1812"/>
                <a:gd name="T6" fmla="*/ 0 w 1378"/>
                <a:gd name="T7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812">
                  <a:moveTo>
                    <a:pt x="0" y="0"/>
                  </a:moveTo>
                  <a:lnTo>
                    <a:pt x="1378" y="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31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397327">
            <a:extLst>
              <a:ext uri="{FF2B5EF4-FFF2-40B4-BE49-F238E27FC236}">
                <a16:creationId xmlns:a16="http://schemas.microsoft.com/office/drawing/2014/main" id="{D9E81DCF-B861-42BB-BC74-0D5AFD6B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579563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397331">
            <a:extLst>
              <a:ext uri="{FF2B5EF4-FFF2-40B4-BE49-F238E27FC236}">
                <a16:creationId xmlns:a16="http://schemas.microsoft.com/office/drawing/2014/main" id="{B2FC038E-75F2-45B8-A36A-F0E55D1B2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643709"/>
              </p:ext>
            </p:extLst>
          </p:nvPr>
        </p:nvGraphicFramePr>
        <p:xfrm>
          <a:off x="1672459" y="1429319"/>
          <a:ext cx="4656138" cy="88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661807" imgH="859657" progId="Word.Document.8">
                  <p:embed/>
                </p:oleObj>
              </mc:Choice>
              <mc:Fallback>
                <p:oleObj name="Document" r:id="rId4" imgW="4661807" imgH="859657" progId="Word.Document.8">
                  <p:embed/>
                  <p:pic>
                    <p:nvPicPr>
                      <p:cNvPr id="14340" name="对象 397331">
                        <a:extLst>
                          <a:ext uri="{FF2B5EF4-FFF2-40B4-BE49-F238E27FC236}">
                            <a16:creationId xmlns:a16="http://schemas.microsoft.com/office/drawing/2014/main" id="{62CA2B6C-43AF-42A7-800B-4C9B12DFEF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459" y="1429319"/>
                        <a:ext cx="4656138" cy="884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397333">
            <a:extLst>
              <a:ext uri="{FF2B5EF4-FFF2-40B4-BE49-F238E27FC236}">
                <a16:creationId xmlns:a16="http://schemas.microsoft.com/office/drawing/2014/main" id="{32130643-2C1C-4B33-A6D6-6093A7F32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743777"/>
              </p:ext>
            </p:extLst>
          </p:nvPr>
        </p:nvGraphicFramePr>
        <p:xfrm>
          <a:off x="2235200" y="2464432"/>
          <a:ext cx="7721600" cy="34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67057" imgH="4616049" progId="Word.Document.8">
                  <p:embed/>
                </p:oleObj>
              </mc:Choice>
              <mc:Fallback>
                <p:oleObj name="Document" r:id="rId6" imgW="10067057" imgH="4616049" progId="Word.Document.8">
                  <p:embed/>
                  <p:pic>
                    <p:nvPicPr>
                      <p:cNvPr id="14341" name="对象 397333">
                        <a:extLst>
                          <a:ext uri="{FF2B5EF4-FFF2-40B4-BE49-F238E27FC236}">
                            <a16:creationId xmlns:a16="http://schemas.microsoft.com/office/drawing/2014/main" id="{E8FF220E-97C7-4780-BE4B-02D6A115C86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464432"/>
                        <a:ext cx="7721600" cy="3400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67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9057">
            <a:extLst>
              <a:ext uri="{FF2B5EF4-FFF2-40B4-BE49-F238E27FC236}">
                <a16:creationId xmlns:a16="http://schemas.microsoft.com/office/drawing/2014/main" id="{B6E73B3A-1854-4729-A4C1-27331A3B4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74553"/>
              </p:ext>
            </p:extLst>
          </p:nvPr>
        </p:nvGraphicFramePr>
        <p:xfrm>
          <a:off x="1498599" y="1445966"/>
          <a:ext cx="9194802" cy="468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5751314" progId="Word.Document.8">
                  <p:embed/>
                </p:oleObj>
              </mc:Choice>
              <mc:Fallback>
                <p:oleObj name="Document" r:id="rId2" imgW="10076773" imgH="5751314" progId="Word.Document.8">
                  <p:embed/>
                  <p:pic>
                    <p:nvPicPr>
                      <p:cNvPr id="15362" name="对象 429057">
                        <a:extLst>
                          <a:ext uri="{FF2B5EF4-FFF2-40B4-BE49-F238E27FC236}">
                            <a16:creationId xmlns:a16="http://schemas.microsoft.com/office/drawing/2014/main" id="{162CF3B9-1339-4B6B-BEFB-C90A7372FD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599" y="1445966"/>
                        <a:ext cx="9194802" cy="4682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13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8033">
            <a:extLst>
              <a:ext uri="{FF2B5EF4-FFF2-40B4-BE49-F238E27FC236}">
                <a16:creationId xmlns:a16="http://schemas.microsoft.com/office/drawing/2014/main" id="{0F374ED4-DD33-4740-94E3-A66249454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7701"/>
              </p:ext>
            </p:extLst>
          </p:nvPr>
        </p:nvGraphicFramePr>
        <p:xfrm>
          <a:off x="1058068" y="2095500"/>
          <a:ext cx="1007586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3442929" progId="Word.Document.8">
                  <p:embed/>
                </p:oleObj>
              </mc:Choice>
              <mc:Fallback>
                <p:oleObj name="Document" r:id="rId2" imgW="10076773" imgH="3442929" progId="Word.Document.8">
                  <p:embed/>
                  <p:pic>
                    <p:nvPicPr>
                      <p:cNvPr id="16386" name="对象 428033">
                        <a:extLst>
                          <a:ext uri="{FF2B5EF4-FFF2-40B4-BE49-F238E27FC236}">
                            <a16:creationId xmlns:a16="http://schemas.microsoft.com/office/drawing/2014/main" id="{47A94F91-6452-4C4C-A0C1-7656C3627F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068" y="2095500"/>
                        <a:ext cx="10075863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092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7009">
            <a:extLst>
              <a:ext uri="{FF2B5EF4-FFF2-40B4-BE49-F238E27FC236}">
                <a16:creationId xmlns:a16="http://schemas.microsoft.com/office/drawing/2014/main" id="{679C022C-2AC1-483C-8283-9D879C121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891635"/>
              </p:ext>
            </p:extLst>
          </p:nvPr>
        </p:nvGraphicFramePr>
        <p:xfrm>
          <a:off x="1270000" y="1676400"/>
          <a:ext cx="91821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369224" imgH="7868986" progId="Word.Document.8">
                  <p:embed/>
                </p:oleObj>
              </mc:Choice>
              <mc:Fallback>
                <p:oleObj name="Document" r:id="rId2" imgW="14369224" imgH="7868986" progId="Word.Document.8">
                  <p:embed/>
                  <p:pic>
                    <p:nvPicPr>
                      <p:cNvPr id="17410" name="对象 427009">
                        <a:extLst>
                          <a:ext uri="{FF2B5EF4-FFF2-40B4-BE49-F238E27FC236}">
                            <a16:creationId xmlns:a16="http://schemas.microsoft.com/office/drawing/2014/main" id="{032CF3AF-C259-43D6-85F6-D12070527AE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676400"/>
                        <a:ext cx="91821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16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4961">
            <a:extLst>
              <a:ext uri="{FF2B5EF4-FFF2-40B4-BE49-F238E27FC236}">
                <a16:creationId xmlns:a16="http://schemas.microsoft.com/office/drawing/2014/main" id="{AD7E0298-7D3F-4002-8F02-D867A9EC1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393407"/>
              </p:ext>
            </p:extLst>
          </p:nvPr>
        </p:nvGraphicFramePr>
        <p:xfrm>
          <a:off x="1027905" y="2401027"/>
          <a:ext cx="10228263" cy="254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28982" imgH="2620592" progId="Word.Document.8">
                  <p:embed/>
                </p:oleObj>
              </mc:Choice>
              <mc:Fallback>
                <p:oleObj name="Document" r:id="rId2" imgW="10228982" imgH="2620592" progId="Word.Document.8">
                  <p:embed/>
                  <p:pic>
                    <p:nvPicPr>
                      <p:cNvPr id="18434" name="对象 424961">
                        <a:extLst>
                          <a:ext uri="{FF2B5EF4-FFF2-40B4-BE49-F238E27FC236}">
                            <a16:creationId xmlns:a16="http://schemas.microsoft.com/office/drawing/2014/main" id="{CF334B06-9487-4DF0-8FDF-915259FE7E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2401027"/>
                        <a:ext cx="10228263" cy="254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14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EF6890-9D1B-4EFC-8619-F3E9F0C744BD}"/>
              </a:ext>
            </a:extLst>
          </p:cNvPr>
          <p:cNvGrpSpPr/>
          <p:nvPr/>
        </p:nvGrpSpPr>
        <p:grpSpPr>
          <a:xfrm>
            <a:off x="7279986" y="1478098"/>
            <a:ext cx="4152224" cy="2520584"/>
            <a:chOff x="-3756244" y="3207866"/>
            <a:chExt cx="6435820" cy="3906826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B251BD4-6E34-498F-9DBC-D19C28C52A79}"/>
                </a:ext>
              </a:extLst>
            </p:cNvPr>
            <p:cNvSpPr txBox="1"/>
            <p:nvPr/>
          </p:nvSpPr>
          <p:spPr>
            <a:xfrm>
              <a:off x="-1414947" y="3207866"/>
              <a:ext cx="1717360" cy="28450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6A82FB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846CF68-EB83-4082-A622-2100FC63E15D}"/>
                </a:ext>
              </a:extLst>
            </p:cNvPr>
            <p:cNvSpPr txBox="1"/>
            <p:nvPr/>
          </p:nvSpPr>
          <p:spPr>
            <a:xfrm>
              <a:off x="-3756244" y="6017491"/>
              <a:ext cx="6435820" cy="109720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CONTENS</a:t>
              </a:r>
              <a:endParaRPr lang="zh-CN" altLang="en-US" sz="4000" dirty="0">
                <a:solidFill>
                  <a:sysClr val="windowText" lastClr="00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36A991A-F4A6-46E5-8240-F0646367E238}"/>
              </a:ext>
            </a:extLst>
          </p:cNvPr>
          <p:cNvGrpSpPr/>
          <p:nvPr/>
        </p:nvGrpSpPr>
        <p:grpSpPr>
          <a:xfrm>
            <a:off x="1333269" y="2650466"/>
            <a:ext cx="4935232" cy="3340261"/>
            <a:chOff x="4691721" y="811014"/>
            <a:chExt cx="4011474" cy="271504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B8CD7ED-0975-46BB-8371-9CE739852B7B}"/>
                </a:ext>
              </a:extLst>
            </p:cNvPr>
            <p:cNvGrpSpPr/>
            <p:nvPr/>
          </p:nvGrpSpPr>
          <p:grpSpPr>
            <a:xfrm>
              <a:off x="4889105" y="1862826"/>
              <a:ext cx="3712114" cy="425285"/>
              <a:chOff x="8266676" y="1577362"/>
              <a:chExt cx="3305288" cy="378677"/>
            </a:xfrm>
          </p:grpSpPr>
          <p:sp>
            <p:nvSpPr>
              <p:cNvPr id="14" name="文本框 38">
                <a:extLst>
                  <a:ext uri="{FF2B5EF4-FFF2-40B4-BE49-F238E27FC236}">
                    <a16:creationId xmlns:a16="http://schemas.microsoft.com/office/drawing/2014/main" id="{D58EB55C-FE0B-412A-955F-0D2ACE5F2A0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37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6A82FB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EDDE3D3-A460-4087-AEF8-EB9436AB60EC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5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B16618E-47B3-42EE-A479-3790C17D1A89}"/>
                </a:ext>
              </a:extLst>
            </p:cNvPr>
            <p:cNvGrpSpPr/>
            <p:nvPr/>
          </p:nvGrpSpPr>
          <p:grpSpPr>
            <a:xfrm>
              <a:off x="4691721" y="811014"/>
              <a:ext cx="1689558" cy="1324690"/>
              <a:chOff x="4691721" y="1392808"/>
              <a:chExt cx="1689558" cy="1324690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092B1C27-9CE7-4BD2-B3A4-D1DDB3311879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443826A-B500-48B3-8E52-F47D0C240BE0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41998" y="1944396"/>
                <a:ext cx="623341" cy="37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400" dirty="0">
                    <a:solidFill>
                      <a:srgbClr val="6A82FB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400" dirty="0">
                  <a:solidFill>
                    <a:srgbClr val="6A82F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EC7C3D4E-5608-4109-9229-CC79ED2F5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FD30A38-9C25-4585-BB13-C502FB4DB075}"/>
                </a:ext>
              </a:extLst>
            </p:cNvPr>
            <p:cNvSpPr/>
            <p:nvPr/>
          </p:nvSpPr>
          <p:spPr>
            <a:xfrm>
              <a:off x="4920034" y="2281366"/>
              <a:ext cx="3783161" cy="1244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理解数列的概念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掌握数列的通项公式及应用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能根据数列的前几项写出数列的一个通项公式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难点、易错点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</a:t>
              </a:r>
            </a:p>
          </p:txBody>
        </p:sp>
      </p:grpSp>
      <p:sp>
        <p:nvSpPr>
          <p:cNvPr id="22" name="任意多边形 4">
            <a:extLst>
              <a:ext uri="{FF2B5EF4-FFF2-40B4-BE49-F238E27FC236}">
                <a16:creationId xmlns:a16="http://schemas.microsoft.com/office/drawing/2014/main" id="{F91D8AA0-9ACB-45E0-8E33-DCF67B7AE444}"/>
              </a:ext>
            </a:extLst>
          </p:cNvPr>
          <p:cNvSpPr/>
          <p:nvPr/>
        </p:nvSpPr>
        <p:spPr>
          <a:xfrm>
            <a:off x="0" y="0"/>
            <a:ext cx="9334338" cy="2940316"/>
          </a:xfrm>
          <a:custGeom>
            <a:avLst/>
            <a:gdLst>
              <a:gd name="connsiteX0" fmla="*/ 0 w 12192000"/>
              <a:gd name="connsiteY0" fmla="*/ 1325880 h 3352800"/>
              <a:gd name="connsiteX1" fmla="*/ 9052560 w 12192000"/>
              <a:gd name="connsiteY1" fmla="*/ 3352800 h 3352800"/>
              <a:gd name="connsiteX2" fmla="*/ 12192000 w 12192000"/>
              <a:gd name="connsiteY2" fmla="*/ 0 h 3352800"/>
              <a:gd name="connsiteX3" fmla="*/ 0 w 12192000"/>
              <a:gd name="connsiteY3" fmla="*/ 0 h 3352800"/>
              <a:gd name="connsiteX4" fmla="*/ 0 w 12192000"/>
              <a:gd name="connsiteY4" fmla="*/ 132588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52800">
                <a:moveTo>
                  <a:pt x="0" y="1325880"/>
                </a:moveTo>
                <a:lnTo>
                  <a:pt x="9052560" y="3352800"/>
                </a:lnTo>
                <a:lnTo>
                  <a:pt x="12192000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C5C7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sp>
        <p:nvSpPr>
          <p:cNvPr id="24" name="任意多边形 7">
            <a:extLst>
              <a:ext uri="{FF2B5EF4-FFF2-40B4-BE49-F238E27FC236}">
                <a16:creationId xmlns:a16="http://schemas.microsoft.com/office/drawing/2014/main" id="{1E02A0C9-1BB8-4C14-871A-1624E8854EC9}"/>
              </a:ext>
            </a:extLst>
          </p:cNvPr>
          <p:cNvSpPr/>
          <p:nvPr/>
        </p:nvSpPr>
        <p:spPr>
          <a:xfrm flipH="1">
            <a:off x="9027268" y="3365068"/>
            <a:ext cx="3164732" cy="3492931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FC5C7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sp>
        <p:nvSpPr>
          <p:cNvPr id="25" name="任意多边形 6">
            <a:extLst>
              <a:ext uri="{FF2B5EF4-FFF2-40B4-BE49-F238E27FC236}">
                <a16:creationId xmlns:a16="http://schemas.microsoft.com/office/drawing/2014/main" id="{F16F7B80-9C2B-4AF6-8C3E-22772C2ABD8A}"/>
              </a:ext>
            </a:extLst>
          </p:cNvPr>
          <p:cNvSpPr/>
          <p:nvPr/>
        </p:nvSpPr>
        <p:spPr>
          <a:xfrm flipH="1">
            <a:off x="9963999" y="3365069"/>
            <a:ext cx="2228001" cy="3492931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6A82F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E45B0DD-6014-43EE-A45F-B48EAEF44A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9" r="1821" b="21296"/>
          <a:stretch/>
        </p:blipFill>
        <p:spPr>
          <a:xfrm>
            <a:off x="-1" y="-1"/>
            <a:ext cx="9304830" cy="2551704"/>
          </a:xfrm>
          <a:custGeom>
            <a:avLst/>
            <a:gdLst>
              <a:gd name="connsiteX0" fmla="*/ 0 w 9304830"/>
              <a:gd name="connsiteY0" fmla="*/ 0 h 2551704"/>
              <a:gd name="connsiteX1" fmla="*/ 9304830 w 9304830"/>
              <a:gd name="connsiteY1" fmla="*/ 0 h 2551704"/>
              <a:gd name="connsiteX2" fmla="*/ 6915507 w 9304830"/>
              <a:gd name="connsiteY2" fmla="*/ 2551704 h 2551704"/>
              <a:gd name="connsiteX3" fmla="*/ 0 w 9304830"/>
              <a:gd name="connsiteY3" fmla="*/ 1003282 h 25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4830" h="2551704">
                <a:moveTo>
                  <a:pt x="0" y="0"/>
                </a:moveTo>
                <a:lnTo>
                  <a:pt x="9304830" y="0"/>
                </a:lnTo>
                <a:lnTo>
                  <a:pt x="6915507" y="2551704"/>
                </a:lnTo>
                <a:lnTo>
                  <a:pt x="0" y="1003282"/>
                </a:lnTo>
                <a:close/>
              </a:path>
            </a:pathLst>
          </a:custGeom>
          <a:solidFill>
            <a:srgbClr val="13907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91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3937">
            <a:extLst>
              <a:ext uri="{FF2B5EF4-FFF2-40B4-BE49-F238E27FC236}">
                <a16:creationId xmlns:a16="http://schemas.microsoft.com/office/drawing/2014/main" id="{BEE0486F-BAAA-4B7A-948E-E0B8D7B13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923592"/>
              </p:ext>
            </p:extLst>
          </p:nvPr>
        </p:nvGraphicFramePr>
        <p:xfrm>
          <a:off x="1270000" y="1397000"/>
          <a:ext cx="92964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238245" imgH="6812673" progId="Word.Document.8">
                  <p:embed/>
                </p:oleObj>
              </mc:Choice>
              <mc:Fallback>
                <p:oleObj name="Document" r:id="rId2" imgW="14238245" imgH="6812673" progId="Word.Document.8">
                  <p:embed/>
                  <p:pic>
                    <p:nvPicPr>
                      <p:cNvPr id="19458" name="对象 423937">
                        <a:extLst>
                          <a:ext uri="{FF2B5EF4-FFF2-40B4-BE49-F238E27FC236}">
                            <a16:creationId xmlns:a16="http://schemas.microsoft.com/office/drawing/2014/main" id="{48F73119-5421-4E6A-9BD6-627679F549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397000"/>
                        <a:ext cx="92964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22913">
            <a:extLst>
              <a:ext uri="{FF2B5EF4-FFF2-40B4-BE49-F238E27FC236}">
                <a16:creationId xmlns:a16="http://schemas.microsoft.com/office/drawing/2014/main" id="{A00FE291-E144-4966-B3F6-BB9A4AA9B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266762"/>
              </p:ext>
            </p:extLst>
          </p:nvPr>
        </p:nvGraphicFramePr>
        <p:xfrm>
          <a:off x="1424327" y="5586639"/>
          <a:ext cx="5954373" cy="84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1721465" progId="Word.Document.8">
                  <p:embed/>
                </p:oleObj>
              </mc:Choice>
              <mc:Fallback>
                <p:oleObj name="Document" r:id="rId4" imgW="10076773" imgH="1721465" progId="Word.Document.8">
                  <p:embed/>
                  <p:pic>
                    <p:nvPicPr>
                      <p:cNvPr id="20482" name="对象 422913">
                        <a:extLst>
                          <a:ext uri="{FF2B5EF4-FFF2-40B4-BE49-F238E27FC236}">
                            <a16:creationId xmlns:a16="http://schemas.microsoft.com/office/drawing/2014/main" id="{46755142-6829-4FC2-A589-A7F3CAA45F2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327" y="5586639"/>
                        <a:ext cx="5954373" cy="840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895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425985">
            <a:extLst>
              <a:ext uri="{FF2B5EF4-FFF2-40B4-BE49-F238E27FC236}">
                <a16:creationId xmlns:a16="http://schemas.microsoft.com/office/drawing/2014/main" id="{5DC6204D-86D8-4D5C-8136-17B4A72C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18" y="1443038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425988">
            <a:extLst>
              <a:ext uri="{FF2B5EF4-FFF2-40B4-BE49-F238E27FC236}">
                <a16:creationId xmlns:a16="http://schemas.microsoft.com/office/drawing/2014/main" id="{17A8BDAE-FBBD-4226-BF84-9E13174D1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83562"/>
              </p:ext>
            </p:extLst>
          </p:nvPr>
        </p:nvGraphicFramePr>
        <p:xfrm>
          <a:off x="1526018" y="1301930"/>
          <a:ext cx="5578475" cy="9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83801" imgH="859657" progId="Word.Document.8">
                  <p:embed/>
                </p:oleObj>
              </mc:Choice>
              <mc:Fallback>
                <p:oleObj name="Document" r:id="rId4" imgW="5583801" imgH="859657" progId="Word.Document.8">
                  <p:embed/>
                  <p:pic>
                    <p:nvPicPr>
                      <p:cNvPr id="21507" name="对象 425988">
                        <a:extLst>
                          <a:ext uri="{FF2B5EF4-FFF2-40B4-BE49-F238E27FC236}">
                            <a16:creationId xmlns:a16="http://schemas.microsoft.com/office/drawing/2014/main" id="{39A83DDA-692E-42F8-A799-0C7FDF6F505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018" y="1301930"/>
                        <a:ext cx="5578475" cy="9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425989">
            <a:extLst>
              <a:ext uri="{FF2B5EF4-FFF2-40B4-BE49-F238E27FC236}">
                <a16:creationId xmlns:a16="http://schemas.microsoft.com/office/drawing/2014/main" id="{8A443027-749A-4383-86A7-61F023487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5473"/>
              </p:ext>
            </p:extLst>
          </p:nvPr>
        </p:nvGraphicFramePr>
        <p:xfrm>
          <a:off x="2317014" y="2181225"/>
          <a:ext cx="7133433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6773" imgH="4914195" progId="Word.Document.8">
                  <p:embed/>
                </p:oleObj>
              </mc:Choice>
              <mc:Fallback>
                <p:oleObj name="Document" r:id="rId6" imgW="10076773" imgH="4914195" progId="Word.Document.8">
                  <p:embed/>
                  <p:pic>
                    <p:nvPicPr>
                      <p:cNvPr id="21508" name="对象 425989">
                        <a:extLst>
                          <a:ext uri="{FF2B5EF4-FFF2-40B4-BE49-F238E27FC236}">
                            <a16:creationId xmlns:a16="http://schemas.microsoft.com/office/drawing/2014/main" id="{457EDA26-2143-4351-96C8-D9C5BB1D875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014" y="2181225"/>
                        <a:ext cx="7133433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97070A05-3845-4EF2-9699-7D944460A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123105"/>
              </p:ext>
            </p:extLst>
          </p:nvPr>
        </p:nvGraphicFramePr>
        <p:xfrm>
          <a:off x="2193982" y="5414962"/>
          <a:ext cx="697309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076773" imgH="1721465" progId="Word.Document.8">
                  <p:embed/>
                </p:oleObj>
              </mc:Choice>
              <mc:Fallback>
                <p:oleObj name="Document" r:id="rId8" imgW="10076773" imgH="1721465" progId="Word.Document.8">
                  <p:embed/>
                  <p:pic>
                    <p:nvPicPr>
                      <p:cNvPr id="425991" name="对象 425990">
                        <a:extLst>
                          <a:ext uri="{FF2B5EF4-FFF2-40B4-BE49-F238E27FC236}">
                            <a16:creationId xmlns:a16="http://schemas.microsoft.com/office/drawing/2014/main" id="{F5778759-BE41-49B3-9B08-AAFD681C49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82" y="5414962"/>
                        <a:ext cx="697309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89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1889">
            <a:extLst>
              <a:ext uri="{FF2B5EF4-FFF2-40B4-BE49-F238E27FC236}">
                <a16:creationId xmlns:a16="http://schemas.microsoft.com/office/drawing/2014/main" id="{23F1B736-1386-49B2-B393-064A883E3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3205"/>
              </p:ext>
            </p:extLst>
          </p:nvPr>
        </p:nvGraphicFramePr>
        <p:xfrm>
          <a:off x="1017927" y="1739900"/>
          <a:ext cx="99568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932004" imgH="5894439" progId="Word.Document.8">
                  <p:embed/>
                </p:oleObj>
              </mc:Choice>
              <mc:Fallback>
                <p:oleObj name="Document" r:id="rId2" imgW="14932004" imgH="5894439" progId="Word.Document.8">
                  <p:embed/>
                  <p:pic>
                    <p:nvPicPr>
                      <p:cNvPr id="22530" name="对象 421889">
                        <a:extLst>
                          <a:ext uri="{FF2B5EF4-FFF2-40B4-BE49-F238E27FC236}">
                            <a16:creationId xmlns:a16="http://schemas.microsoft.com/office/drawing/2014/main" id="{8050B245-5A60-4968-8DA3-5E9A4C17807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927" y="1739900"/>
                        <a:ext cx="995680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79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3857">
            <a:extLst>
              <a:ext uri="{FF2B5EF4-FFF2-40B4-BE49-F238E27FC236}">
                <a16:creationId xmlns:a16="http://schemas.microsoft.com/office/drawing/2014/main" id="{1CCBB5C4-AFA6-466E-8D0F-07100C816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512394"/>
              </p:ext>
            </p:extLst>
          </p:nvPr>
        </p:nvGraphicFramePr>
        <p:xfrm>
          <a:off x="803797" y="1467829"/>
          <a:ext cx="10287795" cy="466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933207" imgH="6740557" progId="Word.Document.8">
                  <p:embed/>
                </p:oleObj>
              </mc:Choice>
              <mc:Fallback>
                <p:oleObj name="Document" r:id="rId2" imgW="14933207" imgH="6740557" progId="Word.Document.8">
                  <p:embed/>
                  <p:pic>
                    <p:nvPicPr>
                      <p:cNvPr id="23554" name="对象 633857">
                        <a:extLst>
                          <a:ext uri="{FF2B5EF4-FFF2-40B4-BE49-F238E27FC236}">
                            <a16:creationId xmlns:a16="http://schemas.microsoft.com/office/drawing/2014/main" id="{78946F7C-3544-4403-8772-5107E21E3B2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1467829"/>
                        <a:ext cx="10287795" cy="4660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49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2833">
            <a:extLst>
              <a:ext uri="{FF2B5EF4-FFF2-40B4-BE49-F238E27FC236}">
                <a16:creationId xmlns:a16="http://schemas.microsoft.com/office/drawing/2014/main" id="{570F529B-A23C-4B70-BCBD-33A6F6418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209530"/>
              </p:ext>
            </p:extLst>
          </p:nvPr>
        </p:nvGraphicFramePr>
        <p:xfrm>
          <a:off x="1568450" y="1581512"/>
          <a:ext cx="90551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5898156" imgH="7941089" progId="Word.Document.8">
                  <p:embed/>
                </p:oleObj>
              </mc:Choice>
              <mc:Fallback>
                <p:oleObj name="Document" r:id="rId2" imgW="15898156" imgH="7941089" progId="Word.Document.8">
                  <p:embed/>
                  <p:pic>
                    <p:nvPicPr>
                      <p:cNvPr id="24578" name="对象 632833">
                        <a:extLst>
                          <a:ext uri="{FF2B5EF4-FFF2-40B4-BE49-F238E27FC236}">
                            <a16:creationId xmlns:a16="http://schemas.microsoft.com/office/drawing/2014/main" id="{609E98B7-99DB-4F0C-AF84-80D1760866C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581512"/>
                        <a:ext cx="90551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28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7953">
            <a:extLst>
              <a:ext uri="{FF2B5EF4-FFF2-40B4-BE49-F238E27FC236}">
                <a16:creationId xmlns:a16="http://schemas.microsoft.com/office/drawing/2014/main" id="{753C9664-FD02-4772-99D7-F0B02501E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23132"/>
              </p:ext>
            </p:extLst>
          </p:nvPr>
        </p:nvGraphicFramePr>
        <p:xfrm>
          <a:off x="1411754" y="1452140"/>
          <a:ext cx="8555692" cy="540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6611866" progId="Word.Document.8">
                  <p:embed/>
                </p:oleObj>
              </mc:Choice>
              <mc:Fallback>
                <p:oleObj name="Document" r:id="rId2" imgW="10076773" imgH="6611866" progId="Word.Document.8">
                  <p:embed/>
                  <p:pic>
                    <p:nvPicPr>
                      <p:cNvPr id="25602" name="对象 637953">
                        <a:extLst>
                          <a:ext uri="{FF2B5EF4-FFF2-40B4-BE49-F238E27FC236}">
                            <a16:creationId xmlns:a16="http://schemas.microsoft.com/office/drawing/2014/main" id="{C1686BE5-19F0-4CD4-A7DC-5970EC63BE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754" y="1452140"/>
                        <a:ext cx="8555692" cy="5405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239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2" name="对象 645121">
            <a:extLst>
              <a:ext uri="{FF2B5EF4-FFF2-40B4-BE49-F238E27FC236}">
                <a16:creationId xmlns:a16="http://schemas.microsoft.com/office/drawing/2014/main" id="{88A54CC6-4C56-4D6D-84DA-3A0A7473E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999276"/>
              </p:ext>
            </p:extLst>
          </p:nvPr>
        </p:nvGraphicFramePr>
        <p:xfrm>
          <a:off x="1053305" y="1778001"/>
          <a:ext cx="10075863" cy="401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4303842" progId="Word.Document.8">
                  <p:embed/>
                </p:oleObj>
              </mc:Choice>
              <mc:Fallback>
                <p:oleObj name="Document" r:id="rId2" imgW="10076773" imgH="4303842" progId="Word.Document.8">
                  <p:embed/>
                  <p:pic>
                    <p:nvPicPr>
                      <p:cNvPr id="26626" name="对象 645121">
                        <a:extLst>
                          <a:ext uri="{FF2B5EF4-FFF2-40B4-BE49-F238E27FC236}">
                            <a16:creationId xmlns:a16="http://schemas.microsoft.com/office/drawing/2014/main" id="{AB271757-43F3-4912-A697-DA61A112D38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05" y="1778001"/>
                        <a:ext cx="10075863" cy="4013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45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46146">
            <a:extLst>
              <a:ext uri="{FF2B5EF4-FFF2-40B4-BE49-F238E27FC236}">
                <a16:creationId xmlns:a16="http://schemas.microsoft.com/office/drawing/2014/main" id="{73593873-AF2B-4389-A23D-E252466BA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584403"/>
              </p:ext>
            </p:extLst>
          </p:nvPr>
        </p:nvGraphicFramePr>
        <p:xfrm>
          <a:off x="1672459" y="1505525"/>
          <a:ext cx="8701096" cy="479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6924433" progId="Word.Document.8">
                  <p:embed/>
                </p:oleObj>
              </mc:Choice>
              <mc:Fallback>
                <p:oleObj name="Document" r:id="rId2" imgW="10076773" imgH="6924433" progId="Word.Document.8">
                  <p:embed/>
                  <p:pic>
                    <p:nvPicPr>
                      <p:cNvPr id="27650" name="对象 646146">
                        <a:extLst>
                          <a:ext uri="{FF2B5EF4-FFF2-40B4-BE49-F238E27FC236}">
                            <a16:creationId xmlns:a16="http://schemas.microsoft.com/office/drawing/2014/main" id="{DDB8E181-710E-4FAF-980D-6540FB5B04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459" y="1505525"/>
                        <a:ext cx="8701096" cy="4790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13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2" name="图片 420868">
            <a:extLst>
              <a:ext uri="{FF2B5EF4-FFF2-40B4-BE49-F238E27FC236}">
                <a16:creationId xmlns:a16="http://schemas.microsoft.com/office/drawing/2014/main" id="{EA937986-13FC-4622-A53E-754019F2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72" y="1181100"/>
            <a:ext cx="7267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420873">
            <a:extLst>
              <a:ext uri="{FF2B5EF4-FFF2-40B4-BE49-F238E27FC236}">
                <a16:creationId xmlns:a16="http://schemas.microsoft.com/office/drawing/2014/main" id="{E5C98466-C538-46F4-A2C5-5F3187C00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337491"/>
              </p:ext>
            </p:extLst>
          </p:nvPr>
        </p:nvGraphicFramePr>
        <p:xfrm>
          <a:off x="1187972" y="1076670"/>
          <a:ext cx="4999038" cy="86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006340" imgH="859657" progId="Word.Document.8">
                  <p:embed/>
                </p:oleObj>
              </mc:Choice>
              <mc:Fallback>
                <p:oleObj name="Document" r:id="rId4" imgW="5006340" imgH="859657" progId="Word.Document.8">
                  <p:embed/>
                  <p:pic>
                    <p:nvPicPr>
                      <p:cNvPr id="28677" name="对象 420873">
                        <a:extLst>
                          <a:ext uri="{FF2B5EF4-FFF2-40B4-BE49-F238E27FC236}">
                            <a16:creationId xmlns:a16="http://schemas.microsoft.com/office/drawing/2014/main" id="{4848DF3D-D378-42B5-BD5C-70DC23FB734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972" y="1076670"/>
                        <a:ext cx="4999038" cy="862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420874">
            <a:extLst>
              <a:ext uri="{FF2B5EF4-FFF2-40B4-BE49-F238E27FC236}">
                <a16:creationId xmlns:a16="http://schemas.microsoft.com/office/drawing/2014/main" id="{6928B725-FFA9-44FB-85B6-B391D9603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439649"/>
              </p:ext>
            </p:extLst>
          </p:nvPr>
        </p:nvGraphicFramePr>
        <p:xfrm>
          <a:off x="944590" y="1961731"/>
          <a:ext cx="11831659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9100673" imgH="3576320" progId="Word.Document.8">
                  <p:embed/>
                </p:oleObj>
              </mc:Choice>
              <mc:Fallback>
                <p:oleObj name="Document" r:id="rId6" imgW="19100673" imgH="3576320" progId="Word.Document.8">
                  <p:embed/>
                  <p:pic>
                    <p:nvPicPr>
                      <p:cNvPr id="28678" name="对象 420874">
                        <a:extLst>
                          <a:ext uri="{FF2B5EF4-FFF2-40B4-BE49-F238E27FC236}">
                            <a16:creationId xmlns:a16="http://schemas.microsoft.com/office/drawing/2014/main" id="{E1E90CB0-C86B-456F-BC86-0E8A034EAB1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961731"/>
                        <a:ext cx="11831659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1AF3B84A-DC8D-4E7D-A5B5-2229DB808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233199"/>
              </p:ext>
            </p:extLst>
          </p:nvPr>
        </p:nvGraphicFramePr>
        <p:xfrm>
          <a:off x="741391" y="3523830"/>
          <a:ext cx="10202338" cy="260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1208448" imgH="3755497" progId="Word.Document.8">
                  <p:embed/>
                </p:oleObj>
              </mc:Choice>
              <mc:Fallback>
                <p:oleObj name="Document" r:id="rId8" imgW="11208448" imgH="3755497" progId="Word.Document.8">
                  <p:embed/>
                  <p:pic>
                    <p:nvPicPr>
                      <p:cNvPr id="420876" name="对象 420875">
                        <a:extLst>
                          <a:ext uri="{FF2B5EF4-FFF2-40B4-BE49-F238E27FC236}">
                            <a16:creationId xmlns:a16="http://schemas.microsoft.com/office/drawing/2014/main" id="{510A3BDB-6B81-417F-88B0-E374B65710F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91" y="3523830"/>
                        <a:ext cx="10202338" cy="2604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09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6929">
            <a:extLst>
              <a:ext uri="{FF2B5EF4-FFF2-40B4-BE49-F238E27FC236}">
                <a16:creationId xmlns:a16="http://schemas.microsoft.com/office/drawing/2014/main" id="{0438176F-C800-4D35-B9B9-F447D1BFB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23690"/>
              </p:ext>
            </p:extLst>
          </p:nvPr>
        </p:nvGraphicFramePr>
        <p:xfrm>
          <a:off x="1027905" y="1301930"/>
          <a:ext cx="10075862" cy="174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1721465" progId="Word.Document.8">
                  <p:embed/>
                </p:oleObj>
              </mc:Choice>
              <mc:Fallback>
                <p:oleObj name="Document" r:id="rId2" imgW="10076773" imgH="1721465" progId="Word.Document.8">
                  <p:embed/>
                  <p:pic>
                    <p:nvPicPr>
                      <p:cNvPr id="29698" name="对象 636929">
                        <a:extLst>
                          <a:ext uri="{FF2B5EF4-FFF2-40B4-BE49-F238E27FC236}">
                            <a16:creationId xmlns:a16="http://schemas.microsoft.com/office/drawing/2014/main" id="{C5E4CD5D-A391-4630-BD0D-99C6C6E855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301930"/>
                        <a:ext cx="10075862" cy="1746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D2373D0-3338-43D3-BF1C-103A2938C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618727"/>
              </p:ext>
            </p:extLst>
          </p:nvPr>
        </p:nvGraphicFramePr>
        <p:xfrm>
          <a:off x="1599405" y="2912526"/>
          <a:ext cx="7519195" cy="32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120312" imgH="4314657" progId="Word.Document.8">
                  <p:embed/>
                </p:oleObj>
              </mc:Choice>
              <mc:Fallback>
                <p:oleObj name="Document" r:id="rId4" imgW="10120312" imgH="4314657" progId="Word.Document.8">
                  <p:embed/>
                  <p:pic>
                    <p:nvPicPr>
                      <p:cNvPr id="636931" name="对象 636930">
                        <a:extLst>
                          <a:ext uri="{FF2B5EF4-FFF2-40B4-BE49-F238E27FC236}">
                            <a16:creationId xmlns:a16="http://schemas.microsoft.com/office/drawing/2014/main" id="{58414F95-78C9-4E61-862D-FDE5A205021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405" y="2912526"/>
                        <a:ext cx="7519195" cy="320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11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731DAD3-158E-4876-B972-0D99DB9E8376}"/>
              </a:ext>
            </a:extLst>
          </p:cNvPr>
          <p:cNvSpPr/>
          <p:nvPr/>
        </p:nvSpPr>
        <p:spPr>
          <a:xfrm>
            <a:off x="2552700" y="2164081"/>
            <a:ext cx="7086600" cy="2529838"/>
          </a:xfrm>
          <a:prstGeom prst="roundRect">
            <a:avLst/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4B191DC-AE9A-4477-BFA7-B73907A50E56}"/>
              </a:ext>
            </a:extLst>
          </p:cNvPr>
          <p:cNvGrpSpPr/>
          <p:nvPr/>
        </p:nvGrpSpPr>
        <p:grpSpPr>
          <a:xfrm>
            <a:off x="5664807" y="1712836"/>
            <a:ext cx="862387" cy="826939"/>
            <a:chOff x="5336063" y="2804432"/>
            <a:chExt cx="862387" cy="82693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23D917-0320-4373-9A16-F1BA4581DA6C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rgbClr val="6A82FB"/>
            </a:solidFill>
            <a:ln>
              <a:solidFill>
                <a:srgbClr val="6A8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805B7D-6B42-4A72-95F8-63761A0E995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155D1BE-1AFF-42E3-B463-7940C671D048}"/>
              </a:ext>
            </a:extLst>
          </p:cNvPr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A3A1BB0-D06D-4FEC-97BA-5D4EF0025E2E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A78362D-1E4D-4509-9D36-1526FC12D23B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F3D6FF4-2664-44B3-945F-7CCFE47E8798}"/>
              </a:ext>
            </a:extLst>
          </p:cNvPr>
          <p:cNvGrpSpPr/>
          <p:nvPr/>
        </p:nvGrpSpPr>
        <p:grpSpPr>
          <a:xfrm>
            <a:off x="0" y="188"/>
            <a:ext cx="5214025" cy="6858899"/>
            <a:chOff x="0" y="188"/>
            <a:chExt cx="5214025" cy="685889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C6D632A-99F4-4EC4-98E7-F7590304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"/>
              <a:ext cx="5214025" cy="6858898"/>
            </a:xfrm>
            <a:custGeom>
              <a:avLst/>
              <a:gdLst>
                <a:gd name="T0" fmla="*/ 0 w 2314"/>
                <a:gd name="T1" fmla="*/ 0 h 3044"/>
                <a:gd name="T2" fmla="*/ 2314 w 2314"/>
                <a:gd name="T3" fmla="*/ 0 h 3044"/>
                <a:gd name="T4" fmla="*/ 0 w 2314"/>
                <a:gd name="T5" fmla="*/ 3044 h 3044"/>
                <a:gd name="T6" fmla="*/ 0 w 2314"/>
                <a:gd name="T7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3044">
                  <a:moveTo>
                    <a:pt x="0" y="0"/>
                  </a:moveTo>
                  <a:lnTo>
                    <a:pt x="2314" y="0"/>
                  </a:lnTo>
                  <a:lnTo>
                    <a:pt x="0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7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569B1EB-BB3B-4E4D-AA03-E376A128E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88"/>
              <a:ext cx="3104982" cy="4082892"/>
            </a:xfrm>
            <a:custGeom>
              <a:avLst/>
              <a:gdLst>
                <a:gd name="T0" fmla="*/ 0 w 1378"/>
                <a:gd name="T1" fmla="*/ 0 h 1812"/>
                <a:gd name="T2" fmla="*/ 1378 w 1378"/>
                <a:gd name="T3" fmla="*/ 0 h 1812"/>
                <a:gd name="T4" fmla="*/ 0 w 1378"/>
                <a:gd name="T5" fmla="*/ 1812 h 1812"/>
                <a:gd name="T6" fmla="*/ 0 w 1378"/>
                <a:gd name="T7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812">
                  <a:moveTo>
                    <a:pt x="0" y="0"/>
                  </a:moveTo>
                  <a:lnTo>
                    <a:pt x="1378" y="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C5F25D6-609D-4799-AFF7-D6C1795B3829}"/>
              </a:ext>
            </a:extLst>
          </p:cNvPr>
          <p:cNvGrpSpPr/>
          <p:nvPr/>
        </p:nvGrpSpPr>
        <p:grpSpPr>
          <a:xfrm rot="10800000">
            <a:off x="9341016" y="3108700"/>
            <a:ext cx="2850983" cy="3750386"/>
            <a:chOff x="2991017" y="188"/>
            <a:chExt cx="5214025" cy="6858899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18AD734-ABFC-4AEB-AF53-DDBE6141B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17" y="189"/>
              <a:ext cx="5214025" cy="6858898"/>
            </a:xfrm>
            <a:custGeom>
              <a:avLst/>
              <a:gdLst>
                <a:gd name="T0" fmla="*/ 0 w 2314"/>
                <a:gd name="T1" fmla="*/ 0 h 3044"/>
                <a:gd name="T2" fmla="*/ 2314 w 2314"/>
                <a:gd name="T3" fmla="*/ 0 h 3044"/>
                <a:gd name="T4" fmla="*/ 0 w 2314"/>
                <a:gd name="T5" fmla="*/ 3044 h 3044"/>
                <a:gd name="T6" fmla="*/ 0 w 2314"/>
                <a:gd name="T7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3044">
                  <a:moveTo>
                    <a:pt x="0" y="0"/>
                  </a:moveTo>
                  <a:lnTo>
                    <a:pt x="2314" y="0"/>
                  </a:lnTo>
                  <a:lnTo>
                    <a:pt x="0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7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36CA4F3-5697-41D1-BE54-12E9C6D1E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18" y="188"/>
              <a:ext cx="3104982" cy="4082892"/>
            </a:xfrm>
            <a:custGeom>
              <a:avLst/>
              <a:gdLst>
                <a:gd name="T0" fmla="*/ 0 w 1378"/>
                <a:gd name="T1" fmla="*/ 0 h 1812"/>
                <a:gd name="T2" fmla="*/ 1378 w 1378"/>
                <a:gd name="T3" fmla="*/ 0 h 1812"/>
                <a:gd name="T4" fmla="*/ 0 w 1378"/>
                <a:gd name="T5" fmla="*/ 1812 h 1812"/>
                <a:gd name="T6" fmla="*/ 0 w 1378"/>
                <a:gd name="T7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812">
                  <a:moveTo>
                    <a:pt x="0" y="0"/>
                  </a:moveTo>
                  <a:lnTo>
                    <a:pt x="1378" y="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25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5905">
            <a:extLst>
              <a:ext uri="{FF2B5EF4-FFF2-40B4-BE49-F238E27FC236}">
                <a16:creationId xmlns:a16="http://schemas.microsoft.com/office/drawing/2014/main" id="{8ED6C192-F389-4ECD-B854-298E10437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179404"/>
              </p:ext>
            </p:extLst>
          </p:nvPr>
        </p:nvGraphicFramePr>
        <p:xfrm>
          <a:off x="893197" y="1524000"/>
          <a:ext cx="10101262" cy="313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3442929" progId="Word.Document.8">
                  <p:embed/>
                </p:oleObj>
              </mc:Choice>
              <mc:Fallback>
                <p:oleObj name="Document" r:id="rId2" imgW="10076773" imgH="3442929" progId="Word.Document.8">
                  <p:embed/>
                  <p:pic>
                    <p:nvPicPr>
                      <p:cNvPr id="30722" name="对象 635905">
                        <a:extLst>
                          <a:ext uri="{FF2B5EF4-FFF2-40B4-BE49-F238E27FC236}">
                            <a16:creationId xmlns:a16="http://schemas.microsoft.com/office/drawing/2014/main" id="{3EE273CE-AF9B-4322-8C0A-AF012510DAF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97" y="1524000"/>
                        <a:ext cx="10101262" cy="3135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53B9448C-9941-471C-9EDB-D90D136DD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269044"/>
              </p:ext>
            </p:extLst>
          </p:nvPr>
        </p:nvGraphicFramePr>
        <p:xfrm>
          <a:off x="890022" y="4491073"/>
          <a:ext cx="10075862" cy="77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860913" progId="Word.Document.8">
                  <p:embed/>
                </p:oleObj>
              </mc:Choice>
              <mc:Fallback>
                <p:oleObj name="Document" r:id="rId4" imgW="10076773" imgH="860913" progId="Word.Document.8">
                  <p:embed/>
                  <p:pic>
                    <p:nvPicPr>
                      <p:cNvPr id="635907" name="对象 635906">
                        <a:extLst>
                          <a:ext uri="{FF2B5EF4-FFF2-40B4-BE49-F238E27FC236}">
                            <a16:creationId xmlns:a16="http://schemas.microsoft.com/office/drawing/2014/main" id="{0866B2F2-C086-4BE6-BBA4-60A1A169D4C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022" y="4491073"/>
                        <a:ext cx="10075862" cy="779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124295C1-EEA3-41E6-9688-F51343578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805253"/>
              </p:ext>
            </p:extLst>
          </p:nvPr>
        </p:nvGraphicFramePr>
        <p:xfrm>
          <a:off x="870972" y="5237695"/>
          <a:ext cx="10061575" cy="77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57701" imgH="860913" progId="Word.Document.8">
                  <p:embed/>
                </p:oleObj>
              </mc:Choice>
              <mc:Fallback>
                <p:oleObj name="Document" r:id="rId6" imgW="10057701" imgH="860913" progId="Word.Document.8">
                  <p:embed/>
                  <p:pic>
                    <p:nvPicPr>
                      <p:cNvPr id="635909" name="对象 635908">
                        <a:extLst>
                          <a:ext uri="{FF2B5EF4-FFF2-40B4-BE49-F238E27FC236}">
                            <a16:creationId xmlns:a16="http://schemas.microsoft.com/office/drawing/2014/main" id="{4A272B68-7441-4536-95E8-7C9A6AEF4A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72" y="5237695"/>
                        <a:ext cx="10061575" cy="777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385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4882">
            <a:extLst>
              <a:ext uri="{FF2B5EF4-FFF2-40B4-BE49-F238E27FC236}">
                <a16:creationId xmlns:a16="http://schemas.microsoft.com/office/drawing/2014/main" id="{9BA1C015-6A1D-47A9-86C0-92ECFA8945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910233"/>
              </p:ext>
            </p:extLst>
          </p:nvPr>
        </p:nvGraphicFramePr>
        <p:xfrm>
          <a:off x="1506235" y="1301930"/>
          <a:ext cx="9179530" cy="510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57701" imgH="6337874" progId="Word.Document.8">
                  <p:embed/>
                </p:oleObj>
              </mc:Choice>
              <mc:Fallback>
                <p:oleObj name="Document" r:id="rId2" imgW="10057701" imgH="6337874" progId="Word.Document.8">
                  <p:embed/>
                  <p:pic>
                    <p:nvPicPr>
                      <p:cNvPr id="31746" name="对象 634882">
                        <a:extLst>
                          <a:ext uri="{FF2B5EF4-FFF2-40B4-BE49-F238E27FC236}">
                            <a16:creationId xmlns:a16="http://schemas.microsoft.com/office/drawing/2014/main" id="{7E8E9A9D-89D9-4F19-8AD7-C104224F1C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235" y="1301930"/>
                        <a:ext cx="9179530" cy="5100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84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1265">
            <a:extLst>
              <a:ext uri="{FF2B5EF4-FFF2-40B4-BE49-F238E27FC236}">
                <a16:creationId xmlns:a16="http://schemas.microsoft.com/office/drawing/2014/main" id="{18DF0214-EF6C-475F-9B0E-1CCC13CB6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20725"/>
              </p:ext>
            </p:extLst>
          </p:nvPr>
        </p:nvGraphicFramePr>
        <p:xfrm>
          <a:off x="1336674" y="1301930"/>
          <a:ext cx="10075863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2582377" progId="Word.Document.8">
                  <p:embed/>
                </p:oleObj>
              </mc:Choice>
              <mc:Fallback>
                <p:oleObj name="Document" r:id="rId2" imgW="10076773" imgH="2582377" progId="Word.Document.8">
                  <p:embed/>
                  <p:pic>
                    <p:nvPicPr>
                      <p:cNvPr id="32770" name="对象 651265">
                        <a:extLst>
                          <a:ext uri="{FF2B5EF4-FFF2-40B4-BE49-F238E27FC236}">
                            <a16:creationId xmlns:a16="http://schemas.microsoft.com/office/drawing/2014/main" id="{BBC20974-C5EE-4AC5-B7C0-99696FA0886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4" y="1301930"/>
                        <a:ext cx="10075863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28D7037-4BFA-465A-B11E-20DE52E8C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0719"/>
              </p:ext>
            </p:extLst>
          </p:nvPr>
        </p:nvGraphicFramePr>
        <p:xfrm>
          <a:off x="1471613" y="3683180"/>
          <a:ext cx="7799387" cy="268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3764149" progId="Word.Document.8">
                  <p:embed/>
                </p:oleObj>
              </mc:Choice>
              <mc:Fallback>
                <p:oleObj name="Document" r:id="rId4" imgW="10076773" imgH="3764149" progId="Word.Document.8">
                  <p:embed/>
                  <p:pic>
                    <p:nvPicPr>
                      <p:cNvPr id="651267" name="对象 651266">
                        <a:extLst>
                          <a:ext uri="{FF2B5EF4-FFF2-40B4-BE49-F238E27FC236}">
                            <a16:creationId xmlns:a16="http://schemas.microsoft.com/office/drawing/2014/main" id="{6731682F-B3BA-47F2-A979-B9D1F08E86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3683180"/>
                        <a:ext cx="7799387" cy="2685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0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2289">
            <a:extLst>
              <a:ext uri="{FF2B5EF4-FFF2-40B4-BE49-F238E27FC236}">
                <a16:creationId xmlns:a16="http://schemas.microsoft.com/office/drawing/2014/main" id="{95CB5204-AA9F-40BC-8D3F-BBBBCB381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664051"/>
              </p:ext>
            </p:extLst>
          </p:nvPr>
        </p:nvGraphicFramePr>
        <p:xfrm>
          <a:off x="824321" y="1301930"/>
          <a:ext cx="10075862" cy="168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1721465" progId="Word.Document.8">
                  <p:embed/>
                </p:oleObj>
              </mc:Choice>
              <mc:Fallback>
                <p:oleObj name="Document" r:id="rId2" imgW="10076773" imgH="1721465" progId="Word.Document.8">
                  <p:embed/>
                  <p:pic>
                    <p:nvPicPr>
                      <p:cNvPr id="33794" name="对象 652289">
                        <a:extLst>
                          <a:ext uri="{FF2B5EF4-FFF2-40B4-BE49-F238E27FC236}">
                            <a16:creationId xmlns:a16="http://schemas.microsoft.com/office/drawing/2014/main" id="{F39C22D7-05F0-458C-BD5B-07C5F479D4F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21" y="1301930"/>
                        <a:ext cx="10075862" cy="1682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61083F8-8322-4303-A78C-0034FC0B0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153259"/>
              </p:ext>
            </p:extLst>
          </p:nvPr>
        </p:nvGraphicFramePr>
        <p:xfrm>
          <a:off x="824320" y="2814760"/>
          <a:ext cx="10075863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4303842" progId="Word.Document.8">
                  <p:embed/>
                </p:oleObj>
              </mc:Choice>
              <mc:Fallback>
                <p:oleObj name="Document" r:id="rId4" imgW="10076773" imgH="4303842" progId="Word.Document.8">
                  <p:embed/>
                  <p:pic>
                    <p:nvPicPr>
                      <p:cNvPr id="652291" name="对象 652290">
                        <a:extLst>
                          <a:ext uri="{FF2B5EF4-FFF2-40B4-BE49-F238E27FC236}">
                            <a16:creationId xmlns:a16="http://schemas.microsoft.com/office/drawing/2014/main" id="{6DCB8AF9-EB5C-476D-A2D7-829BEF9820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20" y="2814760"/>
                        <a:ext cx="10075863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6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3313">
            <a:extLst>
              <a:ext uri="{FF2B5EF4-FFF2-40B4-BE49-F238E27FC236}">
                <a16:creationId xmlns:a16="http://schemas.microsoft.com/office/drawing/2014/main" id="{923B4E5E-AD56-449A-96FF-F3A77169B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395482"/>
              </p:ext>
            </p:extLst>
          </p:nvPr>
        </p:nvGraphicFramePr>
        <p:xfrm>
          <a:off x="1314450" y="1530712"/>
          <a:ext cx="956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293706" imgH="6063521" progId="Word.Document.8">
                  <p:embed/>
                </p:oleObj>
              </mc:Choice>
              <mc:Fallback>
                <p:oleObj name="Document" r:id="rId2" imgW="12293706" imgH="6063521" progId="Word.Document.8">
                  <p:embed/>
                  <p:pic>
                    <p:nvPicPr>
                      <p:cNvPr id="34818" name="对象 653313">
                        <a:extLst>
                          <a:ext uri="{FF2B5EF4-FFF2-40B4-BE49-F238E27FC236}">
                            <a16:creationId xmlns:a16="http://schemas.microsoft.com/office/drawing/2014/main" id="{DCC60BB6-BBED-4C47-A141-7A1BAA4E0BB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30712"/>
                        <a:ext cx="956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07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731DAD3-158E-4876-B972-0D99DB9E8376}"/>
              </a:ext>
            </a:extLst>
          </p:cNvPr>
          <p:cNvSpPr/>
          <p:nvPr/>
        </p:nvSpPr>
        <p:spPr>
          <a:xfrm>
            <a:off x="2552700" y="2164081"/>
            <a:ext cx="7086600" cy="2529838"/>
          </a:xfrm>
          <a:prstGeom prst="roundRect">
            <a:avLst/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4B191DC-AE9A-4477-BFA7-B73907A50E56}"/>
              </a:ext>
            </a:extLst>
          </p:cNvPr>
          <p:cNvGrpSpPr/>
          <p:nvPr/>
        </p:nvGrpSpPr>
        <p:grpSpPr>
          <a:xfrm>
            <a:off x="5664807" y="1712836"/>
            <a:ext cx="862387" cy="826939"/>
            <a:chOff x="5336063" y="2804432"/>
            <a:chExt cx="862387" cy="82693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23D917-0320-4373-9A16-F1BA4581DA6C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rgbClr val="6A82FB"/>
            </a:solidFill>
            <a:ln>
              <a:solidFill>
                <a:srgbClr val="6A8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805B7D-6B42-4A72-95F8-63761A0E995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155D1BE-1AFF-42E3-B463-7940C671D048}"/>
              </a:ext>
            </a:extLst>
          </p:cNvPr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A3A1BB0-D06D-4FEC-97BA-5D4EF0025E2E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当堂达标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A78362D-1E4D-4509-9D36-1526FC12D23B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REACHING THE GOAL IN COURT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F033527-73CA-4B3B-B986-5DC586607799}"/>
              </a:ext>
            </a:extLst>
          </p:cNvPr>
          <p:cNvGrpSpPr/>
          <p:nvPr/>
        </p:nvGrpSpPr>
        <p:grpSpPr>
          <a:xfrm>
            <a:off x="0" y="188"/>
            <a:ext cx="5214025" cy="6858899"/>
            <a:chOff x="0" y="188"/>
            <a:chExt cx="5214025" cy="6858899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2AFD1D6-46BD-4C51-A4B6-04F4A904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"/>
              <a:ext cx="5214025" cy="6858898"/>
            </a:xfrm>
            <a:custGeom>
              <a:avLst/>
              <a:gdLst>
                <a:gd name="T0" fmla="*/ 0 w 2314"/>
                <a:gd name="T1" fmla="*/ 0 h 3044"/>
                <a:gd name="T2" fmla="*/ 2314 w 2314"/>
                <a:gd name="T3" fmla="*/ 0 h 3044"/>
                <a:gd name="T4" fmla="*/ 0 w 2314"/>
                <a:gd name="T5" fmla="*/ 3044 h 3044"/>
                <a:gd name="T6" fmla="*/ 0 w 2314"/>
                <a:gd name="T7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3044">
                  <a:moveTo>
                    <a:pt x="0" y="0"/>
                  </a:moveTo>
                  <a:lnTo>
                    <a:pt x="2314" y="0"/>
                  </a:lnTo>
                  <a:lnTo>
                    <a:pt x="0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7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48B0BD1-D17A-4549-A965-69274A47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88"/>
              <a:ext cx="3104982" cy="4082892"/>
            </a:xfrm>
            <a:custGeom>
              <a:avLst/>
              <a:gdLst>
                <a:gd name="T0" fmla="*/ 0 w 1378"/>
                <a:gd name="T1" fmla="*/ 0 h 1812"/>
                <a:gd name="T2" fmla="*/ 1378 w 1378"/>
                <a:gd name="T3" fmla="*/ 0 h 1812"/>
                <a:gd name="T4" fmla="*/ 0 w 1378"/>
                <a:gd name="T5" fmla="*/ 1812 h 1812"/>
                <a:gd name="T6" fmla="*/ 0 w 1378"/>
                <a:gd name="T7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812">
                  <a:moveTo>
                    <a:pt x="0" y="0"/>
                  </a:moveTo>
                  <a:lnTo>
                    <a:pt x="1378" y="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A9FEFDC-53A6-46E1-90A2-546401CF28DD}"/>
              </a:ext>
            </a:extLst>
          </p:cNvPr>
          <p:cNvGrpSpPr/>
          <p:nvPr/>
        </p:nvGrpSpPr>
        <p:grpSpPr>
          <a:xfrm rot="10800000">
            <a:off x="9341016" y="3108700"/>
            <a:ext cx="2850983" cy="3750386"/>
            <a:chOff x="2991017" y="188"/>
            <a:chExt cx="5214025" cy="6858899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50E5123-FA08-4A01-BC61-07EC85B8D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17" y="189"/>
              <a:ext cx="5214025" cy="6858898"/>
            </a:xfrm>
            <a:custGeom>
              <a:avLst/>
              <a:gdLst>
                <a:gd name="T0" fmla="*/ 0 w 2314"/>
                <a:gd name="T1" fmla="*/ 0 h 3044"/>
                <a:gd name="T2" fmla="*/ 2314 w 2314"/>
                <a:gd name="T3" fmla="*/ 0 h 3044"/>
                <a:gd name="T4" fmla="*/ 0 w 2314"/>
                <a:gd name="T5" fmla="*/ 3044 h 3044"/>
                <a:gd name="T6" fmla="*/ 0 w 2314"/>
                <a:gd name="T7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3044">
                  <a:moveTo>
                    <a:pt x="0" y="0"/>
                  </a:moveTo>
                  <a:lnTo>
                    <a:pt x="2314" y="0"/>
                  </a:lnTo>
                  <a:lnTo>
                    <a:pt x="0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7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4A147793-2031-4981-9EE3-A2DB98B1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18" y="188"/>
              <a:ext cx="3104982" cy="4082892"/>
            </a:xfrm>
            <a:custGeom>
              <a:avLst/>
              <a:gdLst>
                <a:gd name="T0" fmla="*/ 0 w 1378"/>
                <a:gd name="T1" fmla="*/ 0 h 1812"/>
                <a:gd name="T2" fmla="*/ 1378 w 1378"/>
                <a:gd name="T3" fmla="*/ 0 h 1812"/>
                <a:gd name="T4" fmla="*/ 0 w 1378"/>
                <a:gd name="T5" fmla="*/ 1812 h 1812"/>
                <a:gd name="T6" fmla="*/ 0 w 1378"/>
                <a:gd name="T7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812">
                  <a:moveTo>
                    <a:pt x="0" y="0"/>
                  </a:moveTo>
                  <a:lnTo>
                    <a:pt x="1378" y="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8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Bold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05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02435">
            <a:extLst>
              <a:ext uri="{FF2B5EF4-FFF2-40B4-BE49-F238E27FC236}">
                <a16:creationId xmlns:a16="http://schemas.microsoft.com/office/drawing/2014/main" id="{43B01039-4A75-46D6-A328-7A38C892A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332548"/>
              </p:ext>
            </p:extLst>
          </p:nvPr>
        </p:nvGraphicFramePr>
        <p:xfrm>
          <a:off x="1485901" y="1348182"/>
          <a:ext cx="8648700" cy="374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4896891" progId="Word.Document.8">
                  <p:embed/>
                </p:oleObj>
              </mc:Choice>
              <mc:Fallback>
                <p:oleObj name="Document" r:id="rId2" imgW="10076773" imgH="4896891" progId="Word.Document.8">
                  <p:embed/>
                  <p:pic>
                    <p:nvPicPr>
                      <p:cNvPr id="35843" name="对象 402435">
                        <a:extLst>
                          <a:ext uri="{FF2B5EF4-FFF2-40B4-BE49-F238E27FC236}">
                            <a16:creationId xmlns:a16="http://schemas.microsoft.com/office/drawing/2014/main" id="{D612D4A7-6EDF-4005-BC0F-30D4CF24EE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1" y="1348182"/>
                        <a:ext cx="8648700" cy="3746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7EE040B-5D04-44A8-8B6C-E9B448F93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39429"/>
              </p:ext>
            </p:extLst>
          </p:nvPr>
        </p:nvGraphicFramePr>
        <p:xfrm>
          <a:off x="1252538" y="4949505"/>
          <a:ext cx="10101262" cy="112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860913" progId="Word.Document.8">
                  <p:embed/>
                </p:oleObj>
              </mc:Choice>
              <mc:Fallback>
                <p:oleObj name="Document" r:id="rId4" imgW="10076773" imgH="860913" progId="Word.Document.8">
                  <p:embed/>
                  <p:pic>
                    <p:nvPicPr>
                      <p:cNvPr id="402437" name="对象 402436">
                        <a:extLst>
                          <a:ext uri="{FF2B5EF4-FFF2-40B4-BE49-F238E27FC236}">
                            <a16:creationId xmlns:a16="http://schemas.microsoft.com/office/drawing/2014/main" id="{DB677788-B18B-407E-AF16-EF6D8713150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4949505"/>
                        <a:ext cx="10101262" cy="112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23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8817">
            <a:extLst>
              <a:ext uri="{FF2B5EF4-FFF2-40B4-BE49-F238E27FC236}">
                <a16:creationId xmlns:a16="http://schemas.microsoft.com/office/drawing/2014/main" id="{9D7EF72D-D584-485C-985B-24DC119B5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23722"/>
              </p:ext>
            </p:extLst>
          </p:nvPr>
        </p:nvGraphicFramePr>
        <p:xfrm>
          <a:off x="1045369" y="1542705"/>
          <a:ext cx="10101262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3442929" progId="Word.Document.8">
                  <p:embed/>
                </p:oleObj>
              </mc:Choice>
              <mc:Fallback>
                <p:oleObj name="Document" r:id="rId2" imgW="10076773" imgH="3442929" progId="Word.Document.8">
                  <p:embed/>
                  <p:pic>
                    <p:nvPicPr>
                      <p:cNvPr id="36866" name="对象 418817">
                        <a:extLst>
                          <a:ext uri="{FF2B5EF4-FFF2-40B4-BE49-F238E27FC236}">
                            <a16:creationId xmlns:a16="http://schemas.microsoft.com/office/drawing/2014/main" id="{C74A4164-23C8-4BC4-A43D-1310F5F615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369" y="1542705"/>
                        <a:ext cx="10101262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B333176-EEDF-45B5-8A4B-03A9806A7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75777"/>
              </p:ext>
            </p:extLst>
          </p:nvPr>
        </p:nvGraphicFramePr>
        <p:xfrm>
          <a:off x="870417" y="4445000"/>
          <a:ext cx="1010126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1721465" progId="Word.Document.8">
                  <p:embed/>
                </p:oleObj>
              </mc:Choice>
              <mc:Fallback>
                <p:oleObj name="Document" r:id="rId4" imgW="10076773" imgH="1721465" progId="Word.Document.8">
                  <p:embed/>
                  <p:pic>
                    <p:nvPicPr>
                      <p:cNvPr id="418819" name="对象 418818">
                        <a:extLst>
                          <a:ext uri="{FF2B5EF4-FFF2-40B4-BE49-F238E27FC236}">
                            <a16:creationId xmlns:a16="http://schemas.microsoft.com/office/drawing/2014/main" id="{16822195-3057-4FF3-AF3B-3A85EA6DA3E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17" y="4445000"/>
                        <a:ext cx="10101263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8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7793">
            <a:extLst>
              <a:ext uri="{FF2B5EF4-FFF2-40B4-BE49-F238E27FC236}">
                <a16:creationId xmlns:a16="http://schemas.microsoft.com/office/drawing/2014/main" id="{8485546F-C15A-4457-B6E1-8FD8C27E6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691079"/>
              </p:ext>
            </p:extLst>
          </p:nvPr>
        </p:nvGraphicFramePr>
        <p:xfrm>
          <a:off x="620473" y="1903063"/>
          <a:ext cx="13111423" cy="110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8719250" imgH="1575095" progId="Word.Document.8">
                  <p:embed/>
                </p:oleObj>
              </mc:Choice>
              <mc:Fallback>
                <p:oleObj name="Document" r:id="rId2" imgW="18719250" imgH="1575095" progId="Word.Document.8">
                  <p:embed/>
                  <p:pic>
                    <p:nvPicPr>
                      <p:cNvPr id="37890" name="对象 417793">
                        <a:extLst>
                          <a:ext uri="{FF2B5EF4-FFF2-40B4-BE49-F238E27FC236}">
                            <a16:creationId xmlns:a16="http://schemas.microsoft.com/office/drawing/2014/main" id="{45992AFC-C4A9-4E3A-A11F-79D2CBAE38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73" y="1903063"/>
                        <a:ext cx="13111423" cy="1105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1FECBAD0-8D6F-404C-B425-620FF1E7A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03808"/>
              </p:ext>
            </p:extLst>
          </p:nvPr>
        </p:nvGraphicFramePr>
        <p:xfrm>
          <a:off x="1027905" y="2538004"/>
          <a:ext cx="6238246" cy="49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67057" imgH="884707" progId="Word.Document.8">
                  <p:embed/>
                </p:oleObj>
              </mc:Choice>
              <mc:Fallback>
                <p:oleObj name="Document" r:id="rId4" imgW="10067057" imgH="884707" progId="Word.Document.8">
                  <p:embed/>
                  <p:pic>
                    <p:nvPicPr>
                      <p:cNvPr id="417795" name="对象 417794">
                        <a:extLst>
                          <a:ext uri="{FF2B5EF4-FFF2-40B4-BE49-F238E27FC236}">
                            <a16:creationId xmlns:a16="http://schemas.microsoft.com/office/drawing/2014/main" id="{4C004EE7-1C02-46DC-A58B-46D241FD90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2538004"/>
                        <a:ext cx="6238246" cy="49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1943DE9-F9CF-4933-88AD-F20076CB8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584560"/>
              </p:ext>
            </p:extLst>
          </p:nvPr>
        </p:nvGraphicFramePr>
        <p:xfrm>
          <a:off x="620473" y="3434714"/>
          <a:ext cx="10972271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5665704" imgH="1990410" progId="Word.Document.8">
                  <p:embed/>
                </p:oleObj>
              </mc:Choice>
              <mc:Fallback>
                <p:oleObj name="Document" r:id="rId6" imgW="15665704" imgH="1990410" progId="Word.Document.8">
                  <p:embed/>
                  <p:pic>
                    <p:nvPicPr>
                      <p:cNvPr id="417796" name="对象 417795">
                        <a:extLst>
                          <a:ext uri="{FF2B5EF4-FFF2-40B4-BE49-F238E27FC236}">
                            <a16:creationId xmlns:a16="http://schemas.microsoft.com/office/drawing/2014/main" id="{235E3971-752B-44EE-8741-BD032D32347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73" y="3434714"/>
                        <a:ext cx="10972271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CA11588-2EA0-416D-A0A5-1F4D97042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558499"/>
              </p:ext>
            </p:extLst>
          </p:nvPr>
        </p:nvGraphicFramePr>
        <p:xfrm>
          <a:off x="1027905" y="4241407"/>
          <a:ext cx="10375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6974418" imgH="3317469" progId="Word.Document.8">
                  <p:embed/>
                </p:oleObj>
              </mc:Choice>
              <mc:Fallback>
                <p:oleObj name="Document" r:id="rId8" imgW="16974418" imgH="3317469" progId="Word.Document.8">
                  <p:embed/>
                  <p:pic>
                    <p:nvPicPr>
                      <p:cNvPr id="417797" name="对象 417796">
                        <a:extLst>
                          <a:ext uri="{FF2B5EF4-FFF2-40B4-BE49-F238E27FC236}">
                            <a16:creationId xmlns:a16="http://schemas.microsoft.com/office/drawing/2014/main" id="{24E46178-CD7C-420A-8C16-CDD61E5A60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4241407"/>
                        <a:ext cx="10375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069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pic>
        <p:nvPicPr>
          <p:cNvPr id="12" name="图片 49188">
            <a:extLst>
              <a:ext uri="{FF2B5EF4-FFF2-40B4-BE49-F238E27FC236}">
                <a16:creationId xmlns:a16="http://schemas.microsoft.com/office/drawing/2014/main" id="{552C5B13-E8C8-49B3-AA45-B50973FC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136650"/>
            <a:ext cx="724535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ECB0B58-A356-425F-9092-E75FDB77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243388"/>
            <a:ext cx="5095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BFDF471-3610-40F0-8ACF-C1728F2DD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2392363"/>
            <a:ext cx="14255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每一个数</a:t>
            </a:r>
            <a:r>
              <a:rPr lang="en-US" altLang="zh-CN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076C458-A56C-48F9-AEE3-9FEE1DBA9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2827338"/>
            <a:ext cx="11334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第一位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aphicFrame>
        <p:nvGraphicFramePr>
          <p:cNvPr id="16" name="对象 49192">
            <a:extLst>
              <a:ext uri="{FF2B5EF4-FFF2-40B4-BE49-F238E27FC236}">
                <a16:creationId xmlns:a16="http://schemas.microsoft.com/office/drawing/2014/main" id="{EE83041E-44B6-484C-A9C1-272E52C4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752972"/>
              </p:ext>
            </p:extLst>
          </p:nvPr>
        </p:nvGraphicFramePr>
        <p:xfrm>
          <a:off x="714375" y="5654675"/>
          <a:ext cx="10061575" cy="79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67057" imgH="860913" progId="Word.Document.8">
                  <p:embed/>
                </p:oleObj>
              </mc:Choice>
              <mc:Fallback>
                <p:oleObj name="Document" r:id="rId4" imgW="10067057" imgH="860913" progId="Word.Document.8">
                  <p:embed/>
                  <p:pic>
                    <p:nvPicPr>
                      <p:cNvPr id="4103" name="对象 49192">
                        <a:extLst>
                          <a:ext uri="{FF2B5EF4-FFF2-40B4-BE49-F238E27FC236}">
                            <a16:creationId xmlns:a16="http://schemas.microsoft.com/office/drawing/2014/main" id="{F522406E-6607-48D3-B863-5BCE779538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654675"/>
                        <a:ext cx="10061575" cy="79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60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6769">
            <a:extLst>
              <a:ext uri="{FF2B5EF4-FFF2-40B4-BE49-F238E27FC236}">
                <a16:creationId xmlns:a16="http://schemas.microsoft.com/office/drawing/2014/main" id="{839241B9-5CA8-497E-A0BD-4FBD228E5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758197"/>
              </p:ext>
            </p:extLst>
          </p:nvPr>
        </p:nvGraphicFramePr>
        <p:xfrm>
          <a:off x="870417" y="1220198"/>
          <a:ext cx="5911383" cy="237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4616049" progId="Word.Document.8">
                  <p:embed/>
                </p:oleObj>
              </mc:Choice>
              <mc:Fallback>
                <p:oleObj name="Document" r:id="rId2" imgW="10076773" imgH="4616049" progId="Word.Document.8">
                  <p:embed/>
                  <p:pic>
                    <p:nvPicPr>
                      <p:cNvPr id="38914" name="对象 416769">
                        <a:extLst>
                          <a:ext uri="{FF2B5EF4-FFF2-40B4-BE49-F238E27FC236}">
                            <a16:creationId xmlns:a16="http://schemas.microsoft.com/office/drawing/2014/main" id="{35663B55-99E3-4317-A818-9EBF19FE2F2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17" y="1220198"/>
                        <a:ext cx="5911383" cy="237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5746">
            <a:extLst>
              <a:ext uri="{FF2B5EF4-FFF2-40B4-BE49-F238E27FC236}">
                <a16:creationId xmlns:a16="http://schemas.microsoft.com/office/drawing/2014/main" id="{78FCC3D5-D753-47EE-89F1-D61D79EFC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56468"/>
              </p:ext>
            </p:extLst>
          </p:nvPr>
        </p:nvGraphicFramePr>
        <p:xfrm>
          <a:off x="916514" y="3593468"/>
          <a:ext cx="5027086" cy="316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7236640" progId="Word.Document.8">
                  <p:embed/>
                </p:oleObj>
              </mc:Choice>
              <mc:Fallback>
                <p:oleObj name="Document" r:id="rId4" imgW="10076773" imgH="7236640" progId="Word.Document.8">
                  <p:embed/>
                  <p:pic>
                    <p:nvPicPr>
                      <p:cNvPr id="39938" name="对象 415746">
                        <a:extLst>
                          <a:ext uri="{FF2B5EF4-FFF2-40B4-BE49-F238E27FC236}">
                            <a16:creationId xmlns:a16="http://schemas.microsoft.com/office/drawing/2014/main" id="{D7784CED-E149-4C72-B54F-FA5C13EAB9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514" y="3593468"/>
                        <a:ext cx="5027086" cy="3162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414721">
            <a:extLst>
              <a:ext uri="{FF2B5EF4-FFF2-40B4-BE49-F238E27FC236}">
                <a16:creationId xmlns:a16="http://schemas.microsoft.com/office/drawing/2014/main" id="{F3653788-DC56-4AAD-92C3-2BF9ED126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73757"/>
              </p:ext>
            </p:extLst>
          </p:nvPr>
        </p:nvGraphicFramePr>
        <p:xfrm>
          <a:off x="5321301" y="3593468"/>
          <a:ext cx="6144685" cy="284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6773" imgH="4616049" progId="Word.Document.8">
                  <p:embed/>
                </p:oleObj>
              </mc:Choice>
              <mc:Fallback>
                <p:oleObj name="Document" r:id="rId6" imgW="10076773" imgH="4616049" progId="Word.Document.8">
                  <p:embed/>
                  <p:pic>
                    <p:nvPicPr>
                      <p:cNvPr id="40962" name="对象 414721">
                        <a:extLst>
                          <a:ext uri="{FF2B5EF4-FFF2-40B4-BE49-F238E27FC236}">
                            <a16:creationId xmlns:a16="http://schemas.microsoft.com/office/drawing/2014/main" id="{2E4C18D7-1A3A-4A67-874A-F3F7B9CC698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1" y="3593468"/>
                        <a:ext cx="6144685" cy="284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102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21" name="Shape 40">
            <a:extLst>
              <a:ext uri="{FF2B5EF4-FFF2-40B4-BE49-F238E27FC236}">
                <a16:creationId xmlns:a16="http://schemas.microsoft.com/office/drawing/2014/main" id="{6DBEAF3C-9A15-44F6-91AF-C1F68A1F9C1D}"/>
              </a:ext>
            </a:extLst>
          </p:cNvPr>
          <p:cNvSpPr/>
          <p:nvPr/>
        </p:nvSpPr>
        <p:spPr>
          <a:xfrm>
            <a:off x="4032581" y="4642970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ctr"/>
            <a:r>
              <a:rPr lang="zh-CN" altLang="en-US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</a:t>
            </a:r>
            <a:endParaRPr lang="zh-CN" altLang="en-US" sz="14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232BE8-751A-434B-AAD9-636E39B1AF26}"/>
              </a:ext>
            </a:extLst>
          </p:cNvPr>
          <p:cNvSpPr/>
          <p:nvPr/>
        </p:nvSpPr>
        <p:spPr>
          <a:xfrm>
            <a:off x="3167095" y="3662830"/>
            <a:ext cx="573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THANK YOU FOR LISTENING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D8D0E86-206F-4F9F-9E0F-5AE723C5692D}"/>
              </a:ext>
            </a:extLst>
          </p:cNvPr>
          <p:cNvCxnSpPr>
            <a:cxnSpLocks/>
          </p:cNvCxnSpPr>
          <p:nvPr/>
        </p:nvCxnSpPr>
        <p:spPr>
          <a:xfrm>
            <a:off x="3082621" y="4401794"/>
            <a:ext cx="5899761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C43BCAE-C0D1-42F5-BA64-A7146FFC9D7F}"/>
              </a:ext>
            </a:extLst>
          </p:cNvPr>
          <p:cNvSpPr/>
          <p:nvPr/>
        </p:nvSpPr>
        <p:spPr>
          <a:xfrm>
            <a:off x="2427516" y="2593420"/>
            <a:ext cx="7209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dirty="0">
                <a:solidFill>
                  <a:srgbClr val="6A82F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48D10E0-869D-49EB-B7C5-BF6E7C8843EB}"/>
              </a:ext>
            </a:extLst>
          </p:cNvPr>
          <p:cNvSpPr/>
          <p:nvPr/>
        </p:nvSpPr>
        <p:spPr>
          <a:xfrm>
            <a:off x="2019301" y="1676400"/>
            <a:ext cx="8226246" cy="3524754"/>
          </a:xfrm>
          <a:prstGeom prst="roundRect">
            <a:avLst>
              <a:gd name="adj" fmla="val 9821"/>
            </a:avLst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任意多边形 7">
            <a:extLst>
              <a:ext uri="{FF2B5EF4-FFF2-40B4-BE49-F238E27FC236}">
                <a16:creationId xmlns:a16="http://schemas.microsoft.com/office/drawing/2014/main" id="{6519E4AA-84A0-4E64-9577-326303B8CE5A}"/>
              </a:ext>
            </a:extLst>
          </p:cNvPr>
          <p:cNvSpPr/>
          <p:nvPr/>
        </p:nvSpPr>
        <p:spPr>
          <a:xfrm flipH="1" flipV="1">
            <a:off x="9027268" y="-18858"/>
            <a:ext cx="3164732" cy="3492931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FC5C7D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sp>
        <p:nvSpPr>
          <p:cNvPr id="14" name="任意多边形 3">
            <a:extLst>
              <a:ext uri="{FF2B5EF4-FFF2-40B4-BE49-F238E27FC236}">
                <a16:creationId xmlns:a16="http://schemas.microsoft.com/office/drawing/2014/main" id="{06C80AC8-4E66-4B9E-B732-80FE683A3034}"/>
              </a:ext>
            </a:extLst>
          </p:cNvPr>
          <p:cNvSpPr/>
          <p:nvPr/>
        </p:nvSpPr>
        <p:spPr>
          <a:xfrm>
            <a:off x="-18854" y="2003898"/>
            <a:ext cx="3820306" cy="4849388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FC5C7D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sp>
        <p:nvSpPr>
          <p:cNvPr id="15" name="任意多边形 6">
            <a:extLst>
              <a:ext uri="{FF2B5EF4-FFF2-40B4-BE49-F238E27FC236}">
                <a16:creationId xmlns:a16="http://schemas.microsoft.com/office/drawing/2014/main" id="{89A5C166-026B-48DC-AC52-5A920E0A1C7E}"/>
              </a:ext>
            </a:extLst>
          </p:cNvPr>
          <p:cNvSpPr/>
          <p:nvPr/>
        </p:nvSpPr>
        <p:spPr>
          <a:xfrm flipH="1" flipV="1">
            <a:off x="9963999" y="-18857"/>
            <a:ext cx="2228001" cy="3492931"/>
          </a:xfrm>
          <a:custGeom>
            <a:avLst/>
            <a:gdLst>
              <a:gd name="connsiteX0" fmla="*/ 0 w 4383464"/>
              <a:gd name="connsiteY0" fmla="*/ 0 h 6872141"/>
              <a:gd name="connsiteX1" fmla="*/ 0 w 4383464"/>
              <a:gd name="connsiteY1" fmla="*/ 6872141 h 6872141"/>
              <a:gd name="connsiteX2" fmla="*/ 2017336 w 4383464"/>
              <a:gd name="connsiteY2" fmla="*/ 6872141 h 6872141"/>
              <a:gd name="connsiteX3" fmla="*/ 4383464 w 4383464"/>
              <a:gd name="connsiteY3" fmla="*/ 4298623 h 6872141"/>
              <a:gd name="connsiteX4" fmla="*/ 0 w 4383464"/>
              <a:gd name="connsiteY4" fmla="*/ 0 h 68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464" h="6872141">
                <a:moveTo>
                  <a:pt x="0" y="0"/>
                </a:moveTo>
                <a:lnTo>
                  <a:pt x="0" y="6872141"/>
                </a:lnTo>
                <a:lnTo>
                  <a:pt x="2017336" y="6872141"/>
                </a:lnTo>
                <a:lnTo>
                  <a:pt x="4383464" y="4298623"/>
                </a:lnTo>
                <a:lnTo>
                  <a:pt x="0" y="0"/>
                </a:lnTo>
                <a:close/>
              </a:path>
            </a:pathLst>
          </a:custGeom>
          <a:solidFill>
            <a:srgbClr val="6A82FB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Bold"/>
              <a:cs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D926B03-FACC-4744-B717-3F6BB4690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r="64202"/>
          <a:stretch>
            <a:fillRect/>
          </a:stretch>
        </p:blipFill>
        <p:spPr>
          <a:xfrm>
            <a:off x="-19048" y="2022389"/>
            <a:ext cx="3098018" cy="4849380"/>
          </a:xfrm>
          <a:custGeom>
            <a:avLst/>
            <a:gdLst>
              <a:gd name="connsiteX0" fmla="*/ 0 w 3074377"/>
              <a:gd name="connsiteY0" fmla="*/ 0 h 4812375"/>
              <a:gd name="connsiteX1" fmla="*/ 3074377 w 3074377"/>
              <a:gd name="connsiteY1" fmla="*/ 3014873 h 4812375"/>
              <a:gd name="connsiteX2" fmla="*/ 1421729 w 3074377"/>
              <a:gd name="connsiteY2" fmla="*/ 4812375 h 4812375"/>
              <a:gd name="connsiteX3" fmla="*/ 0 w 3074377"/>
              <a:gd name="connsiteY3" fmla="*/ 4812375 h 481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377" h="4812375">
                <a:moveTo>
                  <a:pt x="0" y="0"/>
                </a:moveTo>
                <a:lnTo>
                  <a:pt x="3074377" y="3014873"/>
                </a:lnTo>
                <a:lnTo>
                  <a:pt x="1421729" y="4812375"/>
                </a:lnTo>
                <a:lnTo>
                  <a:pt x="0" y="4812375"/>
                </a:lnTo>
                <a:close/>
              </a:path>
            </a:pathLst>
          </a:custGeom>
          <a:solidFill>
            <a:srgbClr val="6A82FB"/>
          </a:solid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A9D06C42-3076-49B4-A926-3B7C30AA8D65}"/>
              </a:ext>
            </a:extLst>
          </p:cNvPr>
          <p:cNvSpPr/>
          <p:nvPr/>
        </p:nvSpPr>
        <p:spPr>
          <a:xfrm>
            <a:off x="4615338" y="1897920"/>
            <a:ext cx="296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第二章 数列</a:t>
            </a:r>
          </a:p>
        </p:txBody>
      </p:sp>
    </p:spTree>
    <p:extLst>
      <p:ext uri="{BB962C8B-B14F-4D97-AF65-F5344CB8AC3E}">
        <p14:creationId xmlns:p14="http://schemas.microsoft.com/office/powerpoint/2010/main" val="314120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/>
          <p:bldP spid="25" grpId="0"/>
          <p:bldP spid="13" grpId="0" animBg="1"/>
          <p:bldP spid="14" grpId="0" animBg="1"/>
          <p:bldP spid="15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/>
          <p:bldP spid="25" grpId="0"/>
          <p:bldP spid="13" grpId="0" animBg="1"/>
          <p:bldP spid="14" grpId="0" animBg="1"/>
          <p:bldP spid="15" grpId="0" animBg="1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7250">
            <a:extLst>
              <a:ext uri="{FF2B5EF4-FFF2-40B4-BE49-F238E27FC236}">
                <a16:creationId xmlns:a16="http://schemas.microsoft.com/office/drawing/2014/main" id="{5D603376-D193-4733-80DD-B210702A4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930192"/>
              </p:ext>
            </p:extLst>
          </p:nvPr>
        </p:nvGraphicFramePr>
        <p:xfrm>
          <a:off x="1695251" y="1517715"/>
          <a:ext cx="9022874" cy="439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57701" imgH="5164754" progId="Word.Document.8">
                  <p:embed/>
                </p:oleObj>
              </mc:Choice>
              <mc:Fallback>
                <p:oleObj name="Document" r:id="rId2" imgW="10057701" imgH="5164754" progId="Word.Document.8">
                  <p:embed/>
                  <p:pic>
                    <p:nvPicPr>
                      <p:cNvPr id="5122" name="对象 437250">
                        <a:extLst>
                          <a:ext uri="{FF2B5EF4-FFF2-40B4-BE49-F238E27FC236}">
                            <a16:creationId xmlns:a16="http://schemas.microsoft.com/office/drawing/2014/main" id="{9772397C-AF7D-4960-A8CD-CD6C6CE46B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251" y="1517715"/>
                        <a:ext cx="9022874" cy="4393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50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6227">
            <a:extLst>
              <a:ext uri="{FF2B5EF4-FFF2-40B4-BE49-F238E27FC236}">
                <a16:creationId xmlns:a16="http://schemas.microsoft.com/office/drawing/2014/main" id="{DC40B645-773B-47E7-B957-1158FB6DD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718397"/>
              </p:ext>
            </p:extLst>
          </p:nvPr>
        </p:nvGraphicFramePr>
        <p:xfrm>
          <a:off x="2222017" y="1291963"/>
          <a:ext cx="7438092" cy="515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36932" imgH="8194532" progId="Word.Document.8">
                  <p:embed/>
                </p:oleObj>
              </mc:Choice>
              <mc:Fallback>
                <p:oleObj name="Document" r:id="rId2" imgW="10336932" imgH="8194532" progId="Word.Document.8">
                  <p:embed/>
                  <p:pic>
                    <p:nvPicPr>
                      <p:cNvPr id="6146" name="对象 436227">
                        <a:extLst>
                          <a:ext uri="{FF2B5EF4-FFF2-40B4-BE49-F238E27FC236}">
                            <a16:creationId xmlns:a16="http://schemas.microsoft.com/office/drawing/2014/main" id="{7AA25C95-0587-4F78-9F3C-2D2CEDE94C0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017" y="1291963"/>
                        <a:ext cx="7438092" cy="515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5EC2B424-D107-4CF4-B841-4AA5A0F5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080" y="2392058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有限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92F047-13E5-42CF-92E4-BF3F6E67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555" y="2979433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无限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284A4B0-FE64-47B9-A3FA-3865D5D3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467" y="3492153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大于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6640AD-432F-48E4-9D9D-F92D810E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467" y="4052144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小于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A3DB31-FEAC-4185-B137-54CE630B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653" y="4590745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相等 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90B8490-E4FA-47C1-882B-E4F7EA8C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62" y="5152239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大于 </a:t>
            </a:r>
          </a:p>
        </p:txBody>
      </p:sp>
    </p:spTree>
    <p:extLst>
      <p:ext uri="{BB962C8B-B14F-4D97-AF65-F5344CB8AC3E}">
        <p14:creationId xmlns:p14="http://schemas.microsoft.com/office/powerpoint/2010/main" val="128138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5201">
            <a:extLst>
              <a:ext uri="{FF2B5EF4-FFF2-40B4-BE49-F238E27FC236}">
                <a16:creationId xmlns:a16="http://schemas.microsoft.com/office/drawing/2014/main" id="{884EDEF8-D1A4-4A8C-9DBC-06905AD2E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75432"/>
              </p:ext>
            </p:extLst>
          </p:nvPr>
        </p:nvGraphicFramePr>
        <p:xfrm>
          <a:off x="944590" y="1618469"/>
          <a:ext cx="10075863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57701" imgH="2582377" progId="Word.Document.8">
                  <p:embed/>
                </p:oleObj>
              </mc:Choice>
              <mc:Fallback>
                <p:oleObj name="Document" r:id="rId2" imgW="10057701" imgH="2582377" progId="Word.Document.8">
                  <p:embed/>
                  <p:pic>
                    <p:nvPicPr>
                      <p:cNvPr id="7170" name="对象 435201">
                        <a:extLst>
                          <a:ext uri="{FF2B5EF4-FFF2-40B4-BE49-F238E27FC236}">
                            <a16:creationId xmlns:a16="http://schemas.microsoft.com/office/drawing/2014/main" id="{9AB73AA6-1742-494F-BEF7-188D9FE8FE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618469"/>
                        <a:ext cx="10075863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68FE5591-F917-4EC8-B57E-E9043568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53" y="2393856"/>
            <a:ext cx="103105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序号</a:t>
            </a:r>
            <a:r>
              <a:rPr lang="en-US" altLang="zh-CN" b="0" i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en-US" altLang="zh-CN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607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4177">
            <a:extLst>
              <a:ext uri="{FF2B5EF4-FFF2-40B4-BE49-F238E27FC236}">
                <a16:creationId xmlns:a16="http://schemas.microsoft.com/office/drawing/2014/main" id="{9DEA99A2-C5CE-4009-8375-686D28AE7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69145"/>
              </p:ext>
            </p:extLst>
          </p:nvPr>
        </p:nvGraphicFramePr>
        <p:xfrm>
          <a:off x="1027905" y="1099220"/>
          <a:ext cx="10142538" cy="542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19986" imgH="6057031" progId="Word.Document.8">
                  <p:embed/>
                </p:oleObj>
              </mc:Choice>
              <mc:Fallback>
                <p:oleObj name="Document" r:id="rId2" imgW="10219986" imgH="6057031" progId="Word.Document.8">
                  <p:embed/>
                  <p:pic>
                    <p:nvPicPr>
                      <p:cNvPr id="8194" name="对象 434177">
                        <a:extLst>
                          <a:ext uri="{FF2B5EF4-FFF2-40B4-BE49-F238E27FC236}">
                            <a16:creationId xmlns:a16="http://schemas.microsoft.com/office/drawing/2014/main" id="{01AED3AB-4B4B-44BF-9BD9-1A5353C10B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099220"/>
                        <a:ext cx="10142538" cy="542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A08056E-5F7C-46B0-89E6-CF81D8B2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440" y="2663731"/>
            <a:ext cx="185018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正整数集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en-US" baseline="30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01713D-26BE-42A7-AD2E-EC944D5D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638" y="4231605"/>
            <a:ext cx="2593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从小到大依次取值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BCE188C-881C-416A-B06C-DBCAB4BD6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302" y="4991100"/>
            <a:ext cx="11334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列表法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C3FF311-E32E-4A26-B857-505D67AEB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977" y="4991100"/>
            <a:ext cx="11334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图象法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74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6A82FB"/>
              </a:solidFill>
              <a:ln w="57150">
                <a:solidFill>
                  <a:srgbClr val="6A8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3153">
            <a:extLst>
              <a:ext uri="{FF2B5EF4-FFF2-40B4-BE49-F238E27FC236}">
                <a16:creationId xmlns:a16="http://schemas.microsoft.com/office/drawing/2014/main" id="{C0BC028C-5610-4A32-901B-15BD6E506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001817"/>
              </p:ext>
            </p:extLst>
          </p:nvPr>
        </p:nvGraphicFramePr>
        <p:xfrm>
          <a:off x="1296988" y="1867262"/>
          <a:ext cx="988695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01309" imgH="4718435" progId="Word.Document.8">
                  <p:embed/>
                </p:oleObj>
              </mc:Choice>
              <mc:Fallback>
                <p:oleObj name="Document" r:id="rId2" imgW="10301309" imgH="4718435" progId="Word.Document.8">
                  <p:embed/>
                  <p:pic>
                    <p:nvPicPr>
                      <p:cNvPr id="9218" name="对象 433153">
                        <a:extLst>
                          <a:ext uri="{FF2B5EF4-FFF2-40B4-BE49-F238E27FC236}">
                            <a16:creationId xmlns:a16="http://schemas.microsoft.com/office/drawing/2014/main" id="{9BD920DB-5CAF-4B75-B852-8E39A49F08F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867262"/>
                        <a:ext cx="9886950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86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517</Words>
  <Application>Microsoft Office PowerPoint</Application>
  <PresentationFormat>宽屏</PresentationFormat>
  <Paragraphs>152</Paragraphs>
  <Slides>41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阿里巴巴普惠体 R</vt:lpstr>
      <vt:lpstr>胡晓波男神体</vt:lpstr>
      <vt:lpstr>思源黑体 CN Bold</vt:lpstr>
      <vt:lpstr>思源黑体 CN Heavy</vt:lpstr>
      <vt:lpstr>思源黑体 CN Light</vt:lpstr>
      <vt:lpstr>思源黑体 CN Regular</vt:lpstr>
      <vt:lpstr>站酷快乐体2016修订版</vt:lpstr>
      <vt:lpstr>Arial</vt:lpstr>
      <vt:lpstr>办公资源网：www.bangongziyuan.com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4</cp:revision>
  <dcterms:created xsi:type="dcterms:W3CDTF">2020-03-25T03:40:22Z</dcterms:created>
  <dcterms:modified xsi:type="dcterms:W3CDTF">2021-01-09T09:35:25Z</dcterms:modified>
</cp:coreProperties>
</file>