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1" r:id="rId2"/>
    <p:sldId id="272" r:id="rId3"/>
    <p:sldId id="265" r:id="rId4"/>
    <p:sldId id="261" r:id="rId5"/>
    <p:sldId id="276" r:id="rId6"/>
    <p:sldId id="277" r:id="rId7"/>
    <p:sldId id="278" r:id="rId8"/>
    <p:sldId id="282" r:id="rId9"/>
    <p:sldId id="283" r:id="rId10"/>
    <p:sldId id="284" r:id="rId11"/>
    <p:sldId id="285" r:id="rId12"/>
    <p:sldId id="279" r:id="rId13"/>
    <p:sldId id="273" r:id="rId14"/>
    <p:sldId id="268" r:id="rId15"/>
    <p:sldId id="286" r:id="rId16"/>
    <p:sldId id="287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74" r:id="rId29"/>
    <p:sldId id="270" r:id="rId30"/>
    <p:sldId id="300" r:id="rId31"/>
    <p:sldId id="301" r:id="rId32"/>
    <p:sldId id="302" r:id="rId33"/>
    <p:sldId id="304" r:id="rId34"/>
    <p:sldId id="303" r:id="rId35"/>
    <p:sldId id="275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E19"/>
    <a:srgbClr val="6A82FB"/>
    <a:srgbClr val="FC5C7D"/>
    <a:srgbClr val="13907A"/>
    <a:srgbClr val="F5AD14"/>
    <a:srgbClr val="F2570C"/>
    <a:srgbClr val="2D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A3BFB40-9FB1-461B-BF7D-0F477C5E46FB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7A568B-37AE-457B-9A01-CA13867F8CA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10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办公资源网：https://www.bangongziyuan.com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&#31867;&#22411;1.TIF" TargetMode="External"/><Relationship Id="rId7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&#31867;&#22411;2.TIF" TargetMode="External"/><Relationship Id="rId7" Type="http://schemas.openxmlformats.org/officeDocument/2006/relationships/image" Target="../media/image2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F:/1.2018-2019&#35838;&#22530;&#26032;&#22352;&#26631;&#20840;&#24180;&#20135;&#21697;/&#21046;&#20316;&#20013;/&#21271;&#24072;&#25968;&#23398;&#24517;&#20462;1/&#21271;&#24072;&#25968;&#23398;&#24517;&#20462;1/&#21271;&#24072;&#25968;&#23398;&#24517;&#20462;1&#35838;&#20214;/&#31867;&#22411;3.TIF" TargetMode="External"/><Relationship Id="rId7" Type="http://schemas.openxmlformats.org/officeDocument/2006/relationships/image" Target="../media/image38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F87D48E-7C5D-44AE-AE9C-BA96DC08414F}"/>
              </a:ext>
            </a:extLst>
          </p:cNvPr>
          <p:cNvGrpSpPr/>
          <p:nvPr/>
        </p:nvGrpSpPr>
        <p:grpSpPr>
          <a:xfrm>
            <a:off x="0" y="6128958"/>
            <a:ext cx="12167674" cy="399572"/>
            <a:chOff x="0" y="6052758"/>
            <a:chExt cx="12167674" cy="399572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8150197-E6F7-41E2-A7F1-A746F67DFE77}"/>
                </a:ext>
              </a:extLst>
            </p:cNvPr>
            <p:cNvCxnSpPr/>
            <p:nvPr/>
          </p:nvCxnSpPr>
          <p:spPr bwMode="auto">
            <a:xfrm>
              <a:off x="0" y="6252544"/>
              <a:ext cx="12167674" cy="0"/>
            </a:xfrm>
            <a:prstGeom prst="line">
              <a:avLst/>
            </a:prstGeom>
            <a:solidFill>
              <a:srgbClr val="424554"/>
            </a:solidFill>
            <a:ln w="9525" cap="flat" cmpd="sng" algn="ctr">
              <a:solidFill>
                <a:srgbClr val="31353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圆角矩形 41">
              <a:extLst>
                <a:ext uri="{FF2B5EF4-FFF2-40B4-BE49-F238E27FC236}">
                  <a16:creationId xmlns:a16="http://schemas.microsoft.com/office/drawing/2014/main" id="{A87D79A3-D7D0-4BB4-B394-650335F9E8AE}"/>
                </a:ext>
              </a:extLst>
            </p:cNvPr>
            <p:cNvSpPr/>
            <p:nvPr/>
          </p:nvSpPr>
          <p:spPr bwMode="auto">
            <a:xfrm>
              <a:off x="3707240" y="6052758"/>
              <a:ext cx="4782284" cy="3995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solidFill>
                <a:srgbClr val="3135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spc="3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pitchFamily="34" charset="-122"/>
                </a:rPr>
                <a:t>某某市区县乡高级中学</a:t>
              </a: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96CF04DE-414E-4980-9C07-1913C32D9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4" b="18948"/>
          <a:stretch/>
        </p:blipFill>
        <p:spPr>
          <a:xfrm>
            <a:off x="0" y="481870"/>
            <a:ext cx="12192000" cy="494331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FCF2C33-004C-446A-B1B2-8991916EE95A}"/>
              </a:ext>
            </a:extLst>
          </p:cNvPr>
          <p:cNvSpPr/>
          <p:nvPr/>
        </p:nvSpPr>
        <p:spPr>
          <a:xfrm flipH="1">
            <a:off x="4737100" y="481870"/>
            <a:ext cx="7454900" cy="494331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平行四边形 1">
            <a:extLst>
              <a:ext uri="{FF2B5EF4-FFF2-40B4-BE49-F238E27FC236}">
                <a16:creationId xmlns:a16="http://schemas.microsoft.com/office/drawing/2014/main" id="{6E777BE1-E849-4EFF-8532-B6F428D3D7E3}"/>
              </a:ext>
            </a:extLst>
          </p:cNvPr>
          <p:cNvSpPr/>
          <p:nvPr/>
        </p:nvSpPr>
        <p:spPr>
          <a:xfrm>
            <a:off x="3707240" y="481870"/>
            <a:ext cx="2507419" cy="4943316"/>
          </a:xfrm>
          <a:prstGeom prst="parallelogram">
            <a:avLst/>
          </a:prstGeom>
          <a:gradFill flip="none" rotWithShape="1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969E0AE-43D6-43EE-B380-683BDFF2BB4E}"/>
              </a:ext>
            </a:extLst>
          </p:cNvPr>
          <p:cNvGrpSpPr/>
          <p:nvPr/>
        </p:nvGrpSpPr>
        <p:grpSpPr>
          <a:xfrm>
            <a:off x="8580120" y="993213"/>
            <a:ext cx="3922018" cy="523220"/>
            <a:chOff x="8580120" y="993213"/>
            <a:chExt cx="3922018" cy="523220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C6128F05-92CD-4BD6-B711-13D509172C74}"/>
                </a:ext>
              </a:extLst>
            </p:cNvPr>
            <p:cNvSpPr/>
            <p:nvPr/>
          </p:nvSpPr>
          <p:spPr bwMode="auto">
            <a:xfrm flipH="1">
              <a:off x="8580120" y="993213"/>
              <a:ext cx="3922018" cy="523220"/>
            </a:xfrm>
            <a:prstGeom prst="roundRect">
              <a:avLst/>
            </a:prstGeom>
            <a:gradFill flip="none" rotWithShape="1">
              <a:gsLst>
                <a:gs pos="0">
                  <a:srgbClr val="FA920D"/>
                </a:gs>
                <a:gs pos="100000">
                  <a:srgbClr val="EE471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C30C487-B749-4921-B632-8EFBC5F3A6C8}"/>
                </a:ext>
              </a:extLst>
            </p:cNvPr>
            <p:cNvSpPr/>
            <p:nvPr/>
          </p:nvSpPr>
          <p:spPr>
            <a:xfrm>
              <a:off x="9439274" y="1023991"/>
              <a:ext cx="21983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第二章 数列</a:t>
              </a:r>
            </a:p>
          </p:txBody>
        </p:sp>
      </p:grpSp>
      <p:sp>
        <p:nvSpPr>
          <p:cNvPr id="48" name="Shape 40">
            <a:extLst>
              <a:ext uri="{FF2B5EF4-FFF2-40B4-BE49-F238E27FC236}">
                <a16:creationId xmlns:a16="http://schemas.microsoft.com/office/drawing/2014/main" id="{90B548F2-E10F-4EFD-94CC-1647B6A24187}"/>
              </a:ext>
            </a:extLst>
          </p:cNvPr>
          <p:cNvSpPr/>
          <p:nvPr/>
        </p:nvSpPr>
        <p:spPr>
          <a:xfrm>
            <a:off x="7637805" y="4706206"/>
            <a:ext cx="3999840" cy="307777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algn="r"/>
            <a:r>
              <a:rPr lang="zh-CN" altLang="en-US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 </a:t>
            </a:r>
            <a:r>
              <a:rPr lang="zh-CN" altLang="en-US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</a:t>
            </a:r>
            <a:r>
              <a:rPr lang="en-US" altLang="zh-CN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版  数学高一年级下册</a:t>
            </a:r>
            <a:endParaRPr lang="zh-CN" altLang="en-US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2E07CE0-4489-4199-92B1-55CB62FE22DF}"/>
              </a:ext>
            </a:extLst>
          </p:cNvPr>
          <p:cNvSpPr/>
          <p:nvPr/>
        </p:nvSpPr>
        <p:spPr>
          <a:xfrm>
            <a:off x="7495128" y="1851578"/>
            <a:ext cx="419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2.2.1 </a:t>
            </a:r>
            <a:r>
              <a:rPr lang="zh-CN" altLang="en-US" sz="3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等差数列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73BD477-592B-4943-9A37-235E9B30161D}"/>
              </a:ext>
            </a:extLst>
          </p:cNvPr>
          <p:cNvCxnSpPr>
            <a:cxnSpLocks/>
          </p:cNvCxnSpPr>
          <p:nvPr/>
        </p:nvCxnSpPr>
        <p:spPr>
          <a:xfrm>
            <a:off x="5722620" y="4359369"/>
            <a:ext cx="591502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32742822-519D-4701-8446-E9760622E99B}"/>
              </a:ext>
            </a:extLst>
          </p:cNvPr>
          <p:cNvSpPr/>
          <p:nvPr/>
        </p:nvSpPr>
        <p:spPr>
          <a:xfrm>
            <a:off x="6560819" y="2577387"/>
            <a:ext cx="5212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4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等差数列的概念</a:t>
            </a:r>
            <a:endParaRPr lang="en-US" altLang="zh-CN" sz="48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lvl="0" algn="r"/>
            <a:r>
              <a:rPr lang="zh-CN" altLang="en-US" sz="4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及简单的表示</a:t>
            </a:r>
          </a:p>
        </p:txBody>
      </p:sp>
    </p:spTree>
    <p:extLst>
      <p:ext uri="{BB962C8B-B14F-4D97-AF65-F5344CB8AC3E}">
        <p14:creationId xmlns:p14="http://schemas.microsoft.com/office/powerpoint/2010/main" val="2267458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2129">
            <a:extLst>
              <a:ext uri="{FF2B5EF4-FFF2-40B4-BE49-F238E27FC236}">
                <a16:creationId xmlns:a16="http://schemas.microsoft.com/office/drawing/2014/main" id="{95BF4767-9457-4F80-A1C7-8BB6DCE28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226470"/>
              </p:ext>
            </p:extLst>
          </p:nvPr>
        </p:nvGraphicFramePr>
        <p:xfrm>
          <a:off x="1199198" y="1841437"/>
          <a:ext cx="9490138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67057" imgH="4303842" progId="Word.Document.8">
                  <p:embed/>
                </p:oleObj>
              </mc:Choice>
              <mc:Fallback>
                <p:oleObj name="Document" r:id="rId2" imgW="10067057" imgH="4303842" progId="Word.Document.8">
                  <p:embed/>
                  <p:pic>
                    <p:nvPicPr>
                      <p:cNvPr id="10242" name="对象 432129">
                        <a:extLst>
                          <a:ext uri="{FF2B5EF4-FFF2-40B4-BE49-F238E27FC236}">
                            <a16:creationId xmlns:a16="http://schemas.microsoft.com/office/drawing/2014/main" id="{D32409B0-523A-43AD-8428-FBE375AE94C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198" y="1841437"/>
                        <a:ext cx="9490138" cy="390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930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1105">
            <a:extLst>
              <a:ext uri="{FF2B5EF4-FFF2-40B4-BE49-F238E27FC236}">
                <a16:creationId xmlns:a16="http://schemas.microsoft.com/office/drawing/2014/main" id="{8EA149A4-6A96-4543-A1F0-9E57CBE66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181770"/>
              </p:ext>
            </p:extLst>
          </p:nvPr>
        </p:nvGraphicFramePr>
        <p:xfrm>
          <a:off x="1186753" y="1099220"/>
          <a:ext cx="8524176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67057" imgH="860913" progId="Word.Document.8">
                  <p:embed/>
                </p:oleObj>
              </mc:Choice>
              <mc:Fallback>
                <p:oleObj name="Document" r:id="rId2" imgW="10067057" imgH="860913" progId="Word.Document.8">
                  <p:embed/>
                  <p:pic>
                    <p:nvPicPr>
                      <p:cNvPr id="11266" name="对象 431105">
                        <a:extLst>
                          <a:ext uri="{FF2B5EF4-FFF2-40B4-BE49-F238E27FC236}">
                            <a16:creationId xmlns:a16="http://schemas.microsoft.com/office/drawing/2014/main" id="{00E5F753-A768-4D96-BEB9-1F146DF02FA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753" y="1099220"/>
                        <a:ext cx="8524176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2C1389D-8D03-4C8F-A27D-2C046F50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536852"/>
              </p:ext>
            </p:extLst>
          </p:nvPr>
        </p:nvGraphicFramePr>
        <p:xfrm>
          <a:off x="1186753" y="1716757"/>
          <a:ext cx="8524176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860913" progId="Word.Document.8">
                  <p:embed/>
                </p:oleObj>
              </mc:Choice>
              <mc:Fallback>
                <p:oleObj name="Document" r:id="rId4" imgW="10076773" imgH="860913" progId="Word.Document.8">
                  <p:embed/>
                  <p:pic>
                    <p:nvPicPr>
                      <p:cNvPr id="431107" name="对象 431106">
                        <a:extLst>
                          <a:ext uri="{FF2B5EF4-FFF2-40B4-BE49-F238E27FC236}">
                            <a16:creationId xmlns:a16="http://schemas.microsoft.com/office/drawing/2014/main" id="{4C0CAF59-5310-4AC1-8D79-C1171DB1254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753" y="1716757"/>
                        <a:ext cx="8524176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292D07F0-FE76-4F1A-8F7A-CFF4614A75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654898"/>
              </p:ext>
            </p:extLst>
          </p:nvPr>
        </p:nvGraphicFramePr>
        <p:xfrm>
          <a:off x="1186753" y="2358107"/>
          <a:ext cx="8524176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76773" imgH="5164754" progId="Word.Document.8">
                  <p:embed/>
                </p:oleObj>
              </mc:Choice>
              <mc:Fallback>
                <p:oleObj name="Document" r:id="rId6" imgW="10076773" imgH="5164754" progId="Word.Document.8">
                  <p:embed/>
                  <p:pic>
                    <p:nvPicPr>
                      <p:cNvPr id="431108" name="对象 431107">
                        <a:extLst>
                          <a:ext uri="{FF2B5EF4-FFF2-40B4-BE49-F238E27FC236}">
                            <a16:creationId xmlns:a16="http://schemas.microsoft.com/office/drawing/2014/main" id="{7AAA3E07-3FC3-459E-8D31-CDFF25793FC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753" y="2358107"/>
                        <a:ext cx="8524176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C8676808-1C7D-4DAE-B954-6E7584D47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256289"/>
              </p:ext>
            </p:extLst>
          </p:nvPr>
        </p:nvGraphicFramePr>
        <p:xfrm>
          <a:off x="1186752" y="5976020"/>
          <a:ext cx="8524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076773" imgH="860913" progId="Word.Document.8">
                  <p:embed/>
                </p:oleObj>
              </mc:Choice>
              <mc:Fallback>
                <p:oleObj name="Document" r:id="rId8" imgW="10076773" imgH="860913" progId="Word.Document.8">
                  <p:embed/>
                  <p:pic>
                    <p:nvPicPr>
                      <p:cNvPr id="431109" name="对象 431108">
                        <a:extLst>
                          <a:ext uri="{FF2B5EF4-FFF2-40B4-BE49-F238E27FC236}">
                            <a16:creationId xmlns:a16="http://schemas.microsoft.com/office/drawing/2014/main" id="{9B718878-EEBF-489A-9039-C4F0A2FA7D8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752" y="5976020"/>
                        <a:ext cx="85241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604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0081">
            <a:extLst>
              <a:ext uri="{FF2B5EF4-FFF2-40B4-BE49-F238E27FC236}">
                <a16:creationId xmlns:a16="http://schemas.microsoft.com/office/drawing/2014/main" id="{4F2F4477-1685-4623-8DEC-E16B0296D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28807"/>
              </p:ext>
            </p:extLst>
          </p:nvPr>
        </p:nvGraphicFramePr>
        <p:xfrm>
          <a:off x="1017927" y="2057464"/>
          <a:ext cx="8711289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860913" progId="Word.Document.8">
                  <p:embed/>
                </p:oleObj>
              </mc:Choice>
              <mc:Fallback>
                <p:oleObj name="Document" r:id="rId2" imgW="10076773" imgH="860913" progId="Word.Document.8">
                  <p:embed/>
                  <p:pic>
                    <p:nvPicPr>
                      <p:cNvPr id="12290" name="对象 430081">
                        <a:extLst>
                          <a:ext uri="{FF2B5EF4-FFF2-40B4-BE49-F238E27FC236}">
                            <a16:creationId xmlns:a16="http://schemas.microsoft.com/office/drawing/2014/main" id="{848EDEF8-C7FB-4EC8-A2BB-72771FB6D52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927" y="2057464"/>
                        <a:ext cx="8711289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61D25DB6-6418-4D99-80CF-7120E67CE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976046"/>
              </p:ext>
            </p:extLst>
          </p:nvPr>
        </p:nvGraphicFramePr>
        <p:xfrm>
          <a:off x="1030627" y="2992501"/>
          <a:ext cx="8689384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2582377" progId="Word.Document.8">
                  <p:embed/>
                </p:oleObj>
              </mc:Choice>
              <mc:Fallback>
                <p:oleObj name="Document" r:id="rId4" imgW="10076773" imgH="2582377" progId="Word.Document.8">
                  <p:embed/>
                  <p:pic>
                    <p:nvPicPr>
                      <p:cNvPr id="430083" name="对象 430082">
                        <a:extLst>
                          <a:ext uri="{FF2B5EF4-FFF2-40B4-BE49-F238E27FC236}">
                            <a16:creationId xmlns:a16="http://schemas.microsoft.com/office/drawing/2014/main" id="{FB6E9B9B-3C96-4E21-B453-F286111CD46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627" y="2992501"/>
                        <a:ext cx="8689384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4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731DAD3-158E-4876-B972-0D99DB9E8376}"/>
              </a:ext>
            </a:extLst>
          </p:cNvPr>
          <p:cNvSpPr/>
          <p:nvPr/>
        </p:nvSpPr>
        <p:spPr>
          <a:xfrm>
            <a:off x="4356100" y="2323738"/>
            <a:ext cx="7086600" cy="2529838"/>
          </a:xfrm>
          <a:prstGeom prst="roundRect">
            <a:avLst/>
          </a:prstGeom>
          <a:noFill/>
          <a:ln w="6350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4B191DC-AE9A-4477-BFA7-B73907A50E56}"/>
              </a:ext>
            </a:extLst>
          </p:cNvPr>
          <p:cNvGrpSpPr/>
          <p:nvPr/>
        </p:nvGrpSpPr>
        <p:grpSpPr>
          <a:xfrm>
            <a:off x="7468207" y="1872493"/>
            <a:ext cx="862387" cy="826939"/>
            <a:chOff x="5336063" y="2804432"/>
            <a:chExt cx="862387" cy="826939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D23D917-0320-4373-9A16-F1BA4581DA6C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77E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8805B7D-6B42-4A72-95F8-63761A0E9951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155D1BE-1AFF-42E3-B463-7940C671D048}"/>
              </a:ext>
            </a:extLst>
          </p:cNvPr>
          <p:cNvGrpSpPr/>
          <p:nvPr/>
        </p:nvGrpSpPr>
        <p:grpSpPr>
          <a:xfrm>
            <a:off x="5422900" y="2820660"/>
            <a:ext cx="4953001" cy="1504966"/>
            <a:chOff x="6911163" y="2238382"/>
            <a:chExt cx="2597977" cy="1504966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A3A1BB0-D06D-4FEC-97BA-5D4EF0025E2E}"/>
                </a:ext>
              </a:extLst>
            </p:cNvPr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ysClr val="windowText" lastClr="000000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合作探究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A78362D-1E4D-4509-9D36-1526FC12D23B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COOPERATIVE INQUIRY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C24367A-21A4-4594-9342-CE7FDC07E20E}"/>
              </a:ext>
            </a:extLst>
          </p:cNvPr>
          <p:cNvGrpSpPr/>
          <p:nvPr/>
        </p:nvGrpSpPr>
        <p:grpSpPr>
          <a:xfrm>
            <a:off x="0" y="0"/>
            <a:ext cx="5381729" cy="6858000"/>
            <a:chOff x="0" y="0"/>
            <a:chExt cx="5381729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589EA91-658C-4C3B-977E-085ADF839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46" t="10859" r="40625" b="4767"/>
            <a:stretch/>
          </p:blipFill>
          <p:spPr>
            <a:xfrm>
              <a:off x="0" y="0"/>
              <a:ext cx="4356100" cy="685800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55C2B05-85F0-4BE3-B789-70537D06E98B}"/>
                </a:ext>
              </a:extLst>
            </p:cNvPr>
            <p:cNvSpPr/>
            <p:nvPr/>
          </p:nvSpPr>
          <p:spPr>
            <a:xfrm flipH="1">
              <a:off x="0" y="0"/>
              <a:ext cx="4356100" cy="6858000"/>
            </a:xfrm>
            <a:prstGeom prst="rect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E5A2EE8A-FB05-4781-8891-DDD68FA30CF7}"/>
                </a:ext>
              </a:extLst>
            </p:cNvPr>
            <p:cNvSpPr/>
            <p:nvPr/>
          </p:nvSpPr>
          <p:spPr>
            <a:xfrm>
              <a:off x="3389741" y="0"/>
              <a:ext cx="1991988" cy="6858000"/>
            </a:xfrm>
            <a:prstGeom prst="parallelogram">
              <a:avLst>
                <a:gd name="adj" fmla="val 46039"/>
              </a:avLst>
            </a:prstGeom>
            <a:gradFill flip="none" rotWithShape="1">
              <a:gsLst>
                <a:gs pos="0">
                  <a:srgbClr val="FA920D"/>
                </a:gs>
                <a:gs pos="100000">
                  <a:srgbClr val="EE471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343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4" name="图片 397327">
            <a:extLst>
              <a:ext uri="{FF2B5EF4-FFF2-40B4-BE49-F238E27FC236}">
                <a16:creationId xmlns:a16="http://schemas.microsoft.com/office/drawing/2014/main" id="{47A55499-B3CB-4779-AD4F-D98B70F9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59" y="2018983"/>
            <a:ext cx="7261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对象 397330">
            <a:extLst>
              <a:ext uri="{FF2B5EF4-FFF2-40B4-BE49-F238E27FC236}">
                <a16:creationId xmlns:a16="http://schemas.microsoft.com/office/drawing/2014/main" id="{A3AB6D3A-7114-47BE-A9E7-7D10400C4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472568"/>
              </p:ext>
            </p:extLst>
          </p:nvPr>
        </p:nvGraphicFramePr>
        <p:xfrm>
          <a:off x="2472462" y="1927543"/>
          <a:ext cx="2795587" cy="7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802341" imgH="859657" progId="Word.Document.8">
                  <p:embed/>
                </p:oleObj>
              </mc:Choice>
              <mc:Fallback>
                <p:oleObj name="Document" r:id="rId4" imgW="2802341" imgH="859657" progId="Word.Document.8">
                  <p:embed/>
                  <p:pic>
                    <p:nvPicPr>
                      <p:cNvPr id="13316" name="对象 397330">
                        <a:extLst>
                          <a:ext uri="{FF2B5EF4-FFF2-40B4-BE49-F238E27FC236}">
                            <a16:creationId xmlns:a16="http://schemas.microsoft.com/office/drawing/2014/main" id="{6A6D0046-962B-4882-8F90-D0311F457A5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462" y="1927543"/>
                        <a:ext cx="2795587" cy="77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397332">
            <a:extLst>
              <a:ext uri="{FF2B5EF4-FFF2-40B4-BE49-F238E27FC236}">
                <a16:creationId xmlns:a16="http://schemas.microsoft.com/office/drawing/2014/main" id="{763EF203-108B-4282-89DE-4C761B2DA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985986"/>
              </p:ext>
            </p:extLst>
          </p:nvPr>
        </p:nvGraphicFramePr>
        <p:xfrm>
          <a:off x="1329140" y="2788920"/>
          <a:ext cx="9373001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76773" imgH="2582377" progId="Word.Document.8">
                  <p:embed/>
                </p:oleObj>
              </mc:Choice>
              <mc:Fallback>
                <p:oleObj name="Document" r:id="rId6" imgW="10076773" imgH="2582377" progId="Word.Document.8">
                  <p:embed/>
                  <p:pic>
                    <p:nvPicPr>
                      <p:cNvPr id="13317" name="对象 397332">
                        <a:extLst>
                          <a:ext uri="{FF2B5EF4-FFF2-40B4-BE49-F238E27FC236}">
                            <a16:creationId xmlns:a16="http://schemas.microsoft.com/office/drawing/2014/main" id="{4741823B-F8E3-4587-BA07-FB89821643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140" y="2788920"/>
                        <a:ext cx="9373001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670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9057">
            <a:extLst>
              <a:ext uri="{FF2B5EF4-FFF2-40B4-BE49-F238E27FC236}">
                <a16:creationId xmlns:a16="http://schemas.microsoft.com/office/drawing/2014/main" id="{7815146D-9BA4-408A-85B3-97147C9F0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94260"/>
              </p:ext>
            </p:extLst>
          </p:nvPr>
        </p:nvGraphicFramePr>
        <p:xfrm>
          <a:off x="2317014" y="1225296"/>
          <a:ext cx="6379548" cy="515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8645898" progId="Word.Document.8">
                  <p:embed/>
                </p:oleObj>
              </mc:Choice>
              <mc:Fallback>
                <p:oleObj name="Document" r:id="rId2" imgW="10076773" imgH="8645898" progId="Word.Document.8">
                  <p:embed/>
                  <p:pic>
                    <p:nvPicPr>
                      <p:cNvPr id="14338" name="对象 429057">
                        <a:extLst>
                          <a:ext uri="{FF2B5EF4-FFF2-40B4-BE49-F238E27FC236}">
                            <a16:creationId xmlns:a16="http://schemas.microsoft.com/office/drawing/2014/main" id="{AA1CE3D3-4F6F-461B-8078-E41164CC929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014" y="1225296"/>
                        <a:ext cx="6379548" cy="5152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511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8033">
            <a:extLst>
              <a:ext uri="{FF2B5EF4-FFF2-40B4-BE49-F238E27FC236}">
                <a16:creationId xmlns:a16="http://schemas.microsoft.com/office/drawing/2014/main" id="{89673698-84DB-42F2-8B57-AB53EA046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100693"/>
              </p:ext>
            </p:extLst>
          </p:nvPr>
        </p:nvGraphicFramePr>
        <p:xfrm>
          <a:off x="690388" y="2334418"/>
          <a:ext cx="10752138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002194" imgH="2861056" progId="Word.Document.8">
                  <p:embed/>
                </p:oleObj>
              </mc:Choice>
              <mc:Fallback>
                <p:oleObj name="Document" r:id="rId2" imgW="14002194" imgH="2861056" progId="Word.Document.8">
                  <p:embed/>
                  <p:pic>
                    <p:nvPicPr>
                      <p:cNvPr id="15362" name="对象 428033">
                        <a:extLst>
                          <a:ext uri="{FF2B5EF4-FFF2-40B4-BE49-F238E27FC236}">
                            <a16:creationId xmlns:a16="http://schemas.microsoft.com/office/drawing/2014/main" id="{F020CFB2-E1D6-499F-B645-DF079AA60C0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88" y="2334418"/>
                        <a:ext cx="10752138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322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7009">
            <a:extLst>
              <a:ext uri="{FF2B5EF4-FFF2-40B4-BE49-F238E27FC236}">
                <a16:creationId xmlns:a16="http://schemas.microsoft.com/office/drawing/2014/main" id="{9821547B-37D4-443F-8420-4B85F7A54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878907"/>
              </p:ext>
            </p:extLst>
          </p:nvPr>
        </p:nvGraphicFramePr>
        <p:xfrm>
          <a:off x="824320" y="1646237"/>
          <a:ext cx="11133761" cy="206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547029" imgH="2330016" progId="Word.Document.8">
                  <p:embed/>
                </p:oleObj>
              </mc:Choice>
              <mc:Fallback>
                <p:oleObj name="Document" r:id="rId2" imgW="12547029" imgH="2330016" progId="Word.Document.8">
                  <p:embed/>
                  <p:pic>
                    <p:nvPicPr>
                      <p:cNvPr id="16386" name="对象 427009">
                        <a:extLst>
                          <a:ext uri="{FF2B5EF4-FFF2-40B4-BE49-F238E27FC236}">
                            <a16:creationId xmlns:a16="http://schemas.microsoft.com/office/drawing/2014/main" id="{DBD36EF4-CFC1-447B-8981-1CC471619E2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20" y="1646237"/>
                        <a:ext cx="11133761" cy="2060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0E07205-ECEF-45E2-92E0-0E3328306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537227"/>
              </p:ext>
            </p:extLst>
          </p:nvPr>
        </p:nvGraphicFramePr>
        <p:xfrm>
          <a:off x="803797" y="3706754"/>
          <a:ext cx="10520363" cy="215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323955" imgH="2314514" progId="Word.Document.8">
                  <p:embed/>
                </p:oleObj>
              </mc:Choice>
              <mc:Fallback>
                <p:oleObj name="Document" r:id="rId4" imgW="11323955" imgH="2314514" progId="Word.Document.8">
                  <p:embed/>
                  <p:pic>
                    <p:nvPicPr>
                      <p:cNvPr id="427011" name="对象 427010">
                        <a:extLst>
                          <a:ext uri="{FF2B5EF4-FFF2-40B4-BE49-F238E27FC236}">
                            <a16:creationId xmlns:a16="http://schemas.microsoft.com/office/drawing/2014/main" id="{5224C0A6-1E9B-460F-A66C-DD70A29B06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3706754"/>
                        <a:ext cx="10520363" cy="215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521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1" name="图片 425985">
            <a:extLst>
              <a:ext uri="{FF2B5EF4-FFF2-40B4-BE49-F238E27FC236}">
                <a16:creationId xmlns:a16="http://schemas.microsoft.com/office/drawing/2014/main" id="{CFD10598-2745-404D-8E12-3DD7E54A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62" y="1652334"/>
            <a:ext cx="7261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425988">
            <a:extLst>
              <a:ext uri="{FF2B5EF4-FFF2-40B4-BE49-F238E27FC236}">
                <a16:creationId xmlns:a16="http://schemas.microsoft.com/office/drawing/2014/main" id="{B71D1AA0-9F9C-4EC6-916C-FBAE236C6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461487"/>
              </p:ext>
            </p:extLst>
          </p:nvPr>
        </p:nvGraphicFramePr>
        <p:xfrm>
          <a:off x="1833436" y="1530604"/>
          <a:ext cx="5227637" cy="8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234948" imgH="859657" progId="Word.Document.8">
                  <p:embed/>
                </p:oleObj>
              </mc:Choice>
              <mc:Fallback>
                <p:oleObj name="Document" r:id="rId4" imgW="5234948" imgH="859657" progId="Word.Document.8">
                  <p:embed/>
                  <p:pic>
                    <p:nvPicPr>
                      <p:cNvPr id="17411" name="对象 425988">
                        <a:extLst>
                          <a:ext uri="{FF2B5EF4-FFF2-40B4-BE49-F238E27FC236}">
                            <a16:creationId xmlns:a16="http://schemas.microsoft.com/office/drawing/2014/main" id="{629628A5-262B-4F8D-9E86-8EDBE570D5F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436" y="1530604"/>
                        <a:ext cx="5227637" cy="84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425989">
            <a:extLst>
              <a:ext uri="{FF2B5EF4-FFF2-40B4-BE49-F238E27FC236}">
                <a16:creationId xmlns:a16="http://schemas.microsoft.com/office/drawing/2014/main" id="{2A498C0C-72B1-4967-AA1B-248C16C70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34967"/>
              </p:ext>
            </p:extLst>
          </p:nvPr>
        </p:nvGraphicFramePr>
        <p:xfrm>
          <a:off x="1233565" y="2370817"/>
          <a:ext cx="8852267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9684194" imgH="3168937" progId="Word.Document.8">
                  <p:embed/>
                </p:oleObj>
              </mc:Choice>
              <mc:Fallback>
                <p:oleObj name="Document" r:id="rId6" imgW="9684194" imgH="3168937" progId="Word.Document.8">
                  <p:embed/>
                  <p:pic>
                    <p:nvPicPr>
                      <p:cNvPr id="17412" name="对象 425989">
                        <a:extLst>
                          <a:ext uri="{FF2B5EF4-FFF2-40B4-BE49-F238E27FC236}">
                            <a16:creationId xmlns:a16="http://schemas.microsoft.com/office/drawing/2014/main" id="{89F0254F-F697-4FE1-AE3E-C32B562902A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565" y="2370817"/>
                        <a:ext cx="8852267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2BD5D2D4-591D-42E1-A2C7-AD2F973E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6083"/>
              </p:ext>
            </p:extLst>
          </p:nvPr>
        </p:nvGraphicFramePr>
        <p:xfrm>
          <a:off x="1130656" y="4348588"/>
          <a:ext cx="10082212" cy="17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076773" imgH="1721465" progId="Word.Document.8">
                  <p:embed/>
                </p:oleObj>
              </mc:Choice>
              <mc:Fallback>
                <p:oleObj name="Document" r:id="rId8" imgW="10076773" imgH="1721465" progId="Word.Document.8">
                  <p:embed/>
                  <p:pic>
                    <p:nvPicPr>
                      <p:cNvPr id="425995" name="对象 425994">
                        <a:extLst>
                          <a:ext uri="{FF2B5EF4-FFF2-40B4-BE49-F238E27FC236}">
                            <a16:creationId xmlns:a16="http://schemas.microsoft.com/office/drawing/2014/main" id="{FBEEBEA7-1ED8-4894-B412-C855872EA7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656" y="4348588"/>
                        <a:ext cx="10082212" cy="1779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75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4961">
            <a:extLst>
              <a:ext uri="{FF2B5EF4-FFF2-40B4-BE49-F238E27FC236}">
                <a16:creationId xmlns:a16="http://schemas.microsoft.com/office/drawing/2014/main" id="{5D0F2243-AD3C-4400-B62D-FC7A3669A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012785"/>
              </p:ext>
            </p:extLst>
          </p:nvPr>
        </p:nvGraphicFramePr>
        <p:xfrm>
          <a:off x="1437132" y="2045399"/>
          <a:ext cx="7798308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57701" imgH="4857234" progId="Word.Document.8">
                  <p:embed/>
                </p:oleObj>
              </mc:Choice>
              <mc:Fallback>
                <p:oleObj name="Document" r:id="rId2" imgW="10057701" imgH="4857234" progId="Word.Document.8">
                  <p:embed/>
                  <p:pic>
                    <p:nvPicPr>
                      <p:cNvPr id="18434" name="对象 424961">
                        <a:extLst>
                          <a:ext uri="{FF2B5EF4-FFF2-40B4-BE49-F238E27FC236}">
                            <a16:creationId xmlns:a16="http://schemas.microsoft.com/office/drawing/2014/main" id="{31E99036-1F11-4762-BB97-EBD4E13E964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132" y="2045399"/>
                        <a:ext cx="7798308" cy="360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23939">
            <a:extLst>
              <a:ext uri="{FF2B5EF4-FFF2-40B4-BE49-F238E27FC236}">
                <a16:creationId xmlns:a16="http://schemas.microsoft.com/office/drawing/2014/main" id="{6FD8A4D7-D6EF-44A9-88F7-546609651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35393"/>
              </p:ext>
            </p:extLst>
          </p:nvPr>
        </p:nvGraphicFramePr>
        <p:xfrm>
          <a:off x="6316854" y="1353312"/>
          <a:ext cx="5103878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9916717" progId="Word.Document.8">
                  <p:embed/>
                </p:oleObj>
              </mc:Choice>
              <mc:Fallback>
                <p:oleObj name="Document" r:id="rId4" imgW="10076773" imgH="9916717" progId="Word.Document.8">
                  <p:embed/>
                  <p:pic>
                    <p:nvPicPr>
                      <p:cNvPr id="19458" name="对象 423939">
                        <a:extLst>
                          <a:ext uri="{FF2B5EF4-FFF2-40B4-BE49-F238E27FC236}">
                            <a16:creationId xmlns:a16="http://schemas.microsoft.com/office/drawing/2014/main" id="{A0237361-5238-4CFC-9D3B-F4F1342CA47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854" y="1353312"/>
                        <a:ext cx="5103878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112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FEBFE562-D587-44D3-8AE1-396D6DF0A70D}"/>
              </a:ext>
            </a:extLst>
          </p:cNvPr>
          <p:cNvGrpSpPr/>
          <p:nvPr/>
        </p:nvGrpSpPr>
        <p:grpSpPr>
          <a:xfrm>
            <a:off x="0" y="0"/>
            <a:ext cx="5381729" cy="6858000"/>
            <a:chOff x="0" y="0"/>
            <a:chExt cx="5381729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FA0322F-3A75-43D7-B6DC-F684DFC87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46" t="10859" r="40625" b="4767"/>
            <a:stretch/>
          </p:blipFill>
          <p:spPr>
            <a:xfrm>
              <a:off x="0" y="0"/>
              <a:ext cx="4356100" cy="6858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6BF640F-17E2-47EC-9C65-07BE4EC1FFC1}"/>
                </a:ext>
              </a:extLst>
            </p:cNvPr>
            <p:cNvSpPr/>
            <p:nvPr/>
          </p:nvSpPr>
          <p:spPr>
            <a:xfrm flipH="1">
              <a:off x="0" y="0"/>
              <a:ext cx="4356100" cy="6858000"/>
            </a:xfrm>
            <a:prstGeom prst="rect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CD35A40D-85EB-4A31-A727-4755638B04D7}"/>
                </a:ext>
              </a:extLst>
            </p:cNvPr>
            <p:cNvSpPr/>
            <p:nvPr/>
          </p:nvSpPr>
          <p:spPr>
            <a:xfrm>
              <a:off x="3389741" y="0"/>
              <a:ext cx="1991988" cy="6858000"/>
            </a:xfrm>
            <a:prstGeom prst="parallelogram">
              <a:avLst>
                <a:gd name="adj" fmla="val 46039"/>
              </a:avLst>
            </a:prstGeom>
            <a:gradFill flip="none" rotWithShape="1">
              <a:gsLst>
                <a:gs pos="0">
                  <a:srgbClr val="FA920D"/>
                </a:gs>
                <a:gs pos="100000">
                  <a:srgbClr val="EE471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4DB6A50-C684-4A2C-9998-9C42FDE7DD26}"/>
              </a:ext>
            </a:extLst>
          </p:cNvPr>
          <p:cNvGrpSpPr/>
          <p:nvPr/>
        </p:nvGrpSpPr>
        <p:grpSpPr>
          <a:xfrm>
            <a:off x="6403647" y="2711573"/>
            <a:ext cx="4735645" cy="2340863"/>
            <a:chOff x="4853951" y="1323147"/>
            <a:chExt cx="3849244" cy="190270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79679E6-48D2-4380-AED6-50163459C383}"/>
                </a:ext>
              </a:extLst>
            </p:cNvPr>
            <p:cNvGrpSpPr/>
            <p:nvPr/>
          </p:nvGrpSpPr>
          <p:grpSpPr>
            <a:xfrm>
              <a:off x="4889105" y="1862826"/>
              <a:ext cx="3712114" cy="425285"/>
              <a:chOff x="8266676" y="1577362"/>
              <a:chExt cx="3305288" cy="378677"/>
            </a:xfrm>
          </p:grpSpPr>
          <p:sp>
            <p:nvSpPr>
              <p:cNvPr id="15" name="文本框 38">
                <a:extLst>
                  <a:ext uri="{FF2B5EF4-FFF2-40B4-BE49-F238E27FC236}">
                    <a16:creationId xmlns:a16="http://schemas.microsoft.com/office/drawing/2014/main" id="{C990867C-46D8-483F-A437-702C21A0F98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37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800" dirty="0">
                    <a:solidFill>
                      <a:srgbClr val="F77E19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79C428B-B763-40D2-8374-2652FEAE24AF}"/>
                  </a:ext>
                </a:extLst>
              </p:cNvPr>
              <p:cNvSpPr/>
              <p:nvPr/>
            </p:nvSpPr>
            <p:spPr>
              <a:xfrm>
                <a:off x="9463446" y="1773267"/>
                <a:ext cx="2108518" cy="15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AD1A523-96AD-4910-8025-4D02773A71D1}"/>
                </a:ext>
              </a:extLst>
            </p:cNvPr>
            <p:cNvGrpSpPr/>
            <p:nvPr/>
          </p:nvGrpSpPr>
          <p:grpSpPr>
            <a:xfrm>
              <a:off x="4853951" y="1323147"/>
              <a:ext cx="980398" cy="450233"/>
              <a:chOff x="4853951" y="1904941"/>
              <a:chExt cx="980398" cy="450233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F017148-A378-46A2-B9A9-C2C469AE8EA1}"/>
                  </a:ext>
                </a:extLst>
              </p:cNvPr>
              <p:cNvSpPr/>
              <p:nvPr/>
            </p:nvSpPr>
            <p:spPr>
              <a:xfrm>
                <a:off x="4853951" y="1904941"/>
                <a:ext cx="980398" cy="450233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ysClr val="windowText" lastClr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文本框 38">
                <a:extLst>
                  <a:ext uri="{FF2B5EF4-FFF2-40B4-BE49-F238E27FC236}">
                    <a16:creationId xmlns:a16="http://schemas.microsoft.com/office/drawing/2014/main" id="{22DE6A64-83F9-4C96-A15E-07CAA1323E06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853951" y="1944396"/>
                <a:ext cx="623341" cy="37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E7DB8DB-D249-421C-9682-21E7A8EF97E3}"/>
                </a:ext>
              </a:extLst>
            </p:cNvPr>
            <p:cNvSpPr/>
            <p:nvPr/>
          </p:nvSpPr>
          <p:spPr>
            <a:xfrm>
              <a:off x="4920034" y="2281366"/>
              <a:ext cx="3783161" cy="944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理解等差数列的概念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难点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掌握等差数列的通项公式及应用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重点、难点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掌握等差数列的判定方法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重点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45BEBBE-C2CF-4679-BFE7-7A7656324648}"/>
              </a:ext>
            </a:extLst>
          </p:cNvPr>
          <p:cNvGrpSpPr/>
          <p:nvPr/>
        </p:nvGrpSpPr>
        <p:grpSpPr>
          <a:xfrm>
            <a:off x="6295590" y="901700"/>
            <a:ext cx="4947317" cy="830997"/>
            <a:chOff x="-2755021" y="4764754"/>
            <a:chExt cx="9183186" cy="154249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84C1879-83A1-4DDE-A9BD-EE0BFF8784B9}"/>
                </a:ext>
              </a:extLst>
            </p:cNvPr>
            <p:cNvSpPr txBox="1"/>
            <p:nvPr/>
          </p:nvSpPr>
          <p:spPr>
            <a:xfrm>
              <a:off x="-2755021" y="4764754"/>
              <a:ext cx="2910022" cy="154249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F77E19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目录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2228898-9E61-4048-AC8C-72FFE338D7DC}"/>
                </a:ext>
              </a:extLst>
            </p:cNvPr>
            <p:cNvSpPr txBox="1"/>
            <p:nvPr/>
          </p:nvSpPr>
          <p:spPr>
            <a:xfrm>
              <a:off x="-7655" y="5182071"/>
              <a:ext cx="6435820" cy="108545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CONTENS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344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4337">
            <a:extLst>
              <a:ext uri="{FF2B5EF4-FFF2-40B4-BE49-F238E27FC236}">
                <a16:creationId xmlns:a16="http://schemas.microsoft.com/office/drawing/2014/main" id="{9A05424C-405D-416C-97C6-52EEAFC67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22237"/>
              </p:ext>
            </p:extLst>
          </p:nvPr>
        </p:nvGraphicFramePr>
        <p:xfrm>
          <a:off x="944590" y="1342517"/>
          <a:ext cx="7787355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3761625" progId="Word.Document.8">
                  <p:embed/>
                </p:oleObj>
              </mc:Choice>
              <mc:Fallback>
                <p:oleObj name="Document" r:id="rId2" imgW="10076773" imgH="3761625" progId="Word.Document.8">
                  <p:embed/>
                  <p:pic>
                    <p:nvPicPr>
                      <p:cNvPr id="20482" name="对象 654337">
                        <a:extLst>
                          <a:ext uri="{FF2B5EF4-FFF2-40B4-BE49-F238E27FC236}">
                            <a16:creationId xmlns:a16="http://schemas.microsoft.com/office/drawing/2014/main" id="{A4182A93-6ACB-4692-A6D3-F335902D7EE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342517"/>
                        <a:ext cx="7787355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22913">
            <a:extLst>
              <a:ext uri="{FF2B5EF4-FFF2-40B4-BE49-F238E27FC236}">
                <a16:creationId xmlns:a16="http://schemas.microsoft.com/office/drawing/2014/main" id="{4E18C9FE-10D2-46C8-984C-589C185A7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9592"/>
              </p:ext>
            </p:extLst>
          </p:nvPr>
        </p:nvGraphicFramePr>
        <p:xfrm>
          <a:off x="1064321" y="3765042"/>
          <a:ext cx="10638980" cy="335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9316573" imgH="6099933" progId="Word.Document.8">
                  <p:embed/>
                </p:oleObj>
              </mc:Choice>
              <mc:Fallback>
                <p:oleObj name="Document" r:id="rId4" imgW="19316573" imgH="6099933" progId="Word.Document.8">
                  <p:embed/>
                  <p:pic>
                    <p:nvPicPr>
                      <p:cNvPr id="21506" name="对象 422913">
                        <a:extLst>
                          <a:ext uri="{FF2B5EF4-FFF2-40B4-BE49-F238E27FC236}">
                            <a16:creationId xmlns:a16="http://schemas.microsoft.com/office/drawing/2014/main" id="{4C38A3CE-B124-4955-B045-DAD6B5E8CDF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321" y="3765042"/>
                        <a:ext cx="10638980" cy="335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09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1889">
            <a:extLst>
              <a:ext uri="{FF2B5EF4-FFF2-40B4-BE49-F238E27FC236}">
                <a16:creationId xmlns:a16="http://schemas.microsoft.com/office/drawing/2014/main" id="{412A1EA7-709C-4855-84F0-C236DCB1D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799751"/>
              </p:ext>
            </p:extLst>
          </p:nvPr>
        </p:nvGraphicFramePr>
        <p:xfrm>
          <a:off x="690388" y="1256669"/>
          <a:ext cx="1010443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497754" imgH="3154516" progId="Word.Document.8">
                  <p:embed/>
                </p:oleObj>
              </mc:Choice>
              <mc:Fallback>
                <p:oleObj name="Document" r:id="rId2" imgW="11497754" imgH="3154516" progId="Word.Document.8">
                  <p:embed/>
                  <p:pic>
                    <p:nvPicPr>
                      <p:cNvPr id="22530" name="对象 421889">
                        <a:extLst>
                          <a:ext uri="{FF2B5EF4-FFF2-40B4-BE49-F238E27FC236}">
                            <a16:creationId xmlns:a16="http://schemas.microsoft.com/office/drawing/2014/main" id="{0597DAE1-55F9-415F-8BA9-086B8B096FC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88" y="1256669"/>
                        <a:ext cx="10104438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33857">
            <a:extLst>
              <a:ext uri="{FF2B5EF4-FFF2-40B4-BE49-F238E27FC236}">
                <a16:creationId xmlns:a16="http://schemas.microsoft.com/office/drawing/2014/main" id="{B3523454-47D6-4792-9398-FFB97B84E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770112"/>
              </p:ext>
            </p:extLst>
          </p:nvPr>
        </p:nvGraphicFramePr>
        <p:xfrm>
          <a:off x="1105549" y="3396798"/>
          <a:ext cx="6461401" cy="273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5164754" progId="Word.Document.8">
                  <p:embed/>
                </p:oleObj>
              </mc:Choice>
              <mc:Fallback>
                <p:oleObj name="Document" r:id="rId4" imgW="10076773" imgH="5164754" progId="Word.Document.8">
                  <p:embed/>
                  <p:pic>
                    <p:nvPicPr>
                      <p:cNvPr id="23554" name="对象 633857">
                        <a:extLst>
                          <a:ext uri="{FF2B5EF4-FFF2-40B4-BE49-F238E27FC236}">
                            <a16:creationId xmlns:a16="http://schemas.microsoft.com/office/drawing/2014/main" id="{500CD741-337F-4FAA-A55A-A6F497E244B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549" y="3396798"/>
                        <a:ext cx="6461401" cy="2731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502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2" name="图片 420868">
            <a:extLst>
              <a:ext uri="{FF2B5EF4-FFF2-40B4-BE49-F238E27FC236}">
                <a16:creationId xmlns:a16="http://schemas.microsoft.com/office/drawing/2014/main" id="{13C74644-B3D9-4DB8-A8D5-C23BCCFF9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7" y="1784668"/>
            <a:ext cx="7267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420873">
            <a:extLst>
              <a:ext uri="{FF2B5EF4-FFF2-40B4-BE49-F238E27FC236}">
                <a16:creationId xmlns:a16="http://schemas.microsoft.com/office/drawing/2014/main" id="{BE9ED963-C0B0-4570-9209-8D1A8DDD6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825515"/>
              </p:ext>
            </p:extLst>
          </p:nvPr>
        </p:nvGraphicFramePr>
        <p:xfrm>
          <a:off x="1480857" y="1684148"/>
          <a:ext cx="4252913" cy="82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256073" imgH="859657" progId="Word.Document.8">
                  <p:embed/>
                </p:oleObj>
              </mc:Choice>
              <mc:Fallback>
                <p:oleObj name="Document" r:id="rId4" imgW="4256073" imgH="859657" progId="Word.Document.8">
                  <p:embed/>
                  <p:pic>
                    <p:nvPicPr>
                      <p:cNvPr id="24581" name="对象 420873">
                        <a:extLst>
                          <a:ext uri="{FF2B5EF4-FFF2-40B4-BE49-F238E27FC236}">
                            <a16:creationId xmlns:a16="http://schemas.microsoft.com/office/drawing/2014/main" id="{B69C8B0C-EB00-4F01-8ADA-8247864853D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857" y="1684148"/>
                        <a:ext cx="4252913" cy="827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420874">
            <a:extLst>
              <a:ext uri="{FF2B5EF4-FFF2-40B4-BE49-F238E27FC236}">
                <a16:creationId xmlns:a16="http://schemas.microsoft.com/office/drawing/2014/main" id="{05298255-6A26-4263-9903-ABD09FCFD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501599"/>
              </p:ext>
            </p:extLst>
          </p:nvPr>
        </p:nvGraphicFramePr>
        <p:xfrm>
          <a:off x="1182688" y="2513013"/>
          <a:ext cx="1115695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3979525" imgH="2663133" progId="Word.Document.8">
                  <p:embed/>
                </p:oleObj>
              </mc:Choice>
              <mc:Fallback>
                <p:oleObj name="Document" r:id="rId6" imgW="13979525" imgH="2663133" progId="Word.Document.8">
                  <p:embed/>
                  <p:pic>
                    <p:nvPicPr>
                      <p:cNvPr id="24582" name="对象 420874">
                        <a:extLst>
                          <a:ext uri="{FF2B5EF4-FFF2-40B4-BE49-F238E27FC236}">
                            <a16:creationId xmlns:a16="http://schemas.microsoft.com/office/drawing/2014/main" id="{7F2BBC6D-F93E-40E3-9D3D-2C9B20C6ED5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2513013"/>
                        <a:ext cx="1115695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19ADAEEB-DA70-486F-885F-F9C6D30BF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859401"/>
              </p:ext>
            </p:extLst>
          </p:nvPr>
        </p:nvGraphicFramePr>
        <p:xfrm>
          <a:off x="1192213" y="3952875"/>
          <a:ext cx="8135937" cy="1405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739946" imgH="2029706" progId="Word.Document.8">
                  <p:embed/>
                </p:oleObj>
              </mc:Choice>
              <mc:Fallback>
                <p:oleObj name="Document" r:id="rId8" imgW="10739946" imgH="2029706" progId="Word.Document.8">
                  <p:embed/>
                  <p:pic>
                    <p:nvPicPr>
                      <p:cNvPr id="420877" name="对象 420876">
                        <a:extLst>
                          <a:ext uri="{FF2B5EF4-FFF2-40B4-BE49-F238E27FC236}">
                            <a16:creationId xmlns:a16="http://schemas.microsoft.com/office/drawing/2014/main" id="{0DFD1D82-F3EE-4700-9672-3CF498F87C4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3952875"/>
                        <a:ext cx="8135937" cy="1405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681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2833">
            <a:extLst>
              <a:ext uri="{FF2B5EF4-FFF2-40B4-BE49-F238E27FC236}">
                <a16:creationId xmlns:a16="http://schemas.microsoft.com/office/drawing/2014/main" id="{C9513B61-2C8B-425D-A718-25AF2B230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67440"/>
              </p:ext>
            </p:extLst>
          </p:nvPr>
        </p:nvGraphicFramePr>
        <p:xfrm>
          <a:off x="803797" y="1743837"/>
          <a:ext cx="10900498" cy="142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210538" imgH="1875044" progId="Word.Document.8">
                  <p:embed/>
                </p:oleObj>
              </mc:Choice>
              <mc:Fallback>
                <p:oleObj name="Document" r:id="rId2" imgW="14210538" imgH="1875044" progId="Word.Document.8">
                  <p:embed/>
                  <p:pic>
                    <p:nvPicPr>
                      <p:cNvPr id="25602" name="对象 632833">
                        <a:extLst>
                          <a:ext uri="{FF2B5EF4-FFF2-40B4-BE49-F238E27FC236}">
                            <a16:creationId xmlns:a16="http://schemas.microsoft.com/office/drawing/2014/main" id="{D39A3E44-463E-438F-9D1A-4D5C5916230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1743837"/>
                        <a:ext cx="10900498" cy="1427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3708210-65E9-4F98-8200-393FE8134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551044"/>
              </p:ext>
            </p:extLst>
          </p:nvPr>
        </p:nvGraphicFramePr>
        <p:xfrm>
          <a:off x="1275839" y="2560320"/>
          <a:ext cx="7014051" cy="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57701" imgH="860913" progId="Word.Document.8">
                  <p:embed/>
                </p:oleObj>
              </mc:Choice>
              <mc:Fallback>
                <p:oleObj name="Document" r:id="rId4" imgW="10057701" imgH="860913" progId="Word.Document.8">
                  <p:embed/>
                  <p:pic>
                    <p:nvPicPr>
                      <p:cNvPr id="632835" name="对象 632834">
                        <a:extLst>
                          <a:ext uri="{FF2B5EF4-FFF2-40B4-BE49-F238E27FC236}">
                            <a16:creationId xmlns:a16="http://schemas.microsoft.com/office/drawing/2014/main" id="{70A8D9A7-E81F-4077-A4F7-3BD4EA58273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839" y="2560320"/>
                        <a:ext cx="7014051" cy="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D6C282CD-E560-475F-8CC7-93F47F7C3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546320"/>
              </p:ext>
            </p:extLst>
          </p:nvPr>
        </p:nvGraphicFramePr>
        <p:xfrm>
          <a:off x="803797" y="3710750"/>
          <a:ext cx="12143856" cy="150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5835905" imgH="1971663" progId="Word.Document.8">
                  <p:embed/>
                </p:oleObj>
              </mc:Choice>
              <mc:Fallback>
                <p:oleObj name="Document" r:id="rId6" imgW="15835905" imgH="1971663" progId="Word.Document.8">
                  <p:embed/>
                  <p:pic>
                    <p:nvPicPr>
                      <p:cNvPr id="632836" name="对象 632835">
                        <a:extLst>
                          <a:ext uri="{FF2B5EF4-FFF2-40B4-BE49-F238E27FC236}">
                            <a16:creationId xmlns:a16="http://schemas.microsoft.com/office/drawing/2014/main" id="{AAC5437F-D35D-430A-98E4-75A22BBA2BC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3710750"/>
                        <a:ext cx="12143856" cy="1501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036FA2D0-70FD-4B5E-B0C3-BF23673D69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909276"/>
              </p:ext>
            </p:extLst>
          </p:nvPr>
        </p:nvGraphicFramePr>
        <p:xfrm>
          <a:off x="1275839" y="4425819"/>
          <a:ext cx="10428456" cy="123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5044272" imgH="1858461" progId="Word.Document.8">
                  <p:embed/>
                </p:oleObj>
              </mc:Choice>
              <mc:Fallback>
                <p:oleObj name="Document" r:id="rId8" imgW="15044272" imgH="1858461" progId="Word.Document.8">
                  <p:embed/>
                  <p:pic>
                    <p:nvPicPr>
                      <p:cNvPr id="632837" name="对象 632836">
                        <a:extLst>
                          <a:ext uri="{FF2B5EF4-FFF2-40B4-BE49-F238E27FC236}">
                            <a16:creationId xmlns:a16="http://schemas.microsoft.com/office/drawing/2014/main" id="{D6A9F997-6713-427A-A9DC-2F4020055AE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839" y="4425819"/>
                        <a:ext cx="10428456" cy="1236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469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7953">
            <a:extLst>
              <a:ext uri="{FF2B5EF4-FFF2-40B4-BE49-F238E27FC236}">
                <a16:creationId xmlns:a16="http://schemas.microsoft.com/office/drawing/2014/main" id="{5E14095D-7422-49F3-958F-E48F6A4AA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508161"/>
              </p:ext>
            </p:extLst>
          </p:nvPr>
        </p:nvGraphicFramePr>
        <p:xfrm>
          <a:off x="690388" y="1367409"/>
          <a:ext cx="8289020" cy="273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4616049" progId="Word.Document.8">
                  <p:embed/>
                </p:oleObj>
              </mc:Choice>
              <mc:Fallback>
                <p:oleObj name="Document" r:id="rId2" imgW="10076773" imgH="4616049" progId="Word.Document.8">
                  <p:embed/>
                  <p:pic>
                    <p:nvPicPr>
                      <p:cNvPr id="26626" name="对象 637953">
                        <a:extLst>
                          <a:ext uri="{FF2B5EF4-FFF2-40B4-BE49-F238E27FC236}">
                            <a16:creationId xmlns:a16="http://schemas.microsoft.com/office/drawing/2014/main" id="{014C53A5-45C9-43CB-BFD1-BD260D32633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88" y="1367409"/>
                        <a:ext cx="8289020" cy="273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36929">
            <a:extLst>
              <a:ext uri="{FF2B5EF4-FFF2-40B4-BE49-F238E27FC236}">
                <a16:creationId xmlns:a16="http://schemas.microsoft.com/office/drawing/2014/main" id="{5DB30378-025D-4DF6-A613-87CB36634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093543"/>
              </p:ext>
            </p:extLst>
          </p:nvPr>
        </p:nvGraphicFramePr>
        <p:xfrm>
          <a:off x="690388" y="3918391"/>
          <a:ext cx="9036622" cy="293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525462" imgH="3759823" progId="Word.Document.8">
                  <p:embed/>
                </p:oleObj>
              </mc:Choice>
              <mc:Fallback>
                <p:oleObj name="Document" r:id="rId4" imgW="11525462" imgH="3759823" progId="Word.Document.8">
                  <p:embed/>
                  <p:pic>
                    <p:nvPicPr>
                      <p:cNvPr id="27650" name="对象 636929">
                        <a:extLst>
                          <a:ext uri="{FF2B5EF4-FFF2-40B4-BE49-F238E27FC236}">
                            <a16:creationId xmlns:a16="http://schemas.microsoft.com/office/drawing/2014/main" id="{8316B71D-2D27-425A-9AEE-80B4564680E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88" y="3918391"/>
                        <a:ext cx="9036622" cy="2939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54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5905">
            <a:extLst>
              <a:ext uri="{FF2B5EF4-FFF2-40B4-BE49-F238E27FC236}">
                <a16:creationId xmlns:a16="http://schemas.microsoft.com/office/drawing/2014/main" id="{9FC0DD33-D213-4842-8264-2E3C891E6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053969"/>
              </p:ext>
            </p:extLst>
          </p:nvPr>
        </p:nvGraphicFramePr>
        <p:xfrm>
          <a:off x="1254843" y="1424349"/>
          <a:ext cx="8181766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7243130" progId="Word.Document.8">
                  <p:embed/>
                </p:oleObj>
              </mc:Choice>
              <mc:Fallback>
                <p:oleObj name="Document" r:id="rId2" imgW="10076773" imgH="7243130" progId="Word.Document.8">
                  <p:embed/>
                  <p:pic>
                    <p:nvPicPr>
                      <p:cNvPr id="28674" name="对象 635905">
                        <a:extLst>
                          <a:ext uri="{FF2B5EF4-FFF2-40B4-BE49-F238E27FC236}">
                            <a16:creationId xmlns:a16="http://schemas.microsoft.com/office/drawing/2014/main" id="{4AC05183-0F2A-4119-8BCD-CB3E83C32E0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843" y="1424349"/>
                        <a:ext cx="8181766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531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4881">
            <a:extLst>
              <a:ext uri="{FF2B5EF4-FFF2-40B4-BE49-F238E27FC236}">
                <a16:creationId xmlns:a16="http://schemas.microsoft.com/office/drawing/2014/main" id="{6E3B716D-8B78-4999-B532-B6E438599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24959"/>
              </p:ext>
            </p:extLst>
          </p:nvPr>
        </p:nvGraphicFramePr>
        <p:xfrm>
          <a:off x="699960" y="1115877"/>
          <a:ext cx="1044575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973048" imgH="3369023" progId="Word.Document.8">
                  <p:embed/>
                </p:oleObj>
              </mc:Choice>
              <mc:Fallback>
                <p:oleObj name="Document" r:id="rId2" imgW="13973048" imgH="3369023" progId="Word.Document.8">
                  <p:embed/>
                  <p:pic>
                    <p:nvPicPr>
                      <p:cNvPr id="29698" name="对象 634881">
                        <a:extLst>
                          <a:ext uri="{FF2B5EF4-FFF2-40B4-BE49-F238E27FC236}">
                            <a16:creationId xmlns:a16="http://schemas.microsoft.com/office/drawing/2014/main" id="{A554AF27-AE63-44C9-9EE5-2254B5B1C35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60" y="1115877"/>
                        <a:ext cx="10445750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19841">
            <a:extLst>
              <a:ext uri="{FF2B5EF4-FFF2-40B4-BE49-F238E27FC236}">
                <a16:creationId xmlns:a16="http://schemas.microsoft.com/office/drawing/2014/main" id="{3D1E93AF-BEE9-4C19-B750-87936F536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544995"/>
              </p:ext>
            </p:extLst>
          </p:nvPr>
        </p:nvGraphicFramePr>
        <p:xfrm>
          <a:off x="1214087" y="2951175"/>
          <a:ext cx="4811809" cy="3605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7823200" progId="Word.Document.8">
                  <p:embed/>
                </p:oleObj>
              </mc:Choice>
              <mc:Fallback>
                <p:oleObj name="Document" r:id="rId4" imgW="10076773" imgH="7823200" progId="Word.Document.8">
                  <p:embed/>
                  <p:pic>
                    <p:nvPicPr>
                      <p:cNvPr id="30722" name="对象 419841">
                        <a:extLst>
                          <a:ext uri="{FF2B5EF4-FFF2-40B4-BE49-F238E27FC236}">
                            <a16:creationId xmlns:a16="http://schemas.microsoft.com/office/drawing/2014/main" id="{8FAFD1B2-21FA-4C58-9158-659F5A335ED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087" y="2951175"/>
                        <a:ext cx="4811809" cy="3605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646145">
            <a:extLst>
              <a:ext uri="{FF2B5EF4-FFF2-40B4-BE49-F238E27FC236}">
                <a16:creationId xmlns:a16="http://schemas.microsoft.com/office/drawing/2014/main" id="{50C075E8-1FD0-4CFE-A63C-70FCC4096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680075"/>
              </p:ext>
            </p:extLst>
          </p:nvPr>
        </p:nvGraphicFramePr>
        <p:xfrm>
          <a:off x="5506212" y="2951175"/>
          <a:ext cx="5878067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76773" imgH="5789168" progId="Word.Document.8">
                  <p:embed/>
                </p:oleObj>
              </mc:Choice>
              <mc:Fallback>
                <p:oleObj name="Document" r:id="rId6" imgW="10076773" imgH="5789168" progId="Word.Document.8">
                  <p:embed/>
                  <p:pic>
                    <p:nvPicPr>
                      <p:cNvPr id="31746" name="对象 646145">
                        <a:extLst>
                          <a:ext uri="{FF2B5EF4-FFF2-40B4-BE49-F238E27FC236}">
                            <a16:creationId xmlns:a16="http://schemas.microsoft.com/office/drawing/2014/main" id="{D5C9B5F8-504B-47F3-8CE8-4912A627544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212" y="2951175"/>
                        <a:ext cx="5878067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88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47169">
            <a:extLst>
              <a:ext uri="{FF2B5EF4-FFF2-40B4-BE49-F238E27FC236}">
                <a16:creationId xmlns:a16="http://schemas.microsoft.com/office/drawing/2014/main" id="{6F0FC81A-5F7F-4F1F-8C6A-123A1C5E2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10499"/>
              </p:ext>
            </p:extLst>
          </p:nvPr>
        </p:nvGraphicFramePr>
        <p:xfrm>
          <a:off x="1062038" y="1118038"/>
          <a:ext cx="99663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811506" imgH="2308024" progId="Word.Document.8">
                  <p:embed/>
                </p:oleObj>
              </mc:Choice>
              <mc:Fallback>
                <p:oleObj name="Document" r:id="rId2" imgW="12811506" imgH="2308024" progId="Word.Document.8">
                  <p:embed/>
                  <p:pic>
                    <p:nvPicPr>
                      <p:cNvPr id="32770" name="对象 647169">
                        <a:extLst>
                          <a:ext uri="{FF2B5EF4-FFF2-40B4-BE49-F238E27FC236}">
                            <a16:creationId xmlns:a16="http://schemas.microsoft.com/office/drawing/2014/main" id="{42322B96-9316-492C-B103-D65A8CC9A5E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118038"/>
                        <a:ext cx="9966325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DA497674-1845-42AD-848A-E468FA348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04084"/>
              </p:ext>
            </p:extLst>
          </p:nvPr>
        </p:nvGraphicFramePr>
        <p:xfrm>
          <a:off x="1062038" y="2697601"/>
          <a:ext cx="10086975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478683" imgH="2308024" progId="Word.Document.8">
                  <p:embed/>
                </p:oleObj>
              </mc:Choice>
              <mc:Fallback>
                <p:oleObj name="Document" r:id="rId4" imgW="11478683" imgH="2308024" progId="Word.Document.8">
                  <p:embed/>
                  <p:pic>
                    <p:nvPicPr>
                      <p:cNvPr id="647171" name="对象 647170">
                        <a:extLst>
                          <a:ext uri="{FF2B5EF4-FFF2-40B4-BE49-F238E27FC236}">
                            <a16:creationId xmlns:a16="http://schemas.microsoft.com/office/drawing/2014/main" id="{F71F3423-E1E1-4BC1-9A6A-12D8CBC90B1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2697601"/>
                        <a:ext cx="10086975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648193">
            <a:extLst>
              <a:ext uri="{FF2B5EF4-FFF2-40B4-BE49-F238E27FC236}">
                <a16:creationId xmlns:a16="http://schemas.microsoft.com/office/drawing/2014/main" id="{EA93048A-9711-4322-9A16-E3DDECC67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141088"/>
              </p:ext>
            </p:extLst>
          </p:nvPr>
        </p:nvGraphicFramePr>
        <p:xfrm>
          <a:off x="1672459" y="4343857"/>
          <a:ext cx="5953637" cy="2107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219267" imgH="4342056" progId="Word.Document.8">
                  <p:embed/>
                </p:oleObj>
              </mc:Choice>
              <mc:Fallback>
                <p:oleObj name="Document" r:id="rId6" imgW="10219267" imgH="4342056" progId="Word.Document.8">
                  <p:embed/>
                  <p:pic>
                    <p:nvPicPr>
                      <p:cNvPr id="33794" name="对象 648193">
                        <a:extLst>
                          <a:ext uri="{FF2B5EF4-FFF2-40B4-BE49-F238E27FC236}">
                            <a16:creationId xmlns:a16="http://schemas.microsoft.com/office/drawing/2014/main" id="{CDB9FCD7-EC38-49F1-95D2-D3B752E3391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459" y="4343857"/>
                        <a:ext cx="5953637" cy="2107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541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731DAD3-158E-4876-B972-0D99DB9E8376}"/>
              </a:ext>
            </a:extLst>
          </p:cNvPr>
          <p:cNvSpPr/>
          <p:nvPr/>
        </p:nvSpPr>
        <p:spPr>
          <a:xfrm>
            <a:off x="4356100" y="2323738"/>
            <a:ext cx="7086600" cy="2529838"/>
          </a:xfrm>
          <a:prstGeom prst="roundRect">
            <a:avLst/>
          </a:prstGeom>
          <a:noFill/>
          <a:ln w="6350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4B191DC-AE9A-4477-BFA7-B73907A50E56}"/>
              </a:ext>
            </a:extLst>
          </p:cNvPr>
          <p:cNvGrpSpPr/>
          <p:nvPr/>
        </p:nvGrpSpPr>
        <p:grpSpPr>
          <a:xfrm>
            <a:off x="7468207" y="1872493"/>
            <a:ext cx="862387" cy="826939"/>
            <a:chOff x="5336063" y="2804432"/>
            <a:chExt cx="862387" cy="826939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D23D917-0320-4373-9A16-F1BA4581DA6C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77E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8805B7D-6B42-4A72-95F8-63761A0E9951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155D1BE-1AFF-42E3-B463-7940C671D048}"/>
              </a:ext>
            </a:extLst>
          </p:cNvPr>
          <p:cNvGrpSpPr/>
          <p:nvPr/>
        </p:nvGrpSpPr>
        <p:grpSpPr>
          <a:xfrm>
            <a:off x="5422900" y="2820660"/>
            <a:ext cx="4953001" cy="1504966"/>
            <a:chOff x="6911163" y="2238382"/>
            <a:chExt cx="2597977" cy="1504966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A3A1BB0-D06D-4FEC-97BA-5D4EF0025E2E}"/>
                </a:ext>
              </a:extLst>
            </p:cNvPr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ysClr val="windowText" lastClr="000000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当堂达标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A78362D-1E4D-4509-9D36-1526FC12D23B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REACHING THE GOAL IN COURT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C24367A-21A4-4594-9342-CE7FDC07E20E}"/>
              </a:ext>
            </a:extLst>
          </p:cNvPr>
          <p:cNvGrpSpPr/>
          <p:nvPr/>
        </p:nvGrpSpPr>
        <p:grpSpPr>
          <a:xfrm>
            <a:off x="0" y="0"/>
            <a:ext cx="5381729" cy="6858000"/>
            <a:chOff x="0" y="0"/>
            <a:chExt cx="5381729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589EA91-658C-4C3B-977E-085ADF839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46" t="10859" r="40625" b="4767"/>
            <a:stretch/>
          </p:blipFill>
          <p:spPr>
            <a:xfrm>
              <a:off x="0" y="0"/>
              <a:ext cx="4356100" cy="685800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55C2B05-85F0-4BE3-B789-70537D06E98B}"/>
                </a:ext>
              </a:extLst>
            </p:cNvPr>
            <p:cNvSpPr/>
            <p:nvPr/>
          </p:nvSpPr>
          <p:spPr>
            <a:xfrm flipH="1">
              <a:off x="0" y="0"/>
              <a:ext cx="4356100" cy="6858000"/>
            </a:xfrm>
            <a:prstGeom prst="rect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E5A2EE8A-FB05-4781-8891-DDD68FA30CF7}"/>
                </a:ext>
              </a:extLst>
            </p:cNvPr>
            <p:cNvSpPr/>
            <p:nvPr/>
          </p:nvSpPr>
          <p:spPr>
            <a:xfrm>
              <a:off x="3389741" y="0"/>
              <a:ext cx="1991988" cy="6858000"/>
            </a:xfrm>
            <a:prstGeom prst="parallelogram">
              <a:avLst>
                <a:gd name="adj" fmla="val 46039"/>
              </a:avLst>
            </a:prstGeom>
            <a:gradFill flip="none" rotWithShape="1">
              <a:gsLst>
                <a:gs pos="0">
                  <a:srgbClr val="FA920D"/>
                </a:gs>
                <a:gs pos="100000">
                  <a:srgbClr val="EE471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3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3" name="对象 402435">
            <a:extLst>
              <a:ext uri="{FF2B5EF4-FFF2-40B4-BE49-F238E27FC236}">
                <a16:creationId xmlns:a16="http://schemas.microsoft.com/office/drawing/2014/main" id="{92FACF20-82BF-4C90-AEEB-B0F0638EB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348530"/>
              </p:ext>
            </p:extLst>
          </p:nvPr>
        </p:nvGraphicFramePr>
        <p:xfrm>
          <a:off x="1027905" y="1644649"/>
          <a:ext cx="10101262" cy="2603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2582377" progId="Word.Document.8">
                  <p:embed/>
                </p:oleObj>
              </mc:Choice>
              <mc:Fallback>
                <p:oleObj name="Document" r:id="rId2" imgW="10076773" imgH="2582377" progId="Word.Document.8">
                  <p:embed/>
                  <p:pic>
                    <p:nvPicPr>
                      <p:cNvPr id="34819" name="对象 402435">
                        <a:extLst>
                          <a:ext uri="{FF2B5EF4-FFF2-40B4-BE49-F238E27FC236}">
                            <a16:creationId xmlns:a16="http://schemas.microsoft.com/office/drawing/2014/main" id="{795424F1-750D-4C19-866A-59471E3C792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1644649"/>
                        <a:ext cx="10101262" cy="2603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62CE1DF1-E9A9-4AA6-8473-AF41A7AF2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154455"/>
              </p:ext>
            </p:extLst>
          </p:nvPr>
        </p:nvGraphicFramePr>
        <p:xfrm>
          <a:off x="978692" y="4333241"/>
          <a:ext cx="10101263" cy="88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860913" progId="Word.Document.8">
                  <p:embed/>
                </p:oleObj>
              </mc:Choice>
              <mc:Fallback>
                <p:oleObj name="Document" r:id="rId4" imgW="10076773" imgH="860913" progId="Word.Document.8">
                  <p:embed/>
                  <p:pic>
                    <p:nvPicPr>
                      <p:cNvPr id="402437" name="对象 402436">
                        <a:extLst>
                          <a:ext uri="{FF2B5EF4-FFF2-40B4-BE49-F238E27FC236}">
                            <a16:creationId xmlns:a16="http://schemas.microsoft.com/office/drawing/2014/main" id="{DE3B87BD-788C-410D-B1E3-E6F18F9754D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92" y="4333241"/>
                        <a:ext cx="10101263" cy="88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23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731DAD3-158E-4876-B972-0D99DB9E8376}"/>
              </a:ext>
            </a:extLst>
          </p:cNvPr>
          <p:cNvSpPr/>
          <p:nvPr/>
        </p:nvSpPr>
        <p:spPr>
          <a:xfrm>
            <a:off x="4356100" y="2323738"/>
            <a:ext cx="7086600" cy="2529838"/>
          </a:xfrm>
          <a:prstGeom prst="roundRect">
            <a:avLst/>
          </a:prstGeom>
          <a:noFill/>
          <a:ln w="6350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4B191DC-AE9A-4477-BFA7-B73907A50E56}"/>
              </a:ext>
            </a:extLst>
          </p:cNvPr>
          <p:cNvGrpSpPr/>
          <p:nvPr/>
        </p:nvGrpSpPr>
        <p:grpSpPr>
          <a:xfrm>
            <a:off x="7468207" y="1872493"/>
            <a:ext cx="862387" cy="826939"/>
            <a:chOff x="5336063" y="2804432"/>
            <a:chExt cx="862387" cy="826939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D23D917-0320-4373-9A16-F1BA4581DA6C}"/>
                </a:ext>
              </a:extLst>
            </p:cNvPr>
            <p:cNvSpPr/>
            <p:nvPr/>
          </p:nvSpPr>
          <p:spPr>
            <a:xfrm>
              <a:off x="5353787" y="2804432"/>
              <a:ext cx="826938" cy="826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77E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8805B7D-6B42-4A72-95F8-63761A0E9951}"/>
                </a:ext>
              </a:extLst>
            </p:cNvPr>
            <p:cNvSpPr txBox="1"/>
            <p:nvPr/>
          </p:nvSpPr>
          <p:spPr>
            <a:xfrm>
              <a:off x="5336063" y="2925514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155D1BE-1AFF-42E3-B463-7940C671D048}"/>
              </a:ext>
            </a:extLst>
          </p:cNvPr>
          <p:cNvGrpSpPr/>
          <p:nvPr/>
        </p:nvGrpSpPr>
        <p:grpSpPr>
          <a:xfrm>
            <a:off x="5422900" y="2820660"/>
            <a:ext cx="4953001" cy="1504966"/>
            <a:chOff x="6911163" y="2238382"/>
            <a:chExt cx="2597977" cy="1504966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A3A1BB0-D06D-4FEC-97BA-5D4EF0025E2E}"/>
                </a:ext>
              </a:extLst>
            </p:cNvPr>
            <p:cNvSpPr txBox="1"/>
            <p:nvPr/>
          </p:nvSpPr>
          <p:spPr>
            <a:xfrm>
              <a:off x="7322813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ysClr val="windowText" lastClr="000000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A78362D-1E4D-4509-9D36-1526FC12D23B}"/>
                </a:ext>
              </a:extLst>
            </p:cNvPr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C24367A-21A4-4594-9342-CE7FDC07E20E}"/>
              </a:ext>
            </a:extLst>
          </p:cNvPr>
          <p:cNvGrpSpPr/>
          <p:nvPr/>
        </p:nvGrpSpPr>
        <p:grpSpPr>
          <a:xfrm>
            <a:off x="0" y="0"/>
            <a:ext cx="5381729" cy="6858000"/>
            <a:chOff x="0" y="0"/>
            <a:chExt cx="5381729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589EA91-658C-4C3B-977E-085ADF839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46" t="10859" r="40625" b="4767"/>
            <a:stretch/>
          </p:blipFill>
          <p:spPr>
            <a:xfrm>
              <a:off x="0" y="0"/>
              <a:ext cx="4356100" cy="685800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55C2B05-85F0-4BE3-B789-70537D06E98B}"/>
                </a:ext>
              </a:extLst>
            </p:cNvPr>
            <p:cNvSpPr/>
            <p:nvPr/>
          </p:nvSpPr>
          <p:spPr>
            <a:xfrm flipH="1">
              <a:off x="0" y="0"/>
              <a:ext cx="4356100" cy="6858000"/>
            </a:xfrm>
            <a:prstGeom prst="rect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E5A2EE8A-FB05-4781-8891-DDD68FA30CF7}"/>
                </a:ext>
              </a:extLst>
            </p:cNvPr>
            <p:cNvSpPr/>
            <p:nvPr/>
          </p:nvSpPr>
          <p:spPr>
            <a:xfrm>
              <a:off x="3389741" y="0"/>
              <a:ext cx="1991988" cy="6858000"/>
            </a:xfrm>
            <a:prstGeom prst="parallelogram">
              <a:avLst>
                <a:gd name="adj" fmla="val 46039"/>
              </a:avLst>
            </a:prstGeom>
            <a:gradFill flip="none" rotWithShape="1">
              <a:gsLst>
                <a:gs pos="0">
                  <a:srgbClr val="FA920D"/>
                </a:gs>
                <a:gs pos="100000">
                  <a:srgbClr val="EE471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257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8817">
            <a:extLst>
              <a:ext uri="{FF2B5EF4-FFF2-40B4-BE49-F238E27FC236}">
                <a16:creationId xmlns:a16="http://schemas.microsoft.com/office/drawing/2014/main" id="{96282766-7F9F-41B0-BEAE-FB507D4F5B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26622"/>
              </p:ext>
            </p:extLst>
          </p:nvPr>
        </p:nvGraphicFramePr>
        <p:xfrm>
          <a:off x="941389" y="1403350"/>
          <a:ext cx="9702228" cy="333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709696" imgH="4303842" progId="Word.Document.8">
                  <p:embed/>
                </p:oleObj>
              </mc:Choice>
              <mc:Fallback>
                <p:oleObj name="Document" r:id="rId2" imgW="11709696" imgH="4303842" progId="Word.Document.8">
                  <p:embed/>
                  <p:pic>
                    <p:nvPicPr>
                      <p:cNvPr id="35842" name="对象 418817">
                        <a:extLst>
                          <a:ext uri="{FF2B5EF4-FFF2-40B4-BE49-F238E27FC236}">
                            <a16:creationId xmlns:a16="http://schemas.microsoft.com/office/drawing/2014/main" id="{32CF9D9E-3C2C-4C36-86BA-D71178A3D26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9" y="1403350"/>
                        <a:ext cx="9702228" cy="3331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BB9D4C7-D635-4BBC-A658-FCC727BB4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87508"/>
              </p:ext>
            </p:extLst>
          </p:nvPr>
        </p:nvGraphicFramePr>
        <p:xfrm>
          <a:off x="803797" y="5177700"/>
          <a:ext cx="9132098" cy="79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860913" progId="Word.Document.8">
                  <p:embed/>
                </p:oleObj>
              </mc:Choice>
              <mc:Fallback>
                <p:oleObj name="Document" r:id="rId4" imgW="10076773" imgH="860913" progId="Word.Document.8">
                  <p:embed/>
                  <p:pic>
                    <p:nvPicPr>
                      <p:cNvPr id="418819" name="对象 418818">
                        <a:extLst>
                          <a:ext uri="{FF2B5EF4-FFF2-40B4-BE49-F238E27FC236}">
                            <a16:creationId xmlns:a16="http://schemas.microsoft.com/office/drawing/2014/main" id="{FB19B3D4-99DB-42E4-A2E8-28125F891E1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5177700"/>
                        <a:ext cx="9132098" cy="799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17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7793">
            <a:extLst>
              <a:ext uri="{FF2B5EF4-FFF2-40B4-BE49-F238E27FC236}">
                <a16:creationId xmlns:a16="http://schemas.microsoft.com/office/drawing/2014/main" id="{B4C14212-2B99-4566-9F43-CCBFC1EBE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02992"/>
              </p:ext>
            </p:extLst>
          </p:nvPr>
        </p:nvGraphicFramePr>
        <p:xfrm>
          <a:off x="706056" y="1549508"/>
          <a:ext cx="10741025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564614" imgH="3237795" progId="Word.Document.8">
                  <p:embed/>
                </p:oleObj>
              </mc:Choice>
              <mc:Fallback>
                <p:oleObj name="Document" r:id="rId2" imgW="14564614" imgH="3237795" progId="Word.Document.8">
                  <p:embed/>
                  <p:pic>
                    <p:nvPicPr>
                      <p:cNvPr id="36866" name="对象 417793">
                        <a:extLst>
                          <a:ext uri="{FF2B5EF4-FFF2-40B4-BE49-F238E27FC236}">
                            <a16:creationId xmlns:a16="http://schemas.microsoft.com/office/drawing/2014/main" id="{867D4718-CD21-41DC-913E-CC05AF541D3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056" y="1549508"/>
                        <a:ext cx="10741025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57343A51-CDAF-4658-A919-3979A02D4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140130"/>
              </p:ext>
            </p:extLst>
          </p:nvPr>
        </p:nvGraphicFramePr>
        <p:xfrm>
          <a:off x="596124" y="3795384"/>
          <a:ext cx="9186354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359219" imgH="3996682" progId="Word.Document.8">
                  <p:embed/>
                </p:oleObj>
              </mc:Choice>
              <mc:Fallback>
                <p:oleObj name="Document" r:id="rId4" imgW="11359219" imgH="3996682" progId="Word.Document.8">
                  <p:embed/>
                  <p:pic>
                    <p:nvPicPr>
                      <p:cNvPr id="417795" name="对象 417794">
                        <a:extLst>
                          <a:ext uri="{FF2B5EF4-FFF2-40B4-BE49-F238E27FC236}">
                            <a16:creationId xmlns:a16="http://schemas.microsoft.com/office/drawing/2014/main" id="{2125F586-2EC7-4C46-955C-3E11BA0C9F4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24" y="3795384"/>
                        <a:ext cx="9186354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867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6769">
            <a:extLst>
              <a:ext uri="{FF2B5EF4-FFF2-40B4-BE49-F238E27FC236}">
                <a16:creationId xmlns:a16="http://schemas.microsoft.com/office/drawing/2014/main" id="{E806F598-B594-4B9B-96E9-6B4F9277D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243804"/>
              </p:ext>
            </p:extLst>
          </p:nvPr>
        </p:nvGraphicFramePr>
        <p:xfrm>
          <a:off x="944590" y="1591056"/>
          <a:ext cx="9278402" cy="196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2332179" progId="Word.Document.8">
                  <p:embed/>
                </p:oleObj>
              </mc:Choice>
              <mc:Fallback>
                <p:oleObj name="Document" r:id="rId2" imgW="10076773" imgH="2332179" progId="Word.Document.8">
                  <p:embed/>
                  <p:pic>
                    <p:nvPicPr>
                      <p:cNvPr id="37890" name="对象 416769">
                        <a:extLst>
                          <a:ext uri="{FF2B5EF4-FFF2-40B4-BE49-F238E27FC236}">
                            <a16:creationId xmlns:a16="http://schemas.microsoft.com/office/drawing/2014/main" id="{89C90D50-4C8C-415D-A042-BAA036FC212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591056"/>
                        <a:ext cx="9278402" cy="1965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6ADA65C4-915F-42D8-9751-74EBB83C8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367967"/>
              </p:ext>
            </p:extLst>
          </p:nvPr>
        </p:nvGraphicFramePr>
        <p:xfrm>
          <a:off x="849313" y="3638693"/>
          <a:ext cx="12663487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3926630" imgH="2057826" progId="Word.Document.8">
                  <p:embed/>
                </p:oleObj>
              </mc:Choice>
              <mc:Fallback>
                <p:oleObj name="Document" r:id="rId4" imgW="13926630" imgH="2057826" progId="Word.Document.8">
                  <p:embed/>
                  <p:pic>
                    <p:nvPicPr>
                      <p:cNvPr id="416771" name="对象 416770">
                        <a:extLst>
                          <a:ext uri="{FF2B5EF4-FFF2-40B4-BE49-F238E27FC236}">
                            <a16:creationId xmlns:a16="http://schemas.microsoft.com/office/drawing/2014/main" id="{58BCF20F-5665-48D9-97F8-6C6E7457239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638693"/>
                        <a:ext cx="12663487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110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5745">
            <a:extLst>
              <a:ext uri="{FF2B5EF4-FFF2-40B4-BE49-F238E27FC236}">
                <a16:creationId xmlns:a16="http://schemas.microsoft.com/office/drawing/2014/main" id="{33BD9456-90EE-4BD8-B133-F42E3E8FE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07574"/>
              </p:ext>
            </p:extLst>
          </p:nvPr>
        </p:nvGraphicFramePr>
        <p:xfrm>
          <a:off x="822325" y="1543050"/>
          <a:ext cx="10206038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027069" imgH="2582377" progId="Word.Document.8">
                  <p:embed/>
                </p:oleObj>
              </mc:Choice>
              <mc:Fallback>
                <p:oleObj name="Document" r:id="rId2" imgW="12027069" imgH="2582377" progId="Word.Document.8">
                  <p:embed/>
                  <p:pic>
                    <p:nvPicPr>
                      <p:cNvPr id="38914" name="对象 415745">
                        <a:extLst>
                          <a:ext uri="{FF2B5EF4-FFF2-40B4-BE49-F238E27FC236}">
                            <a16:creationId xmlns:a16="http://schemas.microsoft.com/office/drawing/2014/main" id="{58C4AE33-34C4-4AB7-B8CF-F58BE2C28D0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543050"/>
                        <a:ext cx="10206038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30B9513-ADDF-48C8-A5FC-165B44899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334651"/>
              </p:ext>
            </p:extLst>
          </p:nvPr>
        </p:nvGraphicFramePr>
        <p:xfrm>
          <a:off x="916514" y="2817357"/>
          <a:ext cx="7981352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4303842" progId="Word.Document.8">
                  <p:embed/>
                </p:oleObj>
              </mc:Choice>
              <mc:Fallback>
                <p:oleObj name="Document" r:id="rId4" imgW="10076773" imgH="4303842" progId="Word.Document.8">
                  <p:embed/>
                  <p:pic>
                    <p:nvPicPr>
                      <p:cNvPr id="415747" name="对象 415746">
                        <a:extLst>
                          <a:ext uri="{FF2B5EF4-FFF2-40B4-BE49-F238E27FC236}">
                            <a16:creationId xmlns:a16="http://schemas.microsoft.com/office/drawing/2014/main" id="{8F68FAA1-F093-4ACE-AAC3-A889ADEF813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514" y="2817357"/>
                        <a:ext cx="7981352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17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F87D48E-7C5D-44AE-AE9C-BA96DC08414F}"/>
              </a:ext>
            </a:extLst>
          </p:cNvPr>
          <p:cNvGrpSpPr/>
          <p:nvPr/>
        </p:nvGrpSpPr>
        <p:grpSpPr>
          <a:xfrm>
            <a:off x="0" y="6128958"/>
            <a:ext cx="12167674" cy="399572"/>
            <a:chOff x="0" y="6052758"/>
            <a:chExt cx="12167674" cy="399572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8150197-E6F7-41E2-A7F1-A746F67DFE77}"/>
                </a:ext>
              </a:extLst>
            </p:cNvPr>
            <p:cNvCxnSpPr/>
            <p:nvPr/>
          </p:nvCxnSpPr>
          <p:spPr bwMode="auto">
            <a:xfrm>
              <a:off x="0" y="6252544"/>
              <a:ext cx="12167674" cy="0"/>
            </a:xfrm>
            <a:prstGeom prst="line">
              <a:avLst/>
            </a:prstGeom>
            <a:solidFill>
              <a:srgbClr val="424554"/>
            </a:solidFill>
            <a:ln w="9525" cap="flat" cmpd="sng" algn="ctr">
              <a:solidFill>
                <a:srgbClr val="31353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圆角矩形 41">
              <a:extLst>
                <a:ext uri="{FF2B5EF4-FFF2-40B4-BE49-F238E27FC236}">
                  <a16:creationId xmlns:a16="http://schemas.microsoft.com/office/drawing/2014/main" id="{A87D79A3-D7D0-4BB4-B394-650335F9E8AE}"/>
                </a:ext>
              </a:extLst>
            </p:cNvPr>
            <p:cNvSpPr/>
            <p:nvPr/>
          </p:nvSpPr>
          <p:spPr bwMode="auto">
            <a:xfrm>
              <a:off x="3707240" y="6052758"/>
              <a:ext cx="4782284" cy="3995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solidFill>
                <a:srgbClr val="3135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spc="3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pitchFamily="34" charset="-122"/>
                </a:rPr>
                <a:t>某某市区县乡高级中学</a:t>
              </a: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96CF04DE-414E-4980-9C07-1913C32D9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4" b="18948"/>
          <a:stretch/>
        </p:blipFill>
        <p:spPr>
          <a:xfrm>
            <a:off x="0" y="481870"/>
            <a:ext cx="12192000" cy="494331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FCF2C33-004C-446A-B1B2-8991916EE95A}"/>
              </a:ext>
            </a:extLst>
          </p:cNvPr>
          <p:cNvSpPr/>
          <p:nvPr/>
        </p:nvSpPr>
        <p:spPr>
          <a:xfrm flipH="1">
            <a:off x="4737100" y="481870"/>
            <a:ext cx="7454900" cy="4943316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平行四边形 1">
            <a:extLst>
              <a:ext uri="{FF2B5EF4-FFF2-40B4-BE49-F238E27FC236}">
                <a16:creationId xmlns:a16="http://schemas.microsoft.com/office/drawing/2014/main" id="{6E777BE1-E849-4EFF-8532-B6F428D3D7E3}"/>
              </a:ext>
            </a:extLst>
          </p:cNvPr>
          <p:cNvSpPr/>
          <p:nvPr/>
        </p:nvSpPr>
        <p:spPr>
          <a:xfrm>
            <a:off x="3707240" y="481870"/>
            <a:ext cx="2507419" cy="4943316"/>
          </a:xfrm>
          <a:prstGeom prst="parallelogram">
            <a:avLst/>
          </a:prstGeom>
          <a:gradFill flip="none" rotWithShape="1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C77EB52-5C27-4046-946B-C3F390C43166}"/>
              </a:ext>
            </a:extLst>
          </p:cNvPr>
          <p:cNvGrpSpPr/>
          <p:nvPr/>
        </p:nvGrpSpPr>
        <p:grpSpPr>
          <a:xfrm>
            <a:off x="8580120" y="993213"/>
            <a:ext cx="3922018" cy="523220"/>
            <a:chOff x="8580120" y="993213"/>
            <a:chExt cx="3922018" cy="523220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C6128F05-92CD-4BD6-B711-13D509172C74}"/>
                </a:ext>
              </a:extLst>
            </p:cNvPr>
            <p:cNvSpPr/>
            <p:nvPr/>
          </p:nvSpPr>
          <p:spPr bwMode="auto">
            <a:xfrm flipH="1">
              <a:off x="8580120" y="993213"/>
              <a:ext cx="3922018" cy="523220"/>
            </a:xfrm>
            <a:prstGeom prst="roundRect">
              <a:avLst/>
            </a:prstGeom>
            <a:gradFill flip="none" rotWithShape="1">
              <a:gsLst>
                <a:gs pos="0">
                  <a:srgbClr val="FA920D"/>
                </a:gs>
                <a:gs pos="100000">
                  <a:srgbClr val="EE471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solidFill>
                  <a:schemeClr val="l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C30C487-B749-4921-B632-8EFBC5F3A6C8}"/>
                </a:ext>
              </a:extLst>
            </p:cNvPr>
            <p:cNvSpPr/>
            <p:nvPr/>
          </p:nvSpPr>
          <p:spPr>
            <a:xfrm>
              <a:off x="9439274" y="1023991"/>
              <a:ext cx="21983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第二章 数列</a:t>
              </a:r>
            </a:p>
          </p:txBody>
        </p:sp>
      </p:grpSp>
      <p:sp>
        <p:nvSpPr>
          <p:cNvPr id="48" name="Shape 40">
            <a:extLst>
              <a:ext uri="{FF2B5EF4-FFF2-40B4-BE49-F238E27FC236}">
                <a16:creationId xmlns:a16="http://schemas.microsoft.com/office/drawing/2014/main" id="{90B548F2-E10F-4EFD-94CC-1647B6A24187}"/>
              </a:ext>
            </a:extLst>
          </p:cNvPr>
          <p:cNvSpPr/>
          <p:nvPr/>
        </p:nvSpPr>
        <p:spPr>
          <a:xfrm>
            <a:off x="7637805" y="4706206"/>
            <a:ext cx="3999840" cy="307777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algn="r"/>
            <a:r>
              <a:rPr lang="zh-CN" altLang="en-US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  </a:t>
            </a:r>
            <a:r>
              <a:rPr lang="zh-CN" altLang="en-US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</a:t>
            </a:r>
            <a:r>
              <a:rPr lang="en-US" altLang="zh-CN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版  数学高一年级下册</a:t>
            </a:r>
            <a:endParaRPr lang="zh-CN" altLang="en-US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2E07CE0-4489-4199-92B1-55CB62FE22DF}"/>
              </a:ext>
            </a:extLst>
          </p:cNvPr>
          <p:cNvSpPr/>
          <p:nvPr/>
        </p:nvSpPr>
        <p:spPr>
          <a:xfrm>
            <a:off x="7495128" y="1851578"/>
            <a:ext cx="419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2.2.1 </a:t>
            </a:r>
            <a:r>
              <a:rPr lang="zh-CN" altLang="en-US" sz="3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等差数列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73BD477-592B-4943-9A37-235E9B30161D}"/>
              </a:ext>
            </a:extLst>
          </p:cNvPr>
          <p:cNvCxnSpPr>
            <a:cxnSpLocks/>
          </p:cNvCxnSpPr>
          <p:nvPr/>
        </p:nvCxnSpPr>
        <p:spPr>
          <a:xfrm>
            <a:off x="5722620" y="4359369"/>
            <a:ext cx="591502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32742822-519D-4701-8446-E9760622E99B}"/>
              </a:ext>
            </a:extLst>
          </p:cNvPr>
          <p:cNvSpPr/>
          <p:nvPr/>
        </p:nvSpPr>
        <p:spPr>
          <a:xfrm>
            <a:off x="5722621" y="2370976"/>
            <a:ext cx="6050280" cy="177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谢谢各位同学倾听</a:t>
            </a:r>
            <a:endParaRPr lang="en-US" altLang="zh-CN" sz="48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lvl="0" algn="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91309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25" name="对象 49187">
            <a:extLst>
              <a:ext uri="{FF2B5EF4-FFF2-40B4-BE49-F238E27FC236}">
                <a16:creationId xmlns:a16="http://schemas.microsoft.com/office/drawing/2014/main" id="{FB2015D6-1983-4CCA-9AB4-20FFAD4B8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326940"/>
              </p:ext>
            </p:extLst>
          </p:nvPr>
        </p:nvGraphicFramePr>
        <p:xfrm>
          <a:off x="1672459" y="1746940"/>
          <a:ext cx="85502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160254" imgH="4303842" progId="Word.Document.8">
                  <p:embed/>
                </p:oleObj>
              </mc:Choice>
              <mc:Fallback>
                <p:oleObj name="Document" r:id="rId2" imgW="10160254" imgH="4303842" progId="Word.Document.8">
                  <p:embed/>
                  <p:pic>
                    <p:nvPicPr>
                      <p:cNvPr id="4099" name="对象 49187">
                        <a:extLst>
                          <a:ext uri="{FF2B5EF4-FFF2-40B4-BE49-F238E27FC236}">
                            <a16:creationId xmlns:a16="http://schemas.microsoft.com/office/drawing/2014/main" id="{9EA6C6AE-1B71-4247-9DBB-E1DCCEC19F6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459" y="1746940"/>
                        <a:ext cx="855027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D79E5746-3A20-4D67-B836-82B9CCB1C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897" y="2482138"/>
            <a:ext cx="11334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前一项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endParaRPr lang="en-US" altLang="zh-CN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BC49536-C0FA-4D7B-85DF-16E9C8FB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422" y="3216942"/>
            <a:ext cx="17176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同一个常数</a:t>
            </a:r>
            <a:r>
              <a: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CC08144-4493-4307-BAC5-DD749943A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709" y="3235992"/>
            <a:ext cx="8413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常数</a:t>
            </a:r>
            <a:r>
              <a: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99E9F68-7B23-4F72-949A-1F7074EF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326" y="3974973"/>
            <a:ext cx="8413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公差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8B64DB9-FC88-44B0-A6A8-772D18C14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79" y="3971609"/>
            <a:ext cx="44114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60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7249">
            <a:extLst>
              <a:ext uri="{FF2B5EF4-FFF2-40B4-BE49-F238E27FC236}">
                <a16:creationId xmlns:a16="http://schemas.microsoft.com/office/drawing/2014/main" id="{21A76F92-CCF1-41F5-8C9B-2C8F23AF0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3661"/>
              </p:ext>
            </p:extLst>
          </p:nvPr>
        </p:nvGraphicFramePr>
        <p:xfrm>
          <a:off x="1030288" y="1482725"/>
          <a:ext cx="10110787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871448" imgH="5459504" progId="Word.Document.8">
                  <p:embed/>
                </p:oleObj>
              </mc:Choice>
              <mc:Fallback>
                <p:oleObj name="Document" r:id="rId2" imgW="13871448" imgH="5459504" progId="Word.Document.8">
                  <p:embed/>
                  <p:pic>
                    <p:nvPicPr>
                      <p:cNvPr id="5122" name="对象 437249">
                        <a:extLst>
                          <a:ext uri="{FF2B5EF4-FFF2-40B4-BE49-F238E27FC236}">
                            <a16:creationId xmlns:a16="http://schemas.microsoft.com/office/drawing/2014/main" id="{006A9096-3DEC-4B01-916A-4F6ADB9C360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482725"/>
                        <a:ext cx="10110787" cy="467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ACD7E09-3623-4F8A-99DE-D3D866E46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152700"/>
              </p:ext>
            </p:extLst>
          </p:nvPr>
        </p:nvGraphicFramePr>
        <p:xfrm>
          <a:off x="880395" y="4773168"/>
          <a:ext cx="10075862" cy="118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1447472" progId="Word.Document.8">
                  <p:embed/>
                </p:oleObj>
              </mc:Choice>
              <mc:Fallback>
                <p:oleObj name="Document" r:id="rId4" imgW="10076773" imgH="1447472" progId="Word.Document.8">
                  <p:embed/>
                  <p:pic>
                    <p:nvPicPr>
                      <p:cNvPr id="437251" name="对象 437250">
                        <a:extLst>
                          <a:ext uri="{FF2B5EF4-FFF2-40B4-BE49-F238E27FC236}">
                            <a16:creationId xmlns:a16="http://schemas.microsoft.com/office/drawing/2014/main" id="{BE27026B-2065-4339-B838-854901CBEBB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395" y="4773168"/>
                        <a:ext cx="10075862" cy="1184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AB2E7A9E-7CB7-4AC0-A64B-3F4FE80A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093" y="2801803"/>
            <a:ext cx="150073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endParaRPr lang="en-US" altLang="zh-CN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148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6225">
            <a:extLst>
              <a:ext uri="{FF2B5EF4-FFF2-40B4-BE49-F238E27FC236}">
                <a16:creationId xmlns:a16="http://schemas.microsoft.com/office/drawing/2014/main" id="{14AAA554-AC3F-45ED-8552-6629017D5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049281"/>
              </p:ext>
            </p:extLst>
          </p:nvPr>
        </p:nvGraphicFramePr>
        <p:xfrm>
          <a:off x="1025865" y="1301930"/>
          <a:ext cx="8657631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47986" imgH="3442929" progId="Word.Document.8">
                  <p:embed/>
                </p:oleObj>
              </mc:Choice>
              <mc:Fallback>
                <p:oleObj name="Document" r:id="rId2" imgW="10047986" imgH="3442929" progId="Word.Document.8">
                  <p:embed/>
                  <p:pic>
                    <p:nvPicPr>
                      <p:cNvPr id="6146" name="对象 436225">
                        <a:extLst>
                          <a:ext uri="{FF2B5EF4-FFF2-40B4-BE49-F238E27FC236}">
                            <a16:creationId xmlns:a16="http://schemas.microsoft.com/office/drawing/2014/main" id="{B510BDE6-E1D0-422B-85CD-D20111E3685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865" y="1301930"/>
                        <a:ext cx="8657631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DEE8535-0C4F-47E4-ABA7-71E66D5A1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708911"/>
              </p:ext>
            </p:extLst>
          </p:nvPr>
        </p:nvGraphicFramePr>
        <p:xfrm>
          <a:off x="5471056" y="3507857"/>
          <a:ext cx="8679512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4303842" progId="Word.Document.8">
                  <p:embed/>
                </p:oleObj>
              </mc:Choice>
              <mc:Fallback>
                <p:oleObj name="Document" r:id="rId4" imgW="10076773" imgH="4303842" progId="Word.Document.8">
                  <p:embed/>
                  <p:pic>
                    <p:nvPicPr>
                      <p:cNvPr id="436228" name="对象 436227">
                        <a:extLst>
                          <a:ext uri="{FF2B5EF4-FFF2-40B4-BE49-F238E27FC236}">
                            <a16:creationId xmlns:a16="http://schemas.microsoft.com/office/drawing/2014/main" id="{CB30CABD-4309-41CB-819A-F88E7A2524A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056" y="3507857"/>
                        <a:ext cx="8679512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9C08160D-6D71-49DE-A79D-CD8F2180F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498" y="1997980"/>
            <a:ext cx="279239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</a:t>
            </a:r>
            <a:r>
              <a:rPr lang="en-US" altLang="zh-CN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</a:t>
            </a: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  <a:r>
              <a:rPr lang="en-US" altLang="zh-CN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1)</a:t>
            </a: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en-US" altLang="zh-CN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21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5202">
            <a:extLst>
              <a:ext uri="{FF2B5EF4-FFF2-40B4-BE49-F238E27FC236}">
                <a16:creationId xmlns:a16="http://schemas.microsoft.com/office/drawing/2014/main" id="{6F1E3716-4702-4455-BE92-A71A5E8F3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912890"/>
              </p:ext>
            </p:extLst>
          </p:nvPr>
        </p:nvGraphicFramePr>
        <p:xfrm>
          <a:off x="1354836" y="1695122"/>
          <a:ext cx="10075863" cy="434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5164754" progId="Word.Document.8">
                  <p:embed/>
                </p:oleObj>
              </mc:Choice>
              <mc:Fallback>
                <p:oleObj name="Document" r:id="rId2" imgW="10076773" imgH="5164754" progId="Word.Document.8">
                  <p:embed/>
                  <p:pic>
                    <p:nvPicPr>
                      <p:cNvPr id="7170" name="对象 435202">
                        <a:extLst>
                          <a:ext uri="{FF2B5EF4-FFF2-40B4-BE49-F238E27FC236}">
                            <a16:creationId xmlns:a16="http://schemas.microsoft.com/office/drawing/2014/main" id="{819556ED-21CA-4090-B11C-CA19139AF14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836" y="1695122"/>
                        <a:ext cx="10075863" cy="434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787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4177">
            <a:extLst>
              <a:ext uri="{FF2B5EF4-FFF2-40B4-BE49-F238E27FC236}">
                <a16:creationId xmlns:a16="http://schemas.microsoft.com/office/drawing/2014/main" id="{10329AE8-1F5E-4963-BA68-7C96F9F9A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950188"/>
              </p:ext>
            </p:extLst>
          </p:nvPr>
        </p:nvGraphicFramePr>
        <p:xfrm>
          <a:off x="1144525" y="1301930"/>
          <a:ext cx="8465820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6773" imgH="5164754" progId="Word.Document.8">
                  <p:embed/>
                </p:oleObj>
              </mc:Choice>
              <mc:Fallback>
                <p:oleObj name="Document" r:id="rId2" imgW="10076773" imgH="5164754" progId="Word.Document.8">
                  <p:embed/>
                  <p:pic>
                    <p:nvPicPr>
                      <p:cNvPr id="8194" name="对象 434177">
                        <a:extLst>
                          <a:ext uri="{FF2B5EF4-FFF2-40B4-BE49-F238E27FC236}">
                            <a16:creationId xmlns:a16="http://schemas.microsoft.com/office/drawing/2014/main" id="{8C2EB815-F4E2-4EE6-BFD8-FE626AFF744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25" y="1301930"/>
                        <a:ext cx="8465820" cy="356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A53A4A4E-EB7F-4366-A75D-5045EA5B5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660946"/>
              </p:ext>
            </p:extLst>
          </p:nvPr>
        </p:nvGraphicFramePr>
        <p:xfrm>
          <a:off x="1160400" y="4940662"/>
          <a:ext cx="846582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6773" imgH="1721465" progId="Word.Document.8">
                  <p:embed/>
                </p:oleObj>
              </mc:Choice>
              <mc:Fallback>
                <p:oleObj name="Document" r:id="rId4" imgW="10076773" imgH="1721465" progId="Word.Document.8">
                  <p:embed/>
                  <p:pic>
                    <p:nvPicPr>
                      <p:cNvPr id="434179" name="对象 434178">
                        <a:extLst>
                          <a:ext uri="{FF2B5EF4-FFF2-40B4-BE49-F238E27FC236}">
                            <a16:creationId xmlns:a16="http://schemas.microsoft.com/office/drawing/2014/main" id="{E64BEFE5-AF1B-4C27-87AE-722C989B784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00" y="4940662"/>
                        <a:ext cx="846582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509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rgbClr val="F77E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3153">
            <a:extLst>
              <a:ext uri="{FF2B5EF4-FFF2-40B4-BE49-F238E27FC236}">
                <a16:creationId xmlns:a16="http://schemas.microsoft.com/office/drawing/2014/main" id="{DC95EF9F-5516-46EF-B5F8-84310C939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712901"/>
              </p:ext>
            </p:extLst>
          </p:nvPr>
        </p:nvGraphicFramePr>
        <p:xfrm>
          <a:off x="859146" y="1429145"/>
          <a:ext cx="10621963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653876" imgH="4601988" progId="Word.Document.8">
                  <p:embed/>
                </p:oleObj>
              </mc:Choice>
              <mc:Fallback>
                <p:oleObj name="Document" r:id="rId2" imgW="13653876" imgH="4601988" progId="Word.Document.8">
                  <p:embed/>
                  <p:pic>
                    <p:nvPicPr>
                      <p:cNvPr id="9218" name="对象 433153">
                        <a:extLst>
                          <a:ext uri="{FF2B5EF4-FFF2-40B4-BE49-F238E27FC236}">
                            <a16:creationId xmlns:a16="http://schemas.microsoft.com/office/drawing/2014/main" id="{D840BFD8-00C5-4E44-AB32-364290FFBDF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46" y="1429145"/>
                        <a:ext cx="10621963" cy="356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1B1D6EA-52F1-4751-BC33-15C65F516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00563"/>
              </p:ext>
            </p:extLst>
          </p:nvPr>
        </p:nvGraphicFramePr>
        <p:xfrm>
          <a:off x="699960" y="5022364"/>
          <a:ext cx="5273675" cy="84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274753" imgH="859711" progId="Word.Document.8">
                  <p:embed/>
                </p:oleObj>
              </mc:Choice>
              <mc:Fallback>
                <p:oleObj name="Document" r:id="rId4" imgW="5274753" imgH="859711" progId="Word.Document.8">
                  <p:embed/>
                  <p:pic>
                    <p:nvPicPr>
                      <p:cNvPr id="433155" name="对象 433154">
                        <a:extLst>
                          <a:ext uri="{FF2B5EF4-FFF2-40B4-BE49-F238E27FC236}">
                            <a16:creationId xmlns:a16="http://schemas.microsoft.com/office/drawing/2014/main" id="{A8735965-D664-4C31-8F31-0B4BA8F25F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60" y="5022364"/>
                        <a:ext cx="5273675" cy="84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780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500</Words>
  <Application>Microsoft Office PowerPoint</Application>
  <PresentationFormat>宽屏</PresentationFormat>
  <Paragraphs>131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阿里巴巴普惠体 R</vt:lpstr>
      <vt:lpstr>胡晓波男神体</vt:lpstr>
      <vt:lpstr>思源黑体 CN Bold</vt:lpstr>
      <vt:lpstr>思源黑体 CN Heavy</vt:lpstr>
      <vt:lpstr>思源黑体 CN Light</vt:lpstr>
      <vt:lpstr>思源黑体 CN Regular</vt:lpstr>
      <vt:lpstr>站酷快乐体2016修订版</vt:lpstr>
      <vt:lpstr>Arial</vt:lpstr>
      <vt:lpstr>办公资源网：www.bangongziyuan.com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7</cp:revision>
  <dcterms:created xsi:type="dcterms:W3CDTF">2020-03-25T03:40:22Z</dcterms:created>
  <dcterms:modified xsi:type="dcterms:W3CDTF">2021-01-09T09:36:25Z</dcterms:modified>
</cp:coreProperties>
</file>