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6" r:id="rId2"/>
    <p:sldId id="277" r:id="rId3"/>
    <p:sldId id="278" r:id="rId4"/>
    <p:sldId id="261" r:id="rId5"/>
    <p:sldId id="285" r:id="rId6"/>
    <p:sldId id="289" r:id="rId7"/>
    <p:sldId id="290" r:id="rId8"/>
    <p:sldId id="291" r:id="rId9"/>
    <p:sldId id="292" r:id="rId10"/>
    <p:sldId id="293" r:id="rId11"/>
    <p:sldId id="283" r:id="rId12"/>
    <p:sldId id="268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10" r:id="rId29"/>
    <p:sldId id="284" r:id="rId30"/>
    <p:sldId id="270" r:id="rId31"/>
    <p:sldId id="311" r:id="rId32"/>
    <p:sldId id="312" r:id="rId33"/>
    <p:sldId id="313" r:id="rId34"/>
    <p:sldId id="314" r:id="rId35"/>
    <p:sldId id="287" r:id="rId36"/>
    <p:sldId id="282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EC1"/>
    <a:srgbClr val="4187DD"/>
    <a:srgbClr val="4F91F2"/>
    <a:srgbClr val="27AFAF"/>
    <a:srgbClr val="7D0C0E"/>
    <a:srgbClr val="8BB9AE"/>
    <a:srgbClr val="FF6E4B"/>
    <a:srgbClr val="028E73"/>
    <a:srgbClr val="009A81"/>
    <a:srgbClr val="F77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6238" autoAdjust="0"/>
  </p:normalViewPr>
  <p:slideViewPr>
    <p:cSldViewPr snapToGrid="0">
      <p:cViewPr varScale="1">
        <p:scale>
          <a:sx n="106" d="100"/>
          <a:sy n="106" d="100"/>
        </p:scale>
        <p:origin x="1158" y="108"/>
      </p:cViewPr>
      <p:guideLst/>
    </p:cSldViewPr>
  </p:slideViewPr>
  <p:outlineViewPr>
    <p:cViewPr>
      <p:scale>
        <a:sx n="33" d="100"/>
        <a:sy n="33" d="100"/>
      </p:scale>
      <p:origin x="0" y="-21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AD9FEC9E-EC6B-4300-A9C4-D289AFF5240F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7562D3F1-F162-4F96-877A-DDF3CF4A9E4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65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办公资源网：https://www.bangongziyuan.com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&#31867;&#22411;1.TIF" TargetMode="External"/><Relationship Id="rId7" Type="http://schemas.openxmlformats.org/officeDocument/2006/relationships/image" Target="../media/image2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&#31867;&#22411;2.TIF" TargetMode="External"/><Relationship Id="rId7" Type="http://schemas.openxmlformats.org/officeDocument/2006/relationships/image" Target="../media/image28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F:/1.2018-2019&#35838;&#22530;&#26032;&#22352;&#26631;&#20840;&#24180;&#20135;&#21697;/&#21046;&#20316;&#20013;/&#21271;&#24072;&#25968;&#23398;&#24517;&#20462;1/&#21271;&#24072;&#25968;&#23398;&#24517;&#20462;1/&#21271;&#24072;&#25968;&#23398;&#24517;&#20462;1&#35838;&#20214;/&#31867;&#22411;3.TIF" TargetMode="External"/><Relationship Id="rId7" Type="http://schemas.openxmlformats.org/officeDocument/2006/relationships/image" Target="../media/image36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5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5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11BDA466-8E8A-4A8E-8D0C-85207D15F4B2}"/>
              </a:ext>
            </a:extLst>
          </p:cNvPr>
          <p:cNvGrpSpPr/>
          <p:nvPr/>
        </p:nvGrpSpPr>
        <p:grpSpPr>
          <a:xfrm>
            <a:off x="6046402" y="0"/>
            <a:ext cx="6145598" cy="5854257"/>
            <a:chOff x="6046402" y="0"/>
            <a:chExt cx="6145598" cy="585425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FF29E61-11AA-439D-A229-DFD17D86D0AD}"/>
                </a:ext>
              </a:extLst>
            </p:cNvPr>
            <p:cNvSpPr/>
            <p:nvPr/>
          </p:nvSpPr>
          <p:spPr>
            <a:xfrm>
              <a:off x="6046402" y="0"/>
              <a:ext cx="6145598" cy="5854257"/>
            </a:xfrm>
            <a:custGeom>
              <a:avLst/>
              <a:gdLst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6312248 h 6312248"/>
                <a:gd name="connsiteX3" fmla="*/ 0 w 7658100"/>
                <a:gd name="connsiteY3" fmla="*/ 6312248 h 6312248"/>
                <a:gd name="connsiteX4" fmla="*/ 0 w 7658100"/>
                <a:gd name="connsiteY4" fmla="*/ 0 h 6312248"/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4635848 h 6312248"/>
                <a:gd name="connsiteX3" fmla="*/ 0 w 7658100"/>
                <a:gd name="connsiteY3" fmla="*/ 6312248 h 6312248"/>
                <a:gd name="connsiteX4" fmla="*/ 0 w 7658100"/>
                <a:gd name="connsiteY4" fmla="*/ 0 h 6312248"/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4635848 h 6312248"/>
                <a:gd name="connsiteX3" fmla="*/ 4787900 w 7658100"/>
                <a:gd name="connsiteY3" fmla="*/ 6159500 h 6312248"/>
                <a:gd name="connsiteX4" fmla="*/ 0 w 7658100"/>
                <a:gd name="connsiteY4" fmla="*/ 6312248 h 6312248"/>
                <a:gd name="connsiteX5" fmla="*/ 0 w 7658100"/>
                <a:gd name="connsiteY5" fmla="*/ 0 h 6312248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0 w 7658100"/>
                <a:gd name="connsiteY5" fmla="*/ 0 h 6159500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1993900 w 7658100"/>
                <a:gd name="connsiteY5" fmla="*/ 2755900 h 6159500"/>
                <a:gd name="connsiteX6" fmla="*/ 0 w 7658100"/>
                <a:gd name="connsiteY6" fmla="*/ 0 h 6159500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1993900 w 7658100"/>
                <a:gd name="connsiteY5" fmla="*/ 2755900 h 6159500"/>
                <a:gd name="connsiteX6" fmla="*/ 673100 w 7658100"/>
                <a:gd name="connsiteY6" fmla="*/ 1587500 h 6159500"/>
                <a:gd name="connsiteX7" fmla="*/ 0 w 7658100"/>
                <a:gd name="connsiteY7" fmla="*/ 0 h 6159500"/>
                <a:gd name="connsiteX0" fmla="*/ 0 w 7239000"/>
                <a:gd name="connsiteY0" fmla="*/ 0 h 6159500"/>
                <a:gd name="connsiteX1" fmla="*/ 7239000 w 7239000"/>
                <a:gd name="connsiteY1" fmla="*/ 0 h 6159500"/>
                <a:gd name="connsiteX2" fmla="*/ 7239000 w 7239000"/>
                <a:gd name="connsiteY2" fmla="*/ 4635848 h 6159500"/>
                <a:gd name="connsiteX3" fmla="*/ 4368800 w 7239000"/>
                <a:gd name="connsiteY3" fmla="*/ 6159500 h 6159500"/>
                <a:gd name="connsiteX4" fmla="*/ 1409700 w 7239000"/>
                <a:gd name="connsiteY4" fmla="*/ 4966048 h 6159500"/>
                <a:gd name="connsiteX5" fmla="*/ 1574800 w 7239000"/>
                <a:gd name="connsiteY5" fmla="*/ 2755900 h 6159500"/>
                <a:gd name="connsiteX6" fmla="*/ 254000 w 7239000"/>
                <a:gd name="connsiteY6" fmla="*/ 1587500 h 6159500"/>
                <a:gd name="connsiteX7" fmla="*/ 0 w 7239000"/>
                <a:gd name="connsiteY7" fmla="*/ 0 h 6159500"/>
                <a:gd name="connsiteX0" fmla="*/ 12010 w 7251010"/>
                <a:gd name="connsiteY0" fmla="*/ 0 h 6159500"/>
                <a:gd name="connsiteX1" fmla="*/ 7251010 w 7251010"/>
                <a:gd name="connsiteY1" fmla="*/ 0 h 6159500"/>
                <a:gd name="connsiteX2" fmla="*/ 7251010 w 7251010"/>
                <a:gd name="connsiteY2" fmla="*/ 4635848 h 6159500"/>
                <a:gd name="connsiteX3" fmla="*/ 4380810 w 7251010"/>
                <a:gd name="connsiteY3" fmla="*/ 6159500 h 6159500"/>
                <a:gd name="connsiteX4" fmla="*/ 1421710 w 7251010"/>
                <a:gd name="connsiteY4" fmla="*/ 4966048 h 6159500"/>
                <a:gd name="connsiteX5" fmla="*/ 1586810 w 7251010"/>
                <a:gd name="connsiteY5" fmla="*/ 2755900 h 6159500"/>
                <a:gd name="connsiteX6" fmla="*/ 266010 w 7251010"/>
                <a:gd name="connsiteY6" fmla="*/ 1587500 h 6159500"/>
                <a:gd name="connsiteX7" fmla="*/ 12010 w 7251010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240106"/>
                <a:gd name="connsiteX1" fmla="*/ 7266644 w 7266644"/>
                <a:gd name="connsiteY1" fmla="*/ 0 h 6240106"/>
                <a:gd name="connsiteX2" fmla="*/ 7266644 w 7266644"/>
                <a:gd name="connsiteY2" fmla="*/ 4635848 h 6240106"/>
                <a:gd name="connsiteX3" fmla="*/ 4396444 w 7266644"/>
                <a:gd name="connsiteY3" fmla="*/ 6159500 h 6240106"/>
                <a:gd name="connsiteX4" fmla="*/ 1437344 w 7266644"/>
                <a:gd name="connsiteY4" fmla="*/ 4966048 h 6240106"/>
                <a:gd name="connsiteX5" fmla="*/ 1602444 w 7266644"/>
                <a:gd name="connsiteY5" fmla="*/ 2755900 h 6240106"/>
                <a:gd name="connsiteX6" fmla="*/ 281644 w 7266644"/>
                <a:gd name="connsiteY6" fmla="*/ 1587500 h 6240106"/>
                <a:gd name="connsiteX7" fmla="*/ 27644 w 7266644"/>
                <a:gd name="connsiteY7" fmla="*/ 0 h 6240106"/>
                <a:gd name="connsiteX0" fmla="*/ 27644 w 7266644"/>
                <a:gd name="connsiteY0" fmla="*/ 0 h 6240106"/>
                <a:gd name="connsiteX1" fmla="*/ 7266644 w 7266644"/>
                <a:gd name="connsiteY1" fmla="*/ 0 h 6240106"/>
                <a:gd name="connsiteX2" fmla="*/ 7266644 w 7266644"/>
                <a:gd name="connsiteY2" fmla="*/ 4635848 h 6240106"/>
                <a:gd name="connsiteX3" fmla="*/ 4396444 w 7266644"/>
                <a:gd name="connsiteY3" fmla="*/ 6159500 h 6240106"/>
                <a:gd name="connsiteX4" fmla="*/ 1437344 w 7266644"/>
                <a:gd name="connsiteY4" fmla="*/ 4966048 h 6240106"/>
                <a:gd name="connsiteX5" fmla="*/ 1602444 w 7266644"/>
                <a:gd name="connsiteY5" fmla="*/ 2755900 h 6240106"/>
                <a:gd name="connsiteX6" fmla="*/ 281644 w 7266644"/>
                <a:gd name="connsiteY6" fmla="*/ 1587500 h 6240106"/>
                <a:gd name="connsiteX7" fmla="*/ 27644 w 7266644"/>
                <a:gd name="connsiteY7" fmla="*/ 0 h 624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6644" h="6240106">
                  <a:moveTo>
                    <a:pt x="27644" y="0"/>
                  </a:moveTo>
                  <a:lnTo>
                    <a:pt x="7266644" y="0"/>
                  </a:lnTo>
                  <a:lnTo>
                    <a:pt x="7266644" y="4635848"/>
                  </a:lnTo>
                  <a:cubicBezTo>
                    <a:pt x="6508877" y="5380799"/>
                    <a:pt x="5408211" y="5947949"/>
                    <a:pt x="4396444" y="6159500"/>
                  </a:cubicBezTo>
                  <a:cubicBezTo>
                    <a:pt x="3257677" y="6333183"/>
                    <a:pt x="2042711" y="6341765"/>
                    <a:pt x="1437344" y="4966048"/>
                  </a:cubicBezTo>
                  <a:cubicBezTo>
                    <a:pt x="1170644" y="4254732"/>
                    <a:pt x="1869144" y="3467216"/>
                    <a:pt x="1602444" y="2755900"/>
                  </a:cubicBezTo>
                  <a:cubicBezTo>
                    <a:pt x="1268011" y="2281767"/>
                    <a:pt x="603377" y="2150533"/>
                    <a:pt x="281644" y="1587500"/>
                  </a:cubicBezTo>
                  <a:cubicBezTo>
                    <a:pt x="6477" y="982133"/>
                    <a:pt x="-40089" y="783167"/>
                    <a:pt x="27644" y="0"/>
                  </a:cubicBezTo>
                  <a:close/>
                </a:path>
              </a:pathLst>
            </a:custGeom>
            <a:solidFill>
              <a:srgbClr val="29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ED005B56-ABE5-46EC-997B-61E67D76927E}"/>
                </a:ext>
              </a:extLst>
            </p:cNvPr>
            <p:cNvSpPr/>
            <p:nvPr/>
          </p:nvSpPr>
          <p:spPr>
            <a:xfrm>
              <a:off x="6384418" y="982694"/>
              <a:ext cx="5779425" cy="4849828"/>
            </a:xfrm>
            <a:custGeom>
              <a:avLst/>
              <a:gdLst>
                <a:gd name="connsiteX0" fmla="*/ 1625138 w 6833676"/>
                <a:gd name="connsiteY0" fmla="*/ 2631 h 5169476"/>
                <a:gd name="connsiteX1" fmla="*/ 2357820 w 6833676"/>
                <a:gd name="connsiteY1" fmla="*/ 169215 h 5169476"/>
                <a:gd name="connsiteX2" fmla="*/ 3803887 w 6833676"/>
                <a:gd name="connsiteY2" fmla="*/ 1848769 h 5169476"/>
                <a:gd name="connsiteX3" fmla="*/ 5564017 w 6833676"/>
                <a:gd name="connsiteY3" fmla="*/ 1741006 h 5169476"/>
                <a:gd name="connsiteX4" fmla="*/ 6711302 w 6833676"/>
                <a:gd name="connsiteY4" fmla="*/ 2169648 h 5169476"/>
                <a:gd name="connsiteX5" fmla="*/ 6833676 w 6833676"/>
                <a:gd name="connsiteY5" fmla="*/ 2258104 h 5169476"/>
                <a:gd name="connsiteX6" fmla="*/ 6833676 w 6833676"/>
                <a:gd name="connsiteY6" fmla="*/ 3565218 h 5169476"/>
                <a:gd name="connsiteX7" fmla="*/ 3963476 w 6833676"/>
                <a:gd name="connsiteY7" fmla="*/ 5088870 h 5169476"/>
                <a:gd name="connsiteX8" fmla="*/ 1004376 w 6833676"/>
                <a:gd name="connsiteY8" fmla="*/ 3895418 h 5169476"/>
                <a:gd name="connsiteX9" fmla="*/ 1169476 w 6833676"/>
                <a:gd name="connsiteY9" fmla="*/ 1685270 h 5169476"/>
                <a:gd name="connsiteX10" fmla="*/ 61380 w 6833676"/>
                <a:gd name="connsiteY10" fmla="*/ 793142 h 5169476"/>
                <a:gd name="connsiteX11" fmla="*/ 0 w 6833676"/>
                <a:gd name="connsiteY11" fmla="*/ 726547 h 5169476"/>
                <a:gd name="connsiteX12" fmla="*/ 122787 w 6833676"/>
                <a:gd name="connsiteY12" fmla="*/ 607203 h 5169476"/>
                <a:gd name="connsiteX13" fmla="*/ 1625138 w 6833676"/>
                <a:gd name="connsiteY13" fmla="*/ 2631 h 516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33676" h="5169476">
                  <a:moveTo>
                    <a:pt x="1625138" y="2631"/>
                  </a:moveTo>
                  <a:cubicBezTo>
                    <a:pt x="1851764" y="14512"/>
                    <a:pt x="2095163" y="67080"/>
                    <a:pt x="2357820" y="169215"/>
                  </a:cubicBezTo>
                  <a:cubicBezTo>
                    <a:pt x="3049381" y="483606"/>
                    <a:pt x="3112325" y="1534378"/>
                    <a:pt x="3803887" y="1848769"/>
                  </a:cubicBezTo>
                  <a:cubicBezTo>
                    <a:pt x="4375629" y="1947552"/>
                    <a:pt x="4938393" y="1570381"/>
                    <a:pt x="5564017" y="1741006"/>
                  </a:cubicBezTo>
                  <a:cubicBezTo>
                    <a:pt x="5913433" y="1800600"/>
                    <a:pt x="6350620" y="1930362"/>
                    <a:pt x="6711302" y="2169648"/>
                  </a:cubicBezTo>
                  <a:lnTo>
                    <a:pt x="6833676" y="2258104"/>
                  </a:lnTo>
                  <a:lnTo>
                    <a:pt x="6833676" y="3565218"/>
                  </a:lnTo>
                  <a:cubicBezTo>
                    <a:pt x="6075909" y="4310169"/>
                    <a:pt x="4975243" y="4877319"/>
                    <a:pt x="3963476" y="5088870"/>
                  </a:cubicBezTo>
                  <a:cubicBezTo>
                    <a:pt x="2824709" y="5262553"/>
                    <a:pt x="1609743" y="5271135"/>
                    <a:pt x="1004376" y="3895418"/>
                  </a:cubicBezTo>
                  <a:cubicBezTo>
                    <a:pt x="737676" y="3184102"/>
                    <a:pt x="1436176" y="2396586"/>
                    <a:pt x="1169476" y="1685270"/>
                  </a:cubicBezTo>
                  <a:cubicBezTo>
                    <a:pt x="897750" y="1300037"/>
                    <a:pt x="408039" y="1141171"/>
                    <a:pt x="61380" y="793142"/>
                  </a:cubicBezTo>
                  <a:lnTo>
                    <a:pt x="0" y="726547"/>
                  </a:lnTo>
                  <a:lnTo>
                    <a:pt x="122787" y="607203"/>
                  </a:lnTo>
                  <a:cubicBezTo>
                    <a:pt x="535732" y="228599"/>
                    <a:pt x="1020800" y="-29051"/>
                    <a:pt x="1625138" y="2631"/>
                  </a:cubicBezTo>
                  <a:close/>
                </a:path>
              </a:pathLst>
            </a:custGeom>
            <a:solidFill>
              <a:srgbClr val="27A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A719517-A35C-4D6B-9DE7-87FAB5E54FC8}"/>
              </a:ext>
            </a:extLst>
          </p:cNvPr>
          <p:cNvGrpSpPr/>
          <p:nvPr/>
        </p:nvGrpSpPr>
        <p:grpSpPr>
          <a:xfrm>
            <a:off x="0" y="5922765"/>
            <a:ext cx="4912181" cy="956664"/>
            <a:chOff x="0" y="5922765"/>
            <a:chExt cx="4912181" cy="956664"/>
          </a:xfrm>
        </p:grpSpPr>
        <p:sp>
          <p:nvSpPr>
            <p:cNvPr id="75" name="矩形 4">
              <a:extLst>
                <a:ext uri="{FF2B5EF4-FFF2-40B4-BE49-F238E27FC236}">
                  <a16:creationId xmlns:a16="http://schemas.microsoft.com/office/drawing/2014/main" id="{433802A8-9836-44EE-B3FB-5CE072C0F563}"/>
                </a:ext>
              </a:extLst>
            </p:cNvPr>
            <p:cNvSpPr/>
            <p:nvPr/>
          </p:nvSpPr>
          <p:spPr>
            <a:xfrm>
              <a:off x="0" y="5922765"/>
              <a:ext cx="4912181" cy="939140"/>
            </a:xfrm>
            <a:custGeom>
              <a:avLst/>
              <a:gdLst>
                <a:gd name="connsiteX0" fmla="*/ 0 w 8763000"/>
                <a:gd name="connsiteY0" fmla="*/ 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0 h 4040980"/>
                <a:gd name="connsiteX0" fmla="*/ 0 w 8763000"/>
                <a:gd name="connsiteY0" fmla="*/ 70485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8763000 w 8763000"/>
                <a:gd name="connsiteY2" fmla="*/ 0 h 4040980"/>
                <a:gd name="connsiteX3" fmla="*/ 8763000 w 8763000"/>
                <a:gd name="connsiteY3" fmla="*/ 4040980 h 4040980"/>
                <a:gd name="connsiteX4" fmla="*/ 0 w 8763000"/>
                <a:gd name="connsiteY4" fmla="*/ 4040980 h 4040980"/>
                <a:gd name="connsiteX5" fmla="*/ 0 w 8763000"/>
                <a:gd name="connsiteY5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4067175 w 8763000"/>
                <a:gd name="connsiteY2" fmla="*/ 3171825 h 4040980"/>
                <a:gd name="connsiteX3" fmla="*/ 8763000 w 8763000"/>
                <a:gd name="connsiteY3" fmla="*/ 0 h 4040980"/>
                <a:gd name="connsiteX4" fmla="*/ 8763000 w 8763000"/>
                <a:gd name="connsiteY4" fmla="*/ 4040980 h 4040980"/>
                <a:gd name="connsiteX5" fmla="*/ 0 w 8763000"/>
                <a:gd name="connsiteY5" fmla="*/ 4040980 h 4040980"/>
                <a:gd name="connsiteX6" fmla="*/ 0 w 8763000"/>
                <a:gd name="connsiteY6" fmla="*/ 704850 h 4040980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637301"/>
                <a:gd name="connsiteY0" fmla="*/ 476250 h 4441030"/>
                <a:gd name="connsiteX1" fmla="*/ 1514475 w 8637301"/>
                <a:gd name="connsiteY1" fmla="*/ 0 h 4441030"/>
                <a:gd name="connsiteX2" fmla="*/ 4067175 w 8637301"/>
                <a:gd name="connsiteY2" fmla="*/ 2943225 h 4441030"/>
                <a:gd name="connsiteX3" fmla="*/ 8637301 w 8637301"/>
                <a:gd name="connsiteY3" fmla="*/ 4441030 h 4441030"/>
                <a:gd name="connsiteX4" fmla="*/ 0 w 8637301"/>
                <a:gd name="connsiteY4" fmla="*/ 3812380 h 4441030"/>
                <a:gd name="connsiteX5" fmla="*/ 0 w 8637301"/>
                <a:gd name="connsiteY5" fmla="*/ 476250 h 4441030"/>
                <a:gd name="connsiteX0" fmla="*/ 0 w 8712408"/>
                <a:gd name="connsiteY0" fmla="*/ 476250 h 3843683"/>
                <a:gd name="connsiteX1" fmla="*/ 1514475 w 8712408"/>
                <a:gd name="connsiteY1" fmla="*/ 0 h 3843683"/>
                <a:gd name="connsiteX2" fmla="*/ 4067175 w 8712408"/>
                <a:gd name="connsiteY2" fmla="*/ 2943225 h 3843683"/>
                <a:gd name="connsiteX3" fmla="*/ 8712408 w 8712408"/>
                <a:gd name="connsiteY3" fmla="*/ 3843683 h 3843683"/>
                <a:gd name="connsiteX4" fmla="*/ 0 w 8712408"/>
                <a:gd name="connsiteY4" fmla="*/ 3812380 h 3843683"/>
                <a:gd name="connsiteX5" fmla="*/ 0 w 8712408"/>
                <a:gd name="connsiteY5" fmla="*/ 476250 h 38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2408" h="3843683">
                  <a:moveTo>
                    <a:pt x="0" y="476250"/>
                  </a:moveTo>
                  <a:cubicBezTo>
                    <a:pt x="625475" y="104775"/>
                    <a:pt x="898525" y="0"/>
                    <a:pt x="1514475" y="0"/>
                  </a:cubicBezTo>
                  <a:cubicBezTo>
                    <a:pt x="3267075" y="133350"/>
                    <a:pt x="2428875" y="2857500"/>
                    <a:pt x="4067175" y="2943225"/>
                  </a:cubicBezTo>
                  <a:cubicBezTo>
                    <a:pt x="8070850" y="2213768"/>
                    <a:pt x="8090108" y="3487290"/>
                    <a:pt x="8712408" y="3843683"/>
                  </a:cubicBezTo>
                  <a:lnTo>
                    <a:pt x="0" y="381238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rgbClr val="4F9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矩形 4">
              <a:extLst>
                <a:ext uri="{FF2B5EF4-FFF2-40B4-BE49-F238E27FC236}">
                  <a16:creationId xmlns:a16="http://schemas.microsoft.com/office/drawing/2014/main" id="{A5D8365F-1C67-4DB6-A9D8-035BDA613D30}"/>
                </a:ext>
              </a:extLst>
            </p:cNvPr>
            <p:cNvSpPr/>
            <p:nvPr/>
          </p:nvSpPr>
          <p:spPr>
            <a:xfrm>
              <a:off x="1" y="5940290"/>
              <a:ext cx="2656114" cy="939139"/>
            </a:xfrm>
            <a:custGeom>
              <a:avLst/>
              <a:gdLst>
                <a:gd name="connsiteX0" fmla="*/ 0 w 8763000"/>
                <a:gd name="connsiteY0" fmla="*/ 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0 h 4040980"/>
                <a:gd name="connsiteX0" fmla="*/ 0 w 8763000"/>
                <a:gd name="connsiteY0" fmla="*/ 70485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8763000 w 8763000"/>
                <a:gd name="connsiteY2" fmla="*/ 0 h 4040980"/>
                <a:gd name="connsiteX3" fmla="*/ 8763000 w 8763000"/>
                <a:gd name="connsiteY3" fmla="*/ 4040980 h 4040980"/>
                <a:gd name="connsiteX4" fmla="*/ 0 w 8763000"/>
                <a:gd name="connsiteY4" fmla="*/ 4040980 h 4040980"/>
                <a:gd name="connsiteX5" fmla="*/ 0 w 8763000"/>
                <a:gd name="connsiteY5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4067175 w 8763000"/>
                <a:gd name="connsiteY2" fmla="*/ 3171825 h 4040980"/>
                <a:gd name="connsiteX3" fmla="*/ 8763000 w 8763000"/>
                <a:gd name="connsiteY3" fmla="*/ 0 h 4040980"/>
                <a:gd name="connsiteX4" fmla="*/ 8763000 w 8763000"/>
                <a:gd name="connsiteY4" fmla="*/ 4040980 h 4040980"/>
                <a:gd name="connsiteX5" fmla="*/ 0 w 8763000"/>
                <a:gd name="connsiteY5" fmla="*/ 4040980 h 4040980"/>
                <a:gd name="connsiteX6" fmla="*/ 0 w 8763000"/>
                <a:gd name="connsiteY6" fmla="*/ 704850 h 4040980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00" h="3812380">
                  <a:moveTo>
                    <a:pt x="0" y="476250"/>
                  </a:moveTo>
                  <a:cubicBezTo>
                    <a:pt x="625475" y="104775"/>
                    <a:pt x="898525" y="0"/>
                    <a:pt x="1514475" y="0"/>
                  </a:cubicBezTo>
                  <a:cubicBezTo>
                    <a:pt x="3267075" y="133350"/>
                    <a:pt x="2428875" y="2857500"/>
                    <a:pt x="4067175" y="2943225"/>
                  </a:cubicBezTo>
                  <a:cubicBezTo>
                    <a:pt x="8070850" y="2213768"/>
                    <a:pt x="8140700" y="3455987"/>
                    <a:pt x="8763000" y="3812380"/>
                  </a:cubicBezTo>
                  <a:lnTo>
                    <a:pt x="0" y="381238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rgbClr val="418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349A1DD-302F-4B48-B46A-AA3F288D2850}"/>
              </a:ext>
            </a:extLst>
          </p:cNvPr>
          <p:cNvGrpSpPr/>
          <p:nvPr/>
        </p:nvGrpSpPr>
        <p:grpSpPr>
          <a:xfrm>
            <a:off x="10668000" y="390742"/>
            <a:ext cx="939519" cy="467651"/>
            <a:chOff x="457957" y="5356834"/>
            <a:chExt cx="2149180" cy="106976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6596D06-ECB9-43F3-B4FA-6982610C72E0}"/>
                </a:ext>
              </a:extLst>
            </p:cNvPr>
            <p:cNvGrpSpPr/>
            <p:nvPr/>
          </p:nvGrpSpPr>
          <p:grpSpPr>
            <a:xfrm>
              <a:off x="457957" y="5356834"/>
              <a:ext cx="2149180" cy="99733"/>
              <a:chOff x="457957" y="5356834"/>
              <a:chExt cx="2149180" cy="99733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5B112280-3474-48F7-8585-DB6BD79DC6FA}"/>
                  </a:ext>
                </a:extLst>
              </p:cNvPr>
              <p:cNvSpPr/>
              <p:nvPr/>
            </p:nvSpPr>
            <p:spPr>
              <a:xfrm>
                <a:off x="45795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AC7128A7-D1C2-4DD3-BE91-9BC779557F2B}"/>
                  </a:ext>
                </a:extLst>
              </p:cNvPr>
              <p:cNvSpPr/>
              <p:nvPr/>
            </p:nvSpPr>
            <p:spPr>
              <a:xfrm>
                <a:off x="91338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14D2DE62-6C29-4A12-8F5F-05FB28E287D2}"/>
                  </a:ext>
                </a:extLst>
              </p:cNvPr>
              <p:cNvSpPr/>
              <p:nvPr/>
            </p:nvSpPr>
            <p:spPr>
              <a:xfrm>
                <a:off x="68567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17F9EEAE-3912-4F16-9D80-EDF1F4BAFA09}"/>
                  </a:ext>
                </a:extLst>
              </p:cNvPr>
              <p:cNvSpPr/>
              <p:nvPr/>
            </p:nvSpPr>
            <p:spPr>
              <a:xfrm>
                <a:off x="114110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2811BDDD-74AA-4118-B560-B76091F283F3}"/>
                  </a:ext>
                </a:extLst>
              </p:cNvPr>
              <p:cNvSpPr/>
              <p:nvPr/>
            </p:nvSpPr>
            <p:spPr>
              <a:xfrm>
                <a:off x="1368821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3CF60299-C0A7-4766-95CC-B9D3DB89E57F}"/>
                  </a:ext>
                </a:extLst>
              </p:cNvPr>
              <p:cNvSpPr/>
              <p:nvPr/>
            </p:nvSpPr>
            <p:spPr>
              <a:xfrm>
                <a:off x="159653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7B3CA230-3A91-4325-B64B-3D496BED5406}"/>
                  </a:ext>
                </a:extLst>
              </p:cNvPr>
              <p:cNvSpPr/>
              <p:nvPr/>
            </p:nvSpPr>
            <p:spPr>
              <a:xfrm>
                <a:off x="205196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ACC993DC-2A49-4A3E-93F7-ADDCCE75CA44}"/>
                  </a:ext>
                </a:extLst>
              </p:cNvPr>
              <p:cNvSpPr/>
              <p:nvPr/>
            </p:nvSpPr>
            <p:spPr>
              <a:xfrm>
                <a:off x="182425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7B024568-81FF-4888-B230-CA9597362423}"/>
                  </a:ext>
                </a:extLst>
              </p:cNvPr>
              <p:cNvSpPr/>
              <p:nvPr/>
            </p:nvSpPr>
            <p:spPr>
              <a:xfrm>
                <a:off x="227968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B0274EFF-7DA8-4A57-8B6D-DB8992CFC243}"/>
                  </a:ext>
                </a:extLst>
              </p:cNvPr>
              <p:cNvSpPr/>
              <p:nvPr/>
            </p:nvSpPr>
            <p:spPr>
              <a:xfrm>
                <a:off x="2507404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50840041-64F0-43EB-A56A-FFFE05EEAB84}"/>
                </a:ext>
              </a:extLst>
            </p:cNvPr>
            <p:cNvGrpSpPr/>
            <p:nvPr/>
          </p:nvGrpSpPr>
          <p:grpSpPr>
            <a:xfrm>
              <a:off x="457957" y="5680179"/>
              <a:ext cx="2149180" cy="99733"/>
              <a:chOff x="457957" y="5356834"/>
              <a:chExt cx="2149180" cy="99733"/>
            </a:xfrm>
          </p:grpSpPr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440D70E0-4F8A-4617-8C0A-69C48F94F5FF}"/>
                  </a:ext>
                </a:extLst>
              </p:cNvPr>
              <p:cNvSpPr/>
              <p:nvPr/>
            </p:nvSpPr>
            <p:spPr>
              <a:xfrm>
                <a:off x="45795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87507B95-B19E-4FB4-A806-D51FE2A738A8}"/>
                  </a:ext>
                </a:extLst>
              </p:cNvPr>
              <p:cNvSpPr/>
              <p:nvPr/>
            </p:nvSpPr>
            <p:spPr>
              <a:xfrm>
                <a:off x="91338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BE8C74AB-882A-4DC8-810C-F581B0D458B0}"/>
                  </a:ext>
                </a:extLst>
              </p:cNvPr>
              <p:cNvSpPr/>
              <p:nvPr/>
            </p:nvSpPr>
            <p:spPr>
              <a:xfrm>
                <a:off x="68567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17F9631A-AC18-49D8-AB6B-D81464D796BF}"/>
                  </a:ext>
                </a:extLst>
              </p:cNvPr>
              <p:cNvSpPr/>
              <p:nvPr/>
            </p:nvSpPr>
            <p:spPr>
              <a:xfrm>
                <a:off x="114110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D4B97009-DAC6-468C-A3C8-AE6DBC636FBD}"/>
                  </a:ext>
                </a:extLst>
              </p:cNvPr>
              <p:cNvSpPr/>
              <p:nvPr/>
            </p:nvSpPr>
            <p:spPr>
              <a:xfrm>
                <a:off x="1368821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id="{6AA5B3EC-374E-4331-93C4-8E8FDA293DDC}"/>
                  </a:ext>
                </a:extLst>
              </p:cNvPr>
              <p:cNvSpPr/>
              <p:nvPr/>
            </p:nvSpPr>
            <p:spPr>
              <a:xfrm>
                <a:off x="159653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4B940E89-4DDE-458E-A2BD-4CDC10F5B3F6}"/>
                  </a:ext>
                </a:extLst>
              </p:cNvPr>
              <p:cNvSpPr/>
              <p:nvPr/>
            </p:nvSpPr>
            <p:spPr>
              <a:xfrm>
                <a:off x="205196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81F99A24-740C-404D-AA25-6BDABE51531C}"/>
                  </a:ext>
                </a:extLst>
              </p:cNvPr>
              <p:cNvSpPr/>
              <p:nvPr/>
            </p:nvSpPr>
            <p:spPr>
              <a:xfrm>
                <a:off x="182425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id="{3729ACA3-A5BE-46E5-9D61-BB29741BD63C}"/>
                  </a:ext>
                </a:extLst>
              </p:cNvPr>
              <p:cNvSpPr/>
              <p:nvPr/>
            </p:nvSpPr>
            <p:spPr>
              <a:xfrm>
                <a:off x="227968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CAB8B455-40B3-4BA6-9B35-023936F46ADC}"/>
                  </a:ext>
                </a:extLst>
              </p:cNvPr>
              <p:cNvSpPr/>
              <p:nvPr/>
            </p:nvSpPr>
            <p:spPr>
              <a:xfrm>
                <a:off x="2507404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6627F5BE-C103-4D38-B134-795DF1F3E0B3}"/>
                </a:ext>
              </a:extLst>
            </p:cNvPr>
            <p:cNvGrpSpPr/>
            <p:nvPr/>
          </p:nvGrpSpPr>
          <p:grpSpPr>
            <a:xfrm>
              <a:off x="457957" y="6003524"/>
              <a:ext cx="2149180" cy="99733"/>
              <a:chOff x="457957" y="5356834"/>
              <a:chExt cx="2149180" cy="99733"/>
            </a:xfrm>
          </p:grpSpPr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id="{A8BB7311-2737-42B3-91FD-1294D4A2C103}"/>
                  </a:ext>
                </a:extLst>
              </p:cNvPr>
              <p:cNvSpPr/>
              <p:nvPr/>
            </p:nvSpPr>
            <p:spPr>
              <a:xfrm>
                <a:off x="45795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7528F68F-BFD2-4939-8093-432EB0FE44F8}"/>
                  </a:ext>
                </a:extLst>
              </p:cNvPr>
              <p:cNvSpPr/>
              <p:nvPr/>
            </p:nvSpPr>
            <p:spPr>
              <a:xfrm>
                <a:off x="91338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FE1C8DC1-3CC4-47A8-AB28-9B99F0E39D0E}"/>
                  </a:ext>
                </a:extLst>
              </p:cNvPr>
              <p:cNvSpPr/>
              <p:nvPr/>
            </p:nvSpPr>
            <p:spPr>
              <a:xfrm>
                <a:off x="68567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532B72F4-2482-4689-92FC-51F755C6CB41}"/>
                  </a:ext>
                </a:extLst>
              </p:cNvPr>
              <p:cNvSpPr/>
              <p:nvPr/>
            </p:nvSpPr>
            <p:spPr>
              <a:xfrm>
                <a:off x="114110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94C9DE02-1E11-4D28-ADA4-62BA294892A8}"/>
                  </a:ext>
                </a:extLst>
              </p:cNvPr>
              <p:cNvSpPr/>
              <p:nvPr/>
            </p:nvSpPr>
            <p:spPr>
              <a:xfrm>
                <a:off x="1368821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id="{747E3245-408C-4EC1-B23E-DCB48BF26334}"/>
                  </a:ext>
                </a:extLst>
              </p:cNvPr>
              <p:cNvSpPr/>
              <p:nvPr/>
            </p:nvSpPr>
            <p:spPr>
              <a:xfrm>
                <a:off x="159653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id="{04A85E11-8E1D-4B75-A469-A5585CF637DE}"/>
                  </a:ext>
                </a:extLst>
              </p:cNvPr>
              <p:cNvSpPr/>
              <p:nvPr/>
            </p:nvSpPr>
            <p:spPr>
              <a:xfrm>
                <a:off x="205196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id="{F2EE39EF-F3E9-4A62-B8C1-BA2C85AC5420}"/>
                  </a:ext>
                </a:extLst>
              </p:cNvPr>
              <p:cNvSpPr/>
              <p:nvPr/>
            </p:nvSpPr>
            <p:spPr>
              <a:xfrm>
                <a:off x="182425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id="{E60B170C-B148-47A9-A2CC-B688E00F9299}"/>
                  </a:ext>
                </a:extLst>
              </p:cNvPr>
              <p:cNvSpPr/>
              <p:nvPr/>
            </p:nvSpPr>
            <p:spPr>
              <a:xfrm>
                <a:off x="227968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id="{80F198A3-286C-4B15-9E90-9BF019753A38}"/>
                  </a:ext>
                </a:extLst>
              </p:cNvPr>
              <p:cNvSpPr/>
              <p:nvPr/>
            </p:nvSpPr>
            <p:spPr>
              <a:xfrm>
                <a:off x="2507404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62A0C46E-18BE-4BCE-85B4-DF1CB58A4CF5}"/>
                </a:ext>
              </a:extLst>
            </p:cNvPr>
            <p:cNvGrpSpPr/>
            <p:nvPr/>
          </p:nvGrpSpPr>
          <p:grpSpPr>
            <a:xfrm>
              <a:off x="457957" y="6326869"/>
              <a:ext cx="2149180" cy="99733"/>
              <a:chOff x="457957" y="5356834"/>
              <a:chExt cx="2149180" cy="99733"/>
            </a:xfrm>
          </p:grpSpPr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id="{1A783ACD-8071-41F4-8882-8DEAFD9073F5}"/>
                  </a:ext>
                </a:extLst>
              </p:cNvPr>
              <p:cNvSpPr/>
              <p:nvPr/>
            </p:nvSpPr>
            <p:spPr>
              <a:xfrm>
                <a:off x="45795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id="{5449D67B-2E11-4C6A-AD87-D15F4F3FEDDA}"/>
                  </a:ext>
                </a:extLst>
              </p:cNvPr>
              <p:cNvSpPr/>
              <p:nvPr/>
            </p:nvSpPr>
            <p:spPr>
              <a:xfrm>
                <a:off x="91338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F3BD757A-5DA4-43FA-99FC-4FBB81508998}"/>
                  </a:ext>
                </a:extLst>
              </p:cNvPr>
              <p:cNvSpPr/>
              <p:nvPr/>
            </p:nvSpPr>
            <p:spPr>
              <a:xfrm>
                <a:off x="68567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id="{935BE371-BF24-406A-9B63-2BCD1A056FFE}"/>
                  </a:ext>
                </a:extLst>
              </p:cNvPr>
              <p:cNvSpPr/>
              <p:nvPr/>
            </p:nvSpPr>
            <p:spPr>
              <a:xfrm>
                <a:off x="114110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id="{9607139D-06F3-49B9-BF04-5F4C2F285CC8}"/>
                  </a:ext>
                </a:extLst>
              </p:cNvPr>
              <p:cNvSpPr/>
              <p:nvPr/>
            </p:nvSpPr>
            <p:spPr>
              <a:xfrm>
                <a:off x="1368821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id="{EB2324F1-C6A1-479E-B4CA-266B8409AC51}"/>
                  </a:ext>
                </a:extLst>
              </p:cNvPr>
              <p:cNvSpPr/>
              <p:nvPr/>
            </p:nvSpPr>
            <p:spPr>
              <a:xfrm>
                <a:off x="159653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id="{122D66EC-E204-4DB9-8929-9FC804D75448}"/>
                  </a:ext>
                </a:extLst>
              </p:cNvPr>
              <p:cNvSpPr/>
              <p:nvPr/>
            </p:nvSpPr>
            <p:spPr>
              <a:xfrm>
                <a:off x="205196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id="{4E0FBFD3-744D-49EC-AAB1-35B1CAA02233}"/>
                  </a:ext>
                </a:extLst>
              </p:cNvPr>
              <p:cNvSpPr/>
              <p:nvPr/>
            </p:nvSpPr>
            <p:spPr>
              <a:xfrm>
                <a:off x="182425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id="{5F21611E-0CE6-4037-A957-67211CB293F4}"/>
                  </a:ext>
                </a:extLst>
              </p:cNvPr>
              <p:cNvSpPr/>
              <p:nvPr/>
            </p:nvSpPr>
            <p:spPr>
              <a:xfrm>
                <a:off x="227968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id="{1AFA1013-A87D-4DCD-87FA-B256936607A3}"/>
                  </a:ext>
                </a:extLst>
              </p:cNvPr>
              <p:cNvSpPr/>
              <p:nvPr/>
            </p:nvSpPr>
            <p:spPr>
              <a:xfrm>
                <a:off x="2507404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id="{57F5B4EF-1124-46D5-8D97-A8B24EC81BAA}"/>
              </a:ext>
            </a:extLst>
          </p:cNvPr>
          <p:cNvGrpSpPr/>
          <p:nvPr/>
        </p:nvGrpSpPr>
        <p:grpSpPr>
          <a:xfrm>
            <a:off x="511318" y="1358731"/>
            <a:ext cx="3099486" cy="523220"/>
            <a:chOff x="8401881" y="993213"/>
            <a:chExt cx="3099486" cy="523220"/>
          </a:xfrm>
        </p:grpSpPr>
        <p:sp>
          <p:nvSpPr>
            <p:cNvPr id="171" name="矩形: 圆角 170">
              <a:extLst>
                <a:ext uri="{FF2B5EF4-FFF2-40B4-BE49-F238E27FC236}">
                  <a16:creationId xmlns:a16="http://schemas.microsoft.com/office/drawing/2014/main" id="{4E72E916-F3FC-47DA-976C-28BAD0C94560}"/>
                </a:ext>
              </a:extLst>
            </p:cNvPr>
            <p:cNvSpPr/>
            <p:nvPr/>
          </p:nvSpPr>
          <p:spPr bwMode="auto">
            <a:xfrm flipH="1">
              <a:off x="8401881" y="993213"/>
              <a:ext cx="3099486" cy="523220"/>
            </a:xfrm>
            <a:prstGeom prst="roundRect">
              <a:avLst/>
            </a:prstGeom>
            <a:solidFill>
              <a:srgbClr val="27A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 dirty="0">
                <a:solidFill>
                  <a:srgbClr val="028E7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01C57D17-B047-4C9F-9639-99CB785B50FA}"/>
                </a:ext>
              </a:extLst>
            </p:cNvPr>
            <p:cNvSpPr/>
            <p:nvPr/>
          </p:nvSpPr>
          <p:spPr>
            <a:xfrm>
              <a:off x="8567420" y="1023991"/>
              <a:ext cx="21983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第二章 数列</a:t>
              </a:r>
            </a:p>
          </p:txBody>
        </p:sp>
      </p:grpSp>
      <p:sp>
        <p:nvSpPr>
          <p:cNvPr id="173" name="Shape 40">
            <a:extLst>
              <a:ext uri="{FF2B5EF4-FFF2-40B4-BE49-F238E27FC236}">
                <a16:creationId xmlns:a16="http://schemas.microsoft.com/office/drawing/2014/main" id="{5CC3E672-8A83-4CCD-A5E1-DE4A7D3A3459}"/>
              </a:ext>
            </a:extLst>
          </p:cNvPr>
          <p:cNvSpPr/>
          <p:nvPr/>
        </p:nvSpPr>
        <p:spPr>
          <a:xfrm>
            <a:off x="720484" y="4911507"/>
            <a:ext cx="3999840" cy="307777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3A67DA31-DB19-4A62-9CC6-80C34F0CD3BA}"/>
              </a:ext>
            </a:extLst>
          </p:cNvPr>
          <p:cNvSpPr/>
          <p:nvPr/>
        </p:nvSpPr>
        <p:spPr>
          <a:xfrm>
            <a:off x="689557" y="2217096"/>
            <a:ext cx="419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2.4.2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等比数列</a:t>
            </a:r>
          </a:p>
        </p:txBody>
      </p: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610C0EC3-C27F-4DA4-95F9-941CD9B1A248}"/>
              </a:ext>
            </a:extLst>
          </p:cNvPr>
          <p:cNvCxnSpPr>
            <a:cxnSpLocks/>
          </p:cNvCxnSpPr>
          <p:nvPr/>
        </p:nvCxnSpPr>
        <p:spPr>
          <a:xfrm>
            <a:off x="776184" y="4718577"/>
            <a:ext cx="6140664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矩形 175">
            <a:extLst>
              <a:ext uri="{FF2B5EF4-FFF2-40B4-BE49-F238E27FC236}">
                <a16:creationId xmlns:a16="http://schemas.microsoft.com/office/drawing/2014/main" id="{7D90EA29-4EA2-493E-ADCE-DB090A155F87}"/>
              </a:ext>
            </a:extLst>
          </p:cNvPr>
          <p:cNvSpPr/>
          <p:nvPr/>
        </p:nvSpPr>
        <p:spPr>
          <a:xfrm>
            <a:off x="660682" y="2942905"/>
            <a:ext cx="6364807" cy="159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6000" dirty="0">
                <a:solidFill>
                  <a:srgbClr val="29BEC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等比数列的性质</a:t>
            </a:r>
          </a:p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（第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课时）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A387B31C-ADF4-43EB-B72D-68BAAD434BD6}"/>
              </a:ext>
            </a:extLst>
          </p:cNvPr>
          <p:cNvSpPr/>
          <p:nvPr/>
        </p:nvSpPr>
        <p:spPr>
          <a:xfrm>
            <a:off x="751538" y="301994"/>
            <a:ext cx="2198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YOUR LOGO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346370A-10C2-4698-BFEE-E3952878DB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80" y="844508"/>
            <a:ext cx="5390207" cy="6013491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1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670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/>
      <p:bldP spid="1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5" name="对象 432129">
            <a:extLst>
              <a:ext uri="{FF2B5EF4-FFF2-40B4-BE49-F238E27FC236}">
                <a16:creationId xmlns:a16="http://schemas.microsoft.com/office/drawing/2014/main" id="{05F3BBAA-3431-450F-A5A1-1F0203DFE0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435914"/>
              </p:ext>
            </p:extLst>
          </p:nvPr>
        </p:nvGraphicFramePr>
        <p:xfrm>
          <a:off x="972741" y="1301930"/>
          <a:ext cx="831657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859088" progId="Word.Document.8">
                  <p:embed/>
                </p:oleObj>
              </mc:Choice>
              <mc:Fallback>
                <p:oleObj name="Document" r:id="rId2" imgW="10074393" imgH="859088" progId="Word.Document.8">
                  <p:embed/>
                  <p:pic>
                    <p:nvPicPr>
                      <p:cNvPr id="10242" name="对象 432129">
                        <a:extLst>
                          <a:ext uri="{FF2B5EF4-FFF2-40B4-BE49-F238E27FC236}">
                            <a16:creationId xmlns:a16="http://schemas.microsoft.com/office/drawing/2014/main" id="{81614AF0-7A13-4519-962D-028C571B829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741" y="1301930"/>
                        <a:ext cx="831657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D4EC5006-893E-4F17-9C5D-479CBD973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865825"/>
              </p:ext>
            </p:extLst>
          </p:nvPr>
        </p:nvGraphicFramePr>
        <p:xfrm>
          <a:off x="972741" y="2154417"/>
          <a:ext cx="8112164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859088" progId="Word.Document.8">
                  <p:embed/>
                </p:oleObj>
              </mc:Choice>
              <mc:Fallback>
                <p:oleObj name="Document" r:id="rId4" imgW="10074393" imgH="859088" progId="Word.Document.8">
                  <p:embed/>
                  <p:pic>
                    <p:nvPicPr>
                      <p:cNvPr id="432131" name="对象 432130">
                        <a:extLst>
                          <a:ext uri="{FF2B5EF4-FFF2-40B4-BE49-F238E27FC236}">
                            <a16:creationId xmlns:a16="http://schemas.microsoft.com/office/drawing/2014/main" id="{D412E02D-C28A-4690-94E4-49CF39B5463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741" y="2154417"/>
                        <a:ext cx="8112164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44635BEC-3C4D-4298-BE54-4EC452676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227780"/>
              </p:ext>
            </p:extLst>
          </p:nvPr>
        </p:nvGraphicFramePr>
        <p:xfrm>
          <a:off x="972741" y="2975155"/>
          <a:ext cx="833753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074393" imgH="859088" progId="Word.Document.8">
                  <p:embed/>
                </p:oleObj>
              </mc:Choice>
              <mc:Fallback>
                <p:oleObj name="Document" r:id="rId6" imgW="10074393" imgH="859088" progId="Word.Document.8">
                  <p:embed/>
                  <p:pic>
                    <p:nvPicPr>
                      <p:cNvPr id="432132" name="对象 432131">
                        <a:extLst>
                          <a:ext uri="{FF2B5EF4-FFF2-40B4-BE49-F238E27FC236}">
                            <a16:creationId xmlns:a16="http://schemas.microsoft.com/office/drawing/2014/main" id="{956A4B97-CC6F-4FB0-9F8E-7D1CDB8D8F1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741" y="2975155"/>
                        <a:ext cx="8337538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47E0B580-95B6-4AA2-9578-2BACDF3C7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367543"/>
              </p:ext>
            </p:extLst>
          </p:nvPr>
        </p:nvGraphicFramePr>
        <p:xfrm>
          <a:off x="972741" y="3840342"/>
          <a:ext cx="8316573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0074393" imgH="3747536" progId="Word.Document.8">
                  <p:embed/>
                </p:oleObj>
              </mc:Choice>
              <mc:Fallback>
                <p:oleObj name="Document" r:id="rId8" imgW="10074393" imgH="3747536" progId="Word.Document.8">
                  <p:embed/>
                  <p:pic>
                    <p:nvPicPr>
                      <p:cNvPr id="432133" name="对象 432132">
                        <a:extLst>
                          <a:ext uri="{FF2B5EF4-FFF2-40B4-BE49-F238E27FC236}">
                            <a16:creationId xmlns:a16="http://schemas.microsoft.com/office/drawing/2014/main" id="{5FD32ADA-70A7-4328-A5C7-BF3C336C79D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741" y="3840342"/>
                        <a:ext cx="8316573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0733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>
            <a:extLst>
              <a:ext uri="{FF2B5EF4-FFF2-40B4-BE49-F238E27FC236}">
                <a16:creationId xmlns:a16="http://schemas.microsoft.com/office/drawing/2014/main" id="{9841CA30-373B-4354-9E7C-25297698F93A}"/>
              </a:ext>
            </a:extLst>
          </p:cNvPr>
          <p:cNvGrpSpPr/>
          <p:nvPr/>
        </p:nvGrpSpPr>
        <p:grpSpPr>
          <a:xfrm flipH="1" flipV="1">
            <a:off x="0" y="1365535"/>
            <a:ext cx="5765800" cy="5492464"/>
            <a:chOff x="6046402" y="0"/>
            <a:chExt cx="6145598" cy="5854257"/>
          </a:xfrm>
        </p:grpSpPr>
        <p:sp>
          <p:nvSpPr>
            <p:cNvPr id="69" name="矩形 2">
              <a:extLst>
                <a:ext uri="{FF2B5EF4-FFF2-40B4-BE49-F238E27FC236}">
                  <a16:creationId xmlns:a16="http://schemas.microsoft.com/office/drawing/2014/main" id="{E28B5FD6-4AA4-4EEC-A342-30C7429C0852}"/>
                </a:ext>
              </a:extLst>
            </p:cNvPr>
            <p:cNvSpPr/>
            <p:nvPr/>
          </p:nvSpPr>
          <p:spPr>
            <a:xfrm>
              <a:off x="6046402" y="0"/>
              <a:ext cx="6145598" cy="5854257"/>
            </a:xfrm>
            <a:custGeom>
              <a:avLst/>
              <a:gdLst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6312248 h 6312248"/>
                <a:gd name="connsiteX3" fmla="*/ 0 w 7658100"/>
                <a:gd name="connsiteY3" fmla="*/ 6312248 h 6312248"/>
                <a:gd name="connsiteX4" fmla="*/ 0 w 7658100"/>
                <a:gd name="connsiteY4" fmla="*/ 0 h 6312248"/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4635848 h 6312248"/>
                <a:gd name="connsiteX3" fmla="*/ 0 w 7658100"/>
                <a:gd name="connsiteY3" fmla="*/ 6312248 h 6312248"/>
                <a:gd name="connsiteX4" fmla="*/ 0 w 7658100"/>
                <a:gd name="connsiteY4" fmla="*/ 0 h 6312248"/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4635848 h 6312248"/>
                <a:gd name="connsiteX3" fmla="*/ 4787900 w 7658100"/>
                <a:gd name="connsiteY3" fmla="*/ 6159500 h 6312248"/>
                <a:gd name="connsiteX4" fmla="*/ 0 w 7658100"/>
                <a:gd name="connsiteY4" fmla="*/ 6312248 h 6312248"/>
                <a:gd name="connsiteX5" fmla="*/ 0 w 7658100"/>
                <a:gd name="connsiteY5" fmla="*/ 0 h 6312248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0 w 7658100"/>
                <a:gd name="connsiteY5" fmla="*/ 0 h 6159500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1993900 w 7658100"/>
                <a:gd name="connsiteY5" fmla="*/ 2755900 h 6159500"/>
                <a:gd name="connsiteX6" fmla="*/ 0 w 7658100"/>
                <a:gd name="connsiteY6" fmla="*/ 0 h 6159500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1993900 w 7658100"/>
                <a:gd name="connsiteY5" fmla="*/ 2755900 h 6159500"/>
                <a:gd name="connsiteX6" fmla="*/ 673100 w 7658100"/>
                <a:gd name="connsiteY6" fmla="*/ 1587500 h 6159500"/>
                <a:gd name="connsiteX7" fmla="*/ 0 w 7658100"/>
                <a:gd name="connsiteY7" fmla="*/ 0 h 6159500"/>
                <a:gd name="connsiteX0" fmla="*/ 0 w 7239000"/>
                <a:gd name="connsiteY0" fmla="*/ 0 h 6159500"/>
                <a:gd name="connsiteX1" fmla="*/ 7239000 w 7239000"/>
                <a:gd name="connsiteY1" fmla="*/ 0 h 6159500"/>
                <a:gd name="connsiteX2" fmla="*/ 7239000 w 7239000"/>
                <a:gd name="connsiteY2" fmla="*/ 4635848 h 6159500"/>
                <a:gd name="connsiteX3" fmla="*/ 4368800 w 7239000"/>
                <a:gd name="connsiteY3" fmla="*/ 6159500 h 6159500"/>
                <a:gd name="connsiteX4" fmla="*/ 1409700 w 7239000"/>
                <a:gd name="connsiteY4" fmla="*/ 4966048 h 6159500"/>
                <a:gd name="connsiteX5" fmla="*/ 1574800 w 7239000"/>
                <a:gd name="connsiteY5" fmla="*/ 2755900 h 6159500"/>
                <a:gd name="connsiteX6" fmla="*/ 254000 w 7239000"/>
                <a:gd name="connsiteY6" fmla="*/ 1587500 h 6159500"/>
                <a:gd name="connsiteX7" fmla="*/ 0 w 7239000"/>
                <a:gd name="connsiteY7" fmla="*/ 0 h 6159500"/>
                <a:gd name="connsiteX0" fmla="*/ 12010 w 7251010"/>
                <a:gd name="connsiteY0" fmla="*/ 0 h 6159500"/>
                <a:gd name="connsiteX1" fmla="*/ 7251010 w 7251010"/>
                <a:gd name="connsiteY1" fmla="*/ 0 h 6159500"/>
                <a:gd name="connsiteX2" fmla="*/ 7251010 w 7251010"/>
                <a:gd name="connsiteY2" fmla="*/ 4635848 h 6159500"/>
                <a:gd name="connsiteX3" fmla="*/ 4380810 w 7251010"/>
                <a:gd name="connsiteY3" fmla="*/ 6159500 h 6159500"/>
                <a:gd name="connsiteX4" fmla="*/ 1421710 w 7251010"/>
                <a:gd name="connsiteY4" fmla="*/ 4966048 h 6159500"/>
                <a:gd name="connsiteX5" fmla="*/ 1586810 w 7251010"/>
                <a:gd name="connsiteY5" fmla="*/ 2755900 h 6159500"/>
                <a:gd name="connsiteX6" fmla="*/ 266010 w 7251010"/>
                <a:gd name="connsiteY6" fmla="*/ 1587500 h 6159500"/>
                <a:gd name="connsiteX7" fmla="*/ 12010 w 7251010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240106"/>
                <a:gd name="connsiteX1" fmla="*/ 7266644 w 7266644"/>
                <a:gd name="connsiteY1" fmla="*/ 0 h 6240106"/>
                <a:gd name="connsiteX2" fmla="*/ 7266644 w 7266644"/>
                <a:gd name="connsiteY2" fmla="*/ 4635848 h 6240106"/>
                <a:gd name="connsiteX3" fmla="*/ 4396444 w 7266644"/>
                <a:gd name="connsiteY3" fmla="*/ 6159500 h 6240106"/>
                <a:gd name="connsiteX4" fmla="*/ 1437344 w 7266644"/>
                <a:gd name="connsiteY4" fmla="*/ 4966048 h 6240106"/>
                <a:gd name="connsiteX5" fmla="*/ 1602444 w 7266644"/>
                <a:gd name="connsiteY5" fmla="*/ 2755900 h 6240106"/>
                <a:gd name="connsiteX6" fmla="*/ 281644 w 7266644"/>
                <a:gd name="connsiteY6" fmla="*/ 1587500 h 6240106"/>
                <a:gd name="connsiteX7" fmla="*/ 27644 w 7266644"/>
                <a:gd name="connsiteY7" fmla="*/ 0 h 6240106"/>
                <a:gd name="connsiteX0" fmla="*/ 27644 w 7266644"/>
                <a:gd name="connsiteY0" fmla="*/ 0 h 6240106"/>
                <a:gd name="connsiteX1" fmla="*/ 7266644 w 7266644"/>
                <a:gd name="connsiteY1" fmla="*/ 0 h 6240106"/>
                <a:gd name="connsiteX2" fmla="*/ 7266644 w 7266644"/>
                <a:gd name="connsiteY2" fmla="*/ 4635848 h 6240106"/>
                <a:gd name="connsiteX3" fmla="*/ 4396444 w 7266644"/>
                <a:gd name="connsiteY3" fmla="*/ 6159500 h 6240106"/>
                <a:gd name="connsiteX4" fmla="*/ 1437344 w 7266644"/>
                <a:gd name="connsiteY4" fmla="*/ 4966048 h 6240106"/>
                <a:gd name="connsiteX5" fmla="*/ 1602444 w 7266644"/>
                <a:gd name="connsiteY5" fmla="*/ 2755900 h 6240106"/>
                <a:gd name="connsiteX6" fmla="*/ 281644 w 7266644"/>
                <a:gd name="connsiteY6" fmla="*/ 1587500 h 6240106"/>
                <a:gd name="connsiteX7" fmla="*/ 27644 w 7266644"/>
                <a:gd name="connsiteY7" fmla="*/ 0 h 624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6644" h="6240106">
                  <a:moveTo>
                    <a:pt x="27644" y="0"/>
                  </a:moveTo>
                  <a:lnTo>
                    <a:pt x="7266644" y="0"/>
                  </a:lnTo>
                  <a:lnTo>
                    <a:pt x="7266644" y="4635848"/>
                  </a:lnTo>
                  <a:cubicBezTo>
                    <a:pt x="6508877" y="5380799"/>
                    <a:pt x="5408211" y="5947949"/>
                    <a:pt x="4396444" y="6159500"/>
                  </a:cubicBezTo>
                  <a:cubicBezTo>
                    <a:pt x="3257677" y="6333183"/>
                    <a:pt x="2042711" y="6341765"/>
                    <a:pt x="1437344" y="4966048"/>
                  </a:cubicBezTo>
                  <a:cubicBezTo>
                    <a:pt x="1170644" y="4254732"/>
                    <a:pt x="1869144" y="3467216"/>
                    <a:pt x="1602444" y="2755900"/>
                  </a:cubicBezTo>
                  <a:cubicBezTo>
                    <a:pt x="1268011" y="2281767"/>
                    <a:pt x="603377" y="2150533"/>
                    <a:pt x="281644" y="1587500"/>
                  </a:cubicBezTo>
                  <a:cubicBezTo>
                    <a:pt x="6477" y="982133"/>
                    <a:pt x="-40089" y="783167"/>
                    <a:pt x="27644" y="0"/>
                  </a:cubicBezTo>
                  <a:close/>
                </a:path>
              </a:pathLst>
            </a:custGeom>
            <a:solidFill>
              <a:srgbClr val="29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02BD9C0E-060A-4942-8D99-3F0E5D594A72}"/>
                </a:ext>
              </a:extLst>
            </p:cNvPr>
            <p:cNvSpPr/>
            <p:nvPr/>
          </p:nvSpPr>
          <p:spPr>
            <a:xfrm>
              <a:off x="6384418" y="982694"/>
              <a:ext cx="5779425" cy="4849828"/>
            </a:xfrm>
            <a:custGeom>
              <a:avLst/>
              <a:gdLst>
                <a:gd name="connsiteX0" fmla="*/ 1625138 w 6833676"/>
                <a:gd name="connsiteY0" fmla="*/ 2631 h 5169476"/>
                <a:gd name="connsiteX1" fmla="*/ 2357820 w 6833676"/>
                <a:gd name="connsiteY1" fmla="*/ 169215 h 5169476"/>
                <a:gd name="connsiteX2" fmla="*/ 3803887 w 6833676"/>
                <a:gd name="connsiteY2" fmla="*/ 1848769 h 5169476"/>
                <a:gd name="connsiteX3" fmla="*/ 5564017 w 6833676"/>
                <a:gd name="connsiteY3" fmla="*/ 1741006 h 5169476"/>
                <a:gd name="connsiteX4" fmla="*/ 6711302 w 6833676"/>
                <a:gd name="connsiteY4" fmla="*/ 2169648 h 5169476"/>
                <a:gd name="connsiteX5" fmla="*/ 6833676 w 6833676"/>
                <a:gd name="connsiteY5" fmla="*/ 2258104 h 5169476"/>
                <a:gd name="connsiteX6" fmla="*/ 6833676 w 6833676"/>
                <a:gd name="connsiteY6" fmla="*/ 3565218 h 5169476"/>
                <a:gd name="connsiteX7" fmla="*/ 3963476 w 6833676"/>
                <a:gd name="connsiteY7" fmla="*/ 5088870 h 5169476"/>
                <a:gd name="connsiteX8" fmla="*/ 1004376 w 6833676"/>
                <a:gd name="connsiteY8" fmla="*/ 3895418 h 5169476"/>
                <a:gd name="connsiteX9" fmla="*/ 1169476 w 6833676"/>
                <a:gd name="connsiteY9" fmla="*/ 1685270 h 5169476"/>
                <a:gd name="connsiteX10" fmla="*/ 61380 w 6833676"/>
                <a:gd name="connsiteY10" fmla="*/ 793142 h 5169476"/>
                <a:gd name="connsiteX11" fmla="*/ 0 w 6833676"/>
                <a:gd name="connsiteY11" fmla="*/ 726547 h 5169476"/>
                <a:gd name="connsiteX12" fmla="*/ 122787 w 6833676"/>
                <a:gd name="connsiteY12" fmla="*/ 607203 h 5169476"/>
                <a:gd name="connsiteX13" fmla="*/ 1625138 w 6833676"/>
                <a:gd name="connsiteY13" fmla="*/ 2631 h 516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33676" h="5169476">
                  <a:moveTo>
                    <a:pt x="1625138" y="2631"/>
                  </a:moveTo>
                  <a:cubicBezTo>
                    <a:pt x="1851764" y="14512"/>
                    <a:pt x="2095163" y="67080"/>
                    <a:pt x="2357820" y="169215"/>
                  </a:cubicBezTo>
                  <a:cubicBezTo>
                    <a:pt x="3049381" y="483606"/>
                    <a:pt x="3112325" y="1534378"/>
                    <a:pt x="3803887" y="1848769"/>
                  </a:cubicBezTo>
                  <a:cubicBezTo>
                    <a:pt x="4375629" y="1947552"/>
                    <a:pt x="4938393" y="1570381"/>
                    <a:pt x="5564017" y="1741006"/>
                  </a:cubicBezTo>
                  <a:cubicBezTo>
                    <a:pt x="5913433" y="1800600"/>
                    <a:pt x="6350620" y="1930362"/>
                    <a:pt x="6711302" y="2169648"/>
                  </a:cubicBezTo>
                  <a:lnTo>
                    <a:pt x="6833676" y="2258104"/>
                  </a:lnTo>
                  <a:lnTo>
                    <a:pt x="6833676" y="3565218"/>
                  </a:lnTo>
                  <a:cubicBezTo>
                    <a:pt x="6075909" y="4310169"/>
                    <a:pt x="4975243" y="4877319"/>
                    <a:pt x="3963476" y="5088870"/>
                  </a:cubicBezTo>
                  <a:cubicBezTo>
                    <a:pt x="2824709" y="5262553"/>
                    <a:pt x="1609743" y="5271135"/>
                    <a:pt x="1004376" y="3895418"/>
                  </a:cubicBezTo>
                  <a:cubicBezTo>
                    <a:pt x="737676" y="3184102"/>
                    <a:pt x="1436176" y="2396586"/>
                    <a:pt x="1169476" y="1685270"/>
                  </a:cubicBezTo>
                  <a:cubicBezTo>
                    <a:pt x="897750" y="1300037"/>
                    <a:pt x="408039" y="1141171"/>
                    <a:pt x="61380" y="793142"/>
                  </a:cubicBezTo>
                  <a:lnTo>
                    <a:pt x="0" y="726547"/>
                  </a:lnTo>
                  <a:lnTo>
                    <a:pt x="122787" y="607203"/>
                  </a:lnTo>
                  <a:cubicBezTo>
                    <a:pt x="535732" y="228599"/>
                    <a:pt x="1020800" y="-29051"/>
                    <a:pt x="1625138" y="2631"/>
                  </a:cubicBezTo>
                  <a:close/>
                </a:path>
              </a:pathLst>
            </a:custGeom>
            <a:solidFill>
              <a:srgbClr val="27A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D8037783-1576-4013-8F9D-780AE2F6AEE7}"/>
              </a:ext>
            </a:extLst>
          </p:cNvPr>
          <p:cNvGrpSpPr/>
          <p:nvPr/>
        </p:nvGrpSpPr>
        <p:grpSpPr>
          <a:xfrm>
            <a:off x="6599204" y="1916036"/>
            <a:ext cx="862387" cy="826939"/>
            <a:chOff x="5336063" y="2804432"/>
            <a:chExt cx="862387" cy="826939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FBB2050F-918B-4385-8BA8-E00391E3C4B3}"/>
                </a:ext>
              </a:extLst>
            </p:cNvPr>
            <p:cNvSpPr/>
            <p:nvPr/>
          </p:nvSpPr>
          <p:spPr>
            <a:xfrm>
              <a:off x="5353787" y="2804432"/>
              <a:ext cx="826938" cy="826939"/>
            </a:xfrm>
            <a:prstGeom prst="ellipse">
              <a:avLst/>
            </a:prstGeom>
            <a:solidFill>
              <a:srgbClr val="29BEC1"/>
            </a:solidFill>
            <a:ln>
              <a:solidFill>
                <a:srgbClr val="29BE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8E11EBCE-4D07-4718-9805-0E9AC820C6E1}"/>
                </a:ext>
              </a:extLst>
            </p:cNvPr>
            <p:cNvSpPr txBox="1"/>
            <p:nvPr/>
          </p:nvSpPr>
          <p:spPr>
            <a:xfrm>
              <a:off x="5336063" y="2925514"/>
              <a:ext cx="862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73F2CE1F-0FF3-4DBF-9A33-B17607440C27}"/>
              </a:ext>
            </a:extLst>
          </p:cNvPr>
          <p:cNvGrpSpPr/>
          <p:nvPr/>
        </p:nvGrpSpPr>
        <p:grpSpPr>
          <a:xfrm>
            <a:off x="6579435" y="3105360"/>
            <a:ext cx="4953001" cy="1504966"/>
            <a:chOff x="6911163" y="2238382"/>
            <a:chExt cx="2597977" cy="1504966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4FCD7367-88CD-435D-A191-C85CA58425CC}"/>
                </a:ext>
              </a:extLst>
            </p:cNvPr>
            <p:cNvSpPr txBox="1"/>
            <p:nvPr/>
          </p:nvSpPr>
          <p:spPr>
            <a:xfrm>
              <a:off x="6911163" y="2238382"/>
              <a:ext cx="1774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29BEC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合作探究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BB70337E-B149-4EB1-966D-C38ECDE1375A}"/>
                </a:ext>
              </a:extLst>
            </p:cNvPr>
            <p:cNvSpPr txBox="1"/>
            <p:nvPr/>
          </p:nvSpPr>
          <p:spPr>
            <a:xfrm>
              <a:off x="6911163" y="3343238"/>
              <a:ext cx="2597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i="1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COOPERATIVE INQUIRY</a:t>
              </a:r>
            </a:p>
          </p:txBody>
        </p:sp>
      </p:grp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AED485B9-7B25-4D1F-883E-6629D5732AED}"/>
              </a:ext>
            </a:extLst>
          </p:cNvPr>
          <p:cNvCxnSpPr>
            <a:cxnSpLocks/>
          </p:cNvCxnSpPr>
          <p:nvPr/>
        </p:nvCxnSpPr>
        <p:spPr>
          <a:xfrm>
            <a:off x="6681840" y="3014925"/>
            <a:ext cx="5339270" cy="0"/>
          </a:xfrm>
          <a:prstGeom prst="line">
            <a:avLst/>
          </a:prstGeom>
          <a:ln w="22225">
            <a:solidFill>
              <a:srgbClr val="29BE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9F025199-8893-4F1C-9060-4F3270D7C200}"/>
              </a:ext>
            </a:extLst>
          </p:cNvPr>
          <p:cNvGrpSpPr/>
          <p:nvPr/>
        </p:nvGrpSpPr>
        <p:grpSpPr>
          <a:xfrm flipH="1">
            <a:off x="9712468" y="-1371277"/>
            <a:ext cx="3834070" cy="2596658"/>
            <a:chOff x="-1349232" y="-1371277"/>
            <a:chExt cx="3834070" cy="2596658"/>
          </a:xfrm>
        </p:grpSpPr>
        <p:sp>
          <p:nvSpPr>
            <p:cNvPr id="65" name="椭圆 6">
              <a:extLst>
                <a:ext uri="{FF2B5EF4-FFF2-40B4-BE49-F238E27FC236}">
                  <a16:creationId xmlns:a16="http://schemas.microsoft.com/office/drawing/2014/main" id="{BD24418D-CA0B-43F6-9E66-2888B42846AA}"/>
                </a:ext>
              </a:extLst>
            </p:cNvPr>
            <p:cNvSpPr/>
            <p:nvPr/>
          </p:nvSpPr>
          <p:spPr>
            <a:xfrm flipH="1">
              <a:off x="-466245" y="-1117601"/>
              <a:ext cx="2951083" cy="2342982"/>
            </a:xfrm>
            <a:custGeom>
              <a:avLst/>
              <a:gdLst>
                <a:gd name="connsiteX0" fmla="*/ 0 w 3204754"/>
                <a:gd name="connsiteY0" fmla="*/ 1052286 h 2104572"/>
                <a:gd name="connsiteX1" fmla="*/ 1602377 w 3204754"/>
                <a:gd name="connsiteY1" fmla="*/ 0 h 2104572"/>
                <a:gd name="connsiteX2" fmla="*/ 3204754 w 3204754"/>
                <a:gd name="connsiteY2" fmla="*/ 1052286 h 2104572"/>
                <a:gd name="connsiteX3" fmla="*/ 1602377 w 3204754"/>
                <a:gd name="connsiteY3" fmla="*/ 2104572 h 2104572"/>
                <a:gd name="connsiteX4" fmla="*/ 0 w 3204754"/>
                <a:gd name="connsiteY4" fmla="*/ 1052286 h 2104572"/>
                <a:gd name="connsiteX0" fmla="*/ 0 w 3204754"/>
                <a:gd name="connsiteY0" fmla="*/ 1052286 h 2342982"/>
                <a:gd name="connsiteX1" fmla="*/ 1602377 w 3204754"/>
                <a:gd name="connsiteY1" fmla="*/ 0 h 2342982"/>
                <a:gd name="connsiteX2" fmla="*/ 3204754 w 3204754"/>
                <a:gd name="connsiteY2" fmla="*/ 1052286 h 2342982"/>
                <a:gd name="connsiteX3" fmla="*/ 1602377 w 3204754"/>
                <a:gd name="connsiteY3" fmla="*/ 2104572 h 2342982"/>
                <a:gd name="connsiteX4" fmla="*/ 0 w 3204754"/>
                <a:gd name="connsiteY4" fmla="*/ 1052286 h 234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754" h="2342982">
                  <a:moveTo>
                    <a:pt x="0" y="1052286"/>
                  </a:moveTo>
                  <a:cubicBezTo>
                    <a:pt x="0" y="471124"/>
                    <a:pt x="717409" y="0"/>
                    <a:pt x="1602377" y="0"/>
                  </a:cubicBezTo>
                  <a:cubicBezTo>
                    <a:pt x="2487345" y="0"/>
                    <a:pt x="3204754" y="471124"/>
                    <a:pt x="3204754" y="1052286"/>
                  </a:cubicBezTo>
                  <a:cubicBezTo>
                    <a:pt x="3204754" y="1633448"/>
                    <a:pt x="2174925" y="2858952"/>
                    <a:pt x="1602377" y="2104572"/>
                  </a:cubicBezTo>
                  <a:cubicBezTo>
                    <a:pt x="1029829" y="1350192"/>
                    <a:pt x="0" y="1633448"/>
                    <a:pt x="0" y="1052286"/>
                  </a:cubicBezTo>
                  <a:close/>
                </a:path>
              </a:pathLst>
            </a:custGeom>
            <a:noFill/>
            <a:ln w="22225">
              <a:solidFill>
                <a:srgbClr val="29BE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椭圆 6">
              <a:extLst>
                <a:ext uri="{FF2B5EF4-FFF2-40B4-BE49-F238E27FC236}">
                  <a16:creationId xmlns:a16="http://schemas.microsoft.com/office/drawing/2014/main" id="{85235384-8EAE-45E3-95BF-FB41B7E22A5E}"/>
                </a:ext>
              </a:extLst>
            </p:cNvPr>
            <p:cNvSpPr/>
            <p:nvPr/>
          </p:nvSpPr>
          <p:spPr>
            <a:xfrm flipH="1">
              <a:off x="-895880" y="-1117601"/>
              <a:ext cx="2951083" cy="2342982"/>
            </a:xfrm>
            <a:custGeom>
              <a:avLst/>
              <a:gdLst>
                <a:gd name="connsiteX0" fmla="*/ 0 w 3204754"/>
                <a:gd name="connsiteY0" fmla="*/ 1052286 h 2104572"/>
                <a:gd name="connsiteX1" fmla="*/ 1602377 w 3204754"/>
                <a:gd name="connsiteY1" fmla="*/ 0 h 2104572"/>
                <a:gd name="connsiteX2" fmla="*/ 3204754 w 3204754"/>
                <a:gd name="connsiteY2" fmla="*/ 1052286 h 2104572"/>
                <a:gd name="connsiteX3" fmla="*/ 1602377 w 3204754"/>
                <a:gd name="connsiteY3" fmla="*/ 2104572 h 2104572"/>
                <a:gd name="connsiteX4" fmla="*/ 0 w 3204754"/>
                <a:gd name="connsiteY4" fmla="*/ 1052286 h 2104572"/>
                <a:gd name="connsiteX0" fmla="*/ 0 w 3204754"/>
                <a:gd name="connsiteY0" fmla="*/ 1052286 h 2342982"/>
                <a:gd name="connsiteX1" fmla="*/ 1602377 w 3204754"/>
                <a:gd name="connsiteY1" fmla="*/ 0 h 2342982"/>
                <a:gd name="connsiteX2" fmla="*/ 3204754 w 3204754"/>
                <a:gd name="connsiteY2" fmla="*/ 1052286 h 2342982"/>
                <a:gd name="connsiteX3" fmla="*/ 1602377 w 3204754"/>
                <a:gd name="connsiteY3" fmla="*/ 2104572 h 2342982"/>
                <a:gd name="connsiteX4" fmla="*/ 0 w 3204754"/>
                <a:gd name="connsiteY4" fmla="*/ 1052286 h 234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754" h="2342982">
                  <a:moveTo>
                    <a:pt x="0" y="1052286"/>
                  </a:moveTo>
                  <a:cubicBezTo>
                    <a:pt x="0" y="471124"/>
                    <a:pt x="717409" y="0"/>
                    <a:pt x="1602377" y="0"/>
                  </a:cubicBezTo>
                  <a:cubicBezTo>
                    <a:pt x="2487345" y="0"/>
                    <a:pt x="3204754" y="471124"/>
                    <a:pt x="3204754" y="1052286"/>
                  </a:cubicBezTo>
                  <a:cubicBezTo>
                    <a:pt x="3204754" y="1633448"/>
                    <a:pt x="2174925" y="2858952"/>
                    <a:pt x="1602377" y="2104572"/>
                  </a:cubicBezTo>
                  <a:cubicBezTo>
                    <a:pt x="1029829" y="1350192"/>
                    <a:pt x="0" y="1633448"/>
                    <a:pt x="0" y="1052286"/>
                  </a:cubicBezTo>
                  <a:close/>
                </a:path>
              </a:pathLst>
            </a:custGeom>
            <a:solidFill>
              <a:srgbClr val="4F9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" name="椭圆 6">
              <a:extLst>
                <a:ext uri="{FF2B5EF4-FFF2-40B4-BE49-F238E27FC236}">
                  <a16:creationId xmlns:a16="http://schemas.microsoft.com/office/drawing/2014/main" id="{EC6E9D4D-0047-4BF7-A6FF-AEBDC17F8CC7}"/>
                </a:ext>
              </a:extLst>
            </p:cNvPr>
            <p:cNvSpPr/>
            <p:nvPr/>
          </p:nvSpPr>
          <p:spPr>
            <a:xfrm flipH="1">
              <a:off x="-1349232" y="-1371277"/>
              <a:ext cx="3204754" cy="2342982"/>
            </a:xfrm>
            <a:custGeom>
              <a:avLst/>
              <a:gdLst>
                <a:gd name="connsiteX0" fmla="*/ 0 w 3204754"/>
                <a:gd name="connsiteY0" fmla="*/ 1052286 h 2104572"/>
                <a:gd name="connsiteX1" fmla="*/ 1602377 w 3204754"/>
                <a:gd name="connsiteY1" fmla="*/ 0 h 2104572"/>
                <a:gd name="connsiteX2" fmla="*/ 3204754 w 3204754"/>
                <a:gd name="connsiteY2" fmla="*/ 1052286 h 2104572"/>
                <a:gd name="connsiteX3" fmla="*/ 1602377 w 3204754"/>
                <a:gd name="connsiteY3" fmla="*/ 2104572 h 2104572"/>
                <a:gd name="connsiteX4" fmla="*/ 0 w 3204754"/>
                <a:gd name="connsiteY4" fmla="*/ 1052286 h 2104572"/>
                <a:gd name="connsiteX0" fmla="*/ 0 w 3204754"/>
                <a:gd name="connsiteY0" fmla="*/ 1052286 h 2342982"/>
                <a:gd name="connsiteX1" fmla="*/ 1602377 w 3204754"/>
                <a:gd name="connsiteY1" fmla="*/ 0 h 2342982"/>
                <a:gd name="connsiteX2" fmla="*/ 3204754 w 3204754"/>
                <a:gd name="connsiteY2" fmla="*/ 1052286 h 2342982"/>
                <a:gd name="connsiteX3" fmla="*/ 1602377 w 3204754"/>
                <a:gd name="connsiteY3" fmla="*/ 2104572 h 2342982"/>
                <a:gd name="connsiteX4" fmla="*/ 0 w 3204754"/>
                <a:gd name="connsiteY4" fmla="*/ 1052286 h 234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754" h="2342982">
                  <a:moveTo>
                    <a:pt x="0" y="1052286"/>
                  </a:moveTo>
                  <a:cubicBezTo>
                    <a:pt x="0" y="471124"/>
                    <a:pt x="717409" y="0"/>
                    <a:pt x="1602377" y="0"/>
                  </a:cubicBezTo>
                  <a:cubicBezTo>
                    <a:pt x="2487345" y="0"/>
                    <a:pt x="3204754" y="471124"/>
                    <a:pt x="3204754" y="1052286"/>
                  </a:cubicBezTo>
                  <a:cubicBezTo>
                    <a:pt x="3204754" y="1633448"/>
                    <a:pt x="2174925" y="2858952"/>
                    <a:pt x="1602377" y="2104572"/>
                  </a:cubicBezTo>
                  <a:cubicBezTo>
                    <a:pt x="1029829" y="1350192"/>
                    <a:pt x="0" y="1633448"/>
                    <a:pt x="0" y="1052286"/>
                  </a:cubicBezTo>
                  <a:close/>
                </a:path>
              </a:pathLst>
            </a:custGeom>
            <a:solidFill>
              <a:srgbClr val="418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71" name="图片 70">
            <a:extLst>
              <a:ext uri="{FF2B5EF4-FFF2-40B4-BE49-F238E27FC236}">
                <a16:creationId xmlns:a16="http://schemas.microsoft.com/office/drawing/2014/main" id="{1BDE17D5-A43D-45DB-8B4E-3C5C176B0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5426" y="844508"/>
            <a:ext cx="5390207" cy="6013491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14000"/>
              </a:prstClr>
            </a:outerShdw>
          </a:effectLst>
        </p:spPr>
      </p:pic>
      <p:grpSp>
        <p:nvGrpSpPr>
          <p:cNvPr id="73" name="组合 72">
            <a:extLst>
              <a:ext uri="{FF2B5EF4-FFF2-40B4-BE49-F238E27FC236}">
                <a16:creationId xmlns:a16="http://schemas.microsoft.com/office/drawing/2014/main" id="{09B22F1E-B62E-438E-A6FE-8F14FC70CF6A}"/>
              </a:ext>
            </a:extLst>
          </p:cNvPr>
          <p:cNvGrpSpPr/>
          <p:nvPr/>
        </p:nvGrpSpPr>
        <p:grpSpPr>
          <a:xfrm flipH="1">
            <a:off x="9105899" y="6278401"/>
            <a:ext cx="3086100" cy="601028"/>
            <a:chOff x="0" y="5922765"/>
            <a:chExt cx="4912181" cy="956664"/>
          </a:xfrm>
        </p:grpSpPr>
        <p:sp>
          <p:nvSpPr>
            <p:cNvPr id="74" name="矩形 4">
              <a:extLst>
                <a:ext uri="{FF2B5EF4-FFF2-40B4-BE49-F238E27FC236}">
                  <a16:creationId xmlns:a16="http://schemas.microsoft.com/office/drawing/2014/main" id="{3B6A0DC4-741E-488B-BD69-611CD376A900}"/>
                </a:ext>
              </a:extLst>
            </p:cNvPr>
            <p:cNvSpPr/>
            <p:nvPr/>
          </p:nvSpPr>
          <p:spPr>
            <a:xfrm>
              <a:off x="0" y="5922765"/>
              <a:ext cx="4912181" cy="939140"/>
            </a:xfrm>
            <a:custGeom>
              <a:avLst/>
              <a:gdLst>
                <a:gd name="connsiteX0" fmla="*/ 0 w 8763000"/>
                <a:gd name="connsiteY0" fmla="*/ 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0 h 4040980"/>
                <a:gd name="connsiteX0" fmla="*/ 0 w 8763000"/>
                <a:gd name="connsiteY0" fmla="*/ 70485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8763000 w 8763000"/>
                <a:gd name="connsiteY2" fmla="*/ 0 h 4040980"/>
                <a:gd name="connsiteX3" fmla="*/ 8763000 w 8763000"/>
                <a:gd name="connsiteY3" fmla="*/ 4040980 h 4040980"/>
                <a:gd name="connsiteX4" fmla="*/ 0 w 8763000"/>
                <a:gd name="connsiteY4" fmla="*/ 4040980 h 4040980"/>
                <a:gd name="connsiteX5" fmla="*/ 0 w 8763000"/>
                <a:gd name="connsiteY5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4067175 w 8763000"/>
                <a:gd name="connsiteY2" fmla="*/ 3171825 h 4040980"/>
                <a:gd name="connsiteX3" fmla="*/ 8763000 w 8763000"/>
                <a:gd name="connsiteY3" fmla="*/ 0 h 4040980"/>
                <a:gd name="connsiteX4" fmla="*/ 8763000 w 8763000"/>
                <a:gd name="connsiteY4" fmla="*/ 4040980 h 4040980"/>
                <a:gd name="connsiteX5" fmla="*/ 0 w 8763000"/>
                <a:gd name="connsiteY5" fmla="*/ 4040980 h 4040980"/>
                <a:gd name="connsiteX6" fmla="*/ 0 w 8763000"/>
                <a:gd name="connsiteY6" fmla="*/ 704850 h 4040980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637301"/>
                <a:gd name="connsiteY0" fmla="*/ 476250 h 4441030"/>
                <a:gd name="connsiteX1" fmla="*/ 1514475 w 8637301"/>
                <a:gd name="connsiteY1" fmla="*/ 0 h 4441030"/>
                <a:gd name="connsiteX2" fmla="*/ 4067175 w 8637301"/>
                <a:gd name="connsiteY2" fmla="*/ 2943225 h 4441030"/>
                <a:gd name="connsiteX3" fmla="*/ 8637301 w 8637301"/>
                <a:gd name="connsiteY3" fmla="*/ 4441030 h 4441030"/>
                <a:gd name="connsiteX4" fmla="*/ 0 w 8637301"/>
                <a:gd name="connsiteY4" fmla="*/ 3812380 h 4441030"/>
                <a:gd name="connsiteX5" fmla="*/ 0 w 8637301"/>
                <a:gd name="connsiteY5" fmla="*/ 476250 h 4441030"/>
                <a:gd name="connsiteX0" fmla="*/ 0 w 8712408"/>
                <a:gd name="connsiteY0" fmla="*/ 476250 h 3843683"/>
                <a:gd name="connsiteX1" fmla="*/ 1514475 w 8712408"/>
                <a:gd name="connsiteY1" fmla="*/ 0 h 3843683"/>
                <a:gd name="connsiteX2" fmla="*/ 4067175 w 8712408"/>
                <a:gd name="connsiteY2" fmla="*/ 2943225 h 3843683"/>
                <a:gd name="connsiteX3" fmla="*/ 8712408 w 8712408"/>
                <a:gd name="connsiteY3" fmla="*/ 3843683 h 3843683"/>
                <a:gd name="connsiteX4" fmla="*/ 0 w 8712408"/>
                <a:gd name="connsiteY4" fmla="*/ 3812380 h 3843683"/>
                <a:gd name="connsiteX5" fmla="*/ 0 w 8712408"/>
                <a:gd name="connsiteY5" fmla="*/ 476250 h 38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2408" h="3843683">
                  <a:moveTo>
                    <a:pt x="0" y="476250"/>
                  </a:moveTo>
                  <a:cubicBezTo>
                    <a:pt x="625475" y="104775"/>
                    <a:pt x="898525" y="0"/>
                    <a:pt x="1514475" y="0"/>
                  </a:cubicBezTo>
                  <a:cubicBezTo>
                    <a:pt x="3267075" y="133350"/>
                    <a:pt x="2428875" y="2857500"/>
                    <a:pt x="4067175" y="2943225"/>
                  </a:cubicBezTo>
                  <a:cubicBezTo>
                    <a:pt x="8070850" y="2213768"/>
                    <a:pt x="8090108" y="3487290"/>
                    <a:pt x="8712408" y="3843683"/>
                  </a:cubicBezTo>
                  <a:lnTo>
                    <a:pt x="0" y="381238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rgbClr val="4F9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矩形 4">
              <a:extLst>
                <a:ext uri="{FF2B5EF4-FFF2-40B4-BE49-F238E27FC236}">
                  <a16:creationId xmlns:a16="http://schemas.microsoft.com/office/drawing/2014/main" id="{92D7F651-69A0-4DB1-BD7C-DBE16A208347}"/>
                </a:ext>
              </a:extLst>
            </p:cNvPr>
            <p:cNvSpPr/>
            <p:nvPr/>
          </p:nvSpPr>
          <p:spPr>
            <a:xfrm>
              <a:off x="1" y="5940290"/>
              <a:ext cx="2656114" cy="939139"/>
            </a:xfrm>
            <a:custGeom>
              <a:avLst/>
              <a:gdLst>
                <a:gd name="connsiteX0" fmla="*/ 0 w 8763000"/>
                <a:gd name="connsiteY0" fmla="*/ 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0 h 4040980"/>
                <a:gd name="connsiteX0" fmla="*/ 0 w 8763000"/>
                <a:gd name="connsiteY0" fmla="*/ 70485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8763000 w 8763000"/>
                <a:gd name="connsiteY2" fmla="*/ 0 h 4040980"/>
                <a:gd name="connsiteX3" fmla="*/ 8763000 w 8763000"/>
                <a:gd name="connsiteY3" fmla="*/ 4040980 h 4040980"/>
                <a:gd name="connsiteX4" fmla="*/ 0 w 8763000"/>
                <a:gd name="connsiteY4" fmla="*/ 4040980 h 4040980"/>
                <a:gd name="connsiteX5" fmla="*/ 0 w 8763000"/>
                <a:gd name="connsiteY5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4067175 w 8763000"/>
                <a:gd name="connsiteY2" fmla="*/ 3171825 h 4040980"/>
                <a:gd name="connsiteX3" fmla="*/ 8763000 w 8763000"/>
                <a:gd name="connsiteY3" fmla="*/ 0 h 4040980"/>
                <a:gd name="connsiteX4" fmla="*/ 8763000 w 8763000"/>
                <a:gd name="connsiteY4" fmla="*/ 4040980 h 4040980"/>
                <a:gd name="connsiteX5" fmla="*/ 0 w 8763000"/>
                <a:gd name="connsiteY5" fmla="*/ 4040980 h 4040980"/>
                <a:gd name="connsiteX6" fmla="*/ 0 w 8763000"/>
                <a:gd name="connsiteY6" fmla="*/ 704850 h 4040980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00" h="3812380">
                  <a:moveTo>
                    <a:pt x="0" y="476250"/>
                  </a:moveTo>
                  <a:cubicBezTo>
                    <a:pt x="625475" y="104775"/>
                    <a:pt x="898525" y="0"/>
                    <a:pt x="1514475" y="0"/>
                  </a:cubicBezTo>
                  <a:cubicBezTo>
                    <a:pt x="3267075" y="133350"/>
                    <a:pt x="2428875" y="2857500"/>
                    <a:pt x="4067175" y="2943225"/>
                  </a:cubicBezTo>
                  <a:cubicBezTo>
                    <a:pt x="8070850" y="2213768"/>
                    <a:pt x="8140700" y="3455987"/>
                    <a:pt x="8763000" y="3812380"/>
                  </a:cubicBezTo>
                  <a:lnTo>
                    <a:pt x="0" y="381238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rgbClr val="418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6658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pic>
        <p:nvPicPr>
          <p:cNvPr id="25" name="图片 397327" descr="C:/Users/Administrator/Desktop/ppt课件/第二章 数列/类型1.TIF">
            <a:extLst>
              <a:ext uri="{FF2B5EF4-FFF2-40B4-BE49-F238E27FC236}">
                <a16:creationId xmlns:a16="http://schemas.microsoft.com/office/drawing/2014/main" id="{0FF3D259-207F-4CD5-AB43-D9193C22E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820863"/>
            <a:ext cx="7261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对象 397330">
            <a:extLst>
              <a:ext uri="{FF2B5EF4-FFF2-40B4-BE49-F238E27FC236}">
                <a16:creationId xmlns:a16="http://schemas.microsoft.com/office/drawing/2014/main" id="{B9F971C6-3D62-4F97-A99A-62B8748EB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532848"/>
              </p:ext>
            </p:extLst>
          </p:nvPr>
        </p:nvGraphicFramePr>
        <p:xfrm>
          <a:off x="1712913" y="1714500"/>
          <a:ext cx="4069339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4760621" imgH="859088" progId="Word.Document.8">
                  <p:embed/>
                </p:oleObj>
              </mc:Choice>
              <mc:Fallback>
                <p:oleObj name="Document" r:id="rId4" imgW="4760621" imgH="859088" progId="Word.Document.8">
                  <p:embed/>
                  <p:pic>
                    <p:nvPicPr>
                      <p:cNvPr id="12292" name="对象 397330">
                        <a:extLst>
                          <a:ext uri="{FF2B5EF4-FFF2-40B4-BE49-F238E27FC236}">
                            <a16:creationId xmlns:a16="http://schemas.microsoft.com/office/drawing/2014/main" id="{8D30FB73-4397-4376-BBC3-EC823BEAF7D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1714500"/>
                        <a:ext cx="4069339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397331">
            <a:extLst>
              <a:ext uri="{FF2B5EF4-FFF2-40B4-BE49-F238E27FC236}">
                <a16:creationId xmlns:a16="http://schemas.microsoft.com/office/drawing/2014/main" id="{60C1B58A-932A-430C-A63D-86A8D66937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334373"/>
              </p:ext>
            </p:extLst>
          </p:nvPr>
        </p:nvGraphicFramePr>
        <p:xfrm>
          <a:off x="944590" y="2578100"/>
          <a:ext cx="10375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4367872" imgH="2114961" progId="Word.Document.8">
                  <p:embed/>
                </p:oleObj>
              </mc:Choice>
              <mc:Fallback>
                <p:oleObj name="Document" r:id="rId6" imgW="14367872" imgH="2114961" progId="Word.Document.8">
                  <p:embed/>
                  <p:pic>
                    <p:nvPicPr>
                      <p:cNvPr id="12293" name="对象 397331">
                        <a:extLst>
                          <a:ext uri="{FF2B5EF4-FFF2-40B4-BE49-F238E27FC236}">
                            <a16:creationId xmlns:a16="http://schemas.microsoft.com/office/drawing/2014/main" id="{83572CC6-148A-45BE-A248-CA2AAE87E6A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90" y="2578100"/>
                        <a:ext cx="103759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989E4992-20C9-42A7-8E5D-3B7554C044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003925"/>
              </p:ext>
            </p:extLst>
          </p:nvPr>
        </p:nvGraphicFramePr>
        <p:xfrm>
          <a:off x="916514" y="3695700"/>
          <a:ext cx="11866951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3818367" imgH="3747499" progId="Word.Document.8">
                  <p:embed/>
                </p:oleObj>
              </mc:Choice>
              <mc:Fallback>
                <p:oleObj name="Document" r:id="rId8" imgW="13818367" imgH="3747499" progId="Word.Document.8">
                  <p:embed/>
                  <p:pic>
                    <p:nvPicPr>
                      <p:cNvPr id="397334" name="对象 397333">
                        <a:extLst>
                          <a:ext uri="{FF2B5EF4-FFF2-40B4-BE49-F238E27FC236}">
                            <a16:creationId xmlns:a16="http://schemas.microsoft.com/office/drawing/2014/main" id="{D9F68A8F-2327-4DF7-AC70-3C078C448CA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514" y="3695700"/>
                        <a:ext cx="11866951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670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9057">
            <a:extLst>
              <a:ext uri="{FF2B5EF4-FFF2-40B4-BE49-F238E27FC236}">
                <a16:creationId xmlns:a16="http://schemas.microsoft.com/office/drawing/2014/main" id="{0BF82EE7-0F30-456C-ABF5-FC88FC8B86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28280"/>
              </p:ext>
            </p:extLst>
          </p:nvPr>
        </p:nvGraphicFramePr>
        <p:xfrm>
          <a:off x="1027905" y="1099220"/>
          <a:ext cx="9792495" cy="6737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2589674" imgH="9518222" progId="Word.Document.8">
                  <p:embed/>
                </p:oleObj>
              </mc:Choice>
              <mc:Fallback>
                <p:oleObj name="Document" r:id="rId2" imgW="12589674" imgH="9518222" progId="Word.Document.8">
                  <p:embed/>
                  <p:pic>
                    <p:nvPicPr>
                      <p:cNvPr id="13314" name="对象 429057">
                        <a:extLst>
                          <a:ext uri="{FF2B5EF4-FFF2-40B4-BE49-F238E27FC236}">
                            <a16:creationId xmlns:a16="http://schemas.microsoft.com/office/drawing/2014/main" id="{0C1E0D24-7A59-460D-8B7C-BC5F836CB1C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905" y="1099220"/>
                        <a:ext cx="9792495" cy="6737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823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8033">
            <a:extLst>
              <a:ext uri="{FF2B5EF4-FFF2-40B4-BE49-F238E27FC236}">
                <a16:creationId xmlns:a16="http://schemas.microsoft.com/office/drawing/2014/main" id="{0D6128ED-3DD1-4632-B2A8-4362CD35B2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20523"/>
              </p:ext>
            </p:extLst>
          </p:nvPr>
        </p:nvGraphicFramePr>
        <p:xfrm>
          <a:off x="1027905" y="1660130"/>
          <a:ext cx="10248900" cy="4737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832469" imgH="6088741" progId="Word.Document.8">
                  <p:embed/>
                </p:oleObj>
              </mc:Choice>
              <mc:Fallback>
                <p:oleObj name="Document" r:id="rId2" imgW="11832469" imgH="6088741" progId="Word.Document.8">
                  <p:embed/>
                  <p:pic>
                    <p:nvPicPr>
                      <p:cNvPr id="14338" name="对象 428033">
                        <a:extLst>
                          <a:ext uri="{FF2B5EF4-FFF2-40B4-BE49-F238E27FC236}">
                            <a16:creationId xmlns:a16="http://schemas.microsoft.com/office/drawing/2014/main" id="{5629BBD5-9E5B-4718-BC72-E2C082031B9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905" y="1660130"/>
                        <a:ext cx="10248900" cy="4737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9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7009">
            <a:extLst>
              <a:ext uri="{FF2B5EF4-FFF2-40B4-BE49-F238E27FC236}">
                <a16:creationId xmlns:a16="http://schemas.microsoft.com/office/drawing/2014/main" id="{35EE8108-5ABD-4882-A325-77511C674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521740"/>
              </p:ext>
            </p:extLst>
          </p:nvPr>
        </p:nvGraphicFramePr>
        <p:xfrm>
          <a:off x="690388" y="1333372"/>
          <a:ext cx="105537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3805938" imgH="2576878" progId="Word.Document.8">
                  <p:embed/>
                </p:oleObj>
              </mc:Choice>
              <mc:Fallback>
                <p:oleObj name="Document" r:id="rId2" imgW="13805938" imgH="2576878" progId="Word.Document.8">
                  <p:embed/>
                  <p:pic>
                    <p:nvPicPr>
                      <p:cNvPr id="15362" name="对象 427009">
                        <a:extLst>
                          <a:ext uri="{FF2B5EF4-FFF2-40B4-BE49-F238E27FC236}">
                            <a16:creationId xmlns:a16="http://schemas.microsoft.com/office/drawing/2014/main" id="{AD6C7862-B1C7-4380-B2C3-D2088A3B646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88" y="1333372"/>
                        <a:ext cx="105537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424961">
            <a:extLst>
              <a:ext uri="{FF2B5EF4-FFF2-40B4-BE49-F238E27FC236}">
                <a16:creationId xmlns:a16="http://schemas.microsoft.com/office/drawing/2014/main" id="{11BDD2FD-C741-405D-A954-C48D8815E0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886617"/>
              </p:ext>
            </p:extLst>
          </p:nvPr>
        </p:nvGraphicFramePr>
        <p:xfrm>
          <a:off x="3471053" y="2451100"/>
          <a:ext cx="4682347" cy="4143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10489287" progId="Word.Document.8">
                  <p:embed/>
                </p:oleObj>
              </mc:Choice>
              <mc:Fallback>
                <p:oleObj name="Document" r:id="rId4" imgW="10074393" imgH="10489287" progId="Word.Document.8">
                  <p:embed/>
                  <p:pic>
                    <p:nvPicPr>
                      <p:cNvPr id="16386" name="对象 424961">
                        <a:extLst>
                          <a:ext uri="{FF2B5EF4-FFF2-40B4-BE49-F238E27FC236}">
                            <a16:creationId xmlns:a16="http://schemas.microsoft.com/office/drawing/2014/main" id="{D2CA9DA5-2848-4EC1-A1DD-A23EEB127C3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053" y="2451100"/>
                        <a:ext cx="4682347" cy="4143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377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pic>
        <p:nvPicPr>
          <p:cNvPr id="11" name="图片 425985" descr="C:/Users/Administrator/Desktop/ppt课件/第二章 数列/类型2.TIF">
            <a:extLst>
              <a:ext uri="{FF2B5EF4-FFF2-40B4-BE49-F238E27FC236}">
                <a16:creationId xmlns:a16="http://schemas.microsoft.com/office/drawing/2014/main" id="{36B919F3-355E-4FA2-8D7D-B6A91381F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27" y="1531938"/>
            <a:ext cx="7261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对象 425988">
            <a:extLst>
              <a:ext uri="{FF2B5EF4-FFF2-40B4-BE49-F238E27FC236}">
                <a16:creationId xmlns:a16="http://schemas.microsoft.com/office/drawing/2014/main" id="{E0346FEE-C45B-469B-B1C9-2C87CC3E5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356948"/>
              </p:ext>
            </p:extLst>
          </p:nvPr>
        </p:nvGraphicFramePr>
        <p:xfrm>
          <a:off x="1641814" y="1512888"/>
          <a:ext cx="3319646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4636228" imgH="859088" progId="Word.Document.8">
                  <p:embed/>
                </p:oleObj>
              </mc:Choice>
              <mc:Fallback>
                <p:oleObj name="Document" r:id="rId4" imgW="4636228" imgH="859088" progId="Word.Document.8">
                  <p:embed/>
                  <p:pic>
                    <p:nvPicPr>
                      <p:cNvPr id="17411" name="对象 425988">
                        <a:extLst>
                          <a:ext uri="{FF2B5EF4-FFF2-40B4-BE49-F238E27FC236}">
                            <a16:creationId xmlns:a16="http://schemas.microsoft.com/office/drawing/2014/main" id="{CB89339A-3CA0-4BF5-A63B-C17A7A92911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814" y="1512888"/>
                        <a:ext cx="3319646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425989">
            <a:extLst>
              <a:ext uri="{FF2B5EF4-FFF2-40B4-BE49-F238E27FC236}">
                <a16:creationId xmlns:a16="http://schemas.microsoft.com/office/drawing/2014/main" id="{B586045F-B914-49B3-B9D6-0CAA70A4E5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681563"/>
              </p:ext>
            </p:extLst>
          </p:nvPr>
        </p:nvGraphicFramePr>
        <p:xfrm>
          <a:off x="1302089" y="2317750"/>
          <a:ext cx="8059625" cy="3009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074393" imgH="4020947" progId="Word.Document.8">
                  <p:embed/>
                </p:oleObj>
              </mc:Choice>
              <mc:Fallback>
                <p:oleObj name="Document" r:id="rId6" imgW="10074393" imgH="4020947" progId="Word.Document.8">
                  <p:embed/>
                  <p:pic>
                    <p:nvPicPr>
                      <p:cNvPr id="17412" name="对象 425989">
                        <a:extLst>
                          <a:ext uri="{FF2B5EF4-FFF2-40B4-BE49-F238E27FC236}">
                            <a16:creationId xmlns:a16="http://schemas.microsoft.com/office/drawing/2014/main" id="{FC85D5AA-2889-4027-9127-51DA3E5E152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089" y="2317750"/>
                        <a:ext cx="8059625" cy="3009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D8C16BC2-1331-4E20-9655-B477D8F665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828288"/>
              </p:ext>
            </p:extLst>
          </p:nvPr>
        </p:nvGraphicFramePr>
        <p:xfrm>
          <a:off x="455332" y="5593543"/>
          <a:ext cx="19075401" cy="11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8493038" imgH="1090397" progId="Word.Document.8">
                  <p:embed/>
                </p:oleObj>
              </mc:Choice>
              <mc:Fallback>
                <p:oleObj name="Document" r:id="rId8" imgW="18493038" imgH="1090397" progId="Word.Document.8">
                  <p:embed/>
                  <p:pic>
                    <p:nvPicPr>
                      <p:cNvPr id="425991" name="对象 425990">
                        <a:extLst>
                          <a:ext uri="{FF2B5EF4-FFF2-40B4-BE49-F238E27FC236}">
                            <a16:creationId xmlns:a16="http://schemas.microsoft.com/office/drawing/2014/main" id="{3D1238BE-CD19-4E55-89FF-68AA69486D8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332" y="5593543"/>
                        <a:ext cx="19075401" cy="1136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958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3937">
            <a:extLst>
              <a:ext uri="{FF2B5EF4-FFF2-40B4-BE49-F238E27FC236}">
                <a16:creationId xmlns:a16="http://schemas.microsoft.com/office/drawing/2014/main" id="{D65052A7-0D0B-4EB4-AB72-2D41C4DD54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976291"/>
              </p:ext>
            </p:extLst>
          </p:nvPr>
        </p:nvGraphicFramePr>
        <p:xfrm>
          <a:off x="1173941" y="1213520"/>
          <a:ext cx="984411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937722" imgH="7456864" progId="Word.Document.8">
                  <p:embed/>
                </p:oleObj>
              </mc:Choice>
              <mc:Fallback>
                <p:oleObj name="Document" r:id="rId2" imgW="11937722" imgH="7456864" progId="Word.Document.8">
                  <p:embed/>
                  <p:pic>
                    <p:nvPicPr>
                      <p:cNvPr id="18434" name="对象 423937">
                        <a:extLst>
                          <a:ext uri="{FF2B5EF4-FFF2-40B4-BE49-F238E27FC236}">
                            <a16:creationId xmlns:a16="http://schemas.microsoft.com/office/drawing/2014/main" id="{8E31653F-F4A9-4A68-89CC-039D1D8EC2D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941" y="1213520"/>
                        <a:ext cx="9844118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844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2913">
            <a:extLst>
              <a:ext uri="{FF2B5EF4-FFF2-40B4-BE49-F238E27FC236}">
                <a16:creationId xmlns:a16="http://schemas.microsoft.com/office/drawing/2014/main" id="{5EFCCD2B-AFB3-46E4-B8F8-ACEA423E1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603912"/>
              </p:ext>
            </p:extLst>
          </p:nvPr>
        </p:nvGraphicFramePr>
        <p:xfrm>
          <a:off x="1027905" y="2333625"/>
          <a:ext cx="10310421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3459675" imgH="4009755" progId="Word.Document.8">
                  <p:embed/>
                </p:oleObj>
              </mc:Choice>
              <mc:Fallback>
                <p:oleObj name="Document" r:id="rId2" imgW="13459675" imgH="4009755" progId="Word.Document.8">
                  <p:embed/>
                  <p:pic>
                    <p:nvPicPr>
                      <p:cNvPr id="19458" name="对象 422913">
                        <a:extLst>
                          <a:ext uri="{FF2B5EF4-FFF2-40B4-BE49-F238E27FC236}">
                            <a16:creationId xmlns:a16="http://schemas.microsoft.com/office/drawing/2014/main" id="{A40BFF5F-DA68-4212-B263-3B002BEB513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905" y="2333625"/>
                        <a:ext cx="10310421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723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1889">
            <a:extLst>
              <a:ext uri="{FF2B5EF4-FFF2-40B4-BE49-F238E27FC236}">
                <a16:creationId xmlns:a16="http://schemas.microsoft.com/office/drawing/2014/main" id="{D8548410-36A4-43F2-A9CA-27C18FCF9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208473"/>
              </p:ext>
            </p:extLst>
          </p:nvPr>
        </p:nvGraphicFramePr>
        <p:xfrm>
          <a:off x="690388" y="1301930"/>
          <a:ext cx="6720062" cy="150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2576903" progId="Word.Document.8">
                  <p:embed/>
                </p:oleObj>
              </mc:Choice>
              <mc:Fallback>
                <p:oleObj name="Document" r:id="rId2" imgW="10074393" imgH="2576903" progId="Word.Document.8">
                  <p:embed/>
                  <p:pic>
                    <p:nvPicPr>
                      <p:cNvPr id="20482" name="对象 421889">
                        <a:extLst>
                          <a:ext uri="{FF2B5EF4-FFF2-40B4-BE49-F238E27FC236}">
                            <a16:creationId xmlns:a16="http://schemas.microsoft.com/office/drawing/2014/main" id="{E7030F05-81CD-4275-B701-96886FC18EA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88" y="1301930"/>
                        <a:ext cx="6720062" cy="1508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633857">
            <a:extLst>
              <a:ext uri="{FF2B5EF4-FFF2-40B4-BE49-F238E27FC236}">
                <a16:creationId xmlns:a16="http://schemas.microsoft.com/office/drawing/2014/main" id="{70CF6A7E-3B58-4478-81ED-8E6F305B0C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942510"/>
              </p:ext>
            </p:extLst>
          </p:nvPr>
        </p:nvGraphicFramePr>
        <p:xfrm>
          <a:off x="699960" y="2495550"/>
          <a:ext cx="6499501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8032901" progId="Word.Document.8">
                  <p:embed/>
                </p:oleObj>
              </mc:Choice>
              <mc:Fallback>
                <p:oleObj name="Document" r:id="rId4" imgW="10074393" imgH="8032901" progId="Word.Document.8">
                  <p:embed/>
                  <p:pic>
                    <p:nvPicPr>
                      <p:cNvPr id="21506" name="对象 633857">
                        <a:extLst>
                          <a:ext uri="{FF2B5EF4-FFF2-40B4-BE49-F238E27FC236}">
                            <a16:creationId xmlns:a16="http://schemas.microsoft.com/office/drawing/2014/main" id="{D23791DC-5723-42D6-BBAE-0B6DFE6886B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60" y="2495550"/>
                        <a:ext cx="6499501" cy="418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091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1A6C982-C98F-4A0A-A59B-D255A1F719BE}"/>
              </a:ext>
            </a:extLst>
          </p:cNvPr>
          <p:cNvGrpSpPr/>
          <p:nvPr/>
        </p:nvGrpSpPr>
        <p:grpSpPr>
          <a:xfrm>
            <a:off x="-1349232" y="-1371277"/>
            <a:ext cx="3834070" cy="2596658"/>
            <a:chOff x="-1349232" y="-1371277"/>
            <a:chExt cx="3834070" cy="2596658"/>
          </a:xfrm>
        </p:grpSpPr>
        <p:sp>
          <p:nvSpPr>
            <p:cNvPr id="35" name="椭圆 6">
              <a:extLst>
                <a:ext uri="{FF2B5EF4-FFF2-40B4-BE49-F238E27FC236}">
                  <a16:creationId xmlns:a16="http://schemas.microsoft.com/office/drawing/2014/main" id="{CC74F2CA-9A55-404D-BA59-FD90F1AD375A}"/>
                </a:ext>
              </a:extLst>
            </p:cNvPr>
            <p:cNvSpPr/>
            <p:nvPr/>
          </p:nvSpPr>
          <p:spPr>
            <a:xfrm flipH="1">
              <a:off x="-466245" y="-1117601"/>
              <a:ext cx="2951083" cy="2342982"/>
            </a:xfrm>
            <a:custGeom>
              <a:avLst/>
              <a:gdLst>
                <a:gd name="connsiteX0" fmla="*/ 0 w 3204754"/>
                <a:gd name="connsiteY0" fmla="*/ 1052286 h 2104572"/>
                <a:gd name="connsiteX1" fmla="*/ 1602377 w 3204754"/>
                <a:gd name="connsiteY1" fmla="*/ 0 h 2104572"/>
                <a:gd name="connsiteX2" fmla="*/ 3204754 w 3204754"/>
                <a:gd name="connsiteY2" fmla="*/ 1052286 h 2104572"/>
                <a:gd name="connsiteX3" fmla="*/ 1602377 w 3204754"/>
                <a:gd name="connsiteY3" fmla="*/ 2104572 h 2104572"/>
                <a:gd name="connsiteX4" fmla="*/ 0 w 3204754"/>
                <a:gd name="connsiteY4" fmla="*/ 1052286 h 2104572"/>
                <a:gd name="connsiteX0" fmla="*/ 0 w 3204754"/>
                <a:gd name="connsiteY0" fmla="*/ 1052286 h 2342982"/>
                <a:gd name="connsiteX1" fmla="*/ 1602377 w 3204754"/>
                <a:gd name="connsiteY1" fmla="*/ 0 h 2342982"/>
                <a:gd name="connsiteX2" fmla="*/ 3204754 w 3204754"/>
                <a:gd name="connsiteY2" fmla="*/ 1052286 h 2342982"/>
                <a:gd name="connsiteX3" fmla="*/ 1602377 w 3204754"/>
                <a:gd name="connsiteY3" fmla="*/ 2104572 h 2342982"/>
                <a:gd name="connsiteX4" fmla="*/ 0 w 3204754"/>
                <a:gd name="connsiteY4" fmla="*/ 1052286 h 234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754" h="2342982">
                  <a:moveTo>
                    <a:pt x="0" y="1052286"/>
                  </a:moveTo>
                  <a:cubicBezTo>
                    <a:pt x="0" y="471124"/>
                    <a:pt x="717409" y="0"/>
                    <a:pt x="1602377" y="0"/>
                  </a:cubicBezTo>
                  <a:cubicBezTo>
                    <a:pt x="2487345" y="0"/>
                    <a:pt x="3204754" y="471124"/>
                    <a:pt x="3204754" y="1052286"/>
                  </a:cubicBezTo>
                  <a:cubicBezTo>
                    <a:pt x="3204754" y="1633448"/>
                    <a:pt x="2174925" y="2858952"/>
                    <a:pt x="1602377" y="2104572"/>
                  </a:cubicBezTo>
                  <a:cubicBezTo>
                    <a:pt x="1029829" y="1350192"/>
                    <a:pt x="0" y="1633448"/>
                    <a:pt x="0" y="1052286"/>
                  </a:cubicBezTo>
                  <a:close/>
                </a:path>
              </a:pathLst>
            </a:custGeom>
            <a:noFill/>
            <a:ln w="22225">
              <a:solidFill>
                <a:srgbClr val="29BE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椭圆 6">
              <a:extLst>
                <a:ext uri="{FF2B5EF4-FFF2-40B4-BE49-F238E27FC236}">
                  <a16:creationId xmlns:a16="http://schemas.microsoft.com/office/drawing/2014/main" id="{F7C4F319-B794-4041-9FB7-715AEDC40139}"/>
                </a:ext>
              </a:extLst>
            </p:cNvPr>
            <p:cNvSpPr/>
            <p:nvPr/>
          </p:nvSpPr>
          <p:spPr>
            <a:xfrm flipH="1">
              <a:off x="-895880" y="-1117601"/>
              <a:ext cx="2951083" cy="2342982"/>
            </a:xfrm>
            <a:custGeom>
              <a:avLst/>
              <a:gdLst>
                <a:gd name="connsiteX0" fmla="*/ 0 w 3204754"/>
                <a:gd name="connsiteY0" fmla="*/ 1052286 h 2104572"/>
                <a:gd name="connsiteX1" fmla="*/ 1602377 w 3204754"/>
                <a:gd name="connsiteY1" fmla="*/ 0 h 2104572"/>
                <a:gd name="connsiteX2" fmla="*/ 3204754 w 3204754"/>
                <a:gd name="connsiteY2" fmla="*/ 1052286 h 2104572"/>
                <a:gd name="connsiteX3" fmla="*/ 1602377 w 3204754"/>
                <a:gd name="connsiteY3" fmla="*/ 2104572 h 2104572"/>
                <a:gd name="connsiteX4" fmla="*/ 0 w 3204754"/>
                <a:gd name="connsiteY4" fmla="*/ 1052286 h 2104572"/>
                <a:gd name="connsiteX0" fmla="*/ 0 w 3204754"/>
                <a:gd name="connsiteY0" fmla="*/ 1052286 h 2342982"/>
                <a:gd name="connsiteX1" fmla="*/ 1602377 w 3204754"/>
                <a:gd name="connsiteY1" fmla="*/ 0 h 2342982"/>
                <a:gd name="connsiteX2" fmla="*/ 3204754 w 3204754"/>
                <a:gd name="connsiteY2" fmla="*/ 1052286 h 2342982"/>
                <a:gd name="connsiteX3" fmla="*/ 1602377 w 3204754"/>
                <a:gd name="connsiteY3" fmla="*/ 2104572 h 2342982"/>
                <a:gd name="connsiteX4" fmla="*/ 0 w 3204754"/>
                <a:gd name="connsiteY4" fmla="*/ 1052286 h 234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754" h="2342982">
                  <a:moveTo>
                    <a:pt x="0" y="1052286"/>
                  </a:moveTo>
                  <a:cubicBezTo>
                    <a:pt x="0" y="471124"/>
                    <a:pt x="717409" y="0"/>
                    <a:pt x="1602377" y="0"/>
                  </a:cubicBezTo>
                  <a:cubicBezTo>
                    <a:pt x="2487345" y="0"/>
                    <a:pt x="3204754" y="471124"/>
                    <a:pt x="3204754" y="1052286"/>
                  </a:cubicBezTo>
                  <a:cubicBezTo>
                    <a:pt x="3204754" y="1633448"/>
                    <a:pt x="2174925" y="2858952"/>
                    <a:pt x="1602377" y="2104572"/>
                  </a:cubicBezTo>
                  <a:cubicBezTo>
                    <a:pt x="1029829" y="1350192"/>
                    <a:pt x="0" y="1633448"/>
                    <a:pt x="0" y="1052286"/>
                  </a:cubicBezTo>
                  <a:close/>
                </a:path>
              </a:pathLst>
            </a:custGeom>
            <a:solidFill>
              <a:srgbClr val="4F9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B4EC939-3173-423A-905A-1CCBBE11297A}"/>
                </a:ext>
              </a:extLst>
            </p:cNvPr>
            <p:cNvSpPr/>
            <p:nvPr/>
          </p:nvSpPr>
          <p:spPr>
            <a:xfrm flipH="1">
              <a:off x="-1349232" y="-1371277"/>
              <a:ext cx="3204754" cy="2342982"/>
            </a:xfrm>
            <a:custGeom>
              <a:avLst/>
              <a:gdLst>
                <a:gd name="connsiteX0" fmla="*/ 0 w 3204754"/>
                <a:gd name="connsiteY0" fmla="*/ 1052286 h 2104572"/>
                <a:gd name="connsiteX1" fmla="*/ 1602377 w 3204754"/>
                <a:gd name="connsiteY1" fmla="*/ 0 h 2104572"/>
                <a:gd name="connsiteX2" fmla="*/ 3204754 w 3204754"/>
                <a:gd name="connsiteY2" fmla="*/ 1052286 h 2104572"/>
                <a:gd name="connsiteX3" fmla="*/ 1602377 w 3204754"/>
                <a:gd name="connsiteY3" fmla="*/ 2104572 h 2104572"/>
                <a:gd name="connsiteX4" fmla="*/ 0 w 3204754"/>
                <a:gd name="connsiteY4" fmla="*/ 1052286 h 2104572"/>
                <a:gd name="connsiteX0" fmla="*/ 0 w 3204754"/>
                <a:gd name="connsiteY0" fmla="*/ 1052286 h 2342982"/>
                <a:gd name="connsiteX1" fmla="*/ 1602377 w 3204754"/>
                <a:gd name="connsiteY1" fmla="*/ 0 h 2342982"/>
                <a:gd name="connsiteX2" fmla="*/ 3204754 w 3204754"/>
                <a:gd name="connsiteY2" fmla="*/ 1052286 h 2342982"/>
                <a:gd name="connsiteX3" fmla="*/ 1602377 w 3204754"/>
                <a:gd name="connsiteY3" fmla="*/ 2104572 h 2342982"/>
                <a:gd name="connsiteX4" fmla="*/ 0 w 3204754"/>
                <a:gd name="connsiteY4" fmla="*/ 1052286 h 234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754" h="2342982">
                  <a:moveTo>
                    <a:pt x="0" y="1052286"/>
                  </a:moveTo>
                  <a:cubicBezTo>
                    <a:pt x="0" y="471124"/>
                    <a:pt x="717409" y="0"/>
                    <a:pt x="1602377" y="0"/>
                  </a:cubicBezTo>
                  <a:cubicBezTo>
                    <a:pt x="2487345" y="0"/>
                    <a:pt x="3204754" y="471124"/>
                    <a:pt x="3204754" y="1052286"/>
                  </a:cubicBezTo>
                  <a:cubicBezTo>
                    <a:pt x="3204754" y="1633448"/>
                    <a:pt x="2174925" y="2858952"/>
                    <a:pt x="1602377" y="2104572"/>
                  </a:cubicBezTo>
                  <a:cubicBezTo>
                    <a:pt x="1029829" y="1350192"/>
                    <a:pt x="0" y="1633448"/>
                    <a:pt x="0" y="1052286"/>
                  </a:cubicBezTo>
                  <a:close/>
                </a:path>
              </a:pathLst>
            </a:custGeom>
            <a:solidFill>
              <a:srgbClr val="418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FE06FB1D-783A-41A6-B7DB-6052CC7F11A2}"/>
              </a:ext>
            </a:extLst>
          </p:cNvPr>
          <p:cNvGrpSpPr/>
          <p:nvPr/>
        </p:nvGrpSpPr>
        <p:grpSpPr>
          <a:xfrm>
            <a:off x="1855522" y="2798296"/>
            <a:ext cx="5471507" cy="2340863"/>
            <a:chOff x="4853951" y="1323147"/>
            <a:chExt cx="4447370" cy="1902708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323ADFC9-2870-4C03-AB04-90CE7CCB0AD1}"/>
                </a:ext>
              </a:extLst>
            </p:cNvPr>
            <p:cNvGrpSpPr/>
            <p:nvPr/>
          </p:nvGrpSpPr>
          <p:grpSpPr>
            <a:xfrm>
              <a:off x="4889105" y="1862826"/>
              <a:ext cx="3712114" cy="425285"/>
              <a:chOff x="8266676" y="1577362"/>
              <a:chExt cx="3305288" cy="378677"/>
            </a:xfrm>
          </p:grpSpPr>
          <p:sp>
            <p:nvSpPr>
              <p:cNvPr id="71" name="文本框 38">
                <a:extLst>
                  <a:ext uri="{FF2B5EF4-FFF2-40B4-BE49-F238E27FC236}">
                    <a16:creationId xmlns:a16="http://schemas.microsoft.com/office/drawing/2014/main" id="{10EB4475-121F-469E-B322-8E44E3AD7E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378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800" dirty="0">
                    <a:solidFill>
                      <a:srgbClr val="29BEC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3AE5CB2A-E204-45D2-A22F-9609676AC2BB}"/>
                  </a:ext>
                </a:extLst>
              </p:cNvPr>
              <p:cNvSpPr/>
              <p:nvPr/>
            </p:nvSpPr>
            <p:spPr>
              <a:xfrm>
                <a:off x="9463446" y="1773267"/>
                <a:ext cx="2108518" cy="155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1AE77A1-7EAE-48C4-90FA-727D77580027}"/>
                </a:ext>
              </a:extLst>
            </p:cNvPr>
            <p:cNvGrpSpPr/>
            <p:nvPr/>
          </p:nvGrpSpPr>
          <p:grpSpPr>
            <a:xfrm>
              <a:off x="4853951" y="1323147"/>
              <a:ext cx="980398" cy="450233"/>
              <a:chOff x="4853951" y="1904941"/>
              <a:chExt cx="980398" cy="450233"/>
            </a:xfrm>
          </p:grpSpPr>
          <p:sp>
            <p:nvSpPr>
              <p:cNvPr id="69" name="矩形: 圆角 68">
                <a:extLst>
                  <a:ext uri="{FF2B5EF4-FFF2-40B4-BE49-F238E27FC236}">
                    <a16:creationId xmlns:a16="http://schemas.microsoft.com/office/drawing/2014/main" id="{897008A3-E112-4FDA-8E94-1C694BC4DB05}"/>
                  </a:ext>
                </a:extLst>
              </p:cNvPr>
              <p:cNvSpPr/>
              <p:nvPr/>
            </p:nvSpPr>
            <p:spPr>
              <a:xfrm>
                <a:off x="4853951" y="1904941"/>
                <a:ext cx="980398" cy="450233"/>
              </a:xfrm>
              <a:prstGeom prst="roundRect">
                <a:avLst/>
              </a:prstGeom>
              <a:solidFill>
                <a:srgbClr val="29BEC1"/>
              </a:solidFill>
              <a:ln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ysClr val="windowText" lastClr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文本框 38">
                <a:extLst>
                  <a:ext uri="{FF2B5EF4-FFF2-40B4-BE49-F238E27FC236}">
                    <a16:creationId xmlns:a16="http://schemas.microsoft.com/office/drawing/2014/main" id="{B9DA0D67-86A5-410F-BC46-937E028FA8D1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4853951" y="1944396"/>
                <a:ext cx="623341" cy="375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CF31F479-746F-4CBA-8BB8-996B7B941F5E}"/>
                </a:ext>
              </a:extLst>
            </p:cNvPr>
            <p:cNvSpPr/>
            <p:nvPr/>
          </p:nvSpPr>
          <p:spPr>
            <a:xfrm>
              <a:off x="4920034" y="2281366"/>
              <a:ext cx="4381287" cy="944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掌握等比数列的性质及其应用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重点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熟练掌握等比数列与等差数列的综合应用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难点、易错点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3.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能用递推公式求通项公式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难点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．</a:t>
              </a: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FDF34C8D-C0D6-45D8-A0EF-3FF1310BF92A}"/>
              </a:ext>
            </a:extLst>
          </p:cNvPr>
          <p:cNvGrpSpPr/>
          <p:nvPr/>
        </p:nvGrpSpPr>
        <p:grpSpPr>
          <a:xfrm>
            <a:off x="1698905" y="1257177"/>
            <a:ext cx="4947317" cy="830997"/>
            <a:chOff x="-2755021" y="4764754"/>
            <a:chExt cx="9183186" cy="1542492"/>
          </a:xfrm>
        </p:grpSpPr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53340262-0312-45F1-9EEC-5DE6E54F530F}"/>
                </a:ext>
              </a:extLst>
            </p:cNvPr>
            <p:cNvSpPr txBox="1"/>
            <p:nvPr/>
          </p:nvSpPr>
          <p:spPr>
            <a:xfrm>
              <a:off x="-2755021" y="4764754"/>
              <a:ext cx="2910022" cy="154249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800" dirty="0">
                  <a:solidFill>
                    <a:srgbClr val="29BEC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目录</a:t>
              </a: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EDAFEF0C-6095-4DEA-82FC-01B550855D70}"/>
                </a:ext>
              </a:extLst>
            </p:cNvPr>
            <p:cNvSpPr txBox="1"/>
            <p:nvPr/>
          </p:nvSpPr>
          <p:spPr>
            <a:xfrm>
              <a:off x="-7655" y="5182071"/>
              <a:ext cx="6435820" cy="108545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CONTENS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628BD826-9CBA-4EBE-B7B0-3FCCF69B386C}"/>
              </a:ext>
            </a:extLst>
          </p:cNvPr>
          <p:cNvCxnSpPr>
            <a:cxnSpLocks/>
          </p:cNvCxnSpPr>
          <p:nvPr/>
        </p:nvCxnSpPr>
        <p:spPr>
          <a:xfrm>
            <a:off x="1888263" y="2373365"/>
            <a:ext cx="7217637" cy="0"/>
          </a:xfrm>
          <a:prstGeom prst="line">
            <a:avLst/>
          </a:prstGeom>
          <a:ln w="22225">
            <a:solidFill>
              <a:srgbClr val="29BE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B36412B-9650-4267-B32E-0028CF3DC1A8}"/>
              </a:ext>
            </a:extLst>
          </p:cNvPr>
          <p:cNvGrpSpPr/>
          <p:nvPr/>
        </p:nvGrpSpPr>
        <p:grpSpPr>
          <a:xfrm>
            <a:off x="6046402" y="0"/>
            <a:ext cx="6145598" cy="5854257"/>
            <a:chOff x="6046402" y="0"/>
            <a:chExt cx="6145598" cy="5854257"/>
          </a:xfrm>
        </p:grpSpPr>
        <p:sp>
          <p:nvSpPr>
            <p:cNvPr id="78" name="矩形 2">
              <a:extLst>
                <a:ext uri="{FF2B5EF4-FFF2-40B4-BE49-F238E27FC236}">
                  <a16:creationId xmlns:a16="http://schemas.microsoft.com/office/drawing/2014/main" id="{03209712-8532-4531-BB83-45D9995F57BC}"/>
                </a:ext>
              </a:extLst>
            </p:cNvPr>
            <p:cNvSpPr/>
            <p:nvPr/>
          </p:nvSpPr>
          <p:spPr>
            <a:xfrm>
              <a:off x="6046402" y="0"/>
              <a:ext cx="6145598" cy="5854257"/>
            </a:xfrm>
            <a:custGeom>
              <a:avLst/>
              <a:gdLst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6312248 h 6312248"/>
                <a:gd name="connsiteX3" fmla="*/ 0 w 7658100"/>
                <a:gd name="connsiteY3" fmla="*/ 6312248 h 6312248"/>
                <a:gd name="connsiteX4" fmla="*/ 0 w 7658100"/>
                <a:gd name="connsiteY4" fmla="*/ 0 h 6312248"/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4635848 h 6312248"/>
                <a:gd name="connsiteX3" fmla="*/ 0 w 7658100"/>
                <a:gd name="connsiteY3" fmla="*/ 6312248 h 6312248"/>
                <a:gd name="connsiteX4" fmla="*/ 0 w 7658100"/>
                <a:gd name="connsiteY4" fmla="*/ 0 h 6312248"/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4635848 h 6312248"/>
                <a:gd name="connsiteX3" fmla="*/ 4787900 w 7658100"/>
                <a:gd name="connsiteY3" fmla="*/ 6159500 h 6312248"/>
                <a:gd name="connsiteX4" fmla="*/ 0 w 7658100"/>
                <a:gd name="connsiteY4" fmla="*/ 6312248 h 6312248"/>
                <a:gd name="connsiteX5" fmla="*/ 0 w 7658100"/>
                <a:gd name="connsiteY5" fmla="*/ 0 h 6312248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0 w 7658100"/>
                <a:gd name="connsiteY5" fmla="*/ 0 h 6159500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1993900 w 7658100"/>
                <a:gd name="connsiteY5" fmla="*/ 2755900 h 6159500"/>
                <a:gd name="connsiteX6" fmla="*/ 0 w 7658100"/>
                <a:gd name="connsiteY6" fmla="*/ 0 h 6159500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1993900 w 7658100"/>
                <a:gd name="connsiteY5" fmla="*/ 2755900 h 6159500"/>
                <a:gd name="connsiteX6" fmla="*/ 673100 w 7658100"/>
                <a:gd name="connsiteY6" fmla="*/ 1587500 h 6159500"/>
                <a:gd name="connsiteX7" fmla="*/ 0 w 7658100"/>
                <a:gd name="connsiteY7" fmla="*/ 0 h 6159500"/>
                <a:gd name="connsiteX0" fmla="*/ 0 w 7239000"/>
                <a:gd name="connsiteY0" fmla="*/ 0 h 6159500"/>
                <a:gd name="connsiteX1" fmla="*/ 7239000 w 7239000"/>
                <a:gd name="connsiteY1" fmla="*/ 0 h 6159500"/>
                <a:gd name="connsiteX2" fmla="*/ 7239000 w 7239000"/>
                <a:gd name="connsiteY2" fmla="*/ 4635848 h 6159500"/>
                <a:gd name="connsiteX3" fmla="*/ 4368800 w 7239000"/>
                <a:gd name="connsiteY3" fmla="*/ 6159500 h 6159500"/>
                <a:gd name="connsiteX4" fmla="*/ 1409700 w 7239000"/>
                <a:gd name="connsiteY4" fmla="*/ 4966048 h 6159500"/>
                <a:gd name="connsiteX5" fmla="*/ 1574800 w 7239000"/>
                <a:gd name="connsiteY5" fmla="*/ 2755900 h 6159500"/>
                <a:gd name="connsiteX6" fmla="*/ 254000 w 7239000"/>
                <a:gd name="connsiteY6" fmla="*/ 1587500 h 6159500"/>
                <a:gd name="connsiteX7" fmla="*/ 0 w 7239000"/>
                <a:gd name="connsiteY7" fmla="*/ 0 h 6159500"/>
                <a:gd name="connsiteX0" fmla="*/ 12010 w 7251010"/>
                <a:gd name="connsiteY0" fmla="*/ 0 h 6159500"/>
                <a:gd name="connsiteX1" fmla="*/ 7251010 w 7251010"/>
                <a:gd name="connsiteY1" fmla="*/ 0 h 6159500"/>
                <a:gd name="connsiteX2" fmla="*/ 7251010 w 7251010"/>
                <a:gd name="connsiteY2" fmla="*/ 4635848 h 6159500"/>
                <a:gd name="connsiteX3" fmla="*/ 4380810 w 7251010"/>
                <a:gd name="connsiteY3" fmla="*/ 6159500 h 6159500"/>
                <a:gd name="connsiteX4" fmla="*/ 1421710 w 7251010"/>
                <a:gd name="connsiteY4" fmla="*/ 4966048 h 6159500"/>
                <a:gd name="connsiteX5" fmla="*/ 1586810 w 7251010"/>
                <a:gd name="connsiteY5" fmla="*/ 2755900 h 6159500"/>
                <a:gd name="connsiteX6" fmla="*/ 266010 w 7251010"/>
                <a:gd name="connsiteY6" fmla="*/ 1587500 h 6159500"/>
                <a:gd name="connsiteX7" fmla="*/ 12010 w 7251010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240106"/>
                <a:gd name="connsiteX1" fmla="*/ 7266644 w 7266644"/>
                <a:gd name="connsiteY1" fmla="*/ 0 h 6240106"/>
                <a:gd name="connsiteX2" fmla="*/ 7266644 w 7266644"/>
                <a:gd name="connsiteY2" fmla="*/ 4635848 h 6240106"/>
                <a:gd name="connsiteX3" fmla="*/ 4396444 w 7266644"/>
                <a:gd name="connsiteY3" fmla="*/ 6159500 h 6240106"/>
                <a:gd name="connsiteX4" fmla="*/ 1437344 w 7266644"/>
                <a:gd name="connsiteY4" fmla="*/ 4966048 h 6240106"/>
                <a:gd name="connsiteX5" fmla="*/ 1602444 w 7266644"/>
                <a:gd name="connsiteY5" fmla="*/ 2755900 h 6240106"/>
                <a:gd name="connsiteX6" fmla="*/ 281644 w 7266644"/>
                <a:gd name="connsiteY6" fmla="*/ 1587500 h 6240106"/>
                <a:gd name="connsiteX7" fmla="*/ 27644 w 7266644"/>
                <a:gd name="connsiteY7" fmla="*/ 0 h 6240106"/>
                <a:gd name="connsiteX0" fmla="*/ 27644 w 7266644"/>
                <a:gd name="connsiteY0" fmla="*/ 0 h 6240106"/>
                <a:gd name="connsiteX1" fmla="*/ 7266644 w 7266644"/>
                <a:gd name="connsiteY1" fmla="*/ 0 h 6240106"/>
                <a:gd name="connsiteX2" fmla="*/ 7266644 w 7266644"/>
                <a:gd name="connsiteY2" fmla="*/ 4635848 h 6240106"/>
                <a:gd name="connsiteX3" fmla="*/ 4396444 w 7266644"/>
                <a:gd name="connsiteY3" fmla="*/ 6159500 h 6240106"/>
                <a:gd name="connsiteX4" fmla="*/ 1437344 w 7266644"/>
                <a:gd name="connsiteY4" fmla="*/ 4966048 h 6240106"/>
                <a:gd name="connsiteX5" fmla="*/ 1602444 w 7266644"/>
                <a:gd name="connsiteY5" fmla="*/ 2755900 h 6240106"/>
                <a:gd name="connsiteX6" fmla="*/ 281644 w 7266644"/>
                <a:gd name="connsiteY6" fmla="*/ 1587500 h 6240106"/>
                <a:gd name="connsiteX7" fmla="*/ 27644 w 7266644"/>
                <a:gd name="connsiteY7" fmla="*/ 0 h 624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6644" h="6240106">
                  <a:moveTo>
                    <a:pt x="27644" y="0"/>
                  </a:moveTo>
                  <a:lnTo>
                    <a:pt x="7266644" y="0"/>
                  </a:lnTo>
                  <a:lnTo>
                    <a:pt x="7266644" y="4635848"/>
                  </a:lnTo>
                  <a:cubicBezTo>
                    <a:pt x="6508877" y="5380799"/>
                    <a:pt x="5408211" y="5947949"/>
                    <a:pt x="4396444" y="6159500"/>
                  </a:cubicBezTo>
                  <a:cubicBezTo>
                    <a:pt x="3257677" y="6333183"/>
                    <a:pt x="2042711" y="6341765"/>
                    <a:pt x="1437344" y="4966048"/>
                  </a:cubicBezTo>
                  <a:cubicBezTo>
                    <a:pt x="1170644" y="4254732"/>
                    <a:pt x="1869144" y="3467216"/>
                    <a:pt x="1602444" y="2755900"/>
                  </a:cubicBezTo>
                  <a:cubicBezTo>
                    <a:pt x="1268011" y="2281767"/>
                    <a:pt x="603377" y="2150533"/>
                    <a:pt x="281644" y="1587500"/>
                  </a:cubicBezTo>
                  <a:cubicBezTo>
                    <a:pt x="6477" y="982133"/>
                    <a:pt x="-40089" y="783167"/>
                    <a:pt x="27644" y="0"/>
                  </a:cubicBezTo>
                  <a:close/>
                </a:path>
              </a:pathLst>
            </a:custGeom>
            <a:solidFill>
              <a:srgbClr val="29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72F33755-2ECE-4A9C-A893-AB3E26FA65F7}"/>
                </a:ext>
              </a:extLst>
            </p:cNvPr>
            <p:cNvSpPr/>
            <p:nvPr/>
          </p:nvSpPr>
          <p:spPr>
            <a:xfrm>
              <a:off x="6384418" y="982694"/>
              <a:ext cx="5779425" cy="4849828"/>
            </a:xfrm>
            <a:custGeom>
              <a:avLst/>
              <a:gdLst>
                <a:gd name="connsiteX0" fmla="*/ 1625138 w 6833676"/>
                <a:gd name="connsiteY0" fmla="*/ 2631 h 5169476"/>
                <a:gd name="connsiteX1" fmla="*/ 2357820 w 6833676"/>
                <a:gd name="connsiteY1" fmla="*/ 169215 h 5169476"/>
                <a:gd name="connsiteX2" fmla="*/ 3803887 w 6833676"/>
                <a:gd name="connsiteY2" fmla="*/ 1848769 h 5169476"/>
                <a:gd name="connsiteX3" fmla="*/ 5564017 w 6833676"/>
                <a:gd name="connsiteY3" fmla="*/ 1741006 h 5169476"/>
                <a:gd name="connsiteX4" fmla="*/ 6711302 w 6833676"/>
                <a:gd name="connsiteY4" fmla="*/ 2169648 h 5169476"/>
                <a:gd name="connsiteX5" fmla="*/ 6833676 w 6833676"/>
                <a:gd name="connsiteY5" fmla="*/ 2258104 h 5169476"/>
                <a:gd name="connsiteX6" fmla="*/ 6833676 w 6833676"/>
                <a:gd name="connsiteY6" fmla="*/ 3565218 h 5169476"/>
                <a:gd name="connsiteX7" fmla="*/ 3963476 w 6833676"/>
                <a:gd name="connsiteY7" fmla="*/ 5088870 h 5169476"/>
                <a:gd name="connsiteX8" fmla="*/ 1004376 w 6833676"/>
                <a:gd name="connsiteY8" fmla="*/ 3895418 h 5169476"/>
                <a:gd name="connsiteX9" fmla="*/ 1169476 w 6833676"/>
                <a:gd name="connsiteY9" fmla="*/ 1685270 h 5169476"/>
                <a:gd name="connsiteX10" fmla="*/ 61380 w 6833676"/>
                <a:gd name="connsiteY10" fmla="*/ 793142 h 5169476"/>
                <a:gd name="connsiteX11" fmla="*/ 0 w 6833676"/>
                <a:gd name="connsiteY11" fmla="*/ 726547 h 5169476"/>
                <a:gd name="connsiteX12" fmla="*/ 122787 w 6833676"/>
                <a:gd name="connsiteY12" fmla="*/ 607203 h 5169476"/>
                <a:gd name="connsiteX13" fmla="*/ 1625138 w 6833676"/>
                <a:gd name="connsiteY13" fmla="*/ 2631 h 516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33676" h="5169476">
                  <a:moveTo>
                    <a:pt x="1625138" y="2631"/>
                  </a:moveTo>
                  <a:cubicBezTo>
                    <a:pt x="1851764" y="14512"/>
                    <a:pt x="2095163" y="67080"/>
                    <a:pt x="2357820" y="169215"/>
                  </a:cubicBezTo>
                  <a:cubicBezTo>
                    <a:pt x="3049381" y="483606"/>
                    <a:pt x="3112325" y="1534378"/>
                    <a:pt x="3803887" y="1848769"/>
                  </a:cubicBezTo>
                  <a:cubicBezTo>
                    <a:pt x="4375629" y="1947552"/>
                    <a:pt x="4938393" y="1570381"/>
                    <a:pt x="5564017" y="1741006"/>
                  </a:cubicBezTo>
                  <a:cubicBezTo>
                    <a:pt x="5913433" y="1800600"/>
                    <a:pt x="6350620" y="1930362"/>
                    <a:pt x="6711302" y="2169648"/>
                  </a:cubicBezTo>
                  <a:lnTo>
                    <a:pt x="6833676" y="2258104"/>
                  </a:lnTo>
                  <a:lnTo>
                    <a:pt x="6833676" y="3565218"/>
                  </a:lnTo>
                  <a:cubicBezTo>
                    <a:pt x="6075909" y="4310169"/>
                    <a:pt x="4975243" y="4877319"/>
                    <a:pt x="3963476" y="5088870"/>
                  </a:cubicBezTo>
                  <a:cubicBezTo>
                    <a:pt x="2824709" y="5262553"/>
                    <a:pt x="1609743" y="5271135"/>
                    <a:pt x="1004376" y="3895418"/>
                  </a:cubicBezTo>
                  <a:cubicBezTo>
                    <a:pt x="737676" y="3184102"/>
                    <a:pt x="1436176" y="2396586"/>
                    <a:pt x="1169476" y="1685270"/>
                  </a:cubicBezTo>
                  <a:cubicBezTo>
                    <a:pt x="897750" y="1300037"/>
                    <a:pt x="408039" y="1141171"/>
                    <a:pt x="61380" y="793142"/>
                  </a:cubicBezTo>
                  <a:lnTo>
                    <a:pt x="0" y="726547"/>
                  </a:lnTo>
                  <a:lnTo>
                    <a:pt x="122787" y="607203"/>
                  </a:lnTo>
                  <a:cubicBezTo>
                    <a:pt x="535732" y="228599"/>
                    <a:pt x="1020800" y="-29051"/>
                    <a:pt x="1625138" y="2631"/>
                  </a:cubicBezTo>
                  <a:close/>
                </a:path>
              </a:pathLst>
            </a:custGeom>
            <a:solidFill>
              <a:srgbClr val="27A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D475D79D-BA4C-4C73-A98B-06333C641DB9}"/>
              </a:ext>
            </a:extLst>
          </p:cNvPr>
          <p:cNvGrpSpPr/>
          <p:nvPr/>
        </p:nvGrpSpPr>
        <p:grpSpPr>
          <a:xfrm>
            <a:off x="10668000" y="390742"/>
            <a:ext cx="939519" cy="467651"/>
            <a:chOff x="457957" y="5356834"/>
            <a:chExt cx="2149180" cy="1069768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5F971CE8-9CD5-4F7A-BCDE-174B962258D2}"/>
                </a:ext>
              </a:extLst>
            </p:cNvPr>
            <p:cNvGrpSpPr/>
            <p:nvPr/>
          </p:nvGrpSpPr>
          <p:grpSpPr>
            <a:xfrm>
              <a:off x="457957" y="5356834"/>
              <a:ext cx="2149180" cy="99733"/>
              <a:chOff x="457957" y="5356834"/>
              <a:chExt cx="2149180" cy="99733"/>
            </a:xfrm>
          </p:grpSpPr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736D2EF3-A3C3-406C-BB19-71A565E7C85E}"/>
                  </a:ext>
                </a:extLst>
              </p:cNvPr>
              <p:cNvSpPr/>
              <p:nvPr/>
            </p:nvSpPr>
            <p:spPr>
              <a:xfrm>
                <a:off x="45795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002263F4-8FF1-4F43-94BD-3F875A011480}"/>
                  </a:ext>
                </a:extLst>
              </p:cNvPr>
              <p:cNvSpPr/>
              <p:nvPr/>
            </p:nvSpPr>
            <p:spPr>
              <a:xfrm>
                <a:off x="91338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id="{4BE9D637-7E7D-461C-B77F-CE9B79D70FD6}"/>
                  </a:ext>
                </a:extLst>
              </p:cNvPr>
              <p:cNvSpPr/>
              <p:nvPr/>
            </p:nvSpPr>
            <p:spPr>
              <a:xfrm>
                <a:off x="68567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873D0F66-AB48-4C76-805C-D043E77EBF01}"/>
                  </a:ext>
                </a:extLst>
              </p:cNvPr>
              <p:cNvSpPr/>
              <p:nvPr/>
            </p:nvSpPr>
            <p:spPr>
              <a:xfrm>
                <a:off x="114110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57D6ED06-12A1-47C7-9F5F-32580F8C92FF}"/>
                  </a:ext>
                </a:extLst>
              </p:cNvPr>
              <p:cNvSpPr/>
              <p:nvPr/>
            </p:nvSpPr>
            <p:spPr>
              <a:xfrm>
                <a:off x="1368821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id="{D6EDD591-D95F-44A4-A07A-138E6CC4CBE0}"/>
                  </a:ext>
                </a:extLst>
              </p:cNvPr>
              <p:cNvSpPr/>
              <p:nvPr/>
            </p:nvSpPr>
            <p:spPr>
              <a:xfrm>
                <a:off x="159653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DD5E20A6-49B0-48A5-BF0E-669B9950F4CA}"/>
                  </a:ext>
                </a:extLst>
              </p:cNvPr>
              <p:cNvSpPr/>
              <p:nvPr/>
            </p:nvSpPr>
            <p:spPr>
              <a:xfrm>
                <a:off x="205196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3024EDE3-73D7-435D-87AB-7A9A5448D607}"/>
                  </a:ext>
                </a:extLst>
              </p:cNvPr>
              <p:cNvSpPr/>
              <p:nvPr/>
            </p:nvSpPr>
            <p:spPr>
              <a:xfrm>
                <a:off x="182425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5DAFC210-9114-42DB-93A8-1E100E2F38FB}"/>
                  </a:ext>
                </a:extLst>
              </p:cNvPr>
              <p:cNvSpPr/>
              <p:nvPr/>
            </p:nvSpPr>
            <p:spPr>
              <a:xfrm>
                <a:off x="227968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F981F14F-8C7F-4AA7-9677-95C6EA4B7832}"/>
                  </a:ext>
                </a:extLst>
              </p:cNvPr>
              <p:cNvSpPr/>
              <p:nvPr/>
            </p:nvSpPr>
            <p:spPr>
              <a:xfrm>
                <a:off x="2507404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6D44605C-1BAC-4FC9-8CF0-50AF3D35B98D}"/>
                </a:ext>
              </a:extLst>
            </p:cNvPr>
            <p:cNvGrpSpPr/>
            <p:nvPr/>
          </p:nvGrpSpPr>
          <p:grpSpPr>
            <a:xfrm>
              <a:off x="457957" y="5680179"/>
              <a:ext cx="2149180" cy="99733"/>
              <a:chOff x="457957" y="5356834"/>
              <a:chExt cx="2149180" cy="99733"/>
            </a:xfrm>
          </p:grpSpPr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A12625B4-FCCE-4DD6-9246-C7817F953DC6}"/>
                  </a:ext>
                </a:extLst>
              </p:cNvPr>
              <p:cNvSpPr/>
              <p:nvPr/>
            </p:nvSpPr>
            <p:spPr>
              <a:xfrm>
                <a:off x="45795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B72A9781-3901-4940-845B-A46D9BD53AA6}"/>
                  </a:ext>
                </a:extLst>
              </p:cNvPr>
              <p:cNvSpPr/>
              <p:nvPr/>
            </p:nvSpPr>
            <p:spPr>
              <a:xfrm>
                <a:off x="91338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9AA200C7-73F3-480D-88E3-DE4679DE3F49}"/>
                  </a:ext>
                </a:extLst>
              </p:cNvPr>
              <p:cNvSpPr/>
              <p:nvPr/>
            </p:nvSpPr>
            <p:spPr>
              <a:xfrm>
                <a:off x="68567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0048BBA1-1087-4575-92C1-DD49161724A7}"/>
                  </a:ext>
                </a:extLst>
              </p:cNvPr>
              <p:cNvSpPr/>
              <p:nvPr/>
            </p:nvSpPr>
            <p:spPr>
              <a:xfrm>
                <a:off x="114110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7011F985-FD6C-4BD1-A6FF-E267DED7A85C}"/>
                  </a:ext>
                </a:extLst>
              </p:cNvPr>
              <p:cNvSpPr/>
              <p:nvPr/>
            </p:nvSpPr>
            <p:spPr>
              <a:xfrm>
                <a:off x="1368821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E288EE3C-694F-4DA9-BDD2-CCF375FAB694}"/>
                  </a:ext>
                </a:extLst>
              </p:cNvPr>
              <p:cNvSpPr/>
              <p:nvPr/>
            </p:nvSpPr>
            <p:spPr>
              <a:xfrm>
                <a:off x="159653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2D44F7D0-8CBE-426E-AA46-2358D52D846B}"/>
                  </a:ext>
                </a:extLst>
              </p:cNvPr>
              <p:cNvSpPr/>
              <p:nvPr/>
            </p:nvSpPr>
            <p:spPr>
              <a:xfrm>
                <a:off x="205196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D3FB0DDF-D427-49D5-B7E4-0D5789A763C2}"/>
                  </a:ext>
                </a:extLst>
              </p:cNvPr>
              <p:cNvSpPr/>
              <p:nvPr/>
            </p:nvSpPr>
            <p:spPr>
              <a:xfrm>
                <a:off x="182425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2C579D25-ADE8-4414-BDA0-525C4005EB5A}"/>
                  </a:ext>
                </a:extLst>
              </p:cNvPr>
              <p:cNvSpPr/>
              <p:nvPr/>
            </p:nvSpPr>
            <p:spPr>
              <a:xfrm>
                <a:off x="227968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4BFFC9DC-DD08-466F-8FDA-917167DB5AB9}"/>
                  </a:ext>
                </a:extLst>
              </p:cNvPr>
              <p:cNvSpPr/>
              <p:nvPr/>
            </p:nvSpPr>
            <p:spPr>
              <a:xfrm>
                <a:off x="2507404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9D9D6E66-947C-47B8-AD8C-644A47676FE8}"/>
                </a:ext>
              </a:extLst>
            </p:cNvPr>
            <p:cNvGrpSpPr/>
            <p:nvPr/>
          </p:nvGrpSpPr>
          <p:grpSpPr>
            <a:xfrm>
              <a:off x="457957" y="6003524"/>
              <a:ext cx="2149180" cy="99733"/>
              <a:chOff x="457957" y="5356834"/>
              <a:chExt cx="2149180" cy="99733"/>
            </a:xfrm>
          </p:grpSpPr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513F07C7-E017-4FF1-9DFA-DAF761B13612}"/>
                  </a:ext>
                </a:extLst>
              </p:cNvPr>
              <p:cNvSpPr/>
              <p:nvPr/>
            </p:nvSpPr>
            <p:spPr>
              <a:xfrm>
                <a:off x="45795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F7446B2B-075D-4D88-832A-9973FC6586B3}"/>
                  </a:ext>
                </a:extLst>
              </p:cNvPr>
              <p:cNvSpPr/>
              <p:nvPr/>
            </p:nvSpPr>
            <p:spPr>
              <a:xfrm>
                <a:off x="91338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67919FCD-8C60-4E99-ABF4-2A3E0BA8F28C}"/>
                  </a:ext>
                </a:extLst>
              </p:cNvPr>
              <p:cNvSpPr/>
              <p:nvPr/>
            </p:nvSpPr>
            <p:spPr>
              <a:xfrm>
                <a:off x="68567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8EEE22B9-3459-4231-8A2E-87A789CCDEAA}"/>
                  </a:ext>
                </a:extLst>
              </p:cNvPr>
              <p:cNvSpPr/>
              <p:nvPr/>
            </p:nvSpPr>
            <p:spPr>
              <a:xfrm>
                <a:off x="114110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DDC05F1D-168B-44F6-97AF-BBCC7D07A489}"/>
                  </a:ext>
                </a:extLst>
              </p:cNvPr>
              <p:cNvSpPr/>
              <p:nvPr/>
            </p:nvSpPr>
            <p:spPr>
              <a:xfrm>
                <a:off x="1368821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287BACA5-6674-4B49-BAB6-92C4891F5A52}"/>
                  </a:ext>
                </a:extLst>
              </p:cNvPr>
              <p:cNvSpPr/>
              <p:nvPr/>
            </p:nvSpPr>
            <p:spPr>
              <a:xfrm>
                <a:off x="159653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8F649D56-BB1D-4EE1-98BF-D478CF5571CD}"/>
                  </a:ext>
                </a:extLst>
              </p:cNvPr>
              <p:cNvSpPr/>
              <p:nvPr/>
            </p:nvSpPr>
            <p:spPr>
              <a:xfrm>
                <a:off x="205196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42CB6270-A385-4EAA-89D5-C2A5412C6E8D}"/>
                  </a:ext>
                </a:extLst>
              </p:cNvPr>
              <p:cNvSpPr/>
              <p:nvPr/>
            </p:nvSpPr>
            <p:spPr>
              <a:xfrm>
                <a:off x="182425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B6397B55-0584-4D62-B0B3-C9D110E5F931}"/>
                  </a:ext>
                </a:extLst>
              </p:cNvPr>
              <p:cNvSpPr/>
              <p:nvPr/>
            </p:nvSpPr>
            <p:spPr>
              <a:xfrm>
                <a:off x="227968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12D63521-326B-4C85-97D8-C593E18980F9}"/>
                  </a:ext>
                </a:extLst>
              </p:cNvPr>
              <p:cNvSpPr/>
              <p:nvPr/>
            </p:nvSpPr>
            <p:spPr>
              <a:xfrm>
                <a:off x="2507404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530E0E4B-A87D-4F17-AAC9-2263C2F02A5E}"/>
                </a:ext>
              </a:extLst>
            </p:cNvPr>
            <p:cNvGrpSpPr/>
            <p:nvPr/>
          </p:nvGrpSpPr>
          <p:grpSpPr>
            <a:xfrm>
              <a:off x="457957" y="6326869"/>
              <a:ext cx="2149180" cy="99733"/>
              <a:chOff x="457957" y="5356834"/>
              <a:chExt cx="2149180" cy="99733"/>
            </a:xfrm>
          </p:grpSpPr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02EA729E-AF5A-4D1B-8969-990A05C8C751}"/>
                  </a:ext>
                </a:extLst>
              </p:cNvPr>
              <p:cNvSpPr/>
              <p:nvPr/>
            </p:nvSpPr>
            <p:spPr>
              <a:xfrm>
                <a:off x="45795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2E2ED01C-3121-4921-9428-742BC25701B7}"/>
                  </a:ext>
                </a:extLst>
              </p:cNvPr>
              <p:cNvSpPr/>
              <p:nvPr/>
            </p:nvSpPr>
            <p:spPr>
              <a:xfrm>
                <a:off x="91338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DA6CEFF0-6307-42D1-B149-3829270EF73D}"/>
                  </a:ext>
                </a:extLst>
              </p:cNvPr>
              <p:cNvSpPr/>
              <p:nvPr/>
            </p:nvSpPr>
            <p:spPr>
              <a:xfrm>
                <a:off x="68567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7D84E3A4-1B84-4D58-8C14-994947A91286}"/>
                  </a:ext>
                </a:extLst>
              </p:cNvPr>
              <p:cNvSpPr/>
              <p:nvPr/>
            </p:nvSpPr>
            <p:spPr>
              <a:xfrm>
                <a:off x="114110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8175D2A9-D3D3-4BD9-BE79-66AF9055182A}"/>
                  </a:ext>
                </a:extLst>
              </p:cNvPr>
              <p:cNvSpPr/>
              <p:nvPr/>
            </p:nvSpPr>
            <p:spPr>
              <a:xfrm>
                <a:off x="1368821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6A9D4065-C71C-465A-BE4C-487055A9A984}"/>
                  </a:ext>
                </a:extLst>
              </p:cNvPr>
              <p:cNvSpPr/>
              <p:nvPr/>
            </p:nvSpPr>
            <p:spPr>
              <a:xfrm>
                <a:off x="159653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5613F855-FF17-43C1-AEF2-4E5907B3C89C}"/>
                  </a:ext>
                </a:extLst>
              </p:cNvPr>
              <p:cNvSpPr/>
              <p:nvPr/>
            </p:nvSpPr>
            <p:spPr>
              <a:xfrm>
                <a:off x="205196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84467BB8-DD5E-4706-B403-754BE9176CB3}"/>
                  </a:ext>
                </a:extLst>
              </p:cNvPr>
              <p:cNvSpPr/>
              <p:nvPr/>
            </p:nvSpPr>
            <p:spPr>
              <a:xfrm>
                <a:off x="182425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85E0B40C-CA6D-4286-B2E9-E94C54FCFBD8}"/>
                  </a:ext>
                </a:extLst>
              </p:cNvPr>
              <p:cNvSpPr/>
              <p:nvPr/>
            </p:nvSpPr>
            <p:spPr>
              <a:xfrm>
                <a:off x="227968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79C3CA12-7EBE-4466-8E11-43192232D36B}"/>
                  </a:ext>
                </a:extLst>
              </p:cNvPr>
              <p:cNvSpPr/>
              <p:nvPr/>
            </p:nvSpPr>
            <p:spPr>
              <a:xfrm>
                <a:off x="2507404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CA5BA400-BA8F-4151-A40D-AA2A2DD742C5}"/>
              </a:ext>
            </a:extLst>
          </p:cNvPr>
          <p:cNvGrpSpPr/>
          <p:nvPr/>
        </p:nvGrpSpPr>
        <p:grpSpPr>
          <a:xfrm>
            <a:off x="0" y="5922765"/>
            <a:ext cx="4912181" cy="956664"/>
            <a:chOff x="0" y="5922765"/>
            <a:chExt cx="4912181" cy="956664"/>
          </a:xfrm>
        </p:grpSpPr>
        <p:sp>
          <p:nvSpPr>
            <p:cNvPr id="142" name="矩形 4">
              <a:extLst>
                <a:ext uri="{FF2B5EF4-FFF2-40B4-BE49-F238E27FC236}">
                  <a16:creationId xmlns:a16="http://schemas.microsoft.com/office/drawing/2014/main" id="{F82C1B53-C2BE-47A9-B26E-B88B7A6D5122}"/>
                </a:ext>
              </a:extLst>
            </p:cNvPr>
            <p:cNvSpPr/>
            <p:nvPr/>
          </p:nvSpPr>
          <p:spPr>
            <a:xfrm>
              <a:off x="0" y="5922765"/>
              <a:ext cx="4912181" cy="939140"/>
            </a:xfrm>
            <a:custGeom>
              <a:avLst/>
              <a:gdLst>
                <a:gd name="connsiteX0" fmla="*/ 0 w 8763000"/>
                <a:gd name="connsiteY0" fmla="*/ 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0 h 4040980"/>
                <a:gd name="connsiteX0" fmla="*/ 0 w 8763000"/>
                <a:gd name="connsiteY0" fmla="*/ 70485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8763000 w 8763000"/>
                <a:gd name="connsiteY2" fmla="*/ 0 h 4040980"/>
                <a:gd name="connsiteX3" fmla="*/ 8763000 w 8763000"/>
                <a:gd name="connsiteY3" fmla="*/ 4040980 h 4040980"/>
                <a:gd name="connsiteX4" fmla="*/ 0 w 8763000"/>
                <a:gd name="connsiteY4" fmla="*/ 4040980 h 4040980"/>
                <a:gd name="connsiteX5" fmla="*/ 0 w 8763000"/>
                <a:gd name="connsiteY5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4067175 w 8763000"/>
                <a:gd name="connsiteY2" fmla="*/ 3171825 h 4040980"/>
                <a:gd name="connsiteX3" fmla="*/ 8763000 w 8763000"/>
                <a:gd name="connsiteY3" fmla="*/ 0 h 4040980"/>
                <a:gd name="connsiteX4" fmla="*/ 8763000 w 8763000"/>
                <a:gd name="connsiteY4" fmla="*/ 4040980 h 4040980"/>
                <a:gd name="connsiteX5" fmla="*/ 0 w 8763000"/>
                <a:gd name="connsiteY5" fmla="*/ 4040980 h 4040980"/>
                <a:gd name="connsiteX6" fmla="*/ 0 w 8763000"/>
                <a:gd name="connsiteY6" fmla="*/ 704850 h 4040980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637301"/>
                <a:gd name="connsiteY0" fmla="*/ 476250 h 4441030"/>
                <a:gd name="connsiteX1" fmla="*/ 1514475 w 8637301"/>
                <a:gd name="connsiteY1" fmla="*/ 0 h 4441030"/>
                <a:gd name="connsiteX2" fmla="*/ 4067175 w 8637301"/>
                <a:gd name="connsiteY2" fmla="*/ 2943225 h 4441030"/>
                <a:gd name="connsiteX3" fmla="*/ 8637301 w 8637301"/>
                <a:gd name="connsiteY3" fmla="*/ 4441030 h 4441030"/>
                <a:gd name="connsiteX4" fmla="*/ 0 w 8637301"/>
                <a:gd name="connsiteY4" fmla="*/ 3812380 h 4441030"/>
                <a:gd name="connsiteX5" fmla="*/ 0 w 8637301"/>
                <a:gd name="connsiteY5" fmla="*/ 476250 h 4441030"/>
                <a:gd name="connsiteX0" fmla="*/ 0 w 8712408"/>
                <a:gd name="connsiteY0" fmla="*/ 476250 h 3843683"/>
                <a:gd name="connsiteX1" fmla="*/ 1514475 w 8712408"/>
                <a:gd name="connsiteY1" fmla="*/ 0 h 3843683"/>
                <a:gd name="connsiteX2" fmla="*/ 4067175 w 8712408"/>
                <a:gd name="connsiteY2" fmla="*/ 2943225 h 3843683"/>
                <a:gd name="connsiteX3" fmla="*/ 8712408 w 8712408"/>
                <a:gd name="connsiteY3" fmla="*/ 3843683 h 3843683"/>
                <a:gd name="connsiteX4" fmla="*/ 0 w 8712408"/>
                <a:gd name="connsiteY4" fmla="*/ 3812380 h 3843683"/>
                <a:gd name="connsiteX5" fmla="*/ 0 w 8712408"/>
                <a:gd name="connsiteY5" fmla="*/ 476250 h 38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2408" h="3843683">
                  <a:moveTo>
                    <a:pt x="0" y="476250"/>
                  </a:moveTo>
                  <a:cubicBezTo>
                    <a:pt x="625475" y="104775"/>
                    <a:pt x="898525" y="0"/>
                    <a:pt x="1514475" y="0"/>
                  </a:cubicBezTo>
                  <a:cubicBezTo>
                    <a:pt x="3267075" y="133350"/>
                    <a:pt x="2428875" y="2857500"/>
                    <a:pt x="4067175" y="2943225"/>
                  </a:cubicBezTo>
                  <a:cubicBezTo>
                    <a:pt x="8070850" y="2213768"/>
                    <a:pt x="8090108" y="3487290"/>
                    <a:pt x="8712408" y="3843683"/>
                  </a:cubicBezTo>
                  <a:lnTo>
                    <a:pt x="0" y="381238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rgbClr val="4F9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矩形 4">
              <a:extLst>
                <a:ext uri="{FF2B5EF4-FFF2-40B4-BE49-F238E27FC236}">
                  <a16:creationId xmlns:a16="http://schemas.microsoft.com/office/drawing/2014/main" id="{E36D6B57-B313-4D27-8391-EC9E2148960F}"/>
                </a:ext>
              </a:extLst>
            </p:cNvPr>
            <p:cNvSpPr/>
            <p:nvPr/>
          </p:nvSpPr>
          <p:spPr>
            <a:xfrm>
              <a:off x="1" y="5940290"/>
              <a:ext cx="2656114" cy="939139"/>
            </a:xfrm>
            <a:custGeom>
              <a:avLst/>
              <a:gdLst>
                <a:gd name="connsiteX0" fmla="*/ 0 w 8763000"/>
                <a:gd name="connsiteY0" fmla="*/ 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0 h 4040980"/>
                <a:gd name="connsiteX0" fmla="*/ 0 w 8763000"/>
                <a:gd name="connsiteY0" fmla="*/ 70485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8763000 w 8763000"/>
                <a:gd name="connsiteY2" fmla="*/ 0 h 4040980"/>
                <a:gd name="connsiteX3" fmla="*/ 8763000 w 8763000"/>
                <a:gd name="connsiteY3" fmla="*/ 4040980 h 4040980"/>
                <a:gd name="connsiteX4" fmla="*/ 0 w 8763000"/>
                <a:gd name="connsiteY4" fmla="*/ 4040980 h 4040980"/>
                <a:gd name="connsiteX5" fmla="*/ 0 w 8763000"/>
                <a:gd name="connsiteY5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4067175 w 8763000"/>
                <a:gd name="connsiteY2" fmla="*/ 3171825 h 4040980"/>
                <a:gd name="connsiteX3" fmla="*/ 8763000 w 8763000"/>
                <a:gd name="connsiteY3" fmla="*/ 0 h 4040980"/>
                <a:gd name="connsiteX4" fmla="*/ 8763000 w 8763000"/>
                <a:gd name="connsiteY4" fmla="*/ 4040980 h 4040980"/>
                <a:gd name="connsiteX5" fmla="*/ 0 w 8763000"/>
                <a:gd name="connsiteY5" fmla="*/ 4040980 h 4040980"/>
                <a:gd name="connsiteX6" fmla="*/ 0 w 8763000"/>
                <a:gd name="connsiteY6" fmla="*/ 704850 h 4040980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00" h="3812380">
                  <a:moveTo>
                    <a:pt x="0" y="476250"/>
                  </a:moveTo>
                  <a:cubicBezTo>
                    <a:pt x="625475" y="104775"/>
                    <a:pt x="898525" y="0"/>
                    <a:pt x="1514475" y="0"/>
                  </a:cubicBezTo>
                  <a:cubicBezTo>
                    <a:pt x="3267075" y="133350"/>
                    <a:pt x="2428875" y="2857500"/>
                    <a:pt x="4067175" y="2943225"/>
                  </a:cubicBezTo>
                  <a:cubicBezTo>
                    <a:pt x="8070850" y="2213768"/>
                    <a:pt x="8140700" y="3455987"/>
                    <a:pt x="8763000" y="3812380"/>
                  </a:cubicBezTo>
                  <a:lnTo>
                    <a:pt x="0" y="381238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rgbClr val="418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45" name="图片 144">
            <a:extLst>
              <a:ext uri="{FF2B5EF4-FFF2-40B4-BE49-F238E27FC236}">
                <a16:creationId xmlns:a16="http://schemas.microsoft.com/office/drawing/2014/main" id="{94E513F0-3523-4CFD-BBAC-2CB2846A6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80" y="844508"/>
            <a:ext cx="5390207" cy="6013491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1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9265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pic>
        <p:nvPicPr>
          <p:cNvPr id="12" name="图片 420868" descr="F:/1.2018-2019课堂新坐标全年产品/制作中/北师数学必修1/北师数学必修1/北师数学必修1课件/类型3.TIF">
            <a:extLst>
              <a:ext uri="{FF2B5EF4-FFF2-40B4-BE49-F238E27FC236}">
                <a16:creationId xmlns:a16="http://schemas.microsoft.com/office/drawing/2014/main" id="{092A70B6-7B80-4C55-9B2F-970C20DC1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72" y="1785938"/>
            <a:ext cx="7267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对象 420873">
            <a:extLst>
              <a:ext uri="{FF2B5EF4-FFF2-40B4-BE49-F238E27FC236}">
                <a16:creationId xmlns:a16="http://schemas.microsoft.com/office/drawing/2014/main" id="{9ADD2C81-DA82-4BD0-B845-5D444D77E4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779292"/>
              </p:ext>
            </p:extLst>
          </p:nvPr>
        </p:nvGraphicFramePr>
        <p:xfrm>
          <a:off x="2002360" y="1751013"/>
          <a:ext cx="417540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523027" imgH="859088" progId="Word.Document.8">
                  <p:embed/>
                </p:oleObj>
              </mc:Choice>
              <mc:Fallback>
                <p:oleObj name="Document" r:id="rId4" imgW="5523027" imgH="859088" progId="Word.Document.8">
                  <p:embed/>
                  <p:pic>
                    <p:nvPicPr>
                      <p:cNvPr id="22533" name="对象 420873">
                        <a:extLst>
                          <a:ext uri="{FF2B5EF4-FFF2-40B4-BE49-F238E27FC236}">
                            <a16:creationId xmlns:a16="http://schemas.microsoft.com/office/drawing/2014/main" id="{CB283BF9-9224-4899-AABB-D7B85A7F888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2360" y="1751013"/>
                        <a:ext cx="417540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420874">
            <a:extLst>
              <a:ext uri="{FF2B5EF4-FFF2-40B4-BE49-F238E27FC236}">
                <a16:creationId xmlns:a16="http://schemas.microsoft.com/office/drawing/2014/main" id="{CD049C38-B22A-4A80-BBD9-C7AD03DE8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024539"/>
              </p:ext>
            </p:extLst>
          </p:nvPr>
        </p:nvGraphicFramePr>
        <p:xfrm>
          <a:off x="803797" y="2600325"/>
          <a:ext cx="10887279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5009154" imgH="2870432" progId="Word.Document.8">
                  <p:embed/>
                </p:oleObj>
              </mc:Choice>
              <mc:Fallback>
                <p:oleObj name="Document" r:id="rId6" imgW="15009154" imgH="2870432" progId="Word.Document.8">
                  <p:embed/>
                  <p:pic>
                    <p:nvPicPr>
                      <p:cNvPr id="22534" name="对象 420874">
                        <a:extLst>
                          <a:ext uri="{FF2B5EF4-FFF2-40B4-BE49-F238E27FC236}">
                            <a16:creationId xmlns:a16="http://schemas.microsoft.com/office/drawing/2014/main" id="{39AC7148-FA51-4FE5-98A8-044B8FA270E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97" y="2600325"/>
                        <a:ext cx="10887279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86E7841A-137A-4B3C-B32F-3F5562A7B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134188"/>
              </p:ext>
            </p:extLst>
          </p:nvPr>
        </p:nvGraphicFramePr>
        <p:xfrm>
          <a:off x="794272" y="4410075"/>
          <a:ext cx="11086231" cy="1381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5272174" imgH="1918538" progId="Word.Document.8">
                  <p:embed/>
                </p:oleObj>
              </mc:Choice>
              <mc:Fallback>
                <p:oleObj name="Document" r:id="rId8" imgW="15272174" imgH="1918538" progId="Word.Document.8">
                  <p:embed/>
                  <p:pic>
                    <p:nvPicPr>
                      <p:cNvPr id="420876" name="对象 420875">
                        <a:extLst>
                          <a:ext uri="{FF2B5EF4-FFF2-40B4-BE49-F238E27FC236}">
                            <a16:creationId xmlns:a16="http://schemas.microsoft.com/office/drawing/2014/main" id="{7309F0F8-53FF-4B50-BA52-28A170F43EE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72" y="4410075"/>
                        <a:ext cx="11086231" cy="1381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8556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2833">
            <a:extLst>
              <a:ext uri="{FF2B5EF4-FFF2-40B4-BE49-F238E27FC236}">
                <a16:creationId xmlns:a16="http://schemas.microsoft.com/office/drawing/2014/main" id="{BAD688A5-FF11-4870-9009-55F9E0DA1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366267"/>
              </p:ext>
            </p:extLst>
          </p:nvPr>
        </p:nvGraphicFramePr>
        <p:xfrm>
          <a:off x="1209675" y="1887183"/>
          <a:ext cx="954405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2227119" imgH="1717798" progId="Word.Document.8">
                  <p:embed/>
                </p:oleObj>
              </mc:Choice>
              <mc:Fallback>
                <p:oleObj name="Document" r:id="rId2" imgW="12227119" imgH="1717798" progId="Word.Document.8">
                  <p:embed/>
                  <p:pic>
                    <p:nvPicPr>
                      <p:cNvPr id="23554" name="对象 632833">
                        <a:extLst>
                          <a:ext uri="{FF2B5EF4-FFF2-40B4-BE49-F238E27FC236}">
                            <a16:creationId xmlns:a16="http://schemas.microsoft.com/office/drawing/2014/main" id="{5BB978C7-5C5E-4B9B-ACD6-4691DF48D3C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887183"/>
                        <a:ext cx="954405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59816CD3-E5B7-4E03-B169-0BC1F27017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253418"/>
              </p:ext>
            </p:extLst>
          </p:nvPr>
        </p:nvGraphicFramePr>
        <p:xfrm>
          <a:off x="1219200" y="3916008"/>
          <a:ext cx="9848850" cy="221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2610968" imgH="2281524" progId="Word.Document.8">
                  <p:embed/>
                </p:oleObj>
              </mc:Choice>
              <mc:Fallback>
                <p:oleObj name="Document" r:id="rId4" imgW="12610968" imgH="2281524" progId="Word.Document.8">
                  <p:embed/>
                  <p:pic>
                    <p:nvPicPr>
                      <p:cNvPr id="632835" name="对象 632834">
                        <a:extLst>
                          <a:ext uri="{FF2B5EF4-FFF2-40B4-BE49-F238E27FC236}">
                            <a16:creationId xmlns:a16="http://schemas.microsoft.com/office/drawing/2014/main" id="{9A5E66C4-1428-4315-B5CC-F849423938D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16008"/>
                        <a:ext cx="9848850" cy="2212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564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7954">
            <a:extLst>
              <a:ext uri="{FF2B5EF4-FFF2-40B4-BE49-F238E27FC236}">
                <a16:creationId xmlns:a16="http://schemas.microsoft.com/office/drawing/2014/main" id="{34F0F0F3-A070-4422-845F-FAD7F773AD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454356"/>
              </p:ext>
            </p:extLst>
          </p:nvPr>
        </p:nvGraphicFramePr>
        <p:xfrm>
          <a:off x="870417" y="1496259"/>
          <a:ext cx="10854858" cy="128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2789696" imgH="1717798" progId="Word.Document.8">
                  <p:embed/>
                </p:oleObj>
              </mc:Choice>
              <mc:Fallback>
                <p:oleObj name="Document" r:id="rId2" imgW="12789696" imgH="1717798" progId="Word.Document.8">
                  <p:embed/>
                  <p:pic>
                    <p:nvPicPr>
                      <p:cNvPr id="24578" name="对象 637954">
                        <a:extLst>
                          <a:ext uri="{FF2B5EF4-FFF2-40B4-BE49-F238E27FC236}">
                            <a16:creationId xmlns:a16="http://schemas.microsoft.com/office/drawing/2014/main" id="{5F3DFD26-F412-4A82-80E1-BDC3935A8C9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17" y="1496259"/>
                        <a:ext cx="10854858" cy="1281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76637168-E968-4D46-88ED-AE8B34268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742784"/>
              </p:ext>
            </p:extLst>
          </p:nvPr>
        </p:nvGraphicFramePr>
        <p:xfrm>
          <a:off x="1076325" y="3438525"/>
          <a:ext cx="1011555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1840187" imgH="3753615" progId="Word.Document.8">
                  <p:embed/>
                </p:oleObj>
              </mc:Choice>
              <mc:Fallback>
                <p:oleObj name="Document" r:id="rId4" imgW="11840187" imgH="3753615" progId="Word.Document.8">
                  <p:embed/>
                  <p:pic>
                    <p:nvPicPr>
                      <p:cNvPr id="637956" name="对象 637955">
                        <a:extLst>
                          <a:ext uri="{FF2B5EF4-FFF2-40B4-BE49-F238E27FC236}">
                            <a16:creationId xmlns:a16="http://schemas.microsoft.com/office/drawing/2014/main" id="{F28633CA-52D2-405D-84AC-46AFE512011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3438525"/>
                        <a:ext cx="10115550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846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6929">
            <a:extLst>
              <a:ext uri="{FF2B5EF4-FFF2-40B4-BE49-F238E27FC236}">
                <a16:creationId xmlns:a16="http://schemas.microsoft.com/office/drawing/2014/main" id="{9C3D8739-E235-4F69-8717-C4246C138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355530"/>
              </p:ext>
            </p:extLst>
          </p:nvPr>
        </p:nvGraphicFramePr>
        <p:xfrm>
          <a:off x="944590" y="1644649"/>
          <a:ext cx="7942235" cy="198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2576903" progId="Word.Document.8">
                  <p:embed/>
                </p:oleObj>
              </mc:Choice>
              <mc:Fallback>
                <p:oleObj name="Document" r:id="rId2" imgW="10074393" imgH="2576903" progId="Word.Document.8">
                  <p:embed/>
                  <p:pic>
                    <p:nvPicPr>
                      <p:cNvPr id="25602" name="对象 636929">
                        <a:extLst>
                          <a:ext uri="{FF2B5EF4-FFF2-40B4-BE49-F238E27FC236}">
                            <a16:creationId xmlns:a16="http://schemas.microsoft.com/office/drawing/2014/main" id="{B173B882-D3F9-4BDD-BFE3-883644795B2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90" y="1644649"/>
                        <a:ext cx="7942235" cy="198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4B51131E-C13D-4758-8B03-379B81F064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056229"/>
              </p:ext>
            </p:extLst>
          </p:nvPr>
        </p:nvGraphicFramePr>
        <p:xfrm>
          <a:off x="942974" y="4143375"/>
          <a:ext cx="10210251" cy="198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1723115" imgH="2281524" progId="Word.Document.8">
                  <p:embed/>
                </p:oleObj>
              </mc:Choice>
              <mc:Fallback>
                <p:oleObj name="Document" r:id="rId4" imgW="11723115" imgH="2281524" progId="Word.Document.8">
                  <p:embed/>
                  <p:pic>
                    <p:nvPicPr>
                      <p:cNvPr id="636931" name="对象 636930">
                        <a:extLst>
                          <a:ext uri="{FF2B5EF4-FFF2-40B4-BE49-F238E27FC236}">
                            <a16:creationId xmlns:a16="http://schemas.microsoft.com/office/drawing/2014/main" id="{63BECBF7-27B3-4D71-A7C9-620693A0164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4" y="4143375"/>
                        <a:ext cx="10210251" cy="198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264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5905">
            <a:extLst>
              <a:ext uri="{FF2B5EF4-FFF2-40B4-BE49-F238E27FC236}">
                <a16:creationId xmlns:a16="http://schemas.microsoft.com/office/drawing/2014/main" id="{7E55A911-FF8D-4439-8DD6-14A7FE0AD9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845681"/>
              </p:ext>
            </p:extLst>
          </p:nvPr>
        </p:nvGraphicFramePr>
        <p:xfrm>
          <a:off x="1787744" y="1099220"/>
          <a:ext cx="7022881" cy="5323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8589437" progId="Word.Document.8">
                  <p:embed/>
                </p:oleObj>
              </mc:Choice>
              <mc:Fallback>
                <p:oleObj name="Document" r:id="rId2" imgW="10074393" imgH="8589437" progId="Word.Document.8">
                  <p:embed/>
                  <p:pic>
                    <p:nvPicPr>
                      <p:cNvPr id="26626" name="对象 635905">
                        <a:extLst>
                          <a:ext uri="{FF2B5EF4-FFF2-40B4-BE49-F238E27FC236}">
                            <a16:creationId xmlns:a16="http://schemas.microsoft.com/office/drawing/2014/main" id="{B00E6CA2-2349-4D90-B2D0-5FADF349007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44" y="1099220"/>
                        <a:ext cx="7022881" cy="5323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673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4881">
            <a:extLst>
              <a:ext uri="{FF2B5EF4-FFF2-40B4-BE49-F238E27FC236}">
                <a16:creationId xmlns:a16="http://schemas.microsoft.com/office/drawing/2014/main" id="{CD8D2261-961D-4E0D-B82E-0C2B03B345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897611"/>
              </p:ext>
            </p:extLst>
          </p:nvPr>
        </p:nvGraphicFramePr>
        <p:xfrm>
          <a:off x="1200150" y="1409700"/>
          <a:ext cx="10085702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3136299" imgH="2617169" progId="Word.Document.8">
                  <p:embed/>
                </p:oleObj>
              </mc:Choice>
              <mc:Fallback>
                <p:oleObj name="Document" r:id="rId2" imgW="13136299" imgH="2617169" progId="Word.Document.8">
                  <p:embed/>
                  <p:pic>
                    <p:nvPicPr>
                      <p:cNvPr id="27650" name="对象 634881">
                        <a:extLst>
                          <a:ext uri="{FF2B5EF4-FFF2-40B4-BE49-F238E27FC236}">
                            <a16:creationId xmlns:a16="http://schemas.microsoft.com/office/drawing/2014/main" id="{DC937E50-7466-4A27-B459-7F9D09A2901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1409700"/>
                        <a:ext cx="10085702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418817">
            <a:extLst>
              <a:ext uri="{FF2B5EF4-FFF2-40B4-BE49-F238E27FC236}">
                <a16:creationId xmlns:a16="http://schemas.microsoft.com/office/drawing/2014/main" id="{D0419A05-F42D-4980-9B8C-ECA2F607ED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110301"/>
              </p:ext>
            </p:extLst>
          </p:nvPr>
        </p:nvGraphicFramePr>
        <p:xfrm>
          <a:off x="1198563" y="3190875"/>
          <a:ext cx="6888162" cy="319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4606264" progId="Word.Document.8">
                  <p:embed/>
                </p:oleObj>
              </mc:Choice>
              <mc:Fallback>
                <p:oleObj name="Document" r:id="rId4" imgW="10074393" imgH="4606264" progId="Word.Document.8">
                  <p:embed/>
                  <p:pic>
                    <p:nvPicPr>
                      <p:cNvPr id="3" name="对象 418817">
                        <a:extLst>
                          <a:ext uri="{FF2B5EF4-FFF2-40B4-BE49-F238E27FC236}">
                            <a16:creationId xmlns:a16="http://schemas.microsoft.com/office/drawing/2014/main" id="{02960699-FC2C-413B-957C-49747EF3B04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3190875"/>
                        <a:ext cx="6888162" cy="319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274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19841">
            <a:extLst>
              <a:ext uri="{FF2B5EF4-FFF2-40B4-BE49-F238E27FC236}">
                <a16:creationId xmlns:a16="http://schemas.microsoft.com/office/drawing/2014/main" id="{1E6727C8-D2A0-408E-8D34-9C51B353DB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488571"/>
              </p:ext>
            </p:extLst>
          </p:nvPr>
        </p:nvGraphicFramePr>
        <p:xfrm>
          <a:off x="944590" y="1944687"/>
          <a:ext cx="7351685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4294718" progId="Word.Document.8">
                  <p:embed/>
                </p:oleObj>
              </mc:Choice>
              <mc:Fallback>
                <p:oleObj name="Document" r:id="rId2" imgW="10074393" imgH="4294718" progId="Word.Document.8">
                  <p:embed/>
                  <p:pic>
                    <p:nvPicPr>
                      <p:cNvPr id="29698" name="对象 419841">
                        <a:extLst>
                          <a:ext uri="{FF2B5EF4-FFF2-40B4-BE49-F238E27FC236}">
                            <a16:creationId xmlns:a16="http://schemas.microsoft.com/office/drawing/2014/main" id="{84EC3E48-597E-4DAA-9EAA-E040A938B8D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90" y="1944687"/>
                        <a:ext cx="7351685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909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46145">
            <a:extLst>
              <a:ext uri="{FF2B5EF4-FFF2-40B4-BE49-F238E27FC236}">
                <a16:creationId xmlns:a16="http://schemas.microsoft.com/office/drawing/2014/main" id="{A844EB1F-7CC8-4E83-A915-F34FC2BDF6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116885"/>
              </p:ext>
            </p:extLst>
          </p:nvPr>
        </p:nvGraphicFramePr>
        <p:xfrm>
          <a:off x="800100" y="1256669"/>
          <a:ext cx="104870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4399945" imgH="1717798" progId="Word.Document.8">
                  <p:embed/>
                </p:oleObj>
              </mc:Choice>
              <mc:Fallback>
                <p:oleObj name="Document" r:id="rId2" imgW="14399945" imgH="1717798" progId="Word.Document.8">
                  <p:embed/>
                  <p:pic>
                    <p:nvPicPr>
                      <p:cNvPr id="29698" name="对象 646145">
                        <a:extLst>
                          <a:ext uri="{FF2B5EF4-FFF2-40B4-BE49-F238E27FC236}">
                            <a16:creationId xmlns:a16="http://schemas.microsoft.com/office/drawing/2014/main" id="{5B2B5830-2AD7-43CE-9D53-EFD873E1C56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256669"/>
                        <a:ext cx="1048702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417793">
            <a:extLst>
              <a:ext uri="{FF2B5EF4-FFF2-40B4-BE49-F238E27FC236}">
                <a16:creationId xmlns:a16="http://schemas.microsoft.com/office/drawing/2014/main" id="{BB7E0EF6-4E5B-4291-A189-867EA16DAE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727109"/>
              </p:ext>
            </p:extLst>
          </p:nvPr>
        </p:nvGraphicFramePr>
        <p:xfrm>
          <a:off x="1314450" y="2334231"/>
          <a:ext cx="8867775" cy="4380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5301454" imgH="7493559" progId="Word.Document.8">
                  <p:embed/>
                </p:oleObj>
              </mc:Choice>
              <mc:Fallback>
                <p:oleObj name="Document" r:id="rId4" imgW="15301454" imgH="7493559" progId="Word.Document.8">
                  <p:embed/>
                  <p:pic>
                    <p:nvPicPr>
                      <p:cNvPr id="31746" name="对象 417793">
                        <a:extLst>
                          <a:ext uri="{FF2B5EF4-FFF2-40B4-BE49-F238E27FC236}">
                            <a16:creationId xmlns:a16="http://schemas.microsoft.com/office/drawing/2014/main" id="{29B63D7F-03E0-4048-BBC7-BAC09E7136D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2334231"/>
                        <a:ext cx="8867775" cy="4380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187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16769">
            <a:extLst>
              <a:ext uri="{FF2B5EF4-FFF2-40B4-BE49-F238E27FC236}">
                <a16:creationId xmlns:a16="http://schemas.microsoft.com/office/drawing/2014/main" id="{EECBAEFF-B581-4691-8173-7513BB33D1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412538"/>
              </p:ext>
            </p:extLst>
          </p:nvPr>
        </p:nvGraphicFramePr>
        <p:xfrm>
          <a:off x="1028700" y="1962149"/>
          <a:ext cx="10163202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4338140" imgH="5183614" progId="Word.Document.8">
                  <p:embed/>
                </p:oleObj>
              </mc:Choice>
              <mc:Fallback>
                <p:oleObj name="Document" r:id="rId2" imgW="14338140" imgH="5183614" progId="Word.Document.8">
                  <p:embed/>
                  <p:pic>
                    <p:nvPicPr>
                      <p:cNvPr id="31746" name="对象 416769">
                        <a:extLst>
                          <a:ext uri="{FF2B5EF4-FFF2-40B4-BE49-F238E27FC236}">
                            <a16:creationId xmlns:a16="http://schemas.microsoft.com/office/drawing/2014/main" id="{1B0BEE5A-3EC2-4524-B352-92E7A8D9E55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962149"/>
                        <a:ext cx="10163202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175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>
            <a:extLst>
              <a:ext uri="{FF2B5EF4-FFF2-40B4-BE49-F238E27FC236}">
                <a16:creationId xmlns:a16="http://schemas.microsoft.com/office/drawing/2014/main" id="{9841CA30-373B-4354-9E7C-25297698F93A}"/>
              </a:ext>
            </a:extLst>
          </p:cNvPr>
          <p:cNvGrpSpPr/>
          <p:nvPr/>
        </p:nvGrpSpPr>
        <p:grpSpPr>
          <a:xfrm flipH="1" flipV="1">
            <a:off x="0" y="1365535"/>
            <a:ext cx="5765800" cy="5492464"/>
            <a:chOff x="6046402" y="0"/>
            <a:chExt cx="6145598" cy="5854257"/>
          </a:xfrm>
        </p:grpSpPr>
        <p:sp>
          <p:nvSpPr>
            <p:cNvPr id="69" name="矩形 2">
              <a:extLst>
                <a:ext uri="{FF2B5EF4-FFF2-40B4-BE49-F238E27FC236}">
                  <a16:creationId xmlns:a16="http://schemas.microsoft.com/office/drawing/2014/main" id="{E28B5FD6-4AA4-4EEC-A342-30C7429C0852}"/>
                </a:ext>
              </a:extLst>
            </p:cNvPr>
            <p:cNvSpPr/>
            <p:nvPr/>
          </p:nvSpPr>
          <p:spPr>
            <a:xfrm>
              <a:off x="6046402" y="0"/>
              <a:ext cx="6145598" cy="5854257"/>
            </a:xfrm>
            <a:custGeom>
              <a:avLst/>
              <a:gdLst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6312248 h 6312248"/>
                <a:gd name="connsiteX3" fmla="*/ 0 w 7658100"/>
                <a:gd name="connsiteY3" fmla="*/ 6312248 h 6312248"/>
                <a:gd name="connsiteX4" fmla="*/ 0 w 7658100"/>
                <a:gd name="connsiteY4" fmla="*/ 0 h 6312248"/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4635848 h 6312248"/>
                <a:gd name="connsiteX3" fmla="*/ 0 w 7658100"/>
                <a:gd name="connsiteY3" fmla="*/ 6312248 h 6312248"/>
                <a:gd name="connsiteX4" fmla="*/ 0 w 7658100"/>
                <a:gd name="connsiteY4" fmla="*/ 0 h 6312248"/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4635848 h 6312248"/>
                <a:gd name="connsiteX3" fmla="*/ 4787900 w 7658100"/>
                <a:gd name="connsiteY3" fmla="*/ 6159500 h 6312248"/>
                <a:gd name="connsiteX4" fmla="*/ 0 w 7658100"/>
                <a:gd name="connsiteY4" fmla="*/ 6312248 h 6312248"/>
                <a:gd name="connsiteX5" fmla="*/ 0 w 7658100"/>
                <a:gd name="connsiteY5" fmla="*/ 0 h 6312248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0 w 7658100"/>
                <a:gd name="connsiteY5" fmla="*/ 0 h 6159500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1993900 w 7658100"/>
                <a:gd name="connsiteY5" fmla="*/ 2755900 h 6159500"/>
                <a:gd name="connsiteX6" fmla="*/ 0 w 7658100"/>
                <a:gd name="connsiteY6" fmla="*/ 0 h 6159500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1993900 w 7658100"/>
                <a:gd name="connsiteY5" fmla="*/ 2755900 h 6159500"/>
                <a:gd name="connsiteX6" fmla="*/ 673100 w 7658100"/>
                <a:gd name="connsiteY6" fmla="*/ 1587500 h 6159500"/>
                <a:gd name="connsiteX7" fmla="*/ 0 w 7658100"/>
                <a:gd name="connsiteY7" fmla="*/ 0 h 6159500"/>
                <a:gd name="connsiteX0" fmla="*/ 0 w 7239000"/>
                <a:gd name="connsiteY0" fmla="*/ 0 h 6159500"/>
                <a:gd name="connsiteX1" fmla="*/ 7239000 w 7239000"/>
                <a:gd name="connsiteY1" fmla="*/ 0 h 6159500"/>
                <a:gd name="connsiteX2" fmla="*/ 7239000 w 7239000"/>
                <a:gd name="connsiteY2" fmla="*/ 4635848 h 6159500"/>
                <a:gd name="connsiteX3" fmla="*/ 4368800 w 7239000"/>
                <a:gd name="connsiteY3" fmla="*/ 6159500 h 6159500"/>
                <a:gd name="connsiteX4" fmla="*/ 1409700 w 7239000"/>
                <a:gd name="connsiteY4" fmla="*/ 4966048 h 6159500"/>
                <a:gd name="connsiteX5" fmla="*/ 1574800 w 7239000"/>
                <a:gd name="connsiteY5" fmla="*/ 2755900 h 6159500"/>
                <a:gd name="connsiteX6" fmla="*/ 254000 w 7239000"/>
                <a:gd name="connsiteY6" fmla="*/ 1587500 h 6159500"/>
                <a:gd name="connsiteX7" fmla="*/ 0 w 7239000"/>
                <a:gd name="connsiteY7" fmla="*/ 0 h 6159500"/>
                <a:gd name="connsiteX0" fmla="*/ 12010 w 7251010"/>
                <a:gd name="connsiteY0" fmla="*/ 0 h 6159500"/>
                <a:gd name="connsiteX1" fmla="*/ 7251010 w 7251010"/>
                <a:gd name="connsiteY1" fmla="*/ 0 h 6159500"/>
                <a:gd name="connsiteX2" fmla="*/ 7251010 w 7251010"/>
                <a:gd name="connsiteY2" fmla="*/ 4635848 h 6159500"/>
                <a:gd name="connsiteX3" fmla="*/ 4380810 w 7251010"/>
                <a:gd name="connsiteY3" fmla="*/ 6159500 h 6159500"/>
                <a:gd name="connsiteX4" fmla="*/ 1421710 w 7251010"/>
                <a:gd name="connsiteY4" fmla="*/ 4966048 h 6159500"/>
                <a:gd name="connsiteX5" fmla="*/ 1586810 w 7251010"/>
                <a:gd name="connsiteY5" fmla="*/ 2755900 h 6159500"/>
                <a:gd name="connsiteX6" fmla="*/ 266010 w 7251010"/>
                <a:gd name="connsiteY6" fmla="*/ 1587500 h 6159500"/>
                <a:gd name="connsiteX7" fmla="*/ 12010 w 7251010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240106"/>
                <a:gd name="connsiteX1" fmla="*/ 7266644 w 7266644"/>
                <a:gd name="connsiteY1" fmla="*/ 0 h 6240106"/>
                <a:gd name="connsiteX2" fmla="*/ 7266644 w 7266644"/>
                <a:gd name="connsiteY2" fmla="*/ 4635848 h 6240106"/>
                <a:gd name="connsiteX3" fmla="*/ 4396444 w 7266644"/>
                <a:gd name="connsiteY3" fmla="*/ 6159500 h 6240106"/>
                <a:gd name="connsiteX4" fmla="*/ 1437344 w 7266644"/>
                <a:gd name="connsiteY4" fmla="*/ 4966048 h 6240106"/>
                <a:gd name="connsiteX5" fmla="*/ 1602444 w 7266644"/>
                <a:gd name="connsiteY5" fmla="*/ 2755900 h 6240106"/>
                <a:gd name="connsiteX6" fmla="*/ 281644 w 7266644"/>
                <a:gd name="connsiteY6" fmla="*/ 1587500 h 6240106"/>
                <a:gd name="connsiteX7" fmla="*/ 27644 w 7266644"/>
                <a:gd name="connsiteY7" fmla="*/ 0 h 6240106"/>
                <a:gd name="connsiteX0" fmla="*/ 27644 w 7266644"/>
                <a:gd name="connsiteY0" fmla="*/ 0 h 6240106"/>
                <a:gd name="connsiteX1" fmla="*/ 7266644 w 7266644"/>
                <a:gd name="connsiteY1" fmla="*/ 0 h 6240106"/>
                <a:gd name="connsiteX2" fmla="*/ 7266644 w 7266644"/>
                <a:gd name="connsiteY2" fmla="*/ 4635848 h 6240106"/>
                <a:gd name="connsiteX3" fmla="*/ 4396444 w 7266644"/>
                <a:gd name="connsiteY3" fmla="*/ 6159500 h 6240106"/>
                <a:gd name="connsiteX4" fmla="*/ 1437344 w 7266644"/>
                <a:gd name="connsiteY4" fmla="*/ 4966048 h 6240106"/>
                <a:gd name="connsiteX5" fmla="*/ 1602444 w 7266644"/>
                <a:gd name="connsiteY5" fmla="*/ 2755900 h 6240106"/>
                <a:gd name="connsiteX6" fmla="*/ 281644 w 7266644"/>
                <a:gd name="connsiteY6" fmla="*/ 1587500 h 6240106"/>
                <a:gd name="connsiteX7" fmla="*/ 27644 w 7266644"/>
                <a:gd name="connsiteY7" fmla="*/ 0 h 624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6644" h="6240106">
                  <a:moveTo>
                    <a:pt x="27644" y="0"/>
                  </a:moveTo>
                  <a:lnTo>
                    <a:pt x="7266644" y="0"/>
                  </a:lnTo>
                  <a:lnTo>
                    <a:pt x="7266644" y="4635848"/>
                  </a:lnTo>
                  <a:cubicBezTo>
                    <a:pt x="6508877" y="5380799"/>
                    <a:pt x="5408211" y="5947949"/>
                    <a:pt x="4396444" y="6159500"/>
                  </a:cubicBezTo>
                  <a:cubicBezTo>
                    <a:pt x="3257677" y="6333183"/>
                    <a:pt x="2042711" y="6341765"/>
                    <a:pt x="1437344" y="4966048"/>
                  </a:cubicBezTo>
                  <a:cubicBezTo>
                    <a:pt x="1170644" y="4254732"/>
                    <a:pt x="1869144" y="3467216"/>
                    <a:pt x="1602444" y="2755900"/>
                  </a:cubicBezTo>
                  <a:cubicBezTo>
                    <a:pt x="1268011" y="2281767"/>
                    <a:pt x="603377" y="2150533"/>
                    <a:pt x="281644" y="1587500"/>
                  </a:cubicBezTo>
                  <a:cubicBezTo>
                    <a:pt x="6477" y="982133"/>
                    <a:pt x="-40089" y="783167"/>
                    <a:pt x="27644" y="0"/>
                  </a:cubicBezTo>
                  <a:close/>
                </a:path>
              </a:pathLst>
            </a:custGeom>
            <a:solidFill>
              <a:srgbClr val="29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02BD9C0E-060A-4942-8D99-3F0E5D594A72}"/>
                </a:ext>
              </a:extLst>
            </p:cNvPr>
            <p:cNvSpPr/>
            <p:nvPr/>
          </p:nvSpPr>
          <p:spPr>
            <a:xfrm>
              <a:off x="6384418" y="982694"/>
              <a:ext cx="5779425" cy="4849828"/>
            </a:xfrm>
            <a:custGeom>
              <a:avLst/>
              <a:gdLst>
                <a:gd name="connsiteX0" fmla="*/ 1625138 w 6833676"/>
                <a:gd name="connsiteY0" fmla="*/ 2631 h 5169476"/>
                <a:gd name="connsiteX1" fmla="*/ 2357820 w 6833676"/>
                <a:gd name="connsiteY1" fmla="*/ 169215 h 5169476"/>
                <a:gd name="connsiteX2" fmla="*/ 3803887 w 6833676"/>
                <a:gd name="connsiteY2" fmla="*/ 1848769 h 5169476"/>
                <a:gd name="connsiteX3" fmla="*/ 5564017 w 6833676"/>
                <a:gd name="connsiteY3" fmla="*/ 1741006 h 5169476"/>
                <a:gd name="connsiteX4" fmla="*/ 6711302 w 6833676"/>
                <a:gd name="connsiteY4" fmla="*/ 2169648 h 5169476"/>
                <a:gd name="connsiteX5" fmla="*/ 6833676 w 6833676"/>
                <a:gd name="connsiteY5" fmla="*/ 2258104 h 5169476"/>
                <a:gd name="connsiteX6" fmla="*/ 6833676 w 6833676"/>
                <a:gd name="connsiteY6" fmla="*/ 3565218 h 5169476"/>
                <a:gd name="connsiteX7" fmla="*/ 3963476 w 6833676"/>
                <a:gd name="connsiteY7" fmla="*/ 5088870 h 5169476"/>
                <a:gd name="connsiteX8" fmla="*/ 1004376 w 6833676"/>
                <a:gd name="connsiteY8" fmla="*/ 3895418 h 5169476"/>
                <a:gd name="connsiteX9" fmla="*/ 1169476 w 6833676"/>
                <a:gd name="connsiteY9" fmla="*/ 1685270 h 5169476"/>
                <a:gd name="connsiteX10" fmla="*/ 61380 w 6833676"/>
                <a:gd name="connsiteY10" fmla="*/ 793142 h 5169476"/>
                <a:gd name="connsiteX11" fmla="*/ 0 w 6833676"/>
                <a:gd name="connsiteY11" fmla="*/ 726547 h 5169476"/>
                <a:gd name="connsiteX12" fmla="*/ 122787 w 6833676"/>
                <a:gd name="connsiteY12" fmla="*/ 607203 h 5169476"/>
                <a:gd name="connsiteX13" fmla="*/ 1625138 w 6833676"/>
                <a:gd name="connsiteY13" fmla="*/ 2631 h 516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33676" h="5169476">
                  <a:moveTo>
                    <a:pt x="1625138" y="2631"/>
                  </a:moveTo>
                  <a:cubicBezTo>
                    <a:pt x="1851764" y="14512"/>
                    <a:pt x="2095163" y="67080"/>
                    <a:pt x="2357820" y="169215"/>
                  </a:cubicBezTo>
                  <a:cubicBezTo>
                    <a:pt x="3049381" y="483606"/>
                    <a:pt x="3112325" y="1534378"/>
                    <a:pt x="3803887" y="1848769"/>
                  </a:cubicBezTo>
                  <a:cubicBezTo>
                    <a:pt x="4375629" y="1947552"/>
                    <a:pt x="4938393" y="1570381"/>
                    <a:pt x="5564017" y="1741006"/>
                  </a:cubicBezTo>
                  <a:cubicBezTo>
                    <a:pt x="5913433" y="1800600"/>
                    <a:pt x="6350620" y="1930362"/>
                    <a:pt x="6711302" y="2169648"/>
                  </a:cubicBezTo>
                  <a:lnTo>
                    <a:pt x="6833676" y="2258104"/>
                  </a:lnTo>
                  <a:lnTo>
                    <a:pt x="6833676" y="3565218"/>
                  </a:lnTo>
                  <a:cubicBezTo>
                    <a:pt x="6075909" y="4310169"/>
                    <a:pt x="4975243" y="4877319"/>
                    <a:pt x="3963476" y="5088870"/>
                  </a:cubicBezTo>
                  <a:cubicBezTo>
                    <a:pt x="2824709" y="5262553"/>
                    <a:pt x="1609743" y="5271135"/>
                    <a:pt x="1004376" y="3895418"/>
                  </a:cubicBezTo>
                  <a:cubicBezTo>
                    <a:pt x="737676" y="3184102"/>
                    <a:pt x="1436176" y="2396586"/>
                    <a:pt x="1169476" y="1685270"/>
                  </a:cubicBezTo>
                  <a:cubicBezTo>
                    <a:pt x="897750" y="1300037"/>
                    <a:pt x="408039" y="1141171"/>
                    <a:pt x="61380" y="793142"/>
                  </a:cubicBezTo>
                  <a:lnTo>
                    <a:pt x="0" y="726547"/>
                  </a:lnTo>
                  <a:lnTo>
                    <a:pt x="122787" y="607203"/>
                  </a:lnTo>
                  <a:cubicBezTo>
                    <a:pt x="535732" y="228599"/>
                    <a:pt x="1020800" y="-29051"/>
                    <a:pt x="1625138" y="2631"/>
                  </a:cubicBezTo>
                  <a:close/>
                </a:path>
              </a:pathLst>
            </a:custGeom>
            <a:solidFill>
              <a:srgbClr val="27A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D8037783-1576-4013-8F9D-780AE2F6AEE7}"/>
              </a:ext>
            </a:extLst>
          </p:cNvPr>
          <p:cNvGrpSpPr/>
          <p:nvPr/>
        </p:nvGrpSpPr>
        <p:grpSpPr>
          <a:xfrm>
            <a:off x="6599204" y="1916036"/>
            <a:ext cx="862387" cy="826939"/>
            <a:chOff x="5336063" y="2804432"/>
            <a:chExt cx="862387" cy="826939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FBB2050F-918B-4385-8BA8-E00391E3C4B3}"/>
                </a:ext>
              </a:extLst>
            </p:cNvPr>
            <p:cNvSpPr/>
            <p:nvPr/>
          </p:nvSpPr>
          <p:spPr>
            <a:xfrm>
              <a:off x="5353787" y="2804432"/>
              <a:ext cx="826938" cy="826939"/>
            </a:xfrm>
            <a:prstGeom prst="ellipse">
              <a:avLst/>
            </a:prstGeom>
            <a:solidFill>
              <a:srgbClr val="29BEC1"/>
            </a:solidFill>
            <a:ln>
              <a:solidFill>
                <a:srgbClr val="29BE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8E11EBCE-4D07-4718-9805-0E9AC820C6E1}"/>
                </a:ext>
              </a:extLst>
            </p:cNvPr>
            <p:cNvSpPr txBox="1"/>
            <p:nvPr/>
          </p:nvSpPr>
          <p:spPr>
            <a:xfrm>
              <a:off x="5336063" y="2925514"/>
              <a:ext cx="862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73F2CE1F-0FF3-4DBF-9A33-B17607440C27}"/>
              </a:ext>
            </a:extLst>
          </p:cNvPr>
          <p:cNvGrpSpPr/>
          <p:nvPr/>
        </p:nvGrpSpPr>
        <p:grpSpPr>
          <a:xfrm>
            <a:off x="6579435" y="3105360"/>
            <a:ext cx="4953001" cy="1504966"/>
            <a:chOff x="6911163" y="2238382"/>
            <a:chExt cx="2597977" cy="1504966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4FCD7367-88CD-435D-A191-C85CA58425CC}"/>
                </a:ext>
              </a:extLst>
            </p:cNvPr>
            <p:cNvSpPr txBox="1"/>
            <p:nvPr/>
          </p:nvSpPr>
          <p:spPr>
            <a:xfrm>
              <a:off x="6911163" y="2238382"/>
              <a:ext cx="1774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29BEC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当堂达标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BB70337E-B149-4EB1-966D-C38ECDE1375A}"/>
                </a:ext>
              </a:extLst>
            </p:cNvPr>
            <p:cNvSpPr txBox="1"/>
            <p:nvPr/>
          </p:nvSpPr>
          <p:spPr>
            <a:xfrm>
              <a:off x="6911163" y="3343238"/>
              <a:ext cx="2597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i="1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REACHING THE GOAL IN COURT</a:t>
              </a:r>
            </a:p>
          </p:txBody>
        </p:sp>
      </p:grp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AED485B9-7B25-4D1F-883E-6629D5732AED}"/>
              </a:ext>
            </a:extLst>
          </p:cNvPr>
          <p:cNvCxnSpPr>
            <a:cxnSpLocks/>
          </p:cNvCxnSpPr>
          <p:nvPr/>
        </p:nvCxnSpPr>
        <p:spPr>
          <a:xfrm>
            <a:off x="6681840" y="3014925"/>
            <a:ext cx="5339270" cy="0"/>
          </a:xfrm>
          <a:prstGeom prst="line">
            <a:avLst/>
          </a:prstGeom>
          <a:ln w="22225">
            <a:solidFill>
              <a:srgbClr val="29BE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9F025199-8893-4F1C-9060-4F3270D7C200}"/>
              </a:ext>
            </a:extLst>
          </p:cNvPr>
          <p:cNvGrpSpPr/>
          <p:nvPr/>
        </p:nvGrpSpPr>
        <p:grpSpPr>
          <a:xfrm flipH="1">
            <a:off x="9712468" y="-1371277"/>
            <a:ext cx="3834070" cy="2596658"/>
            <a:chOff x="-1349232" y="-1371277"/>
            <a:chExt cx="3834070" cy="2596658"/>
          </a:xfrm>
        </p:grpSpPr>
        <p:sp>
          <p:nvSpPr>
            <p:cNvPr id="65" name="椭圆 6">
              <a:extLst>
                <a:ext uri="{FF2B5EF4-FFF2-40B4-BE49-F238E27FC236}">
                  <a16:creationId xmlns:a16="http://schemas.microsoft.com/office/drawing/2014/main" id="{BD24418D-CA0B-43F6-9E66-2888B42846AA}"/>
                </a:ext>
              </a:extLst>
            </p:cNvPr>
            <p:cNvSpPr/>
            <p:nvPr/>
          </p:nvSpPr>
          <p:spPr>
            <a:xfrm flipH="1">
              <a:off x="-466245" y="-1117601"/>
              <a:ext cx="2951083" cy="2342982"/>
            </a:xfrm>
            <a:custGeom>
              <a:avLst/>
              <a:gdLst>
                <a:gd name="connsiteX0" fmla="*/ 0 w 3204754"/>
                <a:gd name="connsiteY0" fmla="*/ 1052286 h 2104572"/>
                <a:gd name="connsiteX1" fmla="*/ 1602377 w 3204754"/>
                <a:gd name="connsiteY1" fmla="*/ 0 h 2104572"/>
                <a:gd name="connsiteX2" fmla="*/ 3204754 w 3204754"/>
                <a:gd name="connsiteY2" fmla="*/ 1052286 h 2104572"/>
                <a:gd name="connsiteX3" fmla="*/ 1602377 w 3204754"/>
                <a:gd name="connsiteY3" fmla="*/ 2104572 h 2104572"/>
                <a:gd name="connsiteX4" fmla="*/ 0 w 3204754"/>
                <a:gd name="connsiteY4" fmla="*/ 1052286 h 2104572"/>
                <a:gd name="connsiteX0" fmla="*/ 0 w 3204754"/>
                <a:gd name="connsiteY0" fmla="*/ 1052286 h 2342982"/>
                <a:gd name="connsiteX1" fmla="*/ 1602377 w 3204754"/>
                <a:gd name="connsiteY1" fmla="*/ 0 h 2342982"/>
                <a:gd name="connsiteX2" fmla="*/ 3204754 w 3204754"/>
                <a:gd name="connsiteY2" fmla="*/ 1052286 h 2342982"/>
                <a:gd name="connsiteX3" fmla="*/ 1602377 w 3204754"/>
                <a:gd name="connsiteY3" fmla="*/ 2104572 h 2342982"/>
                <a:gd name="connsiteX4" fmla="*/ 0 w 3204754"/>
                <a:gd name="connsiteY4" fmla="*/ 1052286 h 234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754" h="2342982">
                  <a:moveTo>
                    <a:pt x="0" y="1052286"/>
                  </a:moveTo>
                  <a:cubicBezTo>
                    <a:pt x="0" y="471124"/>
                    <a:pt x="717409" y="0"/>
                    <a:pt x="1602377" y="0"/>
                  </a:cubicBezTo>
                  <a:cubicBezTo>
                    <a:pt x="2487345" y="0"/>
                    <a:pt x="3204754" y="471124"/>
                    <a:pt x="3204754" y="1052286"/>
                  </a:cubicBezTo>
                  <a:cubicBezTo>
                    <a:pt x="3204754" y="1633448"/>
                    <a:pt x="2174925" y="2858952"/>
                    <a:pt x="1602377" y="2104572"/>
                  </a:cubicBezTo>
                  <a:cubicBezTo>
                    <a:pt x="1029829" y="1350192"/>
                    <a:pt x="0" y="1633448"/>
                    <a:pt x="0" y="1052286"/>
                  </a:cubicBezTo>
                  <a:close/>
                </a:path>
              </a:pathLst>
            </a:custGeom>
            <a:noFill/>
            <a:ln w="22225">
              <a:solidFill>
                <a:srgbClr val="29BE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椭圆 6">
              <a:extLst>
                <a:ext uri="{FF2B5EF4-FFF2-40B4-BE49-F238E27FC236}">
                  <a16:creationId xmlns:a16="http://schemas.microsoft.com/office/drawing/2014/main" id="{85235384-8EAE-45E3-95BF-FB41B7E22A5E}"/>
                </a:ext>
              </a:extLst>
            </p:cNvPr>
            <p:cNvSpPr/>
            <p:nvPr/>
          </p:nvSpPr>
          <p:spPr>
            <a:xfrm flipH="1">
              <a:off x="-895880" y="-1117601"/>
              <a:ext cx="2951083" cy="2342982"/>
            </a:xfrm>
            <a:custGeom>
              <a:avLst/>
              <a:gdLst>
                <a:gd name="connsiteX0" fmla="*/ 0 w 3204754"/>
                <a:gd name="connsiteY0" fmla="*/ 1052286 h 2104572"/>
                <a:gd name="connsiteX1" fmla="*/ 1602377 w 3204754"/>
                <a:gd name="connsiteY1" fmla="*/ 0 h 2104572"/>
                <a:gd name="connsiteX2" fmla="*/ 3204754 w 3204754"/>
                <a:gd name="connsiteY2" fmla="*/ 1052286 h 2104572"/>
                <a:gd name="connsiteX3" fmla="*/ 1602377 w 3204754"/>
                <a:gd name="connsiteY3" fmla="*/ 2104572 h 2104572"/>
                <a:gd name="connsiteX4" fmla="*/ 0 w 3204754"/>
                <a:gd name="connsiteY4" fmla="*/ 1052286 h 2104572"/>
                <a:gd name="connsiteX0" fmla="*/ 0 w 3204754"/>
                <a:gd name="connsiteY0" fmla="*/ 1052286 h 2342982"/>
                <a:gd name="connsiteX1" fmla="*/ 1602377 w 3204754"/>
                <a:gd name="connsiteY1" fmla="*/ 0 h 2342982"/>
                <a:gd name="connsiteX2" fmla="*/ 3204754 w 3204754"/>
                <a:gd name="connsiteY2" fmla="*/ 1052286 h 2342982"/>
                <a:gd name="connsiteX3" fmla="*/ 1602377 w 3204754"/>
                <a:gd name="connsiteY3" fmla="*/ 2104572 h 2342982"/>
                <a:gd name="connsiteX4" fmla="*/ 0 w 3204754"/>
                <a:gd name="connsiteY4" fmla="*/ 1052286 h 234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754" h="2342982">
                  <a:moveTo>
                    <a:pt x="0" y="1052286"/>
                  </a:moveTo>
                  <a:cubicBezTo>
                    <a:pt x="0" y="471124"/>
                    <a:pt x="717409" y="0"/>
                    <a:pt x="1602377" y="0"/>
                  </a:cubicBezTo>
                  <a:cubicBezTo>
                    <a:pt x="2487345" y="0"/>
                    <a:pt x="3204754" y="471124"/>
                    <a:pt x="3204754" y="1052286"/>
                  </a:cubicBezTo>
                  <a:cubicBezTo>
                    <a:pt x="3204754" y="1633448"/>
                    <a:pt x="2174925" y="2858952"/>
                    <a:pt x="1602377" y="2104572"/>
                  </a:cubicBezTo>
                  <a:cubicBezTo>
                    <a:pt x="1029829" y="1350192"/>
                    <a:pt x="0" y="1633448"/>
                    <a:pt x="0" y="1052286"/>
                  </a:cubicBezTo>
                  <a:close/>
                </a:path>
              </a:pathLst>
            </a:custGeom>
            <a:solidFill>
              <a:srgbClr val="4F9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" name="椭圆 6">
              <a:extLst>
                <a:ext uri="{FF2B5EF4-FFF2-40B4-BE49-F238E27FC236}">
                  <a16:creationId xmlns:a16="http://schemas.microsoft.com/office/drawing/2014/main" id="{EC6E9D4D-0047-4BF7-A6FF-AEBDC17F8CC7}"/>
                </a:ext>
              </a:extLst>
            </p:cNvPr>
            <p:cNvSpPr/>
            <p:nvPr/>
          </p:nvSpPr>
          <p:spPr>
            <a:xfrm flipH="1">
              <a:off x="-1349232" y="-1371277"/>
              <a:ext cx="3204754" cy="2342982"/>
            </a:xfrm>
            <a:custGeom>
              <a:avLst/>
              <a:gdLst>
                <a:gd name="connsiteX0" fmla="*/ 0 w 3204754"/>
                <a:gd name="connsiteY0" fmla="*/ 1052286 h 2104572"/>
                <a:gd name="connsiteX1" fmla="*/ 1602377 w 3204754"/>
                <a:gd name="connsiteY1" fmla="*/ 0 h 2104572"/>
                <a:gd name="connsiteX2" fmla="*/ 3204754 w 3204754"/>
                <a:gd name="connsiteY2" fmla="*/ 1052286 h 2104572"/>
                <a:gd name="connsiteX3" fmla="*/ 1602377 w 3204754"/>
                <a:gd name="connsiteY3" fmla="*/ 2104572 h 2104572"/>
                <a:gd name="connsiteX4" fmla="*/ 0 w 3204754"/>
                <a:gd name="connsiteY4" fmla="*/ 1052286 h 2104572"/>
                <a:gd name="connsiteX0" fmla="*/ 0 w 3204754"/>
                <a:gd name="connsiteY0" fmla="*/ 1052286 h 2342982"/>
                <a:gd name="connsiteX1" fmla="*/ 1602377 w 3204754"/>
                <a:gd name="connsiteY1" fmla="*/ 0 h 2342982"/>
                <a:gd name="connsiteX2" fmla="*/ 3204754 w 3204754"/>
                <a:gd name="connsiteY2" fmla="*/ 1052286 h 2342982"/>
                <a:gd name="connsiteX3" fmla="*/ 1602377 w 3204754"/>
                <a:gd name="connsiteY3" fmla="*/ 2104572 h 2342982"/>
                <a:gd name="connsiteX4" fmla="*/ 0 w 3204754"/>
                <a:gd name="connsiteY4" fmla="*/ 1052286 h 234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754" h="2342982">
                  <a:moveTo>
                    <a:pt x="0" y="1052286"/>
                  </a:moveTo>
                  <a:cubicBezTo>
                    <a:pt x="0" y="471124"/>
                    <a:pt x="717409" y="0"/>
                    <a:pt x="1602377" y="0"/>
                  </a:cubicBezTo>
                  <a:cubicBezTo>
                    <a:pt x="2487345" y="0"/>
                    <a:pt x="3204754" y="471124"/>
                    <a:pt x="3204754" y="1052286"/>
                  </a:cubicBezTo>
                  <a:cubicBezTo>
                    <a:pt x="3204754" y="1633448"/>
                    <a:pt x="2174925" y="2858952"/>
                    <a:pt x="1602377" y="2104572"/>
                  </a:cubicBezTo>
                  <a:cubicBezTo>
                    <a:pt x="1029829" y="1350192"/>
                    <a:pt x="0" y="1633448"/>
                    <a:pt x="0" y="1052286"/>
                  </a:cubicBezTo>
                  <a:close/>
                </a:path>
              </a:pathLst>
            </a:custGeom>
            <a:solidFill>
              <a:srgbClr val="418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71" name="图片 70">
            <a:extLst>
              <a:ext uri="{FF2B5EF4-FFF2-40B4-BE49-F238E27FC236}">
                <a16:creationId xmlns:a16="http://schemas.microsoft.com/office/drawing/2014/main" id="{1BDE17D5-A43D-45DB-8B4E-3C5C176B0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5426" y="844508"/>
            <a:ext cx="5390207" cy="6013491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14000"/>
              </a:prstClr>
            </a:outerShdw>
          </a:effectLst>
        </p:spPr>
      </p:pic>
      <p:grpSp>
        <p:nvGrpSpPr>
          <p:cNvPr id="73" name="组合 72">
            <a:extLst>
              <a:ext uri="{FF2B5EF4-FFF2-40B4-BE49-F238E27FC236}">
                <a16:creationId xmlns:a16="http://schemas.microsoft.com/office/drawing/2014/main" id="{09B22F1E-B62E-438E-A6FE-8F14FC70CF6A}"/>
              </a:ext>
            </a:extLst>
          </p:cNvPr>
          <p:cNvGrpSpPr/>
          <p:nvPr/>
        </p:nvGrpSpPr>
        <p:grpSpPr>
          <a:xfrm flipH="1">
            <a:off x="9105899" y="6278401"/>
            <a:ext cx="3086100" cy="601028"/>
            <a:chOff x="0" y="5922765"/>
            <a:chExt cx="4912181" cy="956664"/>
          </a:xfrm>
        </p:grpSpPr>
        <p:sp>
          <p:nvSpPr>
            <p:cNvPr id="74" name="矩形 4">
              <a:extLst>
                <a:ext uri="{FF2B5EF4-FFF2-40B4-BE49-F238E27FC236}">
                  <a16:creationId xmlns:a16="http://schemas.microsoft.com/office/drawing/2014/main" id="{3B6A0DC4-741E-488B-BD69-611CD376A900}"/>
                </a:ext>
              </a:extLst>
            </p:cNvPr>
            <p:cNvSpPr/>
            <p:nvPr/>
          </p:nvSpPr>
          <p:spPr>
            <a:xfrm>
              <a:off x="0" y="5922765"/>
              <a:ext cx="4912181" cy="939140"/>
            </a:xfrm>
            <a:custGeom>
              <a:avLst/>
              <a:gdLst>
                <a:gd name="connsiteX0" fmla="*/ 0 w 8763000"/>
                <a:gd name="connsiteY0" fmla="*/ 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0 h 4040980"/>
                <a:gd name="connsiteX0" fmla="*/ 0 w 8763000"/>
                <a:gd name="connsiteY0" fmla="*/ 70485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8763000 w 8763000"/>
                <a:gd name="connsiteY2" fmla="*/ 0 h 4040980"/>
                <a:gd name="connsiteX3" fmla="*/ 8763000 w 8763000"/>
                <a:gd name="connsiteY3" fmla="*/ 4040980 h 4040980"/>
                <a:gd name="connsiteX4" fmla="*/ 0 w 8763000"/>
                <a:gd name="connsiteY4" fmla="*/ 4040980 h 4040980"/>
                <a:gd name="connsiteX5" fmla="*/ 0 w 8763000"/>
                <a:gd name="connsiteY5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4067175 w 8763000"/>
                <a:gd name="connsiteY2" fmla="*/ 3171825 h 4040980"/>
                <a:gd name="connsiteX3" fmla="*/ 8763000 w 8763000"/>
                <a:gd name="connsiteY3" fmla="*/ 0 h 4040980"/>
                <a:gd name="connsiteX4" fmla="*/ 8763000 w 8763000"/>
                <a:gd name="connsiteY4" fmla="*/ 4040980 h 4040980"/>
                <a:gd name="connsiteX5" fmla="*/ 0 w 8763000"/>
                <a:gd name="connsiteY5" fmla="*/ 4040980 h 4040980"/>
                <a:gd name="connsiteX6" fmla="*/ 0 w 8763000"/>
                <a:gd name="connsiteY6" fmla="*/ 704850 h 4040980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637301"/>
                <a:gd name="connsiteY0" fmla="*/ 476250 h 4441030"/>
                <a:gd name="connsiteX1" fmla="*/ 1514475 w 8637301"/>
                <a:gd name="connsiteY1" fmla="*/ 0 h 4441030"/>
                <a:gd name="connsiteX2" fmla="*/ 4067175 w 8637301"/>
                <a:gd name="connsiteY2" fmla="*/ 2943225 h 4441030"/>
                <a:gd name="connsiteX3" fmla="*/ 8637301 w 8637301"/>
                <a:gd name="connsiteY3" fmla="*/ 4441030 h 4441030"/>
                <a:gd name="connsiteX4" fmla="*/ 0 w 8637301"/>
                <a:gd name="connsiteY4" fmla="*/ 3812380 h 4441030"/>
                <a:gd name="connsiteX5" fmla="*/ 0 w 8637301"/>
                <a:gd name="connsiteY5" fmla="*/ 476250 h 4441030"/>
                <a:gd name="connsiteX0" fmla="*/ 0 w 8712408"/>
                <a:gd name="connsiteY0" fmla="*/ 476250 h 3843683"/>
                <a:gd name="connsiteX1" fmla="*/ 1514475 w 8712408"/>
                <a:gd name="connsiteY1" fmla="*/ 0 h 3843683"/>
                <a:gd name="connsiteX2" fmla="*/ 4067175 w 8712408"/>
                <a:gd name="connsiteY2" fmla="*/ 2943225 h 3843683"/>
                <a:gd name="connsiteX3" fmla="*/ 8712408 w 8712408"/>
                <a:gd name="connsiteY3" fmla="*/ 3843683 h 3843683"/>
                <a:gd name="connsiteX4" fmla="*/ 0 w 8712408"/>
                <a:gd name="connsiteY4" fmla="*/ 3812380 h 3843683"/>
                <a:gd name="connsiteX5" fmla="*/ 0 w 8712408"/>
                <a:gd name="connsiteY5" fmla="*/ 476250 h 38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2408" h="3843683">
                  <a:moveTo>
                    <a:pt x="0" y="476250"/>
                  </a:moveTo>
                  <a:cubicBezTo>
                    <a:pt x="625475" y="104775"/>
                    <a:pt x="898525" y="0"/>
                    <a:pt x="1514475" y="0"/>
                  </a:cubicBezTo>
                  <a:cubicBezTo>
                    <a:pt x="3267075" y="133350"/>
                    <a:pt x="2428875" y="2857500"/>
                    <a:pt x="4067175" y="2943225"/>
                  </a:cubicBezTo>
                  <a:cubicBezTo>
                    <a:pt x="8070850" y="2213768"/>
                    <a:pt x="8090108" y="3487290"/>
                    <a:pt x="8712408" y="3843683"/>
                  </a:cubicBezTo>
                  <a:lnTo>
                    <a:pt x="0" y="381238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rgbClr val="4F9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矩形 4">
              <a:extLst>
                <a:ext uri="{FF2B5EF4-FFF2-40B4-BE49-F238E27FC236}">
                  <a16:creationId xmlns:a16="http://schemas.microsoft.com/office/drawing/2014/main" id="{92D7F651-69A0-4DB1-BD7C-DBE16A208347}"/>
                </a:ext>
              </a:extLst>
            </p:cNvPr>
            <p:cNvSpPr/>
            <p:nvPr/>
          </p:nvSpPr>
          <p:spPr>
            <a:xfrm>
              <a:off x="1" y="5940290"/>
              <a:ext cx="2656114" cy="939139"/>
            </a:xfrm>
            <a:custGeom>
              <a:avLst/>
              <a:gdLst>
                <a:gd name="connsiteX0" fmla="*/ 0 w 8763000"/>
                <a:gd name="connsiteY0" fmla="*/ 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0 h 4040980"/>
                <a:gd name="connsiteX0" fmla="*/ 0 w 8763000"/>
                <a:gd name="connsiteY0" fmla="*/ 70485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8763000 w 8763000"/>
                <a:gd name="connsiteY2" fmla="*/ 0 h 4040980"/>
                <a:gd name="connsiteX3" fmla="*/ 8763000 w 8763000"/>
                <a:gd name="connsiteY3" fmla="*/ 4040980 h 4040980"/>
                <a:gd name="connsiteX4" fmla="*/ 0 w 8763000"/>
                <a:gd name="connsiteY4" fmla="*/ 4040980 h 4040980"/>
                <a:gd name="connsiteX5" fmla="*/ 0 w 8763000"/>
                <a:gd name="connsiteY5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4067175 w 8763000"/>
                <a:gd name="connsiteY2" fmla="*/ 3171825 h 4040980"/>
                <a:gd name="connsiteX3" fmla="*/ 8763000 w 8763000"/>
                <a:gd name="connsiteY3" fmla="*/ 0 h 4040980"/>
                <a:gd name="connsiteX4" fmla="*/ 8763000 w 8763000"/>
                <a:gd name="connsiteY4" fmla="*/ 4040980 h 4040980"/>
                <a:gd name="connsiteX5" fmla="*/ 0 w 8763000"/>
                <a:gd name="connsiteY5" fmla="*/ 4040980 h 4040980"/>
                <a:gd name="connsiteX6" fmla="*/ 0 w 8763000"/>
                <a:gd name="connsiteY6" fmla="*/ 704850 h 4040980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00" h="3812380">
                  <a:moveTo>
                    <a:pt x="0" y="476250"/>
                  </a:moveTo>
                  <a:cubicBezTo>
                    <a:pt x="625475" y="104775"/>
                    <a:pt x="898525" y="0"/>
                    <a:pt x="1514475" y="0"/>
                  </a:cubicBezTo>
                  <a:cubicBezTo>
                    <a:pt x="3267075" y="133350"/>
                    <a:pt x="2428875" y="2857500"/>
                    <a:pt x="4067175" y="2943225"/>
                  </a:cubicBezTo>
                  <a:cubicBezTo>
                    <a:pt x="8070850" y="2213768"/>
                    <a:pt x="8140700" y="3455987"/>
                    <a:pt x="8763000" y="3812380"/>
                  </a:cubicBezTo>
                  <a:lnTo>
                    <a:pt x="0" y="381238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rgbClr val="418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4477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>
            <a:extLst>
              <a:ext uri="{FF2B5EF4-FFF2-40B4-BE49-F238E27FC236}">
                <a16:creationId xmlns:a16="http://schemas.microsoft.com/office/drawing/2014/main" id="{9841CA30-373B-4354-9E7C-25297698F93A}"/>
              </a:ext>
            </a:extLst>
          </p:cNvPr>
          <p:cNvGrpSpPr/>
          <p:nvPr/>
        </p:nvGrpSpPr>
        <p:grpSpPr>
          <a:xfrm flipH="1" flipV="1">
            <a:off x="0" y="1365535"/>
            <a:ext cx="5765800" cy="5492464"/>
            <a:chOff x="6046402" y="0"/>
            <a:chExt cx="6145598" cy="5854257"/>
          </a:xfrm>
        </p:grpSpPr>
        <p:sp>
          <p:nvSpPr>
            <p:cNvPr id="69" name="矩形 2">
              <a:extLst>
                <a:ext uri="{FF2B5EF4-FFF2-40B4-BE49-F238E27FC236}">
                  <a16:creationId xmlns:a16="http://schemas.microsoft.com/office/drawing/2014/main" id="{E28B5FD6-4AA4-4EEC-A342-30C7429C0852}"/>
                </a:ext>
              </a:extLst>
            </p:cNvPr>
            <p:cNvSpPr/>
            <p:nvPr/>
          </p:nvSpPr>
          <p:spPr>
            <a:xfrm>
              <a:off x="6046402" y="0"/>
              <a:ext cx="6145598" cy="5854257"/>
            </a:xfrm>
            <a:custGeom>
              <a:avLst/>
              <a:gdLst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6312248 h 6312248"/>
                <a:gd name="connsiteX3" fmla="*/ 0 w 7658100"/>
                <a:gd name="connsiteY3" fmla="*/ 6312248 h 6312248"/>
                <a:gd name="connsiteX4" fmla="*/ 0 w 7658100"/>
                <a:gd name="connsiteY4" fmla="*/ 0 h 6312248"/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4635848 h 6312248"/>
                <a:gd name="connsiteX3" fmla="*/ 0 w 7658100"/>
                <a:gd name="connsiteY3" fmla="*/ 6312248 h 6312248"/>
                <a:gd name="connsiteX4" fmla="*/ 0 w 7658100"/>
                <a:gd name="connsiteY4" fmla="*/ 0 h 6312248"/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4635848 h 6312248"/>
                <a:gd name="connsiteX3" fmla="*/ 4787900 w 7658100"/>
                <a:gd name="connsiteY3" fmla="*/ 6159500 h 6312248"/>
                <a:gd name="connsiteX4" fmla="*/ 0 w 7658100"/>
                <a:gd name="connsiteY4" fmla="*/ 6312248 h 6312248"/>
                <a:gd name="connsiteX5" fmla="*/ 0 w 7658100"/>
                <a:gd name="connsiteY5" fmla="*/ 0 h 6312248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0 w 7658100"/>
                <a:gd name="connsiteY5" fmla="*/ 0 h 6159500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1993900 w 7658100"/>
                <a:gd name="connsiteY5" fmla="*/ 2755900 h 6159500"/>
                <a:gd name="connsiteX6" fmla="*/ 0 w 7658100"/>
                <a:gd name="connsiteY6" fmla="*/ 0 h 6159500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1993900 w 7658100"/>
                <a:gd name="connsiteY5" fmla="*/ 2755900 h 6159500"/>
                <a:gd name="connsiteX6" fmla="*/ 673100 w 7658100"/>
                <a:gd name="connsiteY6" fmla="*/ 1587500 h 6159500"/>
                <a:gd name="connsiteX7" fmla="*/ 0 w 7658100"/>
                <a:gd name="connsiteY7" fmla="*/ 0 h 6159500"/>
                <a:gd name="connsiteX0" fmla="*/ 0 w 7239000"/>
                <a:gd name="connsiteY0" fmla="*/ 0 h 6159500"/>
                <a:gd name="connsiteX1" fmla="*/ 7239000 w 7239000"/>
                <a:gd name="connsiteY1" fmla="*/ 0 h 6159500"/>
                <a:gd name="connsiteX2" fmla="*/ 7239000 w 7239000"/>
                <a:gd name="connsiteY2" fmla="*/ 4635848 h 6159500"/>
                <a:gd name="connsiteX3" fmla="*/ 4368800 w 7239000"/>
                <a:gd name="connsiteY3" fmla="*/ 6159500 h 6159500"/>
                <a:gd name="connsiteX4" fmla="*/ 1409700 w 7239000"/>
                <a:gd name="connsiteY4" fmla="*/ 4966048 h 6159500"/>
                <a:gd name="connsiteX5" fmla="*/ 1574800 w 7239000"/>
                <a:gd name="connsiteY5" fmla="*/ 2755900 h 6159500"/>
                <a:gd name="connsiteX6" fmla="*/ 254000 w 7239000"/>
                <a:gd name="connsiteY6" fmla="*/ 1587500 h 6159500"/>
                <a:gd name="connsiteX7" fmla="*/ 0 w 7239000"/>
                <a:gd name="connsiteY7" fmla="*/ 0 h 6159500"/>
                <a:gd name="connsiteX0" fmla="*/ 12010 w 7251010"/>
                <a:gd name="connsiteY0" fmla="*/ 0 h 6159500"/>
                <a:gd name="connsiteX1" fmla="*/ 7251010 w 7251010"/>
                <a:gd name="connsiteY1" fmla="*/ 0 h 6159500"/>
                <a:gd name="connsiteX2" fmla="*/ 7251010 w 7251010"/>
                <a:gd name="connsiteY2" fmla="*/ 4635848 h 6159500"/>
                <a:gd name="connsiteX3" fmla="*/ 4380810 w 7251010"/>
                <a:gd name="connsiteY3" fmla="*/ 6159500 h 6159500"/>
                <a:gd name="connsiteX4" fmla="*/ 1421710 w 7251010"/>
                <a:gd name="connsiteY4" fmla="*/ 4966048 h 6159500"/>
                <a:gd name="connsiteX5" fmla="*/ 1586810 w 7251010"/>
                <a:gd name="connsiteY5" fmla="*/ 2755900 h 6159500"/>
                <a:gd name="connsiteX6" fmla="*/ 266010 w 7251010"/>
                <a:gd name="connsiteY6" fmla="*/ 1587500 h 6159500"/>
                <a:gd name="connsiteX7" fmla="*/ 12010 w 7251010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240106"/>
                <a:gd name="connsiteX1" fmla="*/ 7266644 w 7266644"/>
                <a:gd name="connsiteY1" fmla="*/ 0 h 6240106"/>
                <a:gd name="connsiteX2" fmla="*/ 7266644 w 7266644"/>
                <a:gd name="connsiteY2" fmla="*/ 4635848 h 6240106"/>
                <a:gd name="connsiteX3" fmla="*/ 4396444 w 7266644"/>
                <a:gd name="connsiteY3" fmla="*/ 6159500 h 6240106"/>
                <a:gd name="connsiteX4" fmla="*/ 1437344 w 7266644"/>
                <a:gd name="connsiteY4" fmla="*/ 4966048 h 6240106"/>
                <a:gd name="connsiteX5" fmla="*/ 1602444 w 7266644"/>
                <a:gd name="connsiteY5" fmla="*/ 2755900 h 6240106"/>
                <a:gd name="connsiteX6" fmla="*/ 281644 w 7266644"/>
                <a:gd name="connsiteY6" fmla="*/ 1587500 h 6240106"/>
                <a:gd name="connsiteX7" fmla="*/ 27644 w 7266644"/>
                <a:gd name="connsiteY7" fmla="*/ 0 h 6240106"/>
                <a:gd name="connsiteX0" fmla="*/ 27644 w 7266644"/>
                <a:gd name="connsiteY0" fmla="*/ 0 h 6240106"/>
                <a:gd name="connsiteX1" fmla="*/ 7266644 w 7266644"/>
                <a:gd name="connsiteY1" fmla="*/ 0 h 6240106"/>
                <a:gd name="connsiteX2" fmla="*/ 7266644 w 7266644"/>
                <a:gd name="connsiteY2" fmla="*/ 4635848 h 6240106"/>
                <a:gd name="connsiteX3" fmla="*/ 4396444 w 7266644"/>
                <a:gd name="connsiteY3" fmla="*/ 6159500 h 6240106"/>
                <a:gd name="connsiteX4" fmla="*/ 1437344 w 7266644"/>
                <a:gd name="connsiteY4" fmla="*/ 4966048 h 6240106"/>
                <a:gd name="connsiteX5" fmla="*/ 1602444 w 7266644"/>
                <a:gd name="connsiteY5" fmla="*/ 2755900 h 6240106"/>
                <a:gd name="connsiteX6" fmla="*/ 281644 w 7266644"/>
                <a:gd name="connsiteY6" fmla="*/ 1587500 h 6240106"/>
                <a:gd name="connsiteX7" fmla="*/ 27644 w 7266644"/>
                <a:gd name="connsiteY7" fmla="*/ 0 h 624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6644" h="6240106">
                  <a:moveTo>
                    <a:pt x="27644" y="0"/>
                  </a:moveTo>
                  <a:lnTo>
                    <a:pt x="7266644" y="0"/>
                  </a:lnTo>
                  <a:lnTo>
                    <a:pt x="7266644" y="4635848"/>
                  </a:lnTo>
                  <a:cubicBezTo>
                    <a:pt x="6508877" y="5380799"/>
                    <a:pt x="5408211" y="5947949"/>
                    <a:pt x="4396444" y="6159500"/>
                  </a:cubicBezTo>
                  <a:cubicBezTo>
                    <a:pt x="3257677" y="6333183"/>
                    <a:pt x="2042711" y="6341765"/>
                    <a:pt x="1437344" y="4966048"/>
                  </a:cubicBezTo>
                  <a:cubicBezTo>
                    <a:pt x="1170644" y="4254732"/>
                    <a:pt x="1869144" y="3467216"/>
                    <a:pt x="1602444" y="2755900"/>
                  </a:cubicBezTo>
                  <a:cubicBezTo>
                    <a:pt x="1268011" y="2281767"/>
                    <a:pt x="603377" y="2150533"/>
                    <a:pt x="281644" y="1587500"/>
                  </a:cubicBezTo>
                  <a:cubicBezTo>
                    <a:pt x="6477" y="982133"/>
                    <a:pt x="-40089" y="783167"/>
                    <a:pt x="27644" y="0"/>
                  </a:cubicBezTo>
                  <a:close/>
                </a:path>
              </a:pathLst>
            </a:custGeom>
            <a:solidFill>
              <a:srgbClr val="29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02BD9C0E-060A-4942-8D99-3F0E5D594A72}"/>
                </a:ext>
              </a:extLst>
            </p:cNvPr>
            <p:cNvSpPr/>
            <p:nvPr/>
          </p:nvSpPr>
          <p:spPr>
            <a:xfrm>
              <a:off x="6384418" y="982694"/>
              <a:ext cx="5779425" cy="4849828"/>
            </a:xfrm>
            <a:custGeom>
              <a:avLst/>
              <a:gdLst>
                <a:gd name="connsiteX0" fmla="*/ 1625138 w 6833676"/>
                <a:gd name="connsiteY0" fmla="*/ 2631 h 5169476"/>
                <a:gd name="connsiteX1" fmla="*/ 2357820 w 6833676"/>
                <a:gd name="connsiteY1" fmla="*/ 169215 h 5169476"/>
                <a:gd name="connsiteX2" fmla="*/ 3803887 w 6833676"/>
                <a:gd name="connsiteY2" fmla="*/ 1848769 h 5169476"/>
                <a:gd name="connsiteX3" fmla="*/ 5564017 w 6833676"/>
                <a:gd name="connsiteY3" fmla="*/ 1741006 h 5169476"/>
                <a:gd name="connsiteX4" fmla="*/ 6711302 w 6833676"/>
                <a:gd name="connsiteY4" fmla="*/ 2169648 h 5169476"/>
                <a:gd name="connsiteX5" fmla="*/ 6833676 w 6833676"/>
                <a:gd name="connsiteY5" fmla="*/ 2258104 h 5169476"/>
                <a:gd name="connsiteX6" fmla="*/ 6833676 w 6833676"/>
                <a:gd name="connsiteY6" fmla="*/ 3565218 h 5169476"/>
                <a:gd name="connsiteX7" fmla="*/ 3963476 w 6833676"/>
                <a:gd name="connsiteY7" fmla="*/ 5088870 h 5169476"/>
                <a:gd name="connsiteX8" fmla="*/ 1004376 w 6833676"/>
                <a:gd name="connsiteY8" fmla="*/ 3895418 h 5169476"/>
                <a:gd name="connsiteX9" fmla="*/ 1169476 w 6833676"/>
                <a:gd name="connsiteY9" fmla="*/ 1685270 h 5169476"/>
                <a:gd name="connsiteX10" fmla="*/ 61380 w 6833676"/>
                <a:gd name="connsiteY10" fmla="*/ 793142 h 5169476"/>
                <a:gd name="connsiteX11" fmla="*/ 0 w 6833676"/>
                <a:gd name="connsiteY11" fmla="*/ 726547 h 5169476"/>
                <a:gd name="connsiteX12" fmla="*/ 122787 w 6833676"/>
                <a:gd name="connsiteY12" fmla="*/ 607203 h 5169476"/>
                <a:gd name="connsiteX13" fmla="*/ 1625138 w 6833676"/>
                <a:gd name="connsiteY13" fmla="*/ 2631 h 516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33676" h="5169476">
                  <a:moveTo>
                    <a:pt x="1625138" y="2631"/>
                  </a:moveTo>
                  <a:cubicBezTo>
                    <a:pt x="1851764" y="14512"/>
                    <a:pt x="2095163" y="67080"/>
                    <a:pt x="2357820" y="169215"/>
                  </a:cubicBezTo>
                  <a:cubicBezTo>
                    <a:pt x="3049381" y="483606"/>
                    <a:pt x="3112325" y="1534378"/>
                    <a:pt x="3803887" y="1848769"/>
                  </a:cubicBezTo>
                  <a:cubicBezTo>
                    <a:pt x="4375629" y="1947552"/>
                    <a:pt x="4938393" y="1570381"/>
                    <a:pt x="5564017" y="1741006"/>
                  </a:cubicBezTo>
                  <a:cubicBezTo>
                    <a:pt x="5913433" y="1800600"/>
                    <a:pt x="6350620" y="1930362"/>
                    <a:pt x="6711302" y="2169648"/>
                  </a:cubicBezTo>
                  <a:lnTo>
                    <a:pt x="6833676" y="2258104"/>
                  </a:lnTo>
                  <a:lnTo>
                    <a:pt x="6833676" y="3565218"/>
                  </a:lnTo>
                  <a:cubicBezTo>
                    <a:pt x="6075909" y="4310169"/>
                    <a:pt x="4975243" y="4877319"/>
                    <a:pt x="3963476" y="5088870"/>
                  </a:cubicBezTo>
                  <a:cubicBezTo>
                    <a:pt x="2824709" y="5262553"/>
                    <a:pt x="1609743" y="5271135"/>
                    <a:pt x="1004376" y="3895418"/>
                  </a:cubicBezTo>
                  <a:cubicBezTo>
                    <a:pt x="737676" y="3184102"/>
                    <a:pt x="1436176" y="2396586"/>
                    <a:pt x="1169476" y="1685270"/>
                  </a:cubicBezTo>
                  <a:cubicBezTo>
                    <a:pt x="897750" y="1300037"/>
                    <a:pt x="408039" y="1141171"/>
                    <a:pt x="61380" y="793142"/>
                  </a:cubicBezTo>
                  <a:lnTo>
                    <a:pt x="0" y="726547"/>
                  </a:lnTo>
                  <a:lnTo>
                    <a:pt x="122787" y="607203"/>
                  </a:lnTo>
                  <a:cubicBezTo>
                    <a:pt x="535732" y="228599"/>
                    <a:pt x="1020800" y="-29051"/>
                    <a:pt x="1625138" y="2631"/>
                  </a:cubicBezTo>
                  <a:close/>
                </a:path>
              </a:pathLst>
            </a:custGeom>
            <a:solidFill>
              <a:srgbClr val="27A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D8037783-1576-4013-8F9D-780AE2F6AEE7}"/>
              </a:ext>
            </a:extLst>
          </p:cNvPr>
          <p:cNvGrpSpPr/>
          <p:nvPr/>
        </p:nvGrpSpPr>
        <p:grpSpPr>
          <a:xfrm>
            <a:off x="6599204" y="1916036"/>
            <a:ext cx="862387" cy="826939"/>
            <a:chOff x="5336063" y="2804432"/>
            <a:chExt cx="862387" cy="826939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FBB2050F-918B-4385-8BA8-E00391E3C4B3}"/>
                </a:ext>
              </a:extLst>
            </p:cNvPr>
            <p:cNvSpPr/>
            <p:nvPr/>
          </p:nvSpPr>
          <p:spPr>
            <a:xfrm>
              <a:off x="5353787" y="2804432"/>
              <a:ext cx="826938" cy="826939"/>
            </a:xfrm>
            <a:prstGeom prst="ellipse">
              <a:avLst/>
            </a:prstGeom>
            <a:solidFill>
              <a:srgbClr val="29BEC1"/>
            </a:solidFill>
            <a:ln>
              <a:solidFill>
                <a:srgbClr val="29BE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8E11EBCE-4D07-4718-9805-0E9AC820C6E1}"/>
                </a:ext>
              </a:extLst>
            </p:cNvPr>
            <p:cNvSpPr txBox="1"/>
            <p:nvPr/>
          </p:nvSpPr>
          <p:spPr>
            <a:xfrm>
              <a:off x="5336063" y="2925514"/>
              <a:ext cx="862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73F2CE1F-0FF3-4DBF-9A33-B17607440C27}"/>
              </a:ext>
            </a:extLst>
          </p:cNvPr>
          <p:cNvGrpSpPr/>
          <p:nvPr/>
        </p:nvGrpSpPr>
        <p:grpSpPr>
          <a:xfrm>
            <a:off x="6579435" y="3105360"/>
            <a:ext cx="4953001" cy="1504966"/>
            <a:chOff x="6911163" y="2238382"/>
            <a:chExt cx="2597977" cy="1504966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4FCD7367-88CD-435D-A191-C85CA58425CC}"/>
                </a:ext>
              </a:extLst>
            </p:cNvPr>
            <p:cNvSpPr txBox="1"/>
            <p:nvPr/>
          </p:nvSpPr>
          <p:spPr>
            <a:xfrm>
              <a:off x="6911163" y="2238382"/>
              <a:ext cx="1774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29BEC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学习目标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BB70337E-B149-4EB1-966D-C38ECDE1375A}"/>
                </a:ext>
              </a:extLst>
            </p:cNvPr>
            <p:cNvSpPr txBox="1"/>
            <p:nvPr/>
          </p:nvSpPr>
          <p:spPr>
            <a:xfrm>
              <a:off x="6911163" y="3343238"/>
              <a:ext cx="2597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i="1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AED485B9-7B25-4D1F-883E-6629D5732AED}"/>
              </a:ext>
            </a:extLst>
          </p:cNvPr>
          <p:cNvCxnSpPr>
            <a:cxnSpLocks/>
          </p:cNvCxnSpPr>
          <p:nvPr/>
        </p:nvCxnSpPr>
        <p:spPr>
          <a:xfrm>
            <a:off x="6681840" y="3014925"/>
            <a:ext cx="5339270" cy="0"/>
          </a:xfrm>
          <a:prstGeom prst="line">
            <a:avLst/>
          </a:prstGeom>
          <a:ln w="22225">
            <a:solidFill>
              <a:srgbClr val="29BE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9F025199-8893-4F1C-9060-4F3270D7C200}"/>
              </a:ext>
            </a:extLst>
          </p:cNvPr>
          <p:cNvGrpSpPr/>
          <p:nvPr/>
        </p:nvGrpSpPr>
        <p:grpSpPr>
          <a:xfrm flipH="1">
            <a:off x="9712468" y="-1371277"/>
            <a:ext cx="3834070" cy="2596658"/>
            <a:chOff x="-1349232" y="-1371277"/>
            <a:chExt cx="3834070" cy="2596658"/>
          </a:xfrm>
        </p:grpSpPr>
        <p:sp>
          <p:nvSpPr>
            <p:cNvPr id="65" name="椭圆 6">
              <a:extLst>
                <a:ext uri="{FF2B5EF4-FFF2-40B4-BE49-F238E27FC236}">
                  <a16:creationId xmlns:a16="http://schemas.microsoft.com/office/drawing/2014/main" id="{BD24418D-CA0B-43F6-9E66-2888B42846AA}"/>
                </a:ext>
              </a:extLst>
            </p:cNvPr>
            <p:cNvSpPr/>
            <p:nvPr/>
          </p:nvSpPr>
          <p:spPr>
            <a:xfrm flipH="1">
              <a:off x="-466245" y="-1117601"/>
              <a:ext cx="2951083" cy="2342982"/>
            </a:xfrm>
            <a:custGeom>
              <a:avLst/>
              <a:gdLst>
                <a:gd name="connsiteX0" fmla="*/ 0 w 3204754"/>
                <a:gd name="connsiteY0" fmla="*/ 1052286 h 2104572"/>
                <a:gd name="connsiteX1" fmla="*/ 1602377 w 3204754"/>
                <a:gd name="connsiteY1" fmla="*/ 0 h 2104572"/>
                <a:gd name="connsiteX2" fmla="*/ 3204754 w 3204754"/>
                <a:gd name="connsiteY2" fmla="*/ 1052286 h 2104572"/>
                <a:gd name="connsiteX3" fmla="*/ 1602377 w 3204754"/>
                <a:gd name="connsiteY3" fmla="*/ 2104572 h 2104572"/>
                <a:gd name="connsiteX4" fmla="*/ 0 w 3204754"/>
                <a:gd name="connsiteY4" fmla="*/ 1052286 h 2104572"/>
                <a:gd name="connsiteX0" fmla="*/ 0 w 3204754"/>
                <a:gd name="connsiteY0" fmla="*/ 1052286 h 2342982"/>
                <a:gd name="connsiteX1" fmla="*/ 1602377 w 3204754"/>
                <a:gd name="connsiteY1" fmla="*/ 0 h 2342982"/>
                <a:gd name="connsiteX2" fmla="*/ 3204754 w 3204754"/>
                <a:gd name="connsiteY2" fmla="*/ 1052286 h 2342982"/>
                <a:gd name="connsiteX3" fmla="*/ 1602377 w 3204754"/>
                <a:gd name="connsiteY3" fmla="*/ 2104572 h 2342982"/>
                <a:gd name="connsiteX4" fmla="*/ 0 w 3204754"/>
                <a:gd name="connsiteY4" fmla="*/ 1052286 h 234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754" h="2342982">
                  <a:moveTo>
                    <a:pt x="0" y="1052286"/>
                  </a:moveTo>
                  <a:cubicBezTo>
                    <a:pt x="0" y="471124"/>
                    <a:pt x="717409" y="0"/>
                    <a:pt x="1602377" y="0"/>
                  </a:cubicBezTo>
                  <a:cubicBezTo>
                    <a:pt x="2487345" y="0"/>
                    <a:pt x="3204754" y="471124"/>
                    <a:pt x="3204754" y="1052286"/>
                  </a:cubicBezTo>
                  <a:cubicBezTo>
                    <a:pt x="3204754" y="1633448"/>
                    <a:pt x="2174925" y="2858952"/>
                    <a:pt x="1602377" y="2104572"/>
                  </a:cubicBezTo>
                  <a:cubicBezTo>
                    <a:pt x="1029829" y="1350192"/>
                    <a:pt x="0" y="1633448"/>
                    <a:pt x="0" y="1052286"/>
                  </a:cubicBezTo>
                  <a:close/>
                </a:path>
              </a:pathLst>
            </a:custGeom>
            <a:noFill/>
            <a:ln w="22225">
              <a:solidFill>
                <a:srgbClr val="29BE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椭圆 6">
              <a:extLst>
                <a:ext uri="{FF2B5EF4-FFF2-40B4-BE49-F238E27FC236}">
                  <a16:creationId xmlns:a16="http://schemas.microsoft.com/office/drawing/2014/main" id="{85235384-8EAE-45E3-95BF-FB41B7E22A5E}"/>
                </a:ext>
              </a:extLst>
            </p:cNvPr>
            <p:cNvSpPr/>
            <p:nvPr/>
          </p:nvSpPr>
          <p:spPr>
            <a:xfrm flipH="1">
              <a:off x="-895880" y="-1117601"/>
              <a:ext cx="2951083" cy="2342982"/>
            </a:xfrm>
            <a:custGeom>
              <a:avLst/>
              <a:gdLst>
                <a:gd name="connsiteX0" fmla="*/ 0 w 3204754"/>
                <a:gd name="connsiteY0" fmla="*/ 1052286 h 2104572"/>
                <a:gd name="connsiteX1" fmla="*/ 1602377 w 3204754"/>
                <a:gd name="connsiteY1" fmla="*/ 0 h 2104572"/>
                <a:gd name="connsiteX2" fmla="*/ 3204754 w 3204754"/>
                <a:gd name="connsiteY2" fmla="*/ 1052286 h 2104572"/>
                <a:gd name="connsiteX3" fmla="*/ 1602377 w 3204754"/>
                <a:gd name="connsiteY3" fmla="*/ 2104572 h 2104572"/>
                <a:gd name="connsiteX4" fmla="*/ 0 w 3204754"/>
                <a:gd name="connsiteY4" fmla="*/ 1052286 h 2104572"/>
                <a:gd name="connsiteX0" fmla="*/ 0 w 3204754"/>
                <a:gd name="connsiteY0" fmla="*/ 1052286 h 2342982"/>
                <a:gd name="connsiteX1" fmla="*/ 1602377 w 3204754"/>
                <a:gd name="connsiteY1" fmla="*/ 0 h 2342982"/>
                <a:gd name="connsiteX2" fmla="*/ 3204754 w 3204754"/>
                <a:gd name="connsiteY2" fmla="*/ 1052286 h 2342982"/>
                <a:gd name="connsiteX3" fmla="*/ 1602377 w 3204754"/>
                <a:gd name="connsiteY3" fmla="*/ 2104572 h 2342982"/>
                <a:gd name="connsiteX4" fmla="*/ 0 w 3204754"/>
                <a:gd name="connsiteY4" fmla="*/ 1052286 h 234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754" h="2342982">
                  <a:moveTo>
                    <a:pt x="0" y="1052286"/>
                  </a:moveTo>
                  <a:cubicBezTo>
                    <a:pt x="0" y="471124"/>
                    <a:pt x="717409" y="0"/>
                    <a:pt x="1602377" y="0"/>
                  </a:cubicBezTo>
                  <a:cubicBezTo>
                    <a:pt x="2487345" y="0"/>
                    <a:pt x="3204754" y="471124"/>
                    <a:pt x="3204754" y="1052286"/>
                  </a:cubicBezTo>
                  <a:cubicBezTo>
                    <a:pt x="3204754" y="1633448"/>
                    <a:pt x="2174925" y="2858952"/>
                    <a:pt x="1602377" y="2104572"/>
                  </a:cubicBezTo>
                  <a:cubicBezTo>
                    <a:pt x="1029829" y="1350192"/>
                    <a:pt x="0" y="1633448"/>
                    <a:pt x="0" y="1052286"/>
                  </a:cubicBezTo>
                  <a:close/>
                </a:path>
              </a:pathLst>
            </a:custGeom>
            <a:solidFill>
              <a:srgbClr val="4F9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" name="椭圆 6">
              <a:extLst>
                <a:ext uri="{FF2B5EF4-FFF2-40B4-BE49-F238E27FC236}">
                  <a16:creationId xmlns:a16="http://schemas.microsoft.com/office/drawing/2014/main" id="{EC6E9D4D-0047-4BF7-A6FF-AEBDC17F8CC7}"/>
                </a:ext>
              </a:extLst>
            </p:cNvPr>
            <p:cNvSpPr/>
            <p:nvPr/>
          </p:nvSpPr>
          <p:spPr>
            <a:xfrm flipH="1">
              <a:off x="-1349232" y="-1371277"/>
              <a:ext cx="3204754" cy="2342982"/>
            </a:xfrm>
            <a:custGeom>
              <a:avLst/>
              <a:gdLst>
                <a:gd name="connsiteX0" fmla="*/ 0 w 3204754"/>
                <a:gd name="connsiteY0" fmla="*/ 1052286 h 2104572"/>
                <a:gd name="connsiteX1" fmla="*/ 1602377 w 3204754"/>
                <a:gd name="connsiteY1" fmla="*/ 0 h 2104572"/>
                <a:gd name="connsiteX2" fmla="*/ 3204754 w 3204754"/>
                <a:gd name="connsiteY2" fmla="*/ 1052286 h 2104572"/>
                <a:gd name="connsiteX3" fmla="*/ 1602377 w 3204754"/>
                <a:gd name="connsiteY3" fmla="*/ 2104572 h 2104572"/>
                <a:gd name="connsiteX4" fmla="*/ 0 w 3204754"/>
                <a:gd name="connsiteY4" fmla="*/ 1052286 h 2104572"/>
                <a:gd name="connsiteX0" fmla="*/ 0 w 3204754"/>
                <a:gd name="connsiteY0" fmla="*/ 1052286 h 2342982"/>
                <a:gd name="connsiteX1" fmla="*/ 1602377 w 3204754"/>
                <a:gd name="connsiteY1" fmla="*/ 0 h 2342982"/>
                <a:gd name="connsiteX2" fmla="*/ 3204754 w 3204754"/>
                <a:gd name="connsiteY2" fmla="*/ 1052286 h 2342982"/>
                <a:gd name="connsiteX3" fmla="*/ 1602377 w 3204754"/>
                <a:gd name="connsiteY3" fmla="*/ 2104572 h 2342982"/>
                <a:gd name="connsiteX4" fmla="*/ 0 w 3204754"/>
                <a:gd name="connsiteY4" fmla="*/ 1052286 h 234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754" h="2342982">
                  <a:moveTo>
                    <a:pt x="0" y="1052286"/>
                  </a:moveTo>
                  <a:cubicBezTo>
                    <a:pt x="0" y="471124"/>
                    <a:pt x="717409" y="0"/>
                    <a:pt x="1602377" y="0"/>
                  </a:cubicBezTo>
                  <a:cubicBezTo>
                    <a:pt x="2487345" y="0"/>
                    <a:pt x="3204754" y="471124"/>
                    <a:pt x="3204754" y="1052286"/>
                  </a:cubicBezTo>
                  <a:cubicBezTo>
                    <a:pt x="3204754" y="1633448"/>
                    <a:pt x="2174925" y="2858952"/>
                    <a:pt x="1602377" y="2104572"/>
                  </a:cubicBezTo>
                  <a:cubicBezTo>
                    <a:pt x="1029829" y="1350192"/>
                    <a:pt x="0" y="1633448"/>
                    <a:pt x="0" y="1052286"/>
                  </a:cubicBezTo>
                  <a:close/>
                </a:path>
              </a:pathLst>
            </a:custGeom>
            <a:solidFill>
              <a:srgbClr val="418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71" name="图片 70">
            <a:extLst>
              <a:ext uri="{FF2B5EF4-FFF2-40B4-BE49-F238E27FC236}">
                <a16:creationId xmlns:a16="http://schemas.microsoft.com/office/drawing/2014/main" id="{1BDE17D5-A43D-45DB-8B4E-3C5C176B0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5426" y="844508"/>
            <a:ext cx="5390207" cy="6013491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14000"/>
              </a:prstClr>
            </a:outerShdw>
          </a:effectLst>
        </p:spPr>
      </p:pic>
      <p:grpSp>
        <p:nvGrpSpPr>
          <p:cNvPr id="73" name="组合 72">
            <a:extLst>
              <a:ext uri="{FF2B5EF4-FFF2-40B4-BE49-F238E27FC236}">
                <a16:creationId xmlns:a16="http://schemas.microsoft.com/office/drawing/2014/main" id="{09B22F1E-B62E-438E-A6FE-8F14FC70CF6A}"/>
              </a:ext>
            </a:extLst>
          </p:cNvPr>
          <p:cNvGrpSpPr/>
          <p:nvPr/>
        </p:nvGrpSpPr>
        <p:grpSpPr>
          <a:xfrm flipH="1">
            <a:off x="9105899" y="6278401"/>
            <a:ext cx="3086100" cy="601028"/>
            <a:chOff x="0" y="5922765"/>
            <a:chExt cx="4912181" cy="956664"/>
          </a:xfrm>
        </p:grpSpPr>
        <p:sp>
          <p:nvSpPr>
            <p:cNvPr id="74" name="矩形 4">
              <a:extLst>
                <a:ext uri="{FF2B5EF4-FFF2-40B4-BE49-F238E27FC236}">
                  <a16:creationId xmlns:a16="http://schemas.microsoft.com/office/drawing/2014/main" id="{3B6A0DC4-741E-488B-BD69-611CD376A900}"/>
                </a:ext>
              </a:extLst>
            </p:cNvPr>
            <p:cNvSpPr/>
            <p:nvPr/>
          </p:nvSpPr>
          <p:spPr>
            <a:xfrm>
              <a:off x="0" y="5922765"/>
              <a:ext cx="4912181" cy="939140"/>
            </a:xfrm>
            <a:custGeom>
              <a:avLst/>
              <a:gdLst>
                <a:gd name="connsiteX0" fmla="*/ 0 w 8763000"/>
                <a:gd name="connsiteY0" fmla="*/ 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0 h 4040980"/>
                <a:gd name="connsiteX0" fmla="*/ 0 w 8763000"/>
                <a:gd name="connsiteY0" fmla="*/ 70485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8763000 w 8763000"/>
                <a:gd name="connsiteY2" fmla="*/ 0 h 4040980"/>
                <a:gd name="connsiteX3" fmla="*/ 8763000 w 8763000"/>
                <a:gd name="connsiteY3" fmla="*/ 4040980 h 4040980"/>
                <a:gd name="connsiteX4" fmla="*/ 0 w 8763000"/>
                <a:gd name="connsiteY4" fmla="*/ 4040980 h 4040980"/>
                <a:gd name="connsiteX5" fmla="*/ 0 w 8763000"/>
                <a:gd name="connsiteY5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4067175 w 8763000"/>
                <a:gd name="connsiteY2" fmla="*/ 3171825 h 4040980"/>
                <a:gd name="connsiteX3" fmla="*/ 8763000 w 8763000"/>
                <a:gd name="connsiteY3" fmla="*/ 0 h 4040980"/>
                <a:gd name="connsiteX4" fmla="*/ 8763000 w 8763000"/>
                <a:gd name="connsiteY4" fmla="*/ 4040980 h 4040980"/>
                <a:gd name="connsiteX5" fmla="*/ 0 w 8763000"/>
                <a:gd name="connsiteY5" fmla="*/ 4040980 h 4040980"/>
                <a:gd name="connsiteX6" fmla="*/ 0 w 8763000"/>
                <a:gd name="connsiteY6" fmla="*/ 704850 h 4040980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637301"/>
                <a:gd name="connsiteY0" fmla="*/ 476250 h 4441030"/>
                <a:gd name="connsiteX1" fmla="*/ 1514475 w 8637301"/>
                <a:gd name="connsiteY1" fmla="*/ 0 h 4441030"/>
                <a:gd name="connsiteX2" fmla="*/ 4067175 w 8637301"/>
                <a:gd name="connsiteY2" fmla="*/ 2943225 h 4441030"/>
                <a:gd name="connsiteX3" fmla="*/ 8637301 w 8637301"/>
                <a:gd name="connsiteY3" fmla="*/ 4441030 h 4441030"/>
                <a:gd name="connsiteX4" fmla="*/ 0 w 8637301"/>
                <a:gd name="connsiteY4" fmla="*/ 3812380 h 4441030"/>
                <a:gd name="connsiteX5" fmla="*/ 0 w 8637301"/>
                <a:gd name="connsiteY5" fmla="*/ 476250 h 4441030"/>
                <a:gd name="connsiteX0" fmla="*/ 0 w 8712408"/>
                <a:gd name="connsiteY0" fmla="*/ 476250 h 3843683"/>
                <a:gd name="connsiteX1" fmla="*/ 1514475 w 8712408"/>
                <a:gd name="connsiteY1" fmla="*/ 0 h 3843683"/>
                <a:gd name="connsiteX2" fmla="*/ 4067175 w 8712408"/>
                <a:gd name="connsiteY2" fmla="*/ 2943225 h 3843683"/>
                <a:gd name="connsiteX3" fmla="*/ 8712408 w 8712408"/>
                <a:gd name="connsiteY3" fmla="*/ 3843683 h 3843683"/>
                <a:gd name="connsiteX4" fmla="*/ 0 w 8712408"/>
                <a:gd name="connsiteY4" fmla="*/ 3812380 h 3843683"/>
                <a:gd name="connsiteX5" fmla="*/ 0 w 8712408"/>
                <a:gd name="connsiteY5" fmla="*/ 476250 h 38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2408" h="3843683">
                  <a:moveTo>
                    <a:pt x="0" y="476250"/>
                  </a:moveTo>
                  <a:cubicBezTo>
                    <a:pt x="625475" y="104775"/>
                    <a:pt x="898525" y="0"/>
                    <a:pt x="1514475" y="0"/>
                  </a:cubicBezTo>
                  <a:cubicBezTo>
                    <a:pt x="3267075" y="133350"/>
                    <a:pt x="2428875" y="2857500"/>
                    <a:pt x="4067175" y="2943225"/>
                  </a:cubicBezTo>
                  <a:cubicBezTo>
                    <a:pt x="8070850" y="2213768"/>
                    <a:pt x="8090108" y="3487290"/>
                    <a:pt x="8712408" y="3843683"/>
                  </a:cubicBezTo>
                  <a:lnTo>
                    <a:pt x="0" y="381238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rgbClr val="4F9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矩形 4">
              <a:extLst>
                <a:ext uri="{FF2B5EF4-FFF2-40B4-BE49-F238E27FC236}">
                  <a16:creationId xmlns:a16="http://schemas.microsoft.com/office/drawing/2014/main" id="{92D7F651-69A0-4DB1-BD7C-DBE16A208347}"/>
                </a:ext>
              </a:extLst>
            </p:cNvPr>
            <p:cNvSpPr/>
            <p:nvPr/>
          </p:nvSpPr>
          <p:spPr>
            <a:xfrm>
              <a:off x="1" y="5940290"/>
              <a:ext cx="2656114" cy="939139"/>
            </a:xfrm>
            <a:custGeom>
              <a:avLst/>
              <a:gdLst>
                <a:gd name="connsiteX0" fmla="*/ 0 w 8763000"/>
                <a:gd name="connsiteY0" fmla="*/ 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0 h 4040980"/>
                <a:gd name="connsiteX0" fmla="*/ 0 w 8763000"/>
                <a:gd name="connsiteY0" fmla="*/ 70485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8763000 w 8763000"/>
                <a:gd name="connsiteY2" fmla="*/ 0 h 4040980"/>
                <a:gd name="connsiteX3" fmla="*/ 8763000 w 8763000"/>
                <a:gd name="connsiteY3" fmla="*/ 4040980 h 4040980"/>
                <a:gd name="connsiteX4" fmla="*/ 0 w 8763000"/>
                <a:gd name="connsiteY4" fmla="*/ 4040980 h 4040980"/>
                <a:gd name="connsiteX5" fmla="*/ 0 w 8763000"/>
                <a:gd name="connsiteY5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4067175 w 8763000"/>
                <a:gd name="connsiteY2" fmla="*/ 3171825 h 4040980"/>
                <a:gd name="connsiteX3" fmla="*/ 8763000 w 8763000"/>
                <a:gd name="connsiteY3" fmla="*/ 0 h 4040980"/>
                <a:gd name="connsiteX4" fmla="*/ 8763000 w 8763000"/>
                <a:gd name="connsiteY4" fmla="*/ 4040980 h 4040980"/>
                <a:gd name="connsiteX5" fmla="*/ 0 w 8763000"/>
                <a:gd name="connsiteY5" fmla="*/ 4040980 h 4040980"/>
                <a:gd name="connsiteX6" fmla="*/ 0 w 8763000"/>
                <a:gd name="connsiteY6" fmla="*/ 704850 h 4040980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00" h="3812380">
                  <a:moveTo>
                    <a:pt x="0" y="476250"/>
                  </a:moveTo>
                  <a:cubicBezTo>
                    <a:pt x="625475" y="104775"/>
                    <a:pt x="898525" y="0"/>
                    <a:pt x="1514475" y="0"/>
                  </a:cubicBezTo>
                  <a:cubicBezTo>
                    <a:pt x="3267075" y="133350"/>
                    <a:pt x="2428875" y="2857500"/>
                    <a:pt x="4067175" y="2943225"/>
                  </a:cubicBezTo>
                  <a:cubicBezTo>
                    <a:pt x="8070850" y="2213768"/>
                    <a:pt x="8140700" y="3455987"/>
                    <a:pt x="8763000" y="3812380"/>
                  </a:cubicBezTo>
                  <a:lnTo>
                    <a:pt x="0" y="381238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rgbClr val="418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482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3" name="对象 402435">
            <a:extLst>
              <a:ext uri="{FF2B5EF4-FFF2-40B4-BE49-F238E27FC236}">
                <a16:creationId xmlns:a16="http://schemas.microsoft.com/office/drawing/2014/main" id="{8A162449-F8AC-425F-B2D3-842E89D67F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177130"/>
              </p:ext>
            </p:extLst>
          </p:nvPr>
        </p:nvGraphicFramePr>
        <p:xfrm>
          <a:off x="914400" y="1676400"/>
          <a:ext cx="101536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4337762" imgH="3458621" progId="Word.Document.8">
                  <p:embed/>
                </p:oleObj>
              </mc:Choice>
              <mc:Fallback>
                <p:oleObj name="Document" r:id="rId2" imgW="14337762" imgH="3458621" progId="Word.Document.8">
                  <p:embed/>
                  <p:pic>
                    <p:nvPicPr>
                      <p:cNvPr id="32771" name="对象 402435">
                        <a:extLst>
                          <a:ext uri="{FF2B5EF4-FFF2-40B4-BE49-F238E27FC236}">
                            <a16:creationId xmlns:a16="http://schemas.microsoft.com/office/drawing/2014/main" id="{96475755-70FC-4386-821C-3B2327844EC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1015365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411CBD25-5FCA-4C41-90DA-EE7FEC790B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786917"/>
              </p:ext>
            </p:extLst>
          </p:nvPr>
        </p:nvGraphicFramePr>
        <p:xfrm>
          <a:off x="924452" y="3900488"/>
          <a:ext cx="7246412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2888448" progId="Word.Document.8">
                  <p:embed/>
                </p:oleObj>
              </mc:Choice>
              <mc:Fallback>
                <p:oleObj name="Document" r:id="rId4" imgW="10074393" imgH="2888448" progId="Word.Document.8">
                  <p:embed/>
                  <p:pic>
                    <p:nvPicPr>
                      <p:cNvPr id="402438" name="对象 402437">
                        <a:extLst>
                          <a:ext uri="{FF2B5EF4-FFF2-40B4-BE49-F238E27FC236}">
                            <a16:creationId xmlns:a16="http://schemas.microsoft.com/office/drawing/2014/main" id="{851C17D7-76CC-4DB6-9E17-0B62361326D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452" y="3900488"/>
                        <a:ext cx="7246412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239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1" name="对象 415745">
            <a:extLst>
              <a:ext uri="{FF2B5EF4-FFF2-40B4-BE49-F238E27FC236}">
                <a16:creationId xmlns:a16="http://schemas.microsoft.com/office/drawing/2014/main" id="{3314C8ED-C900-47E9-8262-68A968F75E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149350"/>
              </p:ext>
            </p:extLst>
          </p:nvPr>
        </p:nvGraphicFramePr>
        <p:xfrm>
          <a:off x="1047750" y="1394187"/>
          <a:ext cx="1015365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5013334" imgH="3737066" progId="Word.Document.8">
                  <p:embed/>
                </p:oleObj>
              </mc:Choice>
              <mc:Fallback>
                <p:oleObj name="Document" r:id="rId2" imgW="15013334" imgH="3737066" progId="Word.Document.8">
                  <p:embed/>
                  <p:pic>
                    <p:nvPicPr>
                      <p:cNvPr id="33794" name="对象 415745">
                        <a:extLst>
                          <a:ext uri="{FF2B5EF4-FFF2-40B4-BE49-F238E27FC236}">
                            <a16:creationId xmlns:a16="http://schemas.microsoft.com/office/drawing/2014/main" id="{E688076B-605B-46E8-869F-D0A6359AE67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1394187"/>
                        <a:ext cx="10153650" cy="254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414721">
            <a:extLst>
              <a:ext uri="{FF2B5EF4-FFF2-40B4-BE49-F238E27FC236}">
                <a16:creationId xmlns:a16="http://schemas.microsoft.com/office/drawing/2014/main" id="{5A629E17-DDEE-49E8-9FA5-83D6F83EA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650277"/>
              </p:ext>
            </p:extLst>
          </p:nvPr>
        </p:nvGraphicFramePr>
        <p:xfrm>
          <a:off x="1343025" y="3003912"/>
          <a:ext cx="90392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3344822" imgH="4606218" progId="Word.Document.8">
                  <p:embed/>
                </p:oleObj>
              </mc:Choice>
              <mc:Fallback>
                <p:oleObj name="Document" r:id="rId4" imgW="13344822" imgH="4606218" progId="Word.Document.8">
                  <p:embed/>
                  <p:pic>
                    <p:nvPicPr>
                      <p:cNvPr id="3" name="对象 414721">
                        <a:extLst>
                          <a:ext uri="{FF2B5EF4-FFF2-40B4-BE49-F238E27FC236}">
                            <a16:creationId xmlns:a16="http://schemas.microsoft.com/office/drawing/2014/main" id="{B4379E14-EE14-4848-AD77-557E7A60A8B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003912"/>
                        <a:ext cx="90392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8682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1" name="对象 413697">
            <a:extLst>
              <a:ext uri="{FF2B5EF4-FFF2-40B4-BE49-F238E27FC236}">
                <a16:creationId xmlns:a16="http://schemas.microsoft.com/office/drawing/2014/main" id="{F4298C00-2E31-454E-8E59-F47FFB62BC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680075"/>
              </p:ext>
            </p:extLst>
          </p:nvPr>
        </p:nvGraphicFramePr>
        <p:xfrm>
          <a:off x="714375" y="1638300"/>
          <a:ext cx="962025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2837264" imgH="2576878" progId="Word.Document.8">
                  <p:embed/>
                </p:oleObj>
              </mc:Choice>
              <mc:Fallback>
                <p:oleObj name="Document" r:id="rId2" imgW="12837264" imgH="2576878" progId="Word.Document.8">
                  <p:embed/>
                  <p:pic>
                    <p:nvPicPr>
                      <p:cNvPr id="34818" name="对象 413697">
                        <a:extLst>
                          <a:ext uri="{FF2B5EF4-FFF2-40B4-BE49-F238E27FC236}">
                            <a16:creationId xmlns:a16="http://schemas.microsoft.com/office/drawing/2014/main" id="{2EEA522F-613A-405A-B2FD-CCC0106F911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638300"/>
                        <a:ext cx="962025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88CD762D-B96F-4C83-BA5D-A2335BEC1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482810"/>
              </p:ext>
            </p:extLst>
          </p:nvPr>
        </p:nvGraphicFramePr>
        <p:xfrm>
          <a:off x="712788" y="4131068"/>
          <a:ext cx="7660071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1001190" progId="Word.Document.8">
                  <p:embed/>
                </p:oleObj>
              </mc:Choice>
              <mc:Fallback>
                <p:oleObj name="Document" r:id="rId4" imgW="10074393" imgH="1001190" progId="Word.Document.8">
                  <p:embed/>
                  <p:pic>
                    <p:nvPicPr>
                      <p:cNvPr id="413699" name="对象 413698">
                        <a:extLst>
                          <a:ext uri="{FF2B5EF4-FFF2-40B4-BE49-F238E27FC236}">
                            <a16:creationId xmlns:a16="http://schemas.microsoft.com/office/drawing/2014/main" id="{BD935212-DD84-49B7-8937-06012715621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131068"/>
                        <a:ext cx="7660071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889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1" name="对象 412673">
            <a:extLst>
              <a:ext uri="{FF2B5EF4-FFF2-40B4-BE49-F238E27FC236}">
                <a16:creationId xmlns:a16="http://schemas.microsoft.com/office/drawing/2014/main" id="{3BD7ED30-9219-4F9A-9520-3D9B79B64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590483"/>
              </p:ext>
            </p:extLst>
          </p:nvPr>
        </p:nvGraphicFramePr>
        <p:xfrm>
          <a:off x="1019175" y="1362075"/>
          <a:ext cx="1001077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4574479" imgH="2303109" progId="Word.Document.8">
                  <p:embed/>
                </p:oleObj>
              </mc:Choice>
              <mc:Fallback>
                <p:oleObj name="Document" r:id="rId2" imgW="14574479" imgH="2303109" progId="Word.Document.8">
                  <p:embed/>
                  <p:pic>
                    <p:nvPicPr>
                      <p:cNvPr id="35842" name="对象 412673">
                        <a:extLst>
                          <a:ext uri="{FF2B5EF4-FFF2-40B4-BE49-F238E27FC236}">
                            <a16:creationId xmlns:a16="http://schemas.microsoft.com/office/drawing/2014/main" id="{E25FED9B-0422-469D-AD0F-BCA2C2808D0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1362075"/>
                        <a:ext cx="10010775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E7EBB956-21F2-4A7C-86E4-E148DEEA5D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356431"/>
              </p:ext>
            </p:extLst>
          </p:nvPr>
        </p:nvGraphicFramePr>
        <p:xfrm>
          <a:off x="1019175" y="3200400"/>
          <a:ext cx="1005840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4645029" imgH="3558631" progId="Word.Document.8">
                  <p:embed/>
                </p:oleObj>
              </mc:Choice>
              <mc:Fallback>
                <p:oleObj name="Document" r:id="rId4" imgW="14645029" imgH="3558631" progId="Word.Document.8">
                  <p:embed/>
                  <p:pic>
                    <p:nvPicPr>
                      <p:cNvPr id="412675" name="对象 412674">
                        <a:extLst>
                          <a:ext uri="{FF2B5EF4-FFF2-40B4-BE49-F238E27FC236}">
                            <a16:creationId xmlns:a16="http://schemas.microsoft.com/office/drawing/2014/main" id="{4C56B9CF-FBB1-4A54-AF2C-F3023A09EBF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3200400"/>
                        <a:ext cx="1005840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457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1" name="对象 647169">
            <a:extLst>
              <a:ext uri="{FF2B5EF4-FFF2-40B4-BE49-F238E27FC236}">
                <a16:creationId xmlns:a16="http://schemas.microsoft.com/office/drawing/2014/main" id="{95FD2FC3-9F96-4212-9BD5-68020DC21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759498"/>
              </p:ext>
            </p:extLst>
          </p:nvPr>
        </p:nvGraphicFramePr>
        <p:xfrm>
          <a:off x="916514" y="1256669"/>
          <a:ext cx="7718425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2576903" progId="Word.Document.8">
                  <p:embed/>
                </p:oleObj>
              </mc:Choice>
              <mc:Fallback>
                <p:oleObj name="Document" r:id="rId2" imgW="10074393" imgH="2576903" progId="Word.Document.8">
                  <p:embed/>
                  <p:pic>
                    <p:nvPicPr>
                      <p:cNvPr id="36866" name="对象 647169">
                        <a:extLst>
                          <a:ext uri="{FF2B5EF4-FFF2-40B4-BE49-F238E27FC236}">
                            <a16:creationId xmlns:a16="http://schemas.microsoft.com/office/drawing/2014/main" id="{DF634B47-AED5-45C7-B7A9-D0741A27ACB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514" y="1256669"/>
                        <a:ext cx="7718425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411649">
            <a:extLst>
              <a:ext uri="{FF2B5EF4-FFF2-40B4-BE49-F238E27FC236}">
                <a16:creationId xmlns:a16="http://schemas.microsoft.com/office/drawing/2014/main" id="{233997CB-C575-42D7-8CE4-9DAD710E1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958171"/>
              </p:ext>
            </p:extLst>
          </p:nvPr>
        </p:nvGraphicFramePr>
        <p:xfrm>
          <a:off x="1027905" y="2953746"/>
          <a:ext cx="5068095" cy="3762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7213386" progId="Word.Document.8">
                  <p:embed/>
                </p:oleObj>
              </mc:Choice>
              <mc:Fallback>
                <p:oleObj name="Document" r:id="rId4" imgW="10074393" imgH="7213386" progId="Word.Document.8">
                  <p:embed/>
                  <p:pic>
                    <p:nvPicPr>
                      <p:cNvPr id="37890" name="对象 411649">
                        <a:extLst>
                          <a:ext uri="{FF2B5EF4-FFF2-40B4-BE49-F238E27FC236}">
                            <a16:creationId xmlns:a16="http://schemas.microsoft.com/office/drawing/2014/main" id="{90281084-4CBF-4F1C-ADE3-B7B4DF2C04B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905" y="2953746"/>
                        <a:ext cx="5068095" cy="3762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9385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11BDA466-8E8A-4A8E-8D0C-85207D15F4B2}"/>
              </a:ext>
            </a:extLst>
          </p:cNvPr>
          <p:cNvGrpSpPr/>
          <p:nvPr/>
        </p:nvGrpSpPr>
        <p:grpSpPr>
          <a:xfrm>
            <a:off x="6046402" y="0"/>
            <a:ext cx="6145598" cy="5854257"/>
            <a:chOff x="6046402" y="0"/>
            <a:chExt cx="6145598" cy="585425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FF29E61-11AA-439D-A229-DFD17D86D0AD}"/>
                </a:ext>
              </a:extLst>
            </p:cNvPr>
            <p:cNvSpPr/>
            <p:nvPr/>
          </p:nvSpPr>
          <p:spPr>
            <a:xfrm>
              <a:off x="6046402" y="0"/>
              <a:ext cx="6145598" cy="5854257"/>
            </a:xfrm>
            <a:custGeom>
              <a:avLst/>
              <a:gdLst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6312248 h 6312248"/>
                <a:gd name="connsiteX3" fmla="*/ 0 w 7658100"/>
                <a:gd name="connsiteY3" fmla="*/ 6312248 h 6312248"/>
                <a:gd name="connsiteX4" fmla="*/ 0 w 7658100"/>
                <a:gd name="connsiteY4" fmla="*/ 0 h 6312248"/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4635848 h 6312248"/>
                <a:gd name="connsiteX3" fmla="*/ 0 w 7658100"/>
                <a:gd name="connsiteY3" fmla="*/ 6312248 h 6312248"/>
                <a:gd name="connsiteX4" fmla="*/ 0 w 7658100"/>
                <a:gd name="connsiteY4" fmla="*/ 0 h 6312248"/>
                <a:gd name="connsiteX0" fmla="*/ 0 w 7658100"/>
                <a:gd name="connsiteY0" fmla="*/ 0 h 6312248"/>
                <a:gd name="connsiteX1" fmla="*/ 7658100 w 7658100"/>
                <a:gd name="connsiteY1" fmla="*/ 0 h 6312248"/>
                <a:gd name="connsiteX2" fmla="*/ 7658100 w 7658100"/>
                <a:gd name="connsiteY2" fmla="*/ 4635848 h 6312248"/>
                <a:gd name="connsiteX3" fmla="*/ 4787900 w 7658100"/>
                <a:gd name="connsiteY3" fmla="*/ 6159500 h 6312248"/>
                <a:gd name="connsiteX4" fmla="*/ 0 w 7658100"/>
                <a:gd name="connsiteY4" fmla="*/ 6312248 h 6312248"/>
                <a:gd name="connsiteX5" fmla="*/ 0 w 7658100"/>
                <a:gd name="connsiteY5" fmla="*/ 0 h 6312248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0 w 7658100"/>
                <a:gd name="connsiteY5" fmla="*/ 0 h 6159500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1993900 w 7658100"/>
                <a:gd name="connsiteY5" fmla="*/ 2755900 h 6159500"/>
                <a:gd name="connsiteX6" fmla="*/ 0 w 7658100"/>
                <a:gd name="connsiteY6" fmla="*/ 0 h 6159500"/>
                <a:gd name="connsiteX0" fmla="*/ 0 w 7658100"/>
                <a:gd name="connsiteY0" fmla="*/ 0 h 6159500"/>
                <a:gd name="connsiteX1" fmla="*/ 7658100 w 7658100"/>
                <a:gd name="connsiteY1" fmla="*/ 0 h 6159500"/>
                <a:gd name="connsiteX2" fmla="*/ 7658100 w 7658100"/>
                <a:gd name="connsiteY2" fmla="*/ 4635848 h 6159500"/>
                <a:gd name="connsiteX3" fmla="*/ 4787900 w 7658100"/>
                <a:gd name="connsiteY3" fmla="*/ 6159500 h 6159500"/>
                <a:gd name="connsiteX4" fmla="*/ 1828800 w 7658100"/>
                <a:gd name="connsiteY4" fmla="*/ 4966048 h 6159500"/>
                <a:gd name="connsiteX5" fmla="*/ 1993900 w 7658100"/>
                <a:gd name="connsiteY5" fmla="*/ 2755900 h 6159500"/>
                <a:gd name="connsiteX6" fmla="*/ 673100 w 7658100"/>
                <a:gd name="connsiteY6" fmla="*/ 1587500 h 6159500"/>
                <a:gd name="connsiteX7" fmla="*/ 0 w 7658100"/>
                <a:gd name="connsiteY7" fmla="*/ 0 h 6159500"/>
                <a:gd name="connsiteX0" fmla="*/ 0 w 7239000"/>
                <a:gd name="connsiteY0" fmla="*/ 0 h 6159500"/>
                <a:gd name="connsiteX1" fmla="*/ 7239000 w 7239000"/>
                <a:gd name="connsiteY1" fmla="*/ 0 h 6159500"/>
                <a:gd name="connsiteX2" fmla="*/ 7239000 w 7239000"/>
                <a:gd name="connsiteY2" fmla="*/ 4635848 h 6159500"/>
                <a:gd name="connsiteX3" fmla="*/ 4368800 w 7239000"/>
                <a:gd name="connsiteY3" fmla="*/ 6159500 h 6159500"/>
                <a:gd name="connsiteX4" fmla="*/ 1409700 w 7239000"/>
                <a:gd name="connsiteY4" fmla="*/ 4966048 h 6159500"/>
                <a:gd name="connsiteX5" fmla="*/ 1574800 w 7239000"/>
                <a:gd name="connsiteY5" fmla="*/ 2755900 h 6159500"/>
                <a:gd name="connsiteX6" fmla="*/ 254000 w 7239000"/>
                <a:gd name="connsiteY6" fmla="*/ 1587500 h 6159500"/>
                <a:gd name="connsiteX7" fmla="*/ 0 w 7239000"/>
                <a:gd name="connsiteY7" fmla="*/ 0 h 6159500"/>
                <a:gd name="connsiteX0" fmla="*/ 12010 w 7251010"/>
                <a:gd name="connsiteY0" fmla="*/ 0 h 6159500"/>
                <a:gd name="connsiteX1" fmla="*/ 7251010 w 7251010"/>
                <a:gd name="connsiteY1" fmla="*/ 0 h 6159500"/>
                <a:gd name="connsiteX2" fmla="*/ 7251010 w 7251010"/>
                <a:gd name="connsiteY2" fmla="*/ 4635848 h 6159500"/>
                <a:gd name="connsiteX3" fmla="*/ 4380810 w 7251010"/>
                <a:gd name="connsiteY3" fmla="*/ 6159500 h 6159500"/>
                <a:gd name="connsiteX4" fmla="*/ 1421710 w 7251010"/>
                <a:gd name="connsiteY4" fmla="*/ 4966048 h 6159500"/>
                <a:gd name="connsiteX5" fmla="*/ 1586810 w 7251010"/>
                <a:gd name="connsiteY5" fmla="*/ 2755900 h 6159500"/>
                <a:gd name="connsiteX6" fmla="*/ 266010 w 7251010"/>
                <a:gd name="connsiteY6" fmla="*/ 1587500 h 6159500"/>
                <a:gd name="connsiteX7" fmla="*/ 12010 w 7251010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159500"/>
                <a:gd name="connsiteX1" fmla="*/ 7266644 w 7266644"/>
                <a:gd name="connsiteY1" fmla="*/ 0 h 6159500"/>
                <a:gd name="connsiteX2" fmla="*/ 7266644 w 7266644"/>
                <a:gd name="connsiteY2" fmla="*/ 4635848 h 6159500"/>
                <a:gd name="connsiteX3" fmla="*/ 4396444 w 7266644"/>
                <a:gd name="connsiteY3" fmla="*/ 6159500 h 6159500"/>
                <a:gd name="connsiteX4" fmla="*/ 1437344 w 7266644"/>
                <a:gd name="connsiteY4" fmla="*/ 4966048 h 6159500"/>
                <a:gd name="connsiteX5" fmla="*/ 1602444 w 7266644"/>
                <a:gd name="connsiteY5" fmla="*/ 2755900 h 6159500"/>
                <a:gd name="connsiteX6" fmla="*/ 281644 w 7266644"/>
                <a:gd name="connsiteY6" fmla="*/ 1587500 h 6159500"/>
                <a:gd name="connsiteX7" fmla="*/ 27644 w 7266644"/>
                <a:gd name="connsiteY7" fmla="*/ 0 h 6159500"/>
                <a:gd name="connsiteX0" fmla="*/ 27644 w 7266644"/>
                <a:gd name="connsiteY0" fmla="*/ 0 h 6240106"/>
                <a:gd name="connsiteX1" fmla="*/ 7266644 w 7266644"/>
                <a:gd name="connsiteY1" fmla="*/ 0 h 6240106"/>
                <a:gd name="connsiteX2" fmla="*/ 7266644 w 7266644"/>
                <a:gd name="connsiteY2" fmla="*/ 4635848 h 6240106"/>
                <a:gd name="connsiteX3" fmla="*/ 4396444 w 7266644"/>
                <a:gd name="connsiteY3" fmla="*/ 6159500 h 6240106"/>
                <a:gd name="connsiteX4" fmla="*/ 1437344 w 7266644"/>
                <a:gd name="connsiteY4" fmla="*/ 4966048 h 6240106"/>
                <a:gd name="connsiteX5" fmla="*/ 1602444 w 7266644"/>
                <a:gd name="connsiteY5" fmla="*/ 2755900 h 6240106"/>
                <a:gd name="connsiteX6" fmla="*/ 281644 w 7266644"/>
                <a:gd name="connsiteY6" fmla="*/ 1587500 h 6240106"/>
                <a:gd name="connsiteX7" fmla="*/ 27644 w 7266644"/>
                <a:gd name="connsiteY7" fmla="*/ 0 h 6240106"/>
                <a:gd name="connsiteX0" fmla="*/ 27644 w 7266644"/>
                <a:gd name="connsiteY0" fmla="*/ 0 h 6240106"/>
                <a:gd name="connsiteX1" fmla="*/ 7266644 w 7266644"/>
                <a:gd name="connsiteY1" fmla="*/ 0 h 6240106"/>
                <a:gd name="connsiteX2" fmla="*/ 7266644 w 7266644"/>
                <a:gd name="connsiteY2" fmla="*/ 4635848 h 6240106"/>
                <a:gd name="connsiteX3" fmla="*/ 4396444 w 7266644"/>
                <a:gd name="connsiteY3" fmla="*/ 6159500 h 6240106"/>
                <a:gd name="connsiteX4" fmla="*/ 1437344 w 7266644"/>
                <a:gd name="connsiteY4" fmla="*/ 4966048 h 6240106"/>
                <a:gd name="connsiteX5" fmla="*/ 1602444 w 7266644"/>
                <a:gd name="connsiteY5" fmla="*/ 2755900 h 6240106"/>
                <a:gd name="connsiteX6" fmla="*/ 281644 w 7266644"/>
                <a:gd name="connsiteY6" fmla="*/ 1587500 h 6240106"/>
                <a:gd name="connsiteX7" fmla="*/ 27644 w 7266644"/>
                <a:gd name="connsiteY7" fmla="*/ 0 h 624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6644" h="6240106">
                  <a:moveTo>
                    <a:pt x="27644" y="0"/>
                  </a:moveTo>
                  <a:lnTo>
                    <a:pt x="7266644" y="0"/>
                  </a:lnTo>
                  <a:lnTo>
                    <a:pt x="7266644" y="4635848"/>
                  </a:lnTo>
                  <a:cubicBezTo>
                    <a:pt x="6508877" y="5380799"/>
                    <a:pt x="5408211" y="5947949"/>
                    <a:pt x="4396444" y="6159500"/>
                  </a:cubicBezTo>
                  <a:cubicBezTo>
                    <a:pt x="3257677" y="6333183"/>
                    <a:pt x="2042711" y="6341765"/>
                    <a:pt x="1437344" y="4966048"/>
                  </a:cubicBezTo>
                  <a:cubicBezTo>
                    <a:pt x="1170644" y="4254732"/>
                    <a:pt x="1869144" y="3467216"/>
                    <a:pt x="1602444" y="2755900"/>
                  </a:cubicBezTo>
                  <a:cubicBezTo>
                    <a:pt x="1268011" y="2281767"/>
                    <a:pt x="603377" y="2150533"/>
                    <a:pt x="281644" y="1587500"/>
                  </a:cubicBezTo>
                  <a:cubicBezTo>
                    <a:pt x="6477" y="982133"/>
                    <a:pt x="-40089" y="783167"/>
                    <a:pt x="27644" y="0"/>
                  </a:cubicBezTo>
                  <a:close/>
                </a:path>
              </a:pathLst>
            </a:custGeom>
            <a:solidFill>
              <a:srgbClr val="29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ED005B56-ABE5-46EC-997B-61E67D76927E}"/>
                </a:ext>
              </a:extLst>
            </p:cNvPr>
            <p:cNvSpPr/>
            <p:nvPr/>
          </p:nvSpPr>
          <p:spPr>
            <a:xfrm>
              <a:off x="6384418" y="982694"/>
              <a:ext cx="5779425" cy="4849828"/>
            </a:xfrm>
            <a:custGeom>
              <a:avLst/>
              <a:gdLst>
                <a:gd name="connsiteX0" fmla="*/ 1625138 w 6833676"/>
                <a:gd name="connsiteY0" fmla="*/ 2631 h 5169476"/>
                <a:gd name="connsiteX1" fmla="*/ 2357820 w 6833676"/>
                <a:gd name="connsiteY1" fmla="*/ 169215 h 5169476"/>
                <a:gd name="connsiteX2" fmla="*/ 3803887 w 6833676"/>
                <a:gd name="connsiteY2" fmla="*/ 1848769 h 5169476"/>
                <a:gd name="connsiteX3" fmla="*/ 5564017 w 6833676"/>
                <a:gd name="connsiteY3" fmla="*/ 1741006 h 5169476"/>
                <a:gd name="connsiteX4" fmla="*/ 6711302 w 6833676"/>
                <a:gd name="connsiteY4" fmla="*/ 2169648 h 5169476"/>
                <a:gd name="connsiteX5" fmla="*/ 6833676 w 6833676"/>
                <a:gd name="connsiteY5" fmla="*/ 2258104 h 5169476"/>
                <a:gd name="connsiteX6" fmla="*/ 6833676 w 6833676"/>
                <a:gd name="connsiteY6" fmla="*/ 3565218 h 5169476"/>
                <a:gd name="connsiteX7" fmla="*/ 3963476 w 6833676"/>
                <a:gd name="connsiteY7" fmla="*/ 5088870 h 5169476"/>
                <a:gd name="connsiteX8" fmla="*/ 1004376 w 6833676"/>
                <a:gd name="connsiteY8" fmla="*/ 3895418 h 5169476"/>
                <a:gd name="connsiteX9" fmla="*/ 1169476 w 6833676"/>
                <a:gd name="connsiteY9" fmla="*/ 1685270 h 5169476"/>
                <a:gd name="connsiteX10" fmla="*/ 61380 w 6833676"/>
                <a:gd name="connsiteY10" fmla="*/ 793142 h 5169476"/>
                <a:gd name="connsiteX11" fmla="*/ 0 w 6833676"/>
                <a:gd name="connsiteY11" fmla="*/ 726547 h 5169476"/>
                <a:gd name="connsiteX12" fmla="*/ 122787 w 6833676"/>
                <a:gd name="connsiteY12" fmla="*/ 607203 h 5169476"/>
                <a:gd name="connsiteX13" fmla="*/ 1625138 w 6833676"/>
                <a:gd name="connsiteY13" fmla="*/ 2631 h 516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33676" h="5169476">
                  <a:moveTo>
                    <a:pt x="1625138" y="2631"/>
                  </a:moveTo>
                  <a:cubicBezTo>
                    <a:pt x="1851764" y="14512"/>
                    <a:pt x="2095163" y="67080"/>
                    <a:pt x="2357820" y="169215"/>
                  </a:cubicBezTo>
                  <a:cubicBezTo>
                    <a:pt x="3049381" y="483606"/>
                    <a:pt x="3112325" y="1534378"/>
                    <a:pt x="3803887" y="1848769"/>
                  </a:cubicBezTo>
                  <a:cubicBezTo>
                    <a:pt x="4375629" y="1947552"/>
                    <a:pt x="4938393" y="1570381"/>
                    <a:pt x="5564017" y="1741006"/>
                  </a:cubicBezTo>
                  <a:cubicBezTo>
                    <a:pt x="5913433" y="1800600"/>
                    <a:pt x="6350620" y="1930362"/>
                    <a:pt x="6711302" y="2169648"/>
                  </a:cubicBezTo>
                  <a:lnTo>
                    <a:pt x="6833676" y="2258104"/>
                  </a:lnTo>
                  <a:lnTo>
                    <a:pt x="6833676" y="3565218"/>
                  </a:lnTo>
                  <a:cubicBezTo>
                    <a:pt x="6075909" y="4310169"/>
                    <a:pt x="4975243" y="4877319"/>
                    <a:pt x="3963476" y="5088870"/>
                  </a:cubicBezTo>
                  <a:cubicBezTo>
                    <a:pt x="2824709" y="5262553"/>
                    <a:pt x="1609743" y="5271135"/>
                    <a:pt x="1004376" y="3895418"/>
                  </a:cubicBezTo>
                  <a:cubicBezTo>
                    <a:pt x="737676" y="3184102"/>
                    <a:pt x="1436176" y="2396586"/>
                    <a:pt x="1169476" y="1685270"/>
                  </a:cubicBezTo>
                  <a:cubicBezTo>
                    <a:pt x="897750" y="1300037"/>
                    <a:pt x="408039" y="1141171"/>
                    <a:pt x="61380" y="793142"/>
                  </a:cubicBezTo>
                  <a:lnTo>
                    <a:pt x="0" y="726547"/>
                  </a:lnTo>
                  <a:lnTo>
                    <a:pt x="122787" y="607203"/>
                  </a:lnTo>
                  <a:cubicBezTo>
                    <a:pt x="535732" y="228599"/>
                    <a:pt x="1020800" y="-29051"/>
                    <a:pt x="1625138" y="2631"/>
                  </a:cubicBezTo>
                  <a:close/>
                </a:path>
              </a:pathLst>
            </a:custGeom>
            <a:solidFill>
              <a:srgbClr val="27A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A719517-A35C-4D6B-9DE7-87FAB5E54FC8}"/>
              </a:ext>
            </a:extLst>
          </p:cNvPr>
          <p:cNvGrpSpPr/>
          <p:nvPr/>
        </p:nvGrpSpPr>
        <p:grpSpPr>
          <a:xfrm>
            <a:off x="0" y="5922765"/>
            <a:ext cx="4912181" cy="956664"/>
            <a:chOff x="0" y="5922765"/>
            <a:chExt cx="4912181" cy="956664"/>
          </a:xfrm>
        </p:grpSpPr>
        <p:sp>
          <p:nvSpPr>
            <p:cNvPr id="75" name="矩形 4">
              <a:extLst>
                <a:ext uri="{FF2B5EF4-FFF2-40B4-BE49-F238E27FC236}">
                  <a16:creationId xmlns:a16="http://schemas.microsoft.com/office/drawing/2014/main" id="{433802A8-9836-44EE-B3FB-5CE072C0F563}"/>
                </a:ext>
              </a:extLst>
            </p:cNvPr>
            <p:cNvSpPr/>
            <p:nvPr/>
          </p:nvSpPr>
          <p:spPr>
            <a:xfrm>
              <a:off x="0" y="5922765"/>
              <a:ext cx="4912181" cy="939140"/>
            </a:xfrm>
            <a:custGeom>
              <a:avLst/>
              <a:gdLst>
                <a:gd name="connsiteX0" fmla="*/ 0 w 8763000"/>
                <a:gd name="connsiteY0" fmla="*/ 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0 h 4040980"/>
                <a:gd name="connsiteX0" fmla="*/ 0 w 8763000"/>
                <a:gd name="connsiteY0" fmla="*/ 70485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8763000 w 8763000"/>
                <a:gd name="connsiteY2" fmla="*/ 0 h 4040980"/>
                <a:gd name="connsiteX3" fmla="*/ 8763000 w 8763000"/>
                <a:gd name="connsiteY3" fmla="*/ 4040980 h 4040980"/>
                <a:gd name="connsiteX4" fmla="*/ 0 w 8763000"/>
                <a:gd name="connsiteY4" fmla="*/ 4040980 h 4040980"/>
                <a:gd name="connsiteX5" fmla="*/ 0 w 8763000"/>
                <a:gd name="connsiteY5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4067175 w 8763000"/>
                <a:gd name="connsiteY2" fmla="*/ 3171825 h 4040980"/>
                <a:gd name="connsiteX3" fmla="*/ 8763000 w 8763000"/>
                <a:gd name="connsiteY3" fmla="*/ 0 h 4040980"/>
                <a:gd name="connsiteX4" fmla="*/ 8763000 w 8763000"/>
                <a:gd name="connsiteY4" fmla="*/ 4040980 h 4040980"/>
                <a:gd name="connsiteX5" fmla="*/ 0 w 8763000"/>
                <a:gd name="connsiteY5" fmla="*/ 4040980 h 4040980"/>
                <a:gd name="connsiteX6" fmla="*/ 0 w 8763000"/>
                <a:gd name="connsiteY6" fmla="*/ 704850 h 4040980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637301"/>
                <a:gd name="connsiteY0" fmla="*/ 476250 h 4441030"/>
                <a:gd name="connsiteX1" fmla="*/ 1514475 w 8637301"/>
                <a:gd name="connsiteY1" fmla="*/ 0 h 4441030"/>
                <a:gd name="connsiteX2" fmla="*/ 4067175 w 8637301"/>
                <a:gd name="connsiteY2" fmla="*/ 2943225 h 4441030"/>
                <a:gd name="connsiteX3" fmla="*/ 8637301 w 8637301"/>
                <a:gd name="connsiteY3" fmla="*/ 4441030 h 4441030"/>
                <a:gd name="connsiteX4" fmla="*/ 0 w 8637301"/>
                <a:gd name="connsiteY4" fmla="*/ 3812380 h 4441030"/>
                <a:gd name="connsiteX5" fmla="*/ 0 w 8637301"/>
                <a:gd name="connsiteY5" fmla="*/ 476250 h 4441030"/>
                <a:gd name="connsiteX0" fmla="*/ 0 w 8712408"/>
                <a:gd name="connsiteY0" fmla="*/ 476250 h 3843683"/>
                <a:gd name="connsiteX1" fmla="*/ 1514475 w 8712408"/>
                <a:gd name="connsiteY1" fmla="*/ 0 h 3843683"/>
                <a:gd name="connsiteX2" fmla="*/ 4067175 w 8712408"/>
                <a:gd name="connsiteY2" fmla="*/ 2943225 h 3843683"/>
                <a:gd name="connsiteX3" fmla="*/ 8712408 w 8712408"/>
                <a:gd name="connsiteY3" fmla="*/ 3843683 h 3843683"/>
                <a:gd name="connsiteX4" fmla="*/ 0 w 8712408"/>
                <a:gd name="connsiteY4" fmla="*/ 3812380 h 3843683"/>
                <a:gd name="connsiteX5" fmla="*/ 0 w 8712408"/>
                <a:gd name="connsiteY5" fmla="*/ 476250 h 38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2408" h="3843683">
                  <a:moveTo>
                    <a:pt x="0" y="476250"/>
                  </a:moveTo>
                  <a:cubicBezTo>
                    <a:pt x="625475" y="104775"/>
                    <a:pt x="898525" y="0"/>
                    <a:pt x="1514475" y="0"/>
                  </a:cubicBezTo>
                  <a:cubicBezTo>
                    <a:pt x="3267075" y="133350"/>
                    <a:pt x="2428875" y="2857500"/>
                    <a:pt x="4067175" y="2943225"/>
                  </a:cubicBezTo>
                  <a:cubicBezTo>
                    <a:pt x="8070850" y="2213768"/>
                    <a:pt x="8090108" y="3487290"/>
                    <a:pt x="8712408" y="3843683"/>
                  </a:cubicBezTo>
                  <a:lnTo>
                    <a:pt x="0" y="381238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rgbClr val="4F9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矩形 4">
              <a:extLst>
                <a:ext uri="{FF2B5EF4-FFF2-40B4-BE49-F238E27FC236}">
                  <a16:creationId xmlns:a16="http://schemas.microsoft.com/office/drawing/2014/main" id="{A5D8365F-1C67-4DB6-A9D8-035BDA613D30}"/>
                </a:ext>
              </a:extLst>
            </p:cNvPr>
            <p:cNvSpPr/>
            <p:nvPr/>
          </p:nvSpPr>
          <p:spPr>
            <a:xfrm>
              <a:off x="1" y="5940290"/>
              <a:ext cx="2656114" cy="939139"/>
            </a:xfrm>
            <a:custGeom>
              <a:avLst/>
              <a:gdLst>
                <a:gd name="connsiteX0" fmla="*/ 0 w 8763000"/>
                <a:gd name="connsiteY0" fmla="*/ 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0 h 4040980"/>
                <a:gd name="connsiteX0" fmla="*/ 0 w 8763000"/>
                <a:gd name="connsiteY0" fmla="*/ 704850 h 4040980"/>
                <a:gd name="connsiteX1" fmla="*/ 8763000 w 8763000"/>
                <a:gd name="connsiteY1" fmla="*/ 0 h 4040980"/>
                <a:gd name="connsiteX2" fmla="*/ 8763000 w 8763000"/>
                <a:gd name="connsiteY2" fmla="*/ 4040980 h 4040980"/>
                <a:gd name="connsiteX3" fmla="*/ 0 w 8763000"/>
                <a:gd name="connsiteY3" fmla="*/ 4040980 h 4040980"/>
                <a:gd name="connsiteX4" fmla="*/ 0 w 8763000"/>
                <a:gd name="connsiteY4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8763000 w 8763000"/>
                <a:gd name="connsiteY2" fmla="*/ 0 h 4040980"/>
                <a:gd name="connsiteX3" fmla="*/ 8763000 w 8763000"/>
                <a:gd name="connsiteY3" fmla="*/ 4040980 h 4040980"/>
                <a:gd name="connsiteX4" fmla="*/ 0 w 8763000"/>
                <a:gd name="connsiteY4" fmla="*/ 4040980 h 4040980"/>
                <a:gd name="connsiteX5" fmla="*/ 0 w 8763000"/>
                <a:gd name="connsiteY5" fmla="*/ 704850 h 4040980"/>
                <a:gd name="connsiteX0" fmla="*/ 0 w 8763000"/>
                <a:gd name="connsiteY0" fmla="*/ 704850 h 4040980"/>
                <a:gd name="connsiteX1" fmla="*/ 1514475 w 8763000"/>
                <a:gd name="connsiteY1" fmla="*/ 228600 h 4040980"/>
                <a:gd name="connsiteX2" fmla="*/ 4067175 w 8763000"/>
                <a:gd name="connsiteY2" fmla="*/ 3171825 h 4040980"/>
                <a:gd name="connsiteX3" fmla="*/ 8763000 w 8763000"/>
                <a:gd name="connsiteY3" fmla="*/ 0 h 4040980"/>
                <a:gd name="connsiteX4" fmla="*/ 8763000 w 8763000"/>
                <a:gd name="connsiteY4" fmla="*/ 4040980 h 4040980"/>
                <a:gd name="connsiteX5" fmla="*/ 0 w 8763000"/>
                <a:gd name="connsiteY5" fmla="*/ 4040980 h 4040980"/>
                <a:gd name="connsiteX6" fmla="*/ 0 w 8763000"/>
                <a:gd name="connsiteY6" fmla="*/ 704850 h 4040980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1 h 3812471"/>
                <a:gd name="connsiteX1" fmla="*/ 1514475 w 8763000"/>
                <a:gd name="connsiteY1" fmla="*/ 91 h 3812471"/>
                <a:gd name="connsiteX2" fmla="*/ 4067175 w 8763000"/>
                <a:gd name="connsiteY2" fmla="*/ 2943316 h 3812471"/>
                <a:gd name="connsiteX3" fmla="*/ 8763000 w 8763000"/>
                <a:gd name="connsiteY3" fmla="*/ 3812471 h 3812471"/>
                <a:gd name="connsiteX4" fmla="*/ 0 w 8763000"/>
                <a:gd name="connsiteY4" fmla="*/ 3812471 h 3812471"/>
                <a:gd name="connsiteX5" fmla="*/ 0 w 8763000"/>
                <a:gd name="connsiteY5" fmla="*/ 476341 h 3812471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344 h 3812474"/>
                <a:gd name="connsiteX1" fmla="*/ 1514475 w 8763000"/>
                <a:gd name="connsiteY1" fmla="*/ 94 h 3812474"/>
                <a:gd name="connsiteX2" fmla="*/ 4067175 w 8763000"/>
                <a:gd name="connsiteY2" fmla="*/ 2943319 h 3812474"/>
                <a:gd name="connsiteX3" fmla="*/ 8763000 w 8763000"/>
                <a:gd name="connsiteY3" fmla="*/ 3812474 h 3812474"/>
                <a:gd name="connsiteX4" fmla="*/ 0 w 8763000"/>
                <a:gd name="connsiteY4" fmla="*/ 3812474 h 3812474"/>
                <a:gd name="connsiteX5" fmla="*/ 0 w 8763000"/>
                <a:gd name="connsiteY5" fmla="*/ 476344 h 3812474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  <a:gd name="connsiteX0" fmla="*/ 0 w 8763000"/>
                <a:gd name="connsiteY0" fmla="*/ 476250 h 3812380"/>
                <a:gd name="connsiteX1" fmla="*/ 1514475 w 8763000"/>
                <a:gd name="connsiteY1" fmla="*/ 0 h 3812380"/>
                <a:gd name="connsiteX2" fmla="*/ 4067175 w 8763000"/>
                <a:gd name="connsiteY2" fmla="*/ 2943225 h 3812380"/>
                <a:gd name="connsiteX3" fmla="*/ 8763000 w 8763000"/>
                <a:gd name="connsiteY3" fmla="*/ 3812380 h 3812380"/>
                <a:gd name="connsiteX4" fmla="*/ 0 w 8763000"/>
                <a:gd name="connsiteY4" fmla="*/ 3812380 h 3812380"/>
                <a:gd name="connsiteX5" fmla="*/ 0 w 8763000"/>
                <a:gd name="connsiteY5" fmla="*/ 476250 h 381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00" h="3812380">
                  <a:moveTo>
                    <a:pt x="0" y="476250"/>
                  </a:moveTo>
                  <a:cubicBezTo>
                    <a:pt x="625475" y="104775"/>
                    <a:pt x="898525" y="0"/>
                    <a:pt x="1514475" y="0"/>
                  </a:cubicBezTo>
                  <a:cubicBezTo>
                    <a:pt x="3267075" y="133350"/>
                    <a:pt x="2428875" y="2857500"/>
                    <a:pt x="4067175" y="2943225"/>
                  </a:cubicBezTo>
                  <a:cubicBezTo>
                    <a:pt x="8070850" y="2213768"/>
                    <a:pt x="8140700" y="3455987"/>
                    <a:pt x="8763000" y="3812380"/>
                  </a:cubicBezTo>
                  <a:lnTo>
                    <a:pt x="0" y="3812380"/>
                  </a:lnTo>
                  <a:lnTo>
                    <a:pt x="0" y="476250"/>
                  </a:lnTo>
                  <a:close/>
                </a:path>
              </a:pathLst>
            </a:custGeom>
            <a:solidFill>
              <a:srgbClr val="418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349A1DD-302F-4B48-B46A-AA3F288D2850}"/>
              </a:ext>
            </a:extLst>
          </p:cNvPr>
          <p:cNvGrpSpPr/>
          <p:nvPr/>
        </p:nvGrpSpPr>
        <p:grpSpPr>
          <a:xfrm>
            <a:off x="10668000" y="390742"/>
            <a:ext cx="939519" cy="467651"/>
            <a:chOff x="457957" y="5356834"/>
            <a:chExt cx="2149180" cy="106976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6596D06-ECB9-43F3-B4FA-6982610C72E0}"/>
                </a:ext>
              </a:extLst>
            </p:cNvPr>
            <p:cNvGrpSpPr/>
            <p:nvPr/>
          </p:nvGrpSpPr>
          <p:grpSpPr>
            <a:xfrm>
              <a:off x="457957" y="5356834"/>
              <a:ext cx="2149180" cy="99733"/>
              <a:chOff x="457957" y="5356834"/>
              <a:chExt cx="2149180" cy="99733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5B112280-3474-48F7-8585-DB6BD79DC6FA}"/>
                  </a:ext>
                </a:extLst>
              </p:cNvPr>
              <p:cNvSpPr/>
              <p:nvPr/>
            </p:nvSpPr>
            <p:spPr>
              <a:xfrm>
                <a:off x="45795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AC7128A7-D1C2-4DD3-BE91-9BC779557F2B}"/>
                  </a:ext>
                </a:extLst>
              </p:cNvPr>
              <p:cNvSpPr/>
              <p:nvPr/>
            </p:nvSpPr>
            <p:spPr>
              <a:xfrm>
                <a:off x="91338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14D2DE62-6C29-4A12-8F5F-05FB28E287D2}"/>
                  </a:ext>
                </a:extLst>
              </p:cNvPr>
              <p:cNvSpPr/>
              <p:nvPr/>
            </p:nvSpPr>
            <p:spPr>
              <a:xfrm>
                <a:off x="68567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17F9EEAE-3912-4F16-9D80-EDF1F4BAFA09}"/>
                  </a:ext>
                </a:extLst>
              </p:cNvPr>
              <p:cNvSpPr/>
              <p:nvPr/>
            </p:nvSpPr>
            <p:spPr>
              <a:xfrm>
                <a:off x="114110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2811BDDD-74AA-4118-B560-B76091F283F3}"/>
                  </a:ext>
                </a:extLst>
              </p:cNvPr>
              <p:cNvSpPr/>
              <p:nvPr/>
            </p:nvSpPr>
            <p:spPr>
              <a:xfrm>
                <a:off x="1368821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3CF60299-C0A7-4766-95CC-B9D3DB89E57F}"/>
                  </a:ext>
                </a:extLst>
              </p:cNvPr>
              <p:cNvSpPr/>
              <p:nvPr/>
            </p:nvSpPr>
            <p:spPr>
              <a:xfrm>
                <a:off x="159653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7B3CA230-3A91-4325-B64B-3D496BED5406}"/>
                  </a:ext>
                </a:extLst>
              </p:cNvPr>
              <p:cNvSpPr/>
              <p:nvPr/>
            </p:nvSpPr>
            <p:spPr>
              <a:xfrm>
                <a:off x="205196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ACC993DC-2A49-4A3E-93F7-ADDCCE75CA44}"/>
                  </a:ext>
                </a:extLst>
              </p:cNvPr>
              <p:cNvSpPr/>
              <p:nvPr/>
            </p:nvSpPr>
            <p:spPr>
              <a:xfrm>
                <a:off x="182425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7B024568-81FF-4888-B230-CA9597362423}"/>
                  </a:ext>
                </a:extLst>
              </p:cNvPr>
              <p:cNvSpPr/>
              <p:nvPr/>
            </p:nvSpPr>
            <p:spPr>
              <a:xfrm>
                <a:off x="227968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B0274EFF-7DA8-4A57-8B6D-DB8992CFC243}"/>
                  </a:ext>
                </a:extLst>
              </p:cNvPr>
              <p:cNvSpPr/>
              <p:nvPr/>
            </p:nvSpPr>
            <p:spPr>
              <a:xfrm>
                <a:off x="2507404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50840041-64F0-43EB-A56A-FFFE05EEAB84}"/>
                </a:ext>
              </a:extLst>
            </p:cNvPr>
            <p:cNvGrpSpPr/>
            <p:nvPr/>
          </p:nvGrpSpPr>
          <p:grpSpPr>
            <a:xfrm>
              <a:off x="457957" y="5680179"/>
              <a:ext cx="2149180" cy="99733"/>
              <a:chOff x="457957" y="5356834"/>
              <a:chExt cx="2149180" cy="99733"/>
            </a:xfrm>
          </p:grpSpPr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440D70E0-4F8A-4617-8C0A-69C48F94F5FF}"/>
                  </a:ext>
                </a:extLst>
              </p:cNvPr>
              <p:cNvSpPr/>
              <p:nvPr/>
            </p:nvSpPr>
            <p:spPr>
              <a:xfrm>
                <a:off x="45795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87507B95-B19E-4FB4-A806-D51FE2A738A8}"/>
                  </a:ext>
                </a:extLst>
              </p:cNvPr>
              <p:cNvSpPr/>
              <p:nvPr/>
            </p:nvSpPr>
            <p:spPr>
              <a:xfrm>
                <a:off x="91338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BE8C74AB-882A-4DC8-810C-F581B0D458B0}"/>
                  </a:ext>
                </a:extLst>
              </p:cNvPr>
              <p:cNvSpPr/>
              <p:nvPr/>
            </p:nvSpPr>
            <p:spPr>
              <a:xfrm>
                <a:off x="68567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17F9631A-AC18-49D8-AB6B-D81464D796BF}"/>
                  </a:ext>
                </a:extLst>
              </p:cNvPr>
              <p:cNvSpPr/>
              <p:nvPr/>
            </p:nvSpPr>
            <p:spPr>
              <a:xfrm>
                <a:off x="114110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D4B97009-DAC6-468C-A3C8-AE6DBC636FBD}"/>
                  </a:ext>
                </a:extLst>
              </p:cNvPr>
              <p:cNvSpPr/>
              <p:nvPr/>
            </p:nvSpPr>
            <p:spPr>
              <a:xfrm>
                <a:off x="1368821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id="{6AA5B3EC-374E-4331-93C4-8E8FDA293DDC}"/>
                  </a:ext>
                </a:extLst>
              </p:cNvPr>
              <p:cNvSpPr/>
              <p:nvPr/>
            </p:nvSpPr>
            <p:spPr>
              <a:xfrm>
                <a:off x="159653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4B940E89-4DDE-458E-A2BD-4CDC10F5B3F6}"/>
                  </a:ext>
                </a:extLst>
              </p:cNvPr>
              <p:cNvSpPr/>
              <p:nvPr/>
            </p:nvSpPr>
            <p:spPr>
              <a:xfrm>
                <a:off x="205196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81F99A24-740C-404D-AA25-6BDABE51531C}"/>
                  </a:ext>
                </a:extLst>
              </p:cNvPr>
              <p:cNvSpPr/>
              <p:nvPr/>
            </p:nvSpPr>
            <p:spPr>
              <a:xfrm>
                <a:off x="182425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id="{3729ACA3-A5BE-46E5-9D61-BB29741BD63C}"/>
                  </a:ext>
                </a:extLst>
              </p:cNvPr>
              <p:cNvSpPr/>
              <p:nvPr/>
            </p:nvSpPr>
            <p:spPr>
              <a:xfrm>
                <a:off x="227968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CAB8B455-40B3-4BA6-9B35-023936F46ADC}"/>
                  </a:ext>
                </a:extLst>
              </p:cNvPr>
              <p:cNvSpPr/>
              <p:nvPr/>
            </p:nvSpPr>
            <p:spPr>
              <a:xfrm>
                <a:off x="2507404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6627F5BE-C103-4D38-B134-795DF1F3E0B3}"/>
                </a:ext>
              </a:extLst>
            </p:cNvPr>
            <p:cNvGrpSpPr/>
            <p:nvPr/>
          </p:nvGrpSpPr>
          <p:grpSpPr>
            <a:xfrm>
              <a:off x="457957" y="6003524"/>
              <a:ext cx="2149180" cy="99733"/>
              <a:chOff x="457957" y="5356834"/>
              <a:chExt cx="2149180" cy="99733"/>
            </a:xfrm>
          </p:grpSpPr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id="{A8BB7311-2737-42B3-91FD-1294D4A2C103}"/>
                  </a:ext>
                </a:extLst>
              </p:cNvPr>
              <p:cNvSpPr/>
              <p:nvPr/>
            </p:nvSpPr>
            <p:spPr>
              <a:xfrm>
                <a:off x="45795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7528F68F-BFD2-4939-8093-432EB0FE44F8}"/>
                  </a:ext>
                </a:extLst>
              </p:cNvPr>
              <p:cNvSpPr/>
              <p:nvPr/>
            </p:nvSpPr>
            <p:spPr>
              <a:xfrm>
                <a:off x="91338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FE1C8DC1-3CC4-47A8-AB28-9B99F0E39D0E}"/>
                  </a:ext>
                </a:extLst>
              </p:cNvPr>
              <p:cNvSpPr/>
              <p:nvPr/>
            </p:nvSpPr>
            <p:spPr>
              <a:xfrm>
                <a:off x="68567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532B72F4-2482-4689-92FC-51F755C6CB41}"/>
                  </a:ext>
                </a:extLst>
              </p:cNvPr>
              <p:cNvSpPr/>
              <p:nvPr/>
            </p:nvSpPr>
            <p:spPr>
              <a:xfrm>
                <a:off x="114110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94C9DE02-1E11-4D28-ADA4-62BA294892A8}"/>
                  </a:ext>
                </a:extLst>
              </p:cNvPr>
              <p:cNvSpPr/>
              <p:nvPr/>
            </p:nvSpPr>
            <p:spPr>
              <a:xfrm>
                <a:off x="1368821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id="{747E3245-408C-4EC1-B23E-DCB48BF26334}"/>
                  </a:ext>
                </a:extLst>
              </p:cNvPr>
              <p:cNvSpPr/>
              <p:nvPr/>
            </p:nvSpPr>
            <p:spPr>
              <a:xfrm>
                <a:off x="159653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id="{04A85E11-8E1D-4B75-A469-A5585CF637DE}"/>
                  </a:ext>
                </a:extLst>
              </p:cNvPr>
              <p:cNvSpPr/>
              <p:nvPr/>
            </p:nvSpPr>
            <p:spPr>
              <a:xfrm>
                <a:off x="205196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id="{F2EE39EF-F3E9-4A62-B8C1-BA2C85AC5420}"/>
                  </a:ext>
                </a:extLst>
              </p:cNvPr>
              <p:cNvSpPr/>
              <p:nvPr/>
            </p:nvSpPr>
            <p:spPr>
              <a:xfrm>
                <a:off x="182425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id="{E60B170C-B148-47A9-A2CC-B688E00F9299}"/>
                  </a:ext>
                </a:extLst>
              </p:cNvPr>
              <p:cNvSpPr/>
              <p:nvPr/>
            </p:nvSpPr>
            <p:spPr>
              <a:xfrm>
                <a:off x="227968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id="{80F198A3-286C-4B15-9E90-9BF019753A38}"/>
                  </a:ext>
                </a:extLst>
              </p:cNvPr>
              <p:cNvSpPr/>
              <p:nvPr/>
            </p:nvSpPr>
            <p:spPr>
              <a:xfrm>
                <a:off x="2507404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62A0C46E-18BE-4BCE-85B4-DF1CB58A4CF5}"/>
                </a:ext>
              </a:extLst>
            </p:cNvPr>
            <p:cNvGrpSpPr/>
            <p:nvPr/>
          </p:nvGrpSpPr>
          <p:grpSpPr>
            <a:xfrm>
              <a:off x="457957" y="6326869"/>
              <a:ext cx="2149180" cy="99733"/>
              <a:chOff x="457957" y="5356834"/>
              <a:chExt cx="2149180" cy="99733"/>
            </a:xfrm>
          </p:grpSpPr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id="{1A783ACD-8071-41F4-8882-8DEAFD9073F5}"/>
                  </a:ext>
                </a:extLst>
              </p:cNvPr>
              <p:cNvSpPr/>
              <p:nvPr/>
            </p:nvSpPr>
            <p:spPr>
              <a:xfrm>
                <a:off x="45795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id="{5449D67B-2E11-4C6A-AD87-D15F4F3FEDDA}"/>
                  </a:ext>
                </a:extLst>
              </p:cNvPr>
              <p:cNvSpPr/>
              <p:nvPr/>
            </p:nvSpPr>
            <p:spPr>
              <a:xfrm>
                <a:off x="91338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F3BD757A-5DA4-43FA-99FC-4FBB81508998}"/>
                  </a:ext>
                </a:extLst>
              </p:cNvPr>
              <p:cNvSpPr/>
              <p:nvPr/>
            </p:nvSpPr>
            <p:spPr>
              <a:xfrm>
                <a:off x="68567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id="{935BE371-BF24-406A-9B63-2BCD1A056FFE}"/>
                  </a:ext>
                </a:extLst>
              </p:cNvPr>
              <p:cNvSpPr/>
              <p:nvPr/>
            </p:nvSpPr>
            <p:spPr>
              <a:xfrm>
                <a:off x="114110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id="{9607139D-06F3-49B9-BF04-5F4C2F285CC8}"/>
                  </a:ext>
                </a:extLst>
              </p:cNvPr>
              <p:cNvSpPr/>
              <p:nvPr/>
            </p:nvSpPr>
            <p:spPr>
              <a:xfrm>
                <a:off x="1368821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id="{EB2324F1-C6A1-479E-B4CA-266B8409AC51}"/>
                  </a:ext>
                </a:extLst>
              </p:cNvPr>
              <p:cNvSpPr/>
              <p:nvPr/>
            </p:nvSpPr>
            <p:spPr>
              <a:xfrm>
                <a:off x="1596537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id="{122D66EC-E204-4DB9-8929-9FC804D75448}"/>
                  </a:ext>
                </a:extLst>
              </p:cNvPr>
              <p:cNvSpPr/>
              <p:nvPr/>
            </p:nvSpPr>
            <p:spPr>
              <a:xfrm>
                <a:off x="2051969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id="{4E0FBFD3-744D-49EC-AAB1-35B1CAA02233}"/>
                  </a:ext>
                </a:extLst>
              </p:cNvPr>
              <p:cNvSpPr/>
              <p:nvPr/>
            </p:nvSpPr>
            <p:spPr>
              <a:xfrm>
                <a:off x="1824253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id="{5F21611E-0CE6-4037-A957-67211CB293F4}"/>
                  </a:ext>
                </a:extLst>
              </p:cNvPr>
              <p:cNvSpPr/>
              <p:nvPr/>
            </p:nvSpPr>
            <p:spPr>
              <a:xfrm>
                <a:off x="2279685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id="{1AFA1013-A87D-4DCD-87FA-B256936607A3}"/>
                  </a:ext>
                </a:extLst>
              </p:cNvPr>
              <p:cNvSpPr/>
              <p:nvPr/>
            </p:nvSpPr>
            <p:spPr>
              <a:xfrm>
                <a:off x="2507404" y="5356834"/>
                <a:ext cx="99733" cy="99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id="{57F5B4EF-1124-46D5-8D97-A8B24EC81BAA}"/>
              </a:ext>
            </a:extLst>
          </p:cNvPr>
          <p:cNvGrpSpPr/>
          <p:nvPr/>
        </p:nvGrpSpPr>
        <p:grpSpPr>
          <a:xfrm>
            <a:off x="511318" y="1358731"/>
            <a:ext cx="3099486" cy="523220"/>
            <a:chOff x="8401881" y="993213"/>
            <a:chExt cx="3099486" cy="523220"/>
          </a:xfrm>
        </p:grpSpPr>
        <p:sp>
          <p:nvSpPr>
            <p:cNvPr id="171" name="矩形: 圆角 170">
              <a:extLst>
                <a:ext uri="{FF2B5EF4-FFF2-40B4-BE49-F238E27FC236}">
                  <a16:creationId xmlns:a16="http://schemas.microsoft.com/office/drawing/2014/main" id="{4E72E916-F3FC-47DA-976C-28BAD0C94560}"/>
                </a:ext>
              </a:extLst>
            </p:cNvPr>
            <p:cNvSpPr/>
            <p:nvPr/>
          </p:nvSpPr>
          <p:spPr bwMode="auto">
            <a:xfrm flipH="1">
              <a:off x="8401881" y="993213"/>
              <a:ext cx="3099486" cy="523220"/>
            </a:xfrm>
            <a:prstGeom prst="roundRect">
              <a:avLst/>
            </a:prstGeom>
            <a:solidFill>
              <a:srgbClr val="27A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 dirty="0">
                <a:solidFill>
                  <a:srgbClr val="028E7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01C57D17-B047-4C9F-9639-99CB785B50FA}"/>
                </a:ext>
              </a:extLst>
            </p:cNvPr>
            <p:cNvSpPr/>
            <p:nvPr/>
          </p:nvSpPr>
          <p:spPr>
            <a:xfrm>
              <a:off x="8567420" y="1023991"/>
              <a:ext cx="21983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第二章 数列</a:t>
              </a:r>
            </a:p>
          </p:txBody>
        </p:sp>
      </p:grpSp>
      <p:sp>
        <p:nvSpPr>
          <p:cNvPr id="173" name="Shape 40">
            <a:extLst>
              <a:ext uri="{FF2B5EF4-FFF2-40B4-BE49-F238E27FC236}">
                <a16:creationId xmlns:a16="http://schemas.microsoft.com/office/drawing/2014/main" id="{5CC3E672-8A83-4CCD-A5E1-DE4A7D3A3459}"/>
              </a:ext>
            </a:extLst>
          </p:cNvPr>
          <p:cNvSpPr/>
          <p:nvPr/>
        </p:nvSpPr>
        <p:spPr>
          <a:xfrm>
            <a:off x="720484" y="5071724"/>
            <a:ext cx="3999840" cy="307777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3A67DA31-DB19-4A62-9CC6-80C34F0CD3BA}"/>
              </a:ext>
            </a:extLst>
          </p:cNvPr>
          <p:cNvSpPr/>
          <p:nvPr/>
        </p:nvSpPr>
        <p:spPr>
          <a:xfrm>
            <a:off x="689557" y="2217096"/>
            <a:ext cx="419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2.4.2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等比数列</a:t>
            </a:r>
          </a:p>
        </p:txBody>
      </p: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610C0EC3-C27F-4DA4-95F9-941CD9B1A248}"/>
              </a:ext>
            </a:extLst>
          </p:cNvPr>
          <p:cNvCxnSpPr>
            <a:cxnSpLocks/>
          </p:cNvCxnSpPr>
          <p:nvPr/>
        </p:nvCxnSpPr>
        <p:spPr>
          <a:xfrm>
            <a:off x="776184" y="4724887"/>
            <a:ext cx="5270218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矩形 175">
            <a:extLst>
              <a:ext uri="{FF2B5EF4-FFF2-40B4-BE49-F238E27FC236}">
                <a16:creationId xmlns:a16="http://schemas.microsoft.com/office/drawing/2014/main" id="{7D90EA29-4EA2-493E-ADCE-DB090A155F87}"/>
              </a:ext>
            </a:extLst>
          </p:cNvPr>
          <p:cNvSpPr/>
          <p:nvPr/>
        </p:nvSpPr>
        <p:spPr>
          <a:xfrm>
            <a:off x="660682" y="2942905"/>
            <a:ext cx="5915025" cy="149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800" dirty="0">
                <a:solidFill>
                  <a:srgbClr val="29BEC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谢谢各位同学倾听</a:t>
            </a:r>
          </a:p>
          <a:p>
            <a:pPr lvl="0">
              <a:lnSpc>
                <a:spcPct val="150000"/>
              </a:lnSpc>
            </a:pPr>
            <a:r>
              <a:rPr lang="en-US" altLang="zh-CN" sz="3200" dirty="0">
                <a:solidFill>
                  <a:srgbClr val="29BEC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THANK YOU FOR LISTENING</a:t>
            </a: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A387B31C-ADF4-43EB-B72D-68BAAD434BD6}"/>
              </a:ext>
            </a:extLst>
          </p:cNvPr>
          <p:cNvSpPr/>
          <p:nvPr/>
        </p:nvSpPr>
        <p:spPr>
          <a:xfrm>
            <a:off x="751538" y="301994"/>
            <a:ext cx="2198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YOUR LOGO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346370A-10C2-4698-BFEE-E3952878DB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80" y="844508"/>
            <a:ext cx="5390207" cy="6013491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1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866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/>
      <p:bldP spid="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25" name="对象 49187">
            <a:extLst>
              <a:ext uri="{FF2B5EF4-FFF2-40B4-BE49-F238E27FC236}">
                <a16:creationId xmlns:a16="http://schemas.microsoft.com/office/drawing/2014/main" id="{56CF2725-94E1-4A3C-9D62-D0DFFD8FD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191659"/>
              </p:ext>
            </p:extLst>
          </p:nvPr>
        </p:nvGraphicFramePr>
        <p:xfrm>
          <a:off x="596124" y="2540793"/>
          <a:ext cx="10847592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391859" imgH="1717798" progId="Word.Document.8">
                  <p:embed/>
                </p:oleObj>
              </mc:Choice>
              <mc:Fallback>
                <p:oleObj name="Document" r:id="rId2" imgW="11391859" imgH="1717798" progId="Word.Document.8">
                  <p:embed/>
                  <p:pic>
                    <p:nvPicPr>
                      <p:cNvPr id="4099" name="对象 49187">
                        <a:extLst>
                          <a:ext uri="{FF2B5EF4-FFF2-40B4-BE49-F238E27FC236}">
                            <a16:creationId xmlns:a16="http://schemas.microsoft.com/office/drawing/2014/main" id="{44D69ECB-175A-4DE5-B630-07D2663593F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24" y="2540793"/>
                        <a:ext cx="10847592" cy="17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>
            <a:extLst>
              <a:ext uri="{FF2B5EF4-FFF2-40B4-BE49-F238E27FC236}">
                <a16:creationId xmlns:a16="http://schemas.microsoft.com/office/drawing/2014/main" id="{C8A6B5C4-CD7F-4011-BE04-AF30CF662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561" y="3458589"/>
            <a:ext cx="117051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b="0" baseline="-25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en-US" altLang="zh-CN" b="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q</a:t>
            </a:r>
            <a:r>
              <a:rPr lang="en-US" altLang="zh-CN" b="0" i="1" baseline="30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n</a:t>
            </a:r>
            <a:r>
              <a:rPr lang="zh-CN" altLang="en-US" b="0" baseline="30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－</a:t>
            </a:r>
            <a:r>
              <a:rPr lang="en-US" altLang="zh-CN" b="0" baseline="30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0540DB6-577C-4264-AFA2-AC999F2DB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082" y="3460177"/>
            <a:ext cx="149271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0" i="1" dirty="0" err="1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b="0" i="1" baseline="-25000" dirty="0" err="1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en-US" altLang="zh-CN" b="0" dirty="0" err="1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·</a:t>
            </a:r>
            <a:r>
              <a:rPr lang="en-US" altLang="zh-CN" b="0" i="1" dirty="0" err="1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q</a:t>
            </a:r>
            <a:r>
              <a:rPr lang="en-US" altLang="zh-CN" b="0" i="1" baseline="30000" dirty="0" err="1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n</a:t>
            </a:r>
            <a:r>
              <a:rPr lang="zh-CN" altLang="en-US" b="0" baseline="30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－</a:t>
            </a:r>
            <a:r>
              <a:rPr lang="en-US" altLang="zh-CN" b="0" i="1" baseline="30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606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7249">
            <a:extLst>
              <a:ext uri="{FF2B5EF4-FFF2-40B4-BE49-F238E27FC236}">
                <a16:creationId xmlns:a16="http://schemas.microsoft.com/office/drawing/2014/main" id="{FA4F8811-9F5F-4DB0-B051-AE5BA4185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076556"/>
              </p:ext>
            </p:extLst>
          </p:nvPr>
        </p:nvGraphicFramePr>
        <p:xfrm>
          <a:off x="1184889" y="1538681"/>
          <a:ext cx="9501187" cy="315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3402268" imgH="4427063" progId="Word.Document.8">
                  <p:embed/>
                </p:oleObj>
              </mc:Choice>
              <mc:Fallback>
                <p:oleObj name="Document" r:id="rId2" imgW="13402268" imgH="4427063" progId="Word.Document.8">
                  <p:embed/>
                  <p:pic>
                    <p:nvPicPr>
                      <p:cNvPr id="5122" name="对象 437249">
                        <a:extLst>
                          <a:ext uri="{FF2B5EF4-FFF2-40B4-BE49-F238E27FC236}">
                            <a16:creationId xmlns:a16="http://schemas.microsoft.com/office/drawing/2014/main" id="{DD7712F1-9885-47B5-901E-E14883DD480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889" y="1538681"/>
                        <a:ext cx="9501187" cy="315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913B8D5-C268-488C-AF66-30E6EA7EBD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320359"/>
              </p:ext>
            </p:extLst>
          </p:nvPr>
        </p:nvGraphicFramePr>
        <p:xfrm>
          <a:off x="1179065" y="4209617"/>
          <a:ext cx="7996348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2303132" progId="Word.Document.8">
                  <p:embed/>
                </p:oleObj>
              </mc:Choice>
              <mc:Fallback>
                <p:oleObj name="Document" r:id="rId4" imgW="10074393" imgH="2303132" progId="Word.Document.8">
                  <p:embed/>
                  <p:pic>
                    <p:nvPicPr>
                      <p:cNvPr id="437251" name="对象 437250">
                        <a:extLst>
                          <a:ext uri="{FF2B5EF4-FFF2-40B4-BE49-F238E27FC236}">
                            <a16:creationId xmlns:a16="http://schemas.microsoft.com/office/drawing/2014/main" id="{F025A446-9A16-4CD5-8A8B-A8B6FC670A9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065" y="4209617"/>
                        <a:ext cx="7996348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E3216B81-BE1E-49BF-91F4-CD320DDE5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0078" y="2147692"/>
            <a:ext cx="129875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000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等比数列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8DB6E9F-B88B-455A-BC9C-1F8192DDA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522" y="2699143"/>
            <a:ext cx="85792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0" i="1" dirty="0" err="1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b="0" i="1" baseline="-25000" dirty="0" err="1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en-US" b="0" baseline="-25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＋</a:t>
            </a:r>
            <a:r>
              <a:rPr lang="en-US" altLang="zh-CN" b="0" baseline="-25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28EFC3E-1D80-41B2-83DB-7D87D4D8E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115" y="2664910"/>
            <a:ext cx="44114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q</a:t>
            </a:r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DCD38F5-47FB-4F09-83E8-0D97E6D2C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413" y="2119366"/>
            <a:ext cx="129875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000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等比数列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BB37285-C593-4832-9D66-E4C0E1A02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24" y="2708054"/>
            <a:ext cx="54534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0" i="1" dirty="0" err="1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b="0" i="1" baseline="-25000" dirty="0" err="1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A71C2521-F217-4BCC-8E83-FA03DB3BF7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761106"/>
              </p:ext>
            </p:extLst>
          </p:nvPr>
        </p:nvGraphicFramePr>
        <p:xfrm>
          <a:off x="8486543" y="2783276"/>
          <a:ext cx="11731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171080" imgH="525240" progId="Word.Document.8">
                  <p:embed/>
                </p:oleObj>
              </mc:Choice>
              <mc:Fallback>
                <p:oleObj r:id="rId6" imgW="1171080" imgH="525240" progId="Word.Document.8">
                  <p:embed/>
                  <p:pic>
                    <p:nvPicPr>
                      <p:cNvPr id="437258" name="对象 437257">
                        <a:extLst>
                          <a:ext uri="{FF2B5EF4-FFF2-40B4-BE49-F238E27FC236}">
                            <a16:creationId xmlns:a16="http://schemas.microsoft.com/office/drawing/2014/main" id="{FED9F00A-65DD-4A3F-9A97-E5BBD35C74A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543" y="2783276"/>
                        <a:ext cx="11731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4736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6225">
            <a:extLst>
              <a:ext uri="{FF2B5EF4-FFF2-40B4-BE49-F238E27FC236}">
                <a16:creationId xmlns:a16="http://schemas.microsoft.com/office/drawing/2014/main" id="{A460E9C1-5EE6-4989-8611-8FEB3D721E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048548"/>
              </p:ext>
            </p:extLst>
          </p:nvPr>
        </p:nvGraphicFramePr>
        <p:xfrm>
          <a:off x="1020763" y="1836738"/>
          <a:ext cx="9304337" cy="357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2556696" imgH="4799403" progId="Word.Document.8">
                  <p:embed/>
                </p:oleObj>
              </mc:Choice>
              <mc:Fallback>
                <p:oleObj name="Document" r:id="rId2" imgW="12556696" imgH="4799403" progId="Word.Document.8">
                  <p:embed/>
                  <p:pic>
                    <p:nvPicPr>
                      <p:cNvPr id="6146" name="对象 436225">
                        <a:extLst>
                          <a:ext uri="{FF2B5EF4-FFF2-40B4-BE49-F238E27FC236}">
                            <a16:creationId xmlns:a16="http://schemas.microsoft.com/office/drawing/2014/main" id="{688A17D4-569A-4D81-8923-CF3F2D53C97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1836738"/>
                        <a:ext cx="9304337" cy="357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33C64758-86F0-4869-A116-10FA6A01D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555" y="2412976"/>
            <a:ext cx="100700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0" i="1" dirty="0" err="1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b="0" i="1" baseline="-25000" dirty="0" err="1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</a:t>
            </a:r>
            <a:r>
              <a:rPr lang="en-US" altLang="zh-CN" b="0" dirty="0" err="1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·</a:t>
            </a:r>
            <a:r>
              <a:rPr lang="en-US" altLang="zh-CN" b="0" i="1" dirty="0" err="1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b="0" i="1" baseline="-25000" dirty="0" err="1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q</a:t>
            </a:r>
            <a:r>
              <a:rPr lang="en-US" altLang="zh-CN" baseline="-25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7610201-F500-42CA-B6C0-058B6BCD0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380" y="3717671"/>
            <a:ext cx="5492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积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5004C2B9-AC84-48C0-85EE-83E9467C71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627318"/>
              </p:ext>
            </p:extLst>
          </p:nvPr>
        </p:nvGraphicFramePr>
        <p:xfrm>
          <a:off x="6842683" y="3130956"/>
          <a:ext cx="5334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3583" imgH="396087" progId="Word.Document.8">
                  <p:embed/>
                </p:oleObj>
              </mc:Choice>
              <mc:Fallback>
                <p:oleObj name="Document" r:id="rId4" imgW="543583" imgH="396087" progId="Word.Document.8">
                  <p:embed/>
                  <p:pic>
                    <p:nvPicPr>
                      <p:cNvPr id="436231" name="对象 436230">
                        <a:extLst>
                          <a:ext uri="{FF2B5EF4-FFF2-40B4-BE49-F238E27FC236}">
                            <a16:creationId xmlns:a16="http://schemas.microsoft.com/office/drawing/2014/main" id="{20D1F29D-48C9-4CE9-BFDD-0254B12C903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683" y="3130956"/>
                        <a:ext cx="5334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475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5203">
            <a:extLst>
              <a:ext uri="{FF2B5EF4-FFF2-40B4-BE49-F238E27FC236}">
                <a16:creationId xmlns:a16="http://schemas.microsoft.com/office/drawing/2014/main" id="{7DCA914A-CE20-4048-875D-BDE9CA7153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1497"/>
              </p:ext>
            </p:extLst>
          </p:nvPr>
        </p:nvGraphicFramePr>
        <p:xfrm>
          <a:off x="1348589" y="2567223"/>
          <a:ext cx="9990138" cy="208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64680" imgH="3162219" progId="Word.Document.8">
                  <p:embed/>
                </p:oleObj>
              </mc:Choice>
              <mc:Fallback>
                <p:oleObj name="Document" r:id="rId2" imgW="10064680" imgH="3162219" progId="Word.Document.8">
                  <p:embed/>
                  <p:pic>
                    <p:nvPicPr>
                      <p:cNvPr id="7170" name="对象 435203">
                        <a:extLst>
                          <a:ext uri="{FF2B5EF4-FFF2-40B4-BE49-F238E27FC236}">
                            <a16:creationId xmlns:a16="http://schemas.microsoft.com/office/drawing/2014/main" id="{AC923482-88DE-4D2A-A989-02007037510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589" y="2567223"/>
                        <a:ext cx="9990138" cy="208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B27C0C96-7EDB-4F15-962F-19441A25E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888" y="3780498"/>
            <a:ext cx="14255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等比数列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9949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4177">
            <a:extLst>
              <a:ext uri="{FF2B5EF4-FFF2-40B4-BE49-F238E27FC236}">
                <a16:creationId xmlns:a16="http://schemas.microsoft.com/office/drawing/2014/main" id="{24A5F25F-15AA-4D2A-B536-A2189FF226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569148"/>
              </p:ext>
            </p:extLst>
          </p:nvPr>
        </p:nvGraphicFramePr>
        <p:xfrm>
          <a:off x="952500" y="1328343"/>
          <a:ext cx="8789029" cy="4251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4880035" progId="Word.Document.8">
                  <p:embed/>
                </p:oleObj>
              </mc:Choice>
              <mc:Fallback>
                <p:oleObj name="Document" r:id="rId2" imgW="10074393" imgH="4880035" progId="Word.Document.8">
                  <p:embed/>
                  <p:pic>
                    <p:nvPicPr>
                      <p:cNvPr id="8194" name="对象 434177">
                        <a:extLst>
                          <a:ext uri="{FF2B5EF4-FFF2-40B4-BE49-F238E27FC236}">
                            <a16:creationId xmlns:a16="http://schemas.microsoft.com/office/drawing/2014/main" id="{CEBFC539-7BD9-4E65-9143-E71BB30CE9F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1328343"/>
                        <a:ext cx="8789029" cy="4251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27338CB8-435E-4780-8EDB-48D160AF4E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548364"/>
              </p:ext>
            </p:extLst>
          </p:nvPr>
        </p:nvGraphicFramePr>
        <p:xfrm>
          <a:off x="952500" y="5857998"/>
          <a:ext cx="819035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859088" progId="Word.Document.8">
                  <p:embed/>
                </p:oleObj>
              </mc:Choice>
              <mc:Fallback>
                <p:oleObj name="Document" r:id="rId4" imgW="10074393" imgH="859088" progId="Word.Document.8">
                  <p:embed/>
                  <p:pic>
                    <p:nvPicPr>
                      <p:cNvPr id="434179" name="对象 434178">
                        <a:extLst>
                          <a:ext uri="{FF2B5EF4-FFF2-40B4-BE49-F238E27FC236}">
                            <a16:creationId xmlns:a16="http://schemas.microsoft.com/office/drawing/2014/main" id="{F0836D05-0B54-4B62-8880-DB53893EBC0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857998"/>
                        <a:ext cx="819035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786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29BEC1"/>
              </a:solidFill>
              <a:ln w="57150">
                <a:solidFill>
                  <a:srgbClr val="29BE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3153">
            <a:extLst>
              <a:ext uri="{FF2B5EF4-FFF2-40B4-BE49-F238E27FC236}">
                <a16:creationId xmlns:a16="http://schemas.microsoft.com/office/drawing/2014/main" id="{3F198E99-1445-411A-BDB5-2FEBC65BD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073813"/>
              </p:ext>
            </p:extLst>
          </p:nvPr>
        </p:nvGraphicFramePr>
        <p:xfrm>
          <a:off x="1044575" y="1303338"/>
          <a:ext cx="9440863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319900" imgH="4294676" progId="Word.Document.8">
                  <p:embed/>
                </p:oleObj>
              </mc:Choice>
              <mc:Fallback>
                <p:oleObj name="Document" r:id="rId2" imgW="11319900" imgH="4294676" progId="Word.Document.8">
                  <p:embed/>
                  <p:pic>
                    <p:nvPicPr>
                      <p:cNvPr id="9218" name="对象 433153">
                        <a:extLst>
                          <a:ext uri="{FF2B5EF4-FFF2-40B4-BE49-F238E27FC236}">
                            <a16:creationId xmlns:a16="http://schemas.microsoft.com/office/drawing/2014/main" id="{E1F313FC-B9D2-4517-9A56-B6011E1C9C2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1303338"/>
                        <a:ext cx="9440863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857E6AD0-2ADF-45F6-9E56-6EB0BB1711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525567"/>
              </p:ext>
            </p:extLst>
          </p:nvPr>
        </p:nvGraphicFramePr>
        <p:xfrm>
          <a:off x="1035843" y="4951592"/>
          <a:ext cx="100742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0436" imgH="859088" progId="Word.Document.8">
                  <p:embed/>
                </p:oleObj>
              </mc:Choice>
              <mc:Fallback>
                <p:oleObj name="Document" r:id="rId4" imgW="10070436" imgH="859088" progId="Word.Document.8">
                  <p:embed/>
                  <p:pic>
                    <p:nvPicPr>
                      <p:cNvPr id="433155" name="对象 433154">
                        <a:extLst>
                          <a:ext uri="{FF2B5EF4-FFF2-40B4-BE49-F238E27FC236}">
                            <a16:creationId xmlns:a16="http://schemas.microsoft.com/office/drawing/2014/main" id="{537381F0-21E9-45E3-B47E-19CDF7716C2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843" y="4951592"/>
                        <a:ext cx="1007427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AB46D7AB-9BA0-4A42-A300-1BEC450F7D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86117"/>
              </p:ext>
            </p:extLst>
          </p:nvPr>
        </p:nvGraphicFramePr>
        <p:xfrm>
          <a:off x="1127150" y="5744075"/>
          <a:ext cx="8378034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064680" imgH="859088" progId="Word.Document.8">
                  <p:embed/>
                </p:oleObj>
              </mc:Choice>
              <mc:Fallback>
                <p:oleObj name="Document" r:id="rId6" imgW="10064680" imgH="859088" progId="Word.Document.8">
                  <p:embed/>
                  <p:pic>
                    <p:nvPicPr>
                      <p:cNvPr id="433156" name="对象 433155">
                        <a:extLst>
                          <a:ext uri="{FF2B5EF4-FFF2-40B4-BE49-F238E27FC236}">
                            <a16:creationId xmlns:a16="http://schemas.microsoft.com/office/drawing/2014/main" id="{D8092908-5775-4AED-9C12-AA06577C9D0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50" y="5744075"/>
                        <a:ext cx="8378034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5691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487</Words>
  <Application>Microsoft Office PowerPoint</Application>
  <PresentationFormat>宽屏</PresentationFormat>
  <Paragraphs>138</Paragraphs>
  <Slides>36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阿里巴巴普惠体 R</vt:lpstr>
      <vt:lpstr>思源黑体 CN Bold</vt:lpstr>
      <vt:lpstr>思源黑体 CN Heavy</vt:lpstr>
      <vt:lpstr>思源黑体 CN Light</vt:lpstr>
      <vt:lpstr>思源黑体 CN Regular</vt:lpstr>
      <vt:lpstr>站酷快乐体2016修订版</vt:lpstr>
      <vt:lpstr>Arial</vt:lpstr>
      <vt:lpstr>办公资源网：www.bangongziyuan.com</vt:lpstr>
      <vt:lpstr>Document</vt:lpstr>
      <vt:lpstr>Microsoft Word 97 - 2003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4</cp:revision>
  <dcterms:created xsi:type="dcterms:W3CDTF">2020-03-25T03:40:22Z</dcterms:created>
  <dcterms:modified xsi:type="dcterms:W3CDTF">2021-01-09T09:39:07Z</dcterms:modified>
</cp:coreProperties>
</file>